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1" r:id="rId3"/>
    <p:sldId id="272" r:id="rId4"/>
    <p:sldId id="273" r:id="rId5"/>
    <p:sldId id="274" r:id="rId6"/>
    <p:sldId id="275" r:id="rId7"/>
    <p:sldId id="276" r:id="rId8"/>
    <p:sldId id="257" r:id="rId9"/>
    <p:sldId id="258" r:id="rId10"/>
    <p:sldId id="270" r:id="rId11"/>
    <p:sldId id="259" r:id="rId12"/>
    <p:sldId id="260" r:id="rId13"/>
    <p:sldId id="262" r:id="rId14"/>
    <p:sldId id="265" r:id="rId15"/>
    <p:sldId id="266" r:id="rId16"/>
    <p:sldId id="267" r:id="rId17"/>
    <p:sldId id="268" r:id="rId18"/>
    <p:sldId id="263" r:id="rId19"/>
    <p:sldId id="264" r:id="rId20"/>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ile medio 2 - Color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FD4443E-F989-4FC4-A0C8-D5A2AF1F390B}" styleName="Stile scuro 1 - Colore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03447BB-5D67-496B-8E87-E561075AD55C}" styleName="Stile scuro 1 - Colore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0505E3EF-67EA-436B-97B2-0124C06EBD24}" styleName="Stile medio 4 - Color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572" y="-4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BA5E2E-1220-4547-954B-CD1AFA75B405}" type="doc">
      <dgm:prSet loTypeId="urn:microsoft.com/office/officeart/2005/8/layout/StepDownProcess" loCatId="process" qsTypeId="urn:microsoft.com/office/officeart/2005/8/quickstyle/3d3" qsCatId="3D" csTypeId="urn:microsoft.com/office/officeart/2005/8/colors/colorful1" csCatId="colorful" phldr="1"/>
      <dgm:spPr/>
      <dgm:t>
        <a:bodyPr/>
        <a:lstStyle/>
        <a:p>
          <a:endParaRPr lang="it-IT"/>
        </a:p>
      </dgm:t>
    </dgm:pt>
    <dgm:pt modelId="{EE44B675-E3C6-4D28-8EBD-7A54A90D3948}">
      <dgm:prSet phldrT="[Testo]"/>
      <dgm:spPr/>
      <dgm:t>
        <a:bodyPr/>
        <a:lstStyle/>
        <a:p>
          <a:r>
            <a:rPr lang="it-IT" dirty="0" smtClean="0"/>
            <a:t>Desiderio di conoscenza</a:t>
          </a:r>
          <a:endParaRPr lang="it-IT" dirty="0"/>
        </a:p>
      </dgm:t>
    </dgm:pt>
    <dgm:pt modelId="{2FBD1F75-1EB7-4350-A6E0-33B60B62DA14}" type="parTrans" cxnId="{CF0E5084-A863-4EF8-AAB3-494A2B6EF213}">
      <dgm:prSet/>
      <dgm:spPr/>
      <dgm:t>
        <a:bodyPr/>
        <a:lstStyle/>
        <a:p>
          <a:endParaRPr lang="it-IT"/>
        </a:p>
      </dgm:t>
    </dgm:pt>
    <dgm:pt modelId="{C3ABBCB1-BE0C-427F-A0C3-C2E8D90655E3}" type="sibTrans" cxnId="{CF0E5084-A863-4EF8-AAB3-494A2B6EF213}">
      <dgm:prSet/>
      <dgm:spPr/>
      <dgm:t>
        <a:bodyPr/>
        <a:lstStyle/>
        <a:p>
          <a:endParaRPr lang="it-IT"/>
        </a:p>
      </dgm:t>
    </dgm:pt>
    <dgm:pt modelId="{0554A5B9-DB23-4A1F-A49E-B8E3A931949C}">
      <dgm:prSet phldrT="[Testo]"/>
      <dgm:spPr/>
      <dgm:t>
        <a:bodyPr/>
        <a:lstStyle/>
        <a:p>
          <a:r>
            <a:rPr lang="it-IT" dirty="0" smtClean="0"/>
            <a:t>Scoperta di una particolare rilettura dei fenomeni sociali, culturali, politici ed economici.</a:t>
          </a:r>
          <a:endParaRPr lang="it-IT" dirty="0"/>
        </a:p>
      </dgm:t>
    </dgm:pt>
    <dgm:pt modelId="{B0855F22-5772-4939-8970-32368EA36365}" type="parTrans" cxnId="{F4745AC0-CB05-40C4-85A6-BB41BC73506F}">
      <dgm:prSet/>
      <dgm:spPr/>
      <dgm:t>
        <a:bodyPr/>
        <a:lstStyle/>
        <a:p>
          <a:endParaRPr lang="it-IT"/>
        </a:p>
      </dgm:t>
    </dgm:pt>
    <dgm:pt modelId="{6479DCA0-8B52-42A9-8997-5D5A4E6FECE7}" type="sibTrans" cxnId="{F4745AC0-CB05-40C4-85A6-BB41BC73506F}">
      <dgm:prSet/>
      <dgm:spPr/>
      <dgm:t>
        <a:bodyPr/>
        <a:lstStyle/>
        <a:p>
          <a:endParaRPr lang="it-IT"/>
        </a:p>
      </dgm:t>
    </dgm:pt>
    <dgm:pt modelId="{C39F5A79-F18E-4238-B016-FEE3F599DC01}">
      <dgm:prSet phldrT="[Testo]"/>
      <dgm:spPr/>
      <dgm:t>
        <a:bodyPr/>
        <a:lstStyle/>
        <a:p>
          <a:r>
            <a:rPr lang="it-IT" dirty="0" smtClean="0"/>
            <a:t>Discipline formali: Quali sconosciute!</a:t>
          </a:r>
          <a:endParaRPr lang="it-IT" dirty="0"/>
        </a:p>
      </dgm:t>
    </dgm:pt>
    <dgm:pt modelId="{71C43953-C5E0-4004-8B76-87F1140F5A3C}" type="parTrans" cxnId="{95EC1FA4-2E6D-421B-943F-6523C63F8030}">
      <dgm:prSet/>
      <dgm:spPr/>
      <dgm:t>
        <a:bodyPr/>
        <a:lstStyle/>
        <a:p>
          <a:endParaRPr lang="it-IT"/>
        </a:p>
      </dgm:t>
    </dgm:pt>
    <dgm:pt modelId="{AE1D9DCF-AF9A-4F93-8CA2-B226FC5CC759}" type="sibTrans" cxnId="{95EC1FA4-2E6D-421B-943F-6523C63F8030}">
      <dgm:prSet/>
      <dgm:spPr/>
      <dgm:t>
        <a:bodyPr/>
        <a:lstStyle/>
        <a:p>
          <a:endParaRPr lang="it-IT"/>
        </a:p>
      </dgm:t>
    </dgm:pt>
    <dgm:pt modelId="{43CD20DF-125E-4DF6-9656-4CAD7EACC40B}">
      <dgm:prSet phldrT="[Testo]"/>
      <dgm:spPr/>
      <dgm:t>
        <a:bodyPr/>
        <a:lstStyle/>
        <a:p>
          <a:r>
            <a:rPr lang="it-IT" dirty="0" smtClean="0"/>
            <a:t>Intralcio, ostacolo o facilitatori nella produzione rigorosa della conoscenza?</a:t>
          </a:r>
          <a:endParaRPr lang="it-IT" dirty="0"/>
        </a:p>
      </dgm:t>
    </dgm:pt>
    <dgm:pt modelId="{D21E0C04-0E5D-4917-8EDE-7D331DBDACC1}" type="parTrans" cxnId="{D919F9ED-8FFA-4AB1-902F-C0FC8AAF8631}">
      <dgm:prSet/>
      <dgm:spPr/>
      <dgm:t>
        <a:bodyPr/>
        <a:lstStyle/>
        <a:p>
          <a:endParaRPr lang="it-IT"/>
        </a:p>
      </dgm:t>
    </dgm:pt>
    <dgm:pt modelId="{41B49E87-7958-4767-A424-A0B1027B311F}" type="sibTrans" cxnId="{D919F9ED-8FFA-4AB1-902F-C0FC8AAF8631}">
      <dgm:prSet/>
      <dgm:spPr/>
      <dgm:t>
        <a:bodyPr/>
        <a:lstStyle/>
        <a:p>
          <a:endParaRPr lang="it-IT"/>
        </a:p>
      </dgm:t>
    </dgm:pt>
    <dgm:pt modelId="{82C6F745-3300-406C-AB14-BDC5D7837DD2}">
      <dgm:prSet phldrT="[Testo]"/>
      <dgm:spPr/>
      <dgm:t>
        <a:bodyPr/>
        <a:lstStyle/>
        <a:p>
          <a:r>
            <a:rPr lang="it-IT" dirty="0" smtClean="0"/>
            <a:t>Temi sostantivi</a:t>
          </a:r>
          <a:endParaRPr lang="it-IT" dirty="0"/>
        </a:p>
      </dgm:t>
    </dgm:pt>
    <dgm:pt modelId="{047635A3-AEBB-4434-ADCA-D2F600B75B13}" type="parTrans" cxnId="{CC5246AA-6A89-46E5-8FE0-631AE34041F7}">
      <dgm:prSet/>
      <dgm:spPr/>
      <dgm:t>
        <a:bodyPr/>
        <a:lstStyle/>
        <a:p>
          <a:endParaRPr lang="it-IT"/>
        </a:p>
      </dgm:t>
    </dgm:pt>
    <dgm:pt modelId="{2B2304AF-A327-4B33-BFA5-1D39C7A049E9}" type="sibTrans" cxnId="{CC5246AA-6A89-46E5-8FE0-631AE34041F7}">
      <dgm:prSet/>
      <dgm:spPr/>
      <dgm:t>
        <a:bodyPr/>
        <a:lstStyle/>
        <a:p>
          <a:endParaRPr lang="it-IT"/>
        </a:p>
      </dgm:t>
    </dgm:pt>
    <dgm:pt modelId="{68630FA7-A1E1-4179-9A2B-42D70A1C2B7C}">
      <dgm:prSet phldrT="[Testo]"/>
      <dgm:spPr/>
      <dgm:t>
        <a:bodyPr/>
        <a:lstStyle/>
        <a:p>
          <a:r>
            <a:rPr lang="it-IT" dirty="0" smtClean="0"/>
            <a:t>Le questioni «interessanti»</a:t>
          </a:r>
          <a:endParaRPr lang="it-IT" dirty="0"/>
        </a:p>
      </dgm:t>
    </dgm:pt>
    <dgm:pt modelId="{18CD2587-61C6-4024-B6E4-6A2FE8C099D3}" type="parTrans" cxnId="{C753AEFE-7D18-4954-8AE2-07A334A2E8FB}">
      <dgm:prSet/>
      <dgm:spPr/>
      <dgm:t>
        <a:bodyPr/>
        <a:lstStyle/>
        <a:p>
          <a:endParaRPr lang="it-IT"/>
        </a:p>
      </dgm:t>
    </dgm:pt>
    <dgm:pt modelId="{B3C4B136-9933-4ED0-AD78-4A577975CDC6}" type="sibTrans" cxnId="{C753AEFE-7D18-4954-8AE2-07A334A2E8FB}">
      <dgm:prSet/>
      <dgm:spPr/>
      <dgm:t>
        <a:bodyPr/>
        <a:lstStyle/>
        <a:p>
          <a:endParaRPr lang="it-IT"/>
        </a:p>
      </dgm:t>
    </dgm:pt>
    <dgm:pt modelId="{81CE02EF-CF65-4439-91C5-219447BC1B81}" type="pres">
      <dgm:prSet presAssocID="{26BA5E2E-1220-4547-954B-CD1AFA75B405}" presName="rootnode" presStyleCnt="0">
        <dgm:presLayoutVars>
          <dgm:chMax/>
          <dgm:chPref/>
          <dgm:dir/>
          <dgm:animLvl val="lvl"/>
        </dgm:presLayoutVars>
      </dgm:prSet>
      <dgm:spPr/>
      <dgm:t>
        <a:bodyPr/>
        <a:lstStyle/>
        <a:p>
          <a:endParaRPr lang="it-IT"/>
        </a:p>
      </dgm:t>
    </dgm:pt>
    <dgm:pt modelId="{1ACE3B38-D165-496B-B62A-BC9A9DA6FCE3}" type="pres">
      <dgm:prSet presAssocID="{EE44B675-E3C6-4D28-8EBD-7A54A90D3948}" presName="composite" presStyleCnt="0"/>
      <dgm:spPr/>
    </dgm:pt>
    <dgm:pt modelId="{14AC03A2-EB1E-4EA2-B962-5A68949831B2}" type="pres">
      <dgm:prSet presAssocID="{EE44B675-E3C6-4D28-8EBD-7A54A90D3948}" presName="bentUpArrow1" presStyleLbl="alignImgPlace1" presStyleIdx="0" presStyleCnt="2"/>
      <dgm:spPr/>
    </dgm:pt>
    <dgm:pt modelId="{170DE099-8AAF-44C2-8FC3-9CC675F91AED}" type="pres">
      <dgm:prSet presAssocID="{EE44B675-E3C6-4D28-8EBD-7A54A90D3948}" presName="ParentText" presStyleLbl="node1" presStyleIdx="0" presStyleCnt="3">
        <dgm:presLayoutVars>
          <dgm:chMax val="1"/>
          <dgm:chPref val="1"/>
          <dgm:bulletEnabled val="1"/>
        </dgm:presLayoutVars>
      </dgm:prSet>
      <dgm:spPr/>
      <dgm:t>
        <a:bodyPr/>
        <a:lstStyle/>
        <a:p>
          <a:endParaRPr lang="it-IT"/>
        </a:p>
      </dgm:t>
    </dgm:pt>
    <dgm:pt modelId="{B43E1C8E-3A15-4A51-B049-8D21E10EB2B6}" type="pres">
      <dgm:prSet presAssocID="{EE44B675-E3C6-4D28-8EBD-7A54A90D3948}" presName="ChildText" presStyleLbl="revTx" presStyleIdx="0" presStyleCnt="3" custScaleX="211842" custLinFactNeighborX="57790" custLinFactNeighborY="3539">
        <dgm:presLayoutVars>
          <dgm:chMax val="0"/>
          <dgm:chPref val="0"/>
          <dgm:bulletEnabled val="1"/>
        </dgm:presLayoutVars>
      </dgm:prSet>
      <dgm:spPr/>
      <dgm:t>
        <a:bodyPr/>
        <a:lstStyle/>
        <a:p>
          <a:endParaRPr lang="it-IT"/>
        </a:p>
      </dgm:t>
    </dgm:pt>
    <dgm:pt modelId="{E5D95902-2837-4D96-A58C-53041CA3DD21}" type="pres">
      <dgm:prSet presAssocID="{C3ABBCB1-BE0C-427F-A0C3-C2E8D90655E3}" presName="sibTrans" presStyleCnt="0"/>
      <dgm:spPr/>
    </dgm:pt>
    <dgm:pt modelId="{08367D6D-D25E-41F9-BBD3-02ADF16C7E7C}" type="pres">
      <dgm:prSet presAssocID="{C39F5A79-F18E-4238-B016-FEE3F599DC01}" presName="composite" presStyleCnt="0"/>
      <dgm:spPr/>
    </dgm:pt>
    <dgm:pt modelId="{9ABAE096-1105-4DEB-B578-9F312AD836C3}" type="pres">
      <dgm:prSet presAssocID="{C39F5A79-F18E-4238-B016-FEE3F599DC01}" presName="bentUpArrow1" presStyleLbl="alignImgPlace1" presStyleIdx="1" presStyleCnt="2"/>
      <dgm:spPr/>
    </dgm:pt>
    <dgm:pt modelId="{05A87B03-DC5A-4C75-883F-4F8D843AAEF7}" type="pres">
      <dgm:prSet presAssocID="{C39F5A79-F18E-4238-B016-FEE3F599DC01}" presName="ParentText" presStyleLbl="node1" presStyleIdx="1" presStyleCnt="3">
        <dgm:presLayoutVars>
          <dgm:chMax val="1"/>
          <dgm:chPref val="1"/>
          <dgm:bulletEnabled val="1"/>
        </dgm:presLayoutVars>
      </dgm:prSet>
      <dgm:spPr/>
      <dgm:t>
        <a:bodyPr/>
        <a:lstStyle/>
        <a:p>
          <a:endParaRPr lang="it-IT"/>
        </a:p>
      </dgm:t>
    </dgm:pt>
    <dgm:pt modelId="{68EE7ECB-D04F-40C3-9F18-EDDC783786D2}" type="pres">
      <dgm:prSet presAssocID="{C39F5A79-F18E-4238-B016-FEE3F599DC01}" presName="ChildText" presStyleLbl="revTx" presStyleIdx="1" presStyleCnt="3" custScaleX="210657" custLinFactNeighborX="59551">
        <dgm:presLayoutVars>
          <dgm:chMax val="0"/>
          <dgm:chPref val="0"/>
          <dgm:bulletEnabled val="1"/>
        </dgm:presLayoutVars>
      </dgm:prSet>
      <dgm:spPr/>
      <dgm:t>
        <a:bodyPr/>
        <a:lstStyle/>
        <a:p>
          <a:endParaRPr lang="it-IT"/>
        </a:p>
      </dgm:t>
    </dgm:pt>
    <dgm:pt modelId="{A9EDF4B5-263D-422B-B692-269E92CF0890}" type="pres">
      <dgm:prSet presAssocID="{AE1D9DCF-AF9A-4F93-8CA2-B226FC5CC759}" presName="sibTrans" presStyleCnt="0"/>
      <dgm:spPr/>
    </dgm:pt>
    <dgm:pt modelId="{2DB528CD-BF1C-4C92-A2DE-4D788AB7A7F0}" type="pres">
      <dgm:prSet presAssocID="{82C6F745-3300-406C-AB14-BDC5D7837DD2}" presName="composite" presStyleCnt="0"/>
      <dgm:spPr/>
    </dgm:pt>
    <dgm:pt modelId="{AB58A816-1626-46FE-BDDD-EAADB6C0D5B5}" type="pres">
      <dgm:prSet presAssocID="{82C6F745-3300-406C-AB14-BDC5D7837DD2}" presName="ParentText" presStyleLbl="node1" presStyleIdx="2" presStyleCnt="3">
        <dgm:presLayoutVars>
          <dgm:chMax val="1"/>
          <dgm:chPref val="1"/>
          <dgm:bulletEnabled val="1"/>
        </dgm:presLayoutVars>
      </dgm:prSet>
      <dgm:spPr/>
      <dgm:t>
        <a:bodyPr/>
        <a:lstStyle/>
        <a:p>
          <a:endParaRPr lang="it-IT"/>
        </a:p>
      </dgm:t>
    </dgm:pt>
    <dgm:pt modelId="{3C8D9E14-82A9-4BB5-9205-8DCE6C735517}" type="pres">
      <dgm:prSet presAssocID="{82C6F745-3300-406C-AB14-BDC5D7837DD2}" presName="FinalChildText" presStyleLbl="revTx" presStyleIdx="2" presStyleCnt="3" custScaleX="109927" custLinFactNeighborX="3611">
        <dgm:presLayoutVars>
          <dgm:chMax val="0"/>
          <dgm:chPref val="0"/>
          <dgm:bulletEnabled val="1"/>
        </dgm:presLayoutVars>
      </dgm:prSet>
      <dgm:spPr/>
      <dgm:t>
        <a:bodyPr/>
        <a:lstStyle/>
        <a:p>
          <a:endParaRPr lang="it-IT"/>
        </a:p>
      </dgm:t>
    </dgm:pt>
  </dgm:ptLst>
  <dgm:cxnLst>
    <dgm:cxn modelId="{8898C614-BE56-45ED-B1AD-AB406C27C653}" type="presOf" srcId="{68630FA7-A1E1-4179-9A2B-42D70A1C2B7C}" destId="{3C8D9E14-82A9-4BB5-9205-8DCE6C735517}" srcOrd="0" destOrd="0" presId="urn:microsoft.com/office/officeart/2005/8/layout/StepDownProcess"/>
    <dgm:cxn modelId="{CF0E5084-A863-4EF8-AAB3-494A2B6EF213}" srcId="{26BA5E2E-1220-4547-954B-CD1AFA75B405}" destId="{EE44B675-E3C6-4D28-8EBD-7A54A90D3948}" srcOrd="0" destOrd="0" parTransId="{2FBD1F75-1EB7-4350-A6E0-33B60B62DA14}" sibTransId="{C3ABBCB1-BE0C-427F-A0C3-C2E8D90655E3}"/>
    <dgm:cxn modelId="{F9FB2D0B-4A8B-4D85-9A57-CC5C4E055097}" type="presOf" srcId="{0554A5B9-DB23-4A1F-A49E-B8E3A931949C}" destId="{B43E1C8E-3A15-4A51-B049-8D21E10EB2B6}" srcOrd="0" destOrd="0" presId="urn:microsoft.com/office/officeart/2005/8/layout/StepDownProcess"/>
    <dgm:cxn modelId="{03538361-6D4F-49CC-9D68-421EB7303BE2}" type="presOf" srcId="{26BA5E2E-1220-4547-954B-CD1AFA75B405}" destId="{81CE02EF-CF65-4439-91C5-219447BC1B81}" srcOrd="0" destOrd="0" presId="urn:microsoft.com/office/officeart/2005/8/layout/StepDownProcess"/>
    <dgm:cxn modelId="{CC5246AA-6A89-46E5-8FE0-631AE34041F7}" srcId="{26BA5E2E-1220-4547-954B-CD1AFA75B405}" destId="{82C6F745-3300-406C-AB14-BDC5D7837DD2}" srcOrd="2" destOrd="0" parTransId="{047635A3-AEBB-4434-ADCA-D2F600B75B13}" sibTransId="{2B2304AF-A327-4B33-BFA5-1D39C7A049E9}"/>
    <dgm:cxn modelId="{2946A48C-36E8-482D-B728-4D66848B3831}" type="presOf" srcId="{EE44B675-E3C6-4D28-8EBD-7A54A90D3948}" destId="{170DE099-8AAF-44C2-8FC3-9CC675F91AED}" srcOrd="0" destOrd="0" presId="urn:microsoft.com/office/officeart/2005/8/layout/StepDownProcess"/>
    <dgm:cxn modelId="{C753AEFE-7D18-4954-8AE2-07A334A2E8FB}" srcId="{82C6F745-3300-406C-AB14-BDC5D7837DD2}" destId="{68630FA7-A1E1-4179-9A2B-42D70A1C2B7C}" srcOrd="0" destOrd="0" parTransId="{18CD2587-61C6-4024-B6E4-6A2FE8C099D3}" sibTransId="{B3C4B136-9933-4ED0-AD78-4A577975CDC6}"/>
    <dgm:cxn modelId="{3382D9D7-3C89-4EAE-8A41-F8659A02BB1F}" type="presOf" srcId="{C39F5A79-F18E-4238-B016-FEE3F599DC01}" destId="{05A87B03-DC5A-4C75-883F-4F8D843AAEF7}" srcOrd="0" destOrd="0" presId="urn:microsoft.com/office/officeart/2005/8/layout/StepDownProcess"/>
    <dgm:cxn modelId="{95EC1FA4-2E6D-421B-943F-6523C63F8030}" srcId="{26BA5E2E-1220-4547-954B-CD1AFA75B405}" destId="{C39F5A79-F18E-4238-B016-FEE3F599DC01}" srcOrd="1" destOrd="0" parTransId="{71C43953-C5E0-4004-8B76-87F1140F5A3C}" sibTransId="{AE1D9DCF-AF9A-4F93-8CA2-B226FC5CC759}"/>
    <dgm:cxn modelId="{6193231B-0311-4BE8-B560-DAF771CA5AA4}" type="presOf" srcId="{82C6F745-3300-406C-AB14-BDC5D7837DD2}" destId="{AB58A816-1626-46FE-BDDD-EAADB6C0D5B5}" srcOrd="0" destOrd="0" presId="urn:microsoft.com/office/officeart/2005/8/layout/StepDownProcess"/>
    <dgm:cxn modelId="{F4745AC0-CB05-40C4-85A6-BB41BC73506F}" srcId="{EE44B675-E3C6-4D28-8EBD-7A54A90D3948}" destId="{0554A5B9-DB23-4A1F-A49E-B8E3A931949C}" srcOrd="0" destOrd="0" parTransId="{B0855F22-5772-4939-8970-32368EA36365}" sibTransId="{6479DCA0-8B52-42A9-8997-5D5A4E6FECE7}"/>
    <dgm:cxn modelId="{88FBCDBB-9336-4FDC-B112-6D356BB23209}" type="presOf" srcId="{43CD20DF-125E-4DF6-9656-4CAD7EACC40B}" destId="{68EE7ECB-D04F-40C3-9F18-EDDC783786D2}" srcOrd="0" destOrd="0" presId="urn:microsoft.com/office/officeart/2005/8/layout/StepDownProcess"/>
    <dgm:cxn modelId="{D919F9ED-8FFA-4AB1-902F-C0FC8AAF8631}" srcId="{C39F5A79-F18E-4238-B016-FEE3F599DC01}" destId="{43CD20DF-125E-4DF6-9656-4CAD7EACC40B}" srcOrd="0" destOrd="0" parTransId="{D21E0C04-0E5D-4917-8EDE-7D331DBDACC1}" sibTransId="{41B49E87-7958-4767-A424-A0B1027B311F}"/>
    <dgm:cxn modelId="{A1DBE8FF-E174-4EA1-98CA-EABC8EF8187F}" type="presParOf" srcId="{81CE02EF-CF65-4439-91C5-219447BC1B81}" destId="{1ACE3B38-D165-496B-B62A-BC9A9DA6FCE3}" srcOrd="0" destOrd="0" presId="urn:microsoft.com/office/officeart/2005/8/layout/StepDownProcess"/>
    <dgm:cxn modelId="{2FC49691-44A3-4090-990C-EC5852AF9E60}" type="presParOf" srcId="{1ACE3B38-D165-496B-B62A-BC9A9DA6FCE3}" destId="{14AC03A2-EB1E-4EA2-B962-5A68949831B2}" srcOrd="0" destOrd="0" presId="urn:microsoft.com/office/officeart/2005/8/layout/StepDownProcess"/>
    <dgm:cxn modelId="{E7E82778-5A29-4649-8824-1AA6A0B739AA}" type="presParOf" srcId="{1ACE3B38-D165-496B-B62A-BC9A9DA6FCE3}" destId="{170DE099-8AAF-44C2-8FC3-9CC675F91AED}" srcOrd="1" destOrd="0" presId="urn:microsoft.com/office/officeart/2005/8/layout/StepDownProcess"/>
    <dgm:cxn modelId="{76EDBBF5-BD19-45D3-BAC6-490DA720370C}" type="presParOf" srcId="{1ACE3B38-D165-496B-B62A-BC9A9DA6FCE3}" destId="{B43E1C8E-3A15-4A51-B049-8D21E10EB2B6}" srcOrd="2" destOrd="0" presId="urn:microsoft.com/office/officeart/2005/8/layout/StepDownProcess"/>
    <dgm:cxn modelId="{85BD5090-4700-416D-91FA-FE89C6DB5828}" type="presParOf" srcId="{81CE02EF-CF65-4439-91C5-219447BC1B81}" destId="{E5D95902-2837-4D96-A58C-53041CA3DD21}" srcOrd="1" destOrd="0" presId="urn:microsoft.com/office/officeart/2005/8/layout/StepDownProcess"/>
    <dgm:cxn modelId="{2426424B-C325-4D24-87F4-96A9121143E4}" type="presParOf" srcId="{81CE02EF-CF65-4439-91C5-219447BC1B81}" destId="{08367D6D-D25E-41F9-BBD3-02ADF16C7E7C}" srcOrd="2" destOrd="0" presId="urn:microsoft.com/office/officeart/2005/8/layout/StepDownProcess"/>
    <dgm:cxn modelId="{6B24DB35-FDD4-4DEF-81C2-8DFB75E677F6}" type="presParOf" srcId="{08367D6D-D25E-41F9-BBD3-02ADF16C7E7C}" destId="{9ABAE096-1105-4DEB-B578-9F312AD836C3}" srcOrd="0" destOrd="0" presId="urn:microsoft.com/office/officeart/2005/8/layout/StepDownProcess"/>
    <dgm:cxn modelId="{9E4D0D29-C26C-4618-8DB0-CA2AE3E87EDC}" type="presParOf" srcId="{08367D6D-D25E-41F9-BBD3-02ADF16C7E7C}" destId="{05A87B03-DC5A-4C75-883F-4F8D843AAEF7}" srcOrd="1" destOrd="0" presId="urn:microsoft.com/office/officeart/2005/8/layout/StepDownProcess"/>
    <dgm:cxn modelId="{A6A97E6C-5054-436C-AC53-DD68E906D4CA}" type="presParOf" srcId="{08367D6D-D25E-41F9-BBD3-02ADF16C7E7C}" destId="{68EE7ECB-D04F-40C3-9F18-EDDC783786D2}" srcOrd="2" destOrd="0" presId="urn:microsoft.com/office/officeart/2005/8/layout/StepDownProcess"/>
    <dgm:cxn modelId="{6970CFDF-D596-44F5-AC8D-635E7D77D57E}" type="presParOf" srcId="{81CE02EF-CF65-4439-91C5-219447BC1B81}" destId="{A9EDF4B5-263D-422B-B692-269E92CF0890}" srcOrd="3" destOrd="0" presId="urn:microsoft.com/office/officeart/2005/8/layout/StepDownProcess"/>
    <dgm:cxn modelId="{37998DF1-052B-4DBD-94A2-32CF047E704C}" type="presParOf" srcId="{81CE02EF-CF65-4439-91C5-219447BC1B81}" destId="{2DB528CD-BF1C-4C92-A2DE-4D788AB7A7F0}" srcOrd="4" destOrd="0" presId="urn:microsoft.com/office/officeart/2005/8/layout/StepDownProcess"/>
    <dgm:cxn modelId="{736FFA16-E86E-460F-B954-5D5D025C8DA5}" type="presParOf" srcId="{2DB528CD-BF1C-4C92-A2DE-4D788AB7A7F0}" destId="{AB58A816-1626-46FE-BDDD-EAADB6C0D5B5}" srcOrd="0" destOrd="0" presId="urn:microsoft.com/office/officeart/2005/8/layout/StepDownProcess"/>
    <dgm:cxn modelId="{BC9150EB-32DC-435D-8A39-690961BBBB1D}" type="presParOf" srcId="{2DB528CD-BF1C-4C92-A2DE-4D788AB7A7F0}" destId="{3C8D9E14-82A9-4BB5-9205-8DCE6C735517}"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FE4429B-DD09-4976-986F-B9E4C7EF8324}" type="doc">
      <dgm:prSet loTypeId="urn:microsoft.com/office/officeart/2005/8/layout/hProcess9" loCatId="process" qsTypeId="urn:microsoft.com/office/officeart/2005/8/quickstyle/3d3" qsCatId="3D" csTypeId="urn:microsoft.com/office/officeart/2005/8/colors/colorful1" csCatId="colorful" phldr="1"/>
      <dgm:spPr/>
      <dgm:t>
        <a:bodyPr/>
        <a:lstStyle/>
        <a:p>
          <a:endParaRPr lang="it-IT"/>
        </a:p>
      </dgm:t>
    </dgm:pt>
    <dgm:pt modelId="{4A091585-387F-444B-ACF9-101F2729E63F}">
      <dgm:prSet phldrT="[Testo]"/>
      <dgm:spPr/>
      <dgm:t>
        <a:bodyPr/>
        <a:lstStyle/>
        <a:p>
          <a:r>
            <a:rPr lang="it-IT" dirty="0" smtClean="0"/>
            <a:t>La capacità di fare scienza sta nel </a:t>
          </a:r>
          <a:r>
            <a:rPr lang="it-IT" dirty="0" smtClean="0">
              <a:sym typeface="Wingdings" pitchFamily="2" charset="2"/>
            </a:rPr>
            <a:t></a:t>
          </a:r>
          <a:endParaRPr lang="it-IT" dirty="0"/>
        </a:p>
      </dgm:t>
    </dgm:pt>
    <dgm:pt modelId="{67758266-A396-4A92-A380-FAA771142BD8}" type="parTrans" cxnId="{168F52BA-87AB-498D-B02C-AEE4A7C204DF}">
      <dgm:prSet/>
      <dgm:spPr/>
      <dgm:t>
        <a:bodyPr/>
        <a:lstStyle/>
        <a:p>
          <a:endParaRPr lang="it-IT"/>
        </a:p>
      </dgm:t>
    </dgm:pt>
    <dgm:pt modelId="{5FCCEBA0-D3B6-4C3D-82A5-E53205506EE9}" type="sibTrans" cxnId="{168F52BA-87AB-498D-B02C-AEE4A7C204DF}">
      <dgm:prSet/>
      <dgm:spPr/>
      <dgm:t>
        <a:bodyPr/>
        <a:lstStyle/>
        <a:p>
          <a:endParaRPr lang="it-IT"/>
        </a:p>
      </dgm:t>
    </dgm:pt>
    <dgm:pt modelId="{7F55C86A-CCD1-4BDA-86A4-D80CF3998E94}">
      <dgm:prSet phldrT="[Testo]"/>
      <dgm:spPr/>
      <dgm:t>
        <a:bodyPr/>
        <a:lstStyle/>
        <a:p>
          <a:r>
            <a:rPr lang="it-IT" dirty="0" smtClean="0"/>
            <a:t>Formulare asserzioni sulla realtà che ci circonda («questioni interessanti») seguendo </a:t>
          </a:r>
          <a:r>
            <a:rPr lang="it-IT" dirty="0" smtClean="0">
              <a:sym typeface="Wingdings" pitchFamily="2" charset="2"/>
            </a:rPr>
            <a:t></a:t>
          </a:r>
          <a:endParaRPr lang="it-IT" dirty="0"/>
        </a:p>
      </dgm:t>
    </dgm:pt>
    <dgm:pt modelId="{ECF09785-8F0C-4E71-AAA3-6529CD501515}" type="parTrans" cxnId="{A7731A0C-9779-46BA-8ADD-C9A921A11125}">
      <dgm:prSet/>
      <dgm:spPr/>
      <dgm:t>
        <a:bodyPr/>
        <a:lstStyle/>
        <a:p>
          <a:endParaRPr lang="it-IT"/>
        </a:p>
      </dgm:t>
    </dgm:pt>
    <dgm:pt modelId="{36ECEC5C-CD75-4205-BB38-A4F80CA49BDE}" type="sibTrans" cxnId="{A7731A0C-9779-46BA-8ADD-C9A921A11125}">
      <dgm:prSet/>
      <dgm:spPr/>
      <dgm:t>
        <a:bodyPr/>
        <a:lstStyle/>
        <a:p>
          <a:endParaRPr lang="it-IT"/>
        </a:p>
      </dgm:t>
    </dgm:pt>
    <dgm:pt modelId="{525472AD-096C-4671-A3F0-456793516247}">
      <dgm:prSet phldrT="[Testo]"/>
      <dgm:spPr/>
      <dgm:t>
        <a:bodyPr/>
        <a:lstStyle/>
        <a:p>
          <a:r>
            <a:rPr lang="it-IT" b="1" dirty="0" smtClean="0"/>
            <a:t>IL METODO SCIENTIFICO</a:t>
          </a:r>
          <a:r>
            <a:rPr lang="it-IT" dirty="0" smtClean="0"/>
            <a:t>: esplicitazione dei punti di vista (</a:t>
          </a:r>
          <a:r>
            <a:rPr lang="it-IT" b="1" dirty="0" smtClean="0"/>
            <a:t>teorie</a:t>
          </a:r>
          <a:r>
            <a:rPr lang="it-IT" dirty="0" smtClean="0"/>
            <a:t>) e delle procedure (adozione di </a:t>
          </a:r>
          <a:r>
            <a:rPr lang="it-IT" b="1" dirty="0" smtClean="0"/>
            <a:t>metodi e tecniche</a:t>
          </a:r>
          <a:r>
            <a:rPr lang="it-IT" dirty="0" smtClean="0"/>
            <a:t>) attraverso le quali si giunge a considerare particolari </a:t>
          </a:r>
          <a:r>
            <a:rPr lang="it-IT" b="1" dirty="0" smtClean="0"/>
            <a:t>dati </a:t>
          </a:r>
          <a:r>
            <a:rPr lang="it-IT" dirty="0" smtClean="0"/>
            <a:t>della realtà e a evidenziare determinati </a:t>
          </a:r>
          <a:r>
            <a:rPr lang="it-IT" b="1" dirty="0" smtClean="0"/>
            <a:t>risultati </a:t>
          </a:r>
          <a:r>
            <a:rPr lang="it-IT" dirty="0" smtClean="0"/>
            <a:t>empirici</a:t>
          </a:r>
          <a:endParaRPr lang="it-IT" dirty="0"/>
        </a:p>
      </dgm:t>
    </dgm:pt>
    <dgm:pt modelId="{7EAD7DE9-05F4-4F0E-8A18-F1B6ECDDE84F}" type="parTrans" cxnId="{44F0879D-85BE-4C20-8A97-16A9CC101CC8}">
      <dgm:prSet/>
      <dgm:spPr/>
      <dgm:t>
        <a:bodyPr/>
        <a:lstStyle/>
        <a:p>
          <a:endParaRPr lang="it-IT"/>
        </a:p>
      </dgm:t>
    </dgm:pt>
    <dgm:pt modelId="{DC54F961-668A-4986-A6E7-207B6C9A40B7}" type="sibTrans" cxnId="{44F0879D-85BE-4C20-8A97-16A9CC101CC8}">
      <dgm:prSet/>
      <dgm:spPr/>
      <dgm:t>
        <a:bodyPr/>
        <a:lstStyle/>
        <a:p>
          <a:endParaRPr lang="it-IT"/>
        </a:p>
      </dgm:t>
    </dgm:pt>
    <dgm:pt modelId="{F62DF358-289B-4071-908B-8D741278CF52}" type="pres">
      <dgm:prSet presAssocID="{BFE4429B-DD09-4976-986F-B9E4C7EF8324}" presName="CompostProcess" presStyleCnt="0">
        <dgm:presLayoutVars>
          <dgm:dir/>
          <dgm:resizeHandles val="exact"/>
        </dgm:presLayoutVars>
      </dgm:prSet>
      <dgm:spPr/>
      <dgm:t>
        <a:bodyPr/>
        <a:lstStyle/>
        <a:p>
          <a:endParaRPr lang="it-IT"/>
        </a:p>
      </dgm:t>
    </dgm:pt>
    <dgm:pt modelId="{07A70194-2547-421C-9369-F8DFA0FC7B78}" type="pres">
      <dgm:prSet presAssocID="{BFE4429B-DD09-4976-986F-B9E4C7EF8324}" presName="arrow" presStyleLbl="bgShp" presStyleIdx="0" presStyleCnt="1"/>
      <dgm:spPr/>
    </dgm:pt>
    <dgm:pt modelId="{A57E4F31-F5EA-4E94-9F89-94B9A3E708AC}" type="pres">
      <dgm:prSet presAssocID="{BFE4429B-DD09-4976-986F-B9E4C7EF8324}" presName="linearProcess" presStyleCnt="0"/>
      <dgm:spPr/>
    </dgm:pt>
    <dgm:pt modelId="{1A268447-2F00-44E4-8796-36B294428EF5}" type="pres">
      <dgm:prSet presAssocID="{4A091585-387F-444B-ACF9-101F2729E63F}" presName="textNode" presStyleLbl="node1" presStyleIdx="0" presStyleCnt="3" custScaleX="50425" custScaleY="116232">
        <dgm:presLayoutVars>
          <dgm:bulletEnabled val="1"/>
        </dgm:presLayoutVars>
      </dgm:prSet>
      <dgm:spPr/>
      <dgm:t>
        <a:bodyPr/>
        <a:lstStyle/>
        <a:p>
          <a:endParaRPr lang="it-IT"/>
        </a:p>
      </dgm:t>
    </dgm:pt>
    <dgm:pt modelId="{60B71228-6884-4A97-8848-1C45ECE93ED8}" type="pres">
      <dgm:prSet presAssocID="{5FCCEBA0-D3B6-4C3D-82A5-E53205506EE9}" presName="sibTrans" presStyleCnt="0"/>
      <dgm:spPr/>
    </dgm:pt>
    <dgm:pt modelId="{2F158C52-ED68-472F-B785-220B30FC8E98}" type="pres">
      <dgm:prSet presAssocID="{7F55C86A-CCD1-4BDA-86A4-D80CF3998E94}" presName="textNode" presStyleLbl="node1" presStyleIdx="1" presStyleCnt="3" custScaleX="83481" custScaleY="116232">
        <dgm:presLayoutVars>
          <dgm:bulletEnabled val="1"/>
        </dgm:presLayoutVars>
      </dgm:prSet>
      <dgm:spPr/>
      <dgm:t>
        <a:bodyPr/>
        <a:lstStyle/>
        <a:p>
          <a:endParaRPr lang="it-IT"/>
        </a:p>
      </dgm:t>
    </dgm:pt>
    <dgm:pt modelId="{4924C79F-6F8A-46E7-8357-9F16A23983BA}" type="pres">
      <dgm:prSet presAssocID="{36ECEC5C-CD75-4205-BB38-A4F80CA49BDE}" presName="sibTrans" presStyleCnt="0"/>
      <dgm:spPr/>
    </dgm:pt>
    <dgm:pt modelId="{53928C71-15ED-4DFD-935D-6026FAA16127}" type="pres">
      <dgm:prSet presAssocID="{525472AD-096C-4671-A3F0-456793516247}" presName="textNode" presStyleLbl="node1" presStyleIdx="2" presStyleCnt="3" custScaleX="114832" custScaleY="116232">
        <dgm:presLayoutVars>
          <dgm:bulletEnabled val="1"/>
        </dgm:presLayoutVars>
      </dgm:prSet>
      <dgm:spPr/>
      <dgm:t>
        <a:bodyPr/>
        <a:lstStyle/>
        <a:p>
          <a:endParaRPr lang="it-IT"/>
        </a:p>
      </dgm:t>
    </dgm:pt>
  </dgm:ptLst>
  <dgm:cxnLst>
    <dgm:cxn modelId="{1CD55ED4-E982-4E6D-9A1B-8564384265F0}" type="presOf" srcId="{7F55C86A-CCD1-4BDA-86A4-D80CF3998E94}" destId="{2F158C52-ED68-472F-B785-220B30FC8E98}" srcOrd="0" destOrd="0" presId="urn:microsoft.com/office/officeart/2005/8/layout/hProcess9"/>
    <dgm:cxn modelId="{DA57D97C-FEC3-4059-9333-3448EA0CD567}" type="presOf" srcId="{4A091585-387F-444B-ACF9-101F2729E63F}" destId="{1A268447-2F00-44E4-8796-36B294428EF5}" srcOrd="0" destOrd="0" presId="urn:microsoft.com/office/officeart/2005/8/layout/hProcess9"/>
    <dgm:cxn modelId="{A7731A0C-9779-46BA-8ADD-C9A921A11125}" srcId="{BFE4429B-DD09-4976-986F-B9E4C7EF8324}" destId="{7F55C86A-CCD1-4BDA-86A4-D80CF3998E94}" srcOrd="1" destOrd="0" parTransId="{ECF09785-8F0C-4E71-AAA3-6529CD501515}" sibTransId="{36ECEC5C-CD75-4205-BB38-A4F80CA49BDE}"/>
    <dgm:cxn modelId="{6ADED361-7B27-47B0-86DB-D86F851ECC35}" type="presOf" srcId="{525472AD-096C-4671-A3F0-456793516247}" destId="{53928C71-15ED-4DFD-935D-6026FAA16127}" srcOrd="0" destOrd="0" presId="urn:microsoft.com/office/officeart/2005/8/layout/hProcess9"/>
    <dgm:cxn modelId="{886457C1-C240-47AC-97BC-B846D0F16558}" type="presOf" srcId="{BFE4429B-DD09-4976-986F-B9E4C7EF8324}" destId="{F62DF358-289B-4071-908B-8D741278CF52}" srcOrd="0" destOrd="0" presId="urn:microsoft.com/office/officeart/2005/8/layout/hProcess9"/>
    <dgm:cxn modelId="{168F52BA-87AB-498D-B02C-AEE4A7C204DF}" srcId="{BFE4429B-DD09-4976-986F-B9E4C7EF8324}" destId="{4A091585-387F-444B-ACF9-101F2729E63F}" srcOrd="0" destOrd="0" parTransId="{67758266-A396-4A92-A380-FAA771142BD8}" sibTransId="{5FCCEBA0-D3B6-4C3D-82A5-E53205506EE9}"/>
    <dgm:cxn modelId="{44F0879D-85BE-4C20-8A97-16A9CC101CC8}" srcId="{BFE4429B-DD09-4976-986F-B9E4C7EF8324}" destId="{525472AD-096C-4671-A3F0-456793516247}" srcOrd="2" destOrd="0" parTransId="{7EAD7DE9-05F4-4F0E-8A18-F1B6ECDDE84F}" sibTransId="{DC54F961-668A-4986-A6E7-207B6C9A40B7}"/>
    <dgm:cxn modelId="{01820FAB-5C0F-45C4-886E-86DFD6E837E1}" type="presParOf" srcId="{F62DF358-289B-4071-908B-8D741278CF52}" destId="{07A70194-2547-421C-9369-F8DFA0FC7B78}" srcOrd="0" destOrd="0" presId="urn:microsoft.com/office/officeart/2005/8/layout/hProcess9"/>
    <dgm:cxn modelId="{BE075439-9700-4F49-B5AD-CD8E4121BCCB}" type="presParOf" srcId="{F62DF358-289B-4071-908B-8D741278CF52}" destId="{A57E4F31-F5EA-4E94-9F89-94B9A3E708AC}" srcOrd="1" destOrd="0" presId="urn:microsoft.com/office/officeart/2005/8/layout/hProcess9"/>
    <dgm:cxn modelId="{EB3F618F-9EE8-4525-840D-02E6F58D3A39}" type="presParOf" srcId="{A57E4F31-F5EA-4E94-9F89-94B9A3E708AC}" destId="{1A268447-2F00-44E4-8796-36B294428EF5}" srcOrd="0" destOrd="0" presId="urn:microsoft.com/office/officeart/2005/8/layout/hProcess9"/>
    <dgm:cxn modelId="{9454633C-FC49-46D4-9A07-0BE30F3F1137}" type="presParOf" srcId="{A57E4F31-F5EA-4E94-9F89-94B9A3E708AC}" destId="{60B71228-6884-4A97-8848-1C45ECE93ED8}" srcOrd="1" destOrd="0" presId="urn:microsoft.com/office/officeart/2005/8/layout/hProcess9"/>
    <dgm:cxn modelId="{824D1267-3577-4313-B1E0-A167DF230554}" type="presParOf" srcId="{A57E4F31-F5EA-4E94-9F89-94B9A3E708AC}" destId="{2F158C52-ED68-472F-B785-220B30FC8E98}" srcOrd="2" destOrd="0" presId="urn:microsoft.com/office/officeart/2005/8/layout/hProcess9"/>
    <dgm:cxn modelId="{E38BAF9F-9528-4A06-AA11-D1A9DEA90B41}" type="presParOf" srcId="{A57E4F31-F5EA-4E94-9F89-94B9A3E708AC}" destId="{4924C79F-6F8A-46E7-8357-9F16A23983BA}" srcOrd="3" destOrd="0" presId="urn:microsoft.com/office/officeart/2005/8/layout/hProcess9"/>
    <dgm:cxn modelId="{6671492A-3652-438B-A8FE-EFF9D3C1B554}" type="presParOf" srcId="{A57E4F31-F5EA-4E94-9F89-94B9A3E708AC}" destId="{53928C71-15ED-4DFD-935D-6026FAA1612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25EE95-795F-4F09-B09B-18C23E580696}" type="doc">
      <dgm:prSet loTypeId="urn:microsoft.com/office/officeart/2005/8/layout/cycle7" loCatId="cycle" qsTypeId="urn:microsoft.com/office/officeart/2005/8/quickstyle/3d3" qsCatId="3D" csTypeId="urn:microsoft.com/office/officeart/2005/8/colors/colorful1" csCatId="colorful" phldr="1"/>
      <dgm:spPr/>
      <dgm:t>
        <a:bodyPr/>
        <a:lstStyle/>
        <a:p>
          <a:endParaRPr lang="it-IT"/>
        </a:p>
      </dgm:t>
    </dgm:pt>
    <dgm:pt modelId="{7F28106E-F13C-4A6C-B3E2-4F9D672A9970}">
      <dgm:prSet phldrT="[Testo]" custT="1"/>
      <dgm:spPr/>
      <dgm:t>
        <a:bodyPr/>
        <a:lstStyle/>
        <a:p>
          <a:r>
            <a:rPr lang="it-IT" sz="2400" dirty="0" smtClean="0"/>
            <a:t>Teoria </a:t>
          </a:r>
        </a:p>
        <a:p>
          <a:r>
            <a:rPr lang="it-IT" sz="1800" dirty="0" smtClean="0"/>
            <a:t>(sistema di asserzioni sul mondo empirico)</a:t>
          </a:r>
          <a:endParaRPr lang="it-IT" sz="1800" dirty="0"/>
        </a:p>
      </dgm:t>
    </dgm:pt>
    <dgm:pt modelId="{3D1B8918-8BC6-434E-B85D-855395CA877E}" type="parTrans" cxnId="{0508F52E-15E0-4501-8F5E-50B5945C266E}">
      <dgm:prSet/>
      <dgm:spPr/>
      <dgm:t>
        <a:bodyPr/>
        <a:lstStyle/>
        <a:p>
          <a:endParaRPr lang="it-IT"/>
        </a:p>
      </dgm:t>
    </dgm:pt>
    <dgm:pt modelId="{6ED1A452-A05B-4F49-8DC4-F97EB68C154F}" type="sibTrans" cxnId="{0508F52E-15E0-4501-8F5E-50B5945C266E}">
      <dgm:prSet/>
      <dgm:spPr/>
      <dgm:t>
        <a:bodyPr/>
        <a:lstStyle/>
        <a:p>
          <a:endParaRPr lang="it-IT"/>
        </a:p>
      </dgm:t>
    </dgm:pt>
    <dgm:pt modelId="{FDFF2F26-354C-4F53-9674-DB96734E212C}">
      <dgm:prSet phldrT="[Testo]" custT="1"/>
      <dgm:spPr/>
      <dgm:t>
        <a:bodyPr/>
        <a:lstStyle/>
        <a:p>
          <a:r>
            <a:rPr lang="it-IT" sz="2400" dirty="0" smtClean="0"/>
            <a:t>Dati</a:t>
          </a:r>
          <a:r>
            <a:rPr lang="it-IT" sz="2000" dirty="0" smtClean="0"/>
            <a:t> </a:t>
          </a:r>
        </a:p>
        <a:p>
          <a:r>
            <a:rPr lang="it-IT" sz="1800" dirty="0" smtClean="0"/>
            <a:t>(informazioni sul mondo empirico risultanti da un processo di rilevazione)</a:t>
          </a:r>
          <a:endParaRPr lang="it-IT" sz="1800" dirty="0"/>
        </a:p>
      </dgm:t>
    </dgm:pt>
    <dgm:pt modelId="{FED15129-F3C1-4C93-9422-6A37F9890786}" type="parTrans" cxnId="{41429742-39AA-4E10-8692-898853A28666}">
      <dgm:prSet/>
      <dgm:spPr/>
      <dgm:t>
        <a:bodyPr/>
        <a:lstStyle/>
        <a:p>
          <a:endParaRPr lang="it-IT"/>
        </a:p>
      </dgm:t>
    </dgm:pt>
    <dgm:pt modelId="{EAB565A2-460B-4CBB-8D7E-F69EE9FF5B75}" type="sibTrans" cxnId="{41429742-39AA-4E10-8692-898853A28666}">
      <dgm:prSet/>
      <dgm:spPr/>
      <dgm:t>
        <a:bodyPr/>
        <a:lstStyle/>
        <a:p>
          <a:endParaRPr lang="it-IT"/>
        </a:p>
      </dgm:t>
    </dgm:pt>
    <dgm:pt modelId="{86BACE5B-6128-45D9-A947-4D6B446B8F48}">
      <dgm:prSet phldrT="[Testo]" custT="1"/>
      <dgm:spPr/>
      <dgm:t>
        <a:bodyPr/>
        <a:lstStyle/>
        <a:p>
          <a:r>
            <a:rPr lang="it-IT" sz="2400" dirty="0" smtClean="0"/>
            <a:t>Metodi</a:t>
          </a:r>
        </a:p>
        <a:p>
          <a:r>
            <a:rPr lang="it-IT" sz="1800" dirty="0" smtClean="0"/>
            <a:t>(modi di ottenere le informazioni per connetterle alla teoria)</a:t>
          </a:r>
        </a:p>
      </dgm:t>
    </dgm:pt>
    <dgm:pt modelId="{0C3F762C-2CBC-4F2B-900A-E63BE8E41F8C}" type="parTrans" cxnId="{1D264269-E937-4710-BC45-B18077AF1DC6}">
      <dgm:prSet/>
      <dgm:spPr/>
      <dgm:t>
        <a:bodyPr/>
        <a:lstStyle/>
        <a:p>
          <a:endParaRPr lang="it-IT"/>
        </a:p>
      </dgm:t>
    </dgm:pt>
    <dgm:pt modelId="{6605F3C4-520A-47A2-B08E-F0CB89BD9D2F}" type="sibTrans" cxnId="{1D264269-E937-4710-BC45-B18077AF1DC6}">
      <dgm:prSet/>
      <dgm:spPr/>
      <dgm:t>
        <a:bodyPr/>
        <a:lstStyle/>
        <a:p>
          <a:endParaRPr lang="it-IT"/>
        </a:p>
      </dgm:t>
    </dgm:pt>
    <dgm:pt modelId="{628060D6-0322-450C-8FE3-E9D005C93C6F}" type="pres">
      <dgm:prSet presAssocID="{D025EE95-795F-4F09-B09B-18C23E580696}" presName="Name0" presStyleCnt="0">
        <dgm:presLayoutVars>
          <dgm:dir/>
          <dgm:resizeHandles val="exact"/>
        </dgm:presLayoutVars>
      </dgm:prSet>
      <dgm:spPr/>
      <dgm:t>
        <a:bodyPr/>
        <a:lstStyle/>
        <a:p>
          <a:endParaRPr lang="it-IT"/>
        </a:p>
      </dgm:t>
    </dgm:pt>
    <dgm:pt modelId="{ADB67720-20CE-4D97-885A-0188C1362E6D}" type="pres">
      <dgm:prSet presAssocID="{7F28106E-F13C-4A6C-B3E2-4F9D672A9970}" presName="node" presStyleLbl="node1" presStyleIdx="0" presStyleCnt="3" custScaleX="128300" custScaleY="114674">
        <dgm:presLayoutVars>
          <dgm:bulletEnabled val="1"/>
        </dgm:presLayoutVars>
      </dgm:prSet>
      <dgm:spPr/>
      <dgm:t>
        <a:bodyPr/>
        <a:lstStyle/>
        <a:p>
          <a:endParaRPr lang="it-IT"/>
        </a:p>
      </dgm:t>
    </dgm:pt>
    <dgm:pt modelId="{303FE205-95EB-4863-86DA-4999B5B39184}" type="pres">
      <dgm:prSet presAssocID="{6ED1A452-A05B-4F49-8DC4-F97EB68C154F}" presName="sibTrans" presStyleLbl="sibTrans2D1" presStyleIdx="0" presStyleCnt="3"/>
      <dgm:spPr/>
      <dgm:t>
        <a:bodyPr/>
        <a:lstStyle/>
        <a:p>
          <a:endParaRPr lang="it-IT"/>
        </a:p>
      </dgm:t>
    </dgm:pt>
    <dgm:pt modelId="{B21218E0-1FB6-4485-B6B4-E4EC6319BBF4}" type="pres">
      <dgm:prSet presAssocID="{6ED1A452-A05B-4F49-8DC4-F97EB68C154F}" presName="connectorText" presStyleLbl="sibTrans2D1" presStyleIdx="0" presStyleCnt="3"/>
      <dgm:spPr/>
      <dgm:t>
        <a:bodyPr/>
        <a:lstStyle/>
        <a:p>
          <a:endParaRPr lang="it-IT"/>
        </a:p>
      </dgm:t>
    </dgm:pt>
    <dgm:pt modelId="{9C000143-D5E2-46B8-94D7-E1315B09A7AA}" type="pres">
      <dgm:prSet presAssocID="{FDFF2F26-354C-4F53-9674-DB96734E212C}" presName="node" presStyleLbl="node1" presStyleIdx="1" presStyleCnt="3" custScaleX="128300" custScaleY="114674">
        <dgm:presLayoutVars>
          <dgm:bulletEnabled val="1"/>
        </dgm:presLayoutVars>
      </dgm:prSet>
      <dgm:spPr/>
      <dgm:t>
        <a:bodyPr/>
        <a:lstStyle/>
        <a:p>
          <a:endParaRPr lang="it-IT"/>
        </a:p>
      </dgm:t>
    </dgm:pt>
    <dgm:pt modelId="{9B733905-B702-4EF1-AB45-F31E05EBD34A}" type="pres">
      <dgm:prSet presAssocID="{EAB565A2-460B-4CBB-8D7E-F69EE9FF5B75}" presName="sibTrans" presStyleLbl="sibTrans2D1" presStyleIdx="1" presStyleCnt="3"/>
      <dgm:spPr/>
      <dgm:t>
        <a:bodyPr/>
        <a:lstStyle/>
        <a:p>
          <a:endParaRPr lang="it-IT"/>
        </a:p>
      </dgm:t>
    </dgm:pt>
    <dgm:pt modelId="{8A96CB95-1861-4E01-BD6C-547D106060D0}" type="pres">
      <dgm:prSet presAssocID="{EAB565A2-460B-4CBB-8D7E-F69EE9FF5B75}" presName="connectorText" presStyleLbl="sibTrans2D1" presStyleIdx="1" presStyleCnt="3"/>
      <dgm:spPr/>
      <dgm:t>
        <a:bodyPr/>
        <a:lstStyle/>
        <a:p>
          <a:endParaRPr lang="it-IT"/>
        </a:p>
      </dgm:t>
    </dgm:pt>
    <dgm:pt modelId="{D223E70B-7EF8-4FFD-B9F7-978E4C9C966F}" type="pres">
      <dgm:prSet presAssocID="{86BACE5B-6128-45D9-A947-4D6B446B8F48}" presName="node" presStyleLbl="node1" presStyleIdx="2" presStyleCnt="3" custScaleX="128300" custScaleY="114674">
        <dgm:presLayoutVars>
          <dgm:bulletEnabled val="1"/>
        </dgm:presLayoutVars>
      </dgm:prSet>
      <dgm:spPr/>
      <dgm:t>
        <a:bodyPr/>
        <a:lstStyle/>
        <a:p>
          <a:endParaRPr lang="it-IT"/>
        </a:p>
      </dgm:t>
    </dgm:pt>
    <dgm:pt modelId="{CCF473A3-C7D8-4F12-9EE9-D0C8CE1453C1}" type="pres">
      <dgm:prSet presAssocID="{6605F3C4-520A-47A2-B08E-F0CB89BD9D2F}" presName="sibTrans" presStyleLbl="sibTrans2D1" presStyleIdx="2" presStyleCnt="3"/>
      <dgm:spPr/>
      <dgm:t>
        <a:bodyPr/>
        <a:lstStyle/>
        <a:p>
          <a:endParaRPr lang="it-IT"/>
        </a:p>
      </dgm:t>
    </dgm:pt>
    <dgm:pt modelId="{85337DEA-74CC-4C75-BC5C-60DC4185525E}" type="pres">
      <dgm:prSet presAssocID="{6605F3C4-520A-47A2-B08E-F0CB89BD9D2F}" presName="connectorText" presStyleLbl="sibTrans2D1" presStyleIdx="2" presStyleCnt="3"/>
      <dgm:spPr/>
      <dgm:t>
        <a:bodyPr/>
        <a:lstStyle/>
        <a:p>
          <a:endParaRPr lang="it-IT"/>
        </a:p>
      </dgm:t>
    </dgm:pt>
  </dgm:ptLst>
  <dgm:cxnLst>
    <dgm:cxn modelId="{C213E456-04A1-4E1C-AF69-2A2C6691C7AB}" type="presOf" srcId="{D025EE95-795F-4F09-B09B-18C23E580696}" destId="{628060D6-0322-450C-8FE3-E9D005C93C6F}" srcOrd="0" destOrd="0" presId="urn:microsoft.com/office/officeart/2005/8/layout/cycle7"/>
    <dgm:cxn modelId="{0838BE65-41DE-45C9-AD21-B84EFC39F403}" type="presOf" srcId="{86BACE5B-6128-45D9-A947-4D6B446B8F48}" destId="{D223E70B-7EF8-4FFD-B9F7-978E4C9C966F}" srcOrd="0" destOrd="0" presId="urn:microsoft.com/office/officeart/2005/8/layout/cycle7"/>
    <dgm:cxn modelId="{DAD85720-53AA-451F-9153-40CD61FE48AC}" type="presOf" srcId="{EAB565A2-460B-4CBB-8D7E-F69EE9FF5B75}" destId="{8A96CB95-1861-4E01-BD6C-547D106060D0}" srcOrd="1" destOrd="0" presId="urn:microsoft.com/office/officeart/2005/8/layout/cycle7"/>
    <dgm:cxn modelId="{FDA422F3-3478-4E07-9E11-A52BB4AED336}" type="presOf" srcId="{6605F3C4-520A-47A2-B08E-F0CB89BD9D2F}" destId="{CCF473A3-C7D8-4F12-9EE9-D0C8CE1453C1}" srcOrd="0" destOrd="0" presId="urn:microsoft.com/office/officeart/2005/8/layout/cycle7"/>
    <dgm:cxn modelId="{39DB7A8B-4941-4AF4-9A49-23436B8DBA47}" type="presOf" srcId="{6605F3C4-520A-47A2-B08E-F0CB89BD9D2F}" destId="{85337DEA-74CC-4C75-BC5C-60DC4185525E}" srcOrd="1" destOrd="0" presId="urn:microsoft.com/office/officeart/2005/8/layout/cycle7"/>
    <dgm:cxn modelId="{5162CA4C-87F8-4EEF-82B8-47A1FBAE4AA4}" type="presOf" srcId="{7F28106E-F13C-4A6C-B3E2-4F9D672A9970}" destId="{ADB67720-20CE-4D97-885A-0188C1362E6D}" srcOrd="0" destOrd="0" presId="urn:microsoft.com/office/officeart/2005/8/layout/cycle7"/>
    <dgm:cxn modelId="{2F3B151E-D395-4D99-A2FB-8CCE2312B774}" type="presOf" srcId="{FDFF2F26-354C-4F53-9674-DB96734E212C}" destId="{9C000143-D5E2-46B8-94D7-E1315B09A7AA}" srcOrd="0" destOrd="0" presId="urn:microsoft.com/office/officeart/2005/8/layout/cycle7"/>
    <dgm:cxn modelId="{0508F52E-15E0-4501-8F5E-50B5945C266E}" srcId="{D025EE95-795F-4F09-B09B-18C23E580696}" destId="{7F28106E-F13C-4A6C-B3E2-4F9D672A9970}" srcOrd="0" destOrd="0" parTransId="{3D1B8918-8BC6-434E-B85D-855395CA877E}" sibTransId="{6ED1A452-A05B-4F49-8DC4-F97EB68C154F}"/>
    <dgm:cxn modelId="{1D264269-E937-4710-BC45-B18077AF1DC6}" srcId="{D025EE95-795F-4F09-B09B-18C23E580696}" destId="{86BACE5B-6128-45D9-A947-4D6B446B8F48}" srcOrd="2" destOrd="0" parTransId="{0C3F762C-2CBC-4F2B-900A-E63BE8E41F8C}" sibTransId="{6605F3C4-520A-47A2-B08E-F0CB89BD9D2F}"/>
    <dgm:cxn modelId="{41429742-39AA-4E10-8692-898853A28666}" srcId="{D025EE95-795F-4F09-B09B-18C23E580696}" destId="{FDFF2F26-354C-4F53-9674-DB96734E212C}" srcOrd="1" destOrd="0" parTransId="{FED15129-F3C1-4C93-9422-6A37F9890786}" sibTransId="{EAB565A2-460B-4CBB-8D7E-F69EE9FF5B75}"/>
    <dgm:cxn modelId="{95BA4793-9409-41E5-8B74-33CB4B87B9A0}" type="presOf" srcId="{EAB565A2-460B-4CBB-8D7E-F69EE9FF5B75}" destId="{9B733905-B702-4EF1-AB45-F31E05EBD34A}" srcOrd="0" destOrd="0" presId="urn:microsoft.com/office/officeart/2005/8/layout/cycle7"/>
    <dgm:cxn modelId="{3C9541B1-22A2-40E6-91E7-20E19E023518}" type="presOf" srcId="{6ED1A452-A05B-4F49-8DC4-F97EB68C154F}" destId="{B21218E0-1FB6-4485-B6B4-E4EC6319BBF4}" srcOrd="1" destOrd="0" presId="urn:microsoft.com/office/officeart/2005/8/layout/cycle7"/>
    <dgm:cxn modelId="{2137C200-4946-488F-8928-DEF327B2D59B}" type="presOf" srcId="{6ED1A452-A05B-4F49-8DC4-F97EB68C154F}" destId="{303FE205-95EB-4863-86DA-4999B5B39184}" srcOrd="0" destOrd="0" presId="urn:microsoft.com/office/officeart/2005/8/layout/cycle7"/>
    <dgm:cxn modelId="{EA76BD8E-BA51-4065-B81A-04153BA0D1F5}" type="presParOf" srcId="{628060D6-0322-450C-8FE3-E9D005C93C6F}" destId="{ADB67720-20CE-4D97-885A-0188C1362E6D}" srcOrd="0" destOrd="0" presId="urn:microsoft.com/office/officeart/2005/8/layout/cycle7"/>
    <dgm:cxn modelId="{AB86AE7A-80F4-4746-AAF2-98E4C9DCB261}" type="presParOf" srcId="{628060D6-0322-450C-8FE3-E9D005C93C6F}" destId="{303FE205-95EB-4863-86DA-4999B5B39184}" srcOrd="1" destOrd="0" presId="urn:microsoft.com/office/officeart/2005/8/layout/cycle7"/>
    <dgm:cxn modelId="{11F9A011-B15B-4351-BF6F-2E4E22B14FC7}" type="presParOf" srcId="{303FE205-95EB-4863-86DA-4999B5B39184}" destId="{B21218E0-1FB6-4485-B6B4-E4EC6319BBF4}" srcOrd="0" destOrd="0" presId="urn:microsoft.com/office/officeart/2005/8/layout/cycle7"/>
    <dgm:cxn modelId="{A0C6254C-D1E8-48D4-B569-DC44F43F8FCA}" type="presParOf" srcId="{628060D6-0322-450C-8FE3-E9D005C93C6F}" destId="{9C000143-D5E2-46B8-94D7-E1315B09A7AA}" srcOrd="2" destOrd="0" presId="urn:microsoft.com/office/officeart/2005/8/layout/cycle7"/>
    <dgm:cxn modelId="{D6A5B282-4BC6-49F9-AFC5-3FAB536C4A0B}" type="presParOf" srcId="{628060D6-0322-450C-8FE3-E9D005C93C6F}" destId="{9B733905-B702-4EF1-AB45-F31E05EBD34A}" srcOrd="3" destOrd="0" presId="urn:microsoft.com/office/officeart/2005/8/layout/cycle7"/>
    <dgm:cxn modelId="{B17CBC1A-3C87-4943-9265-31FDF73CF761}" type="presParOf" srcId="{9B733905-B702-4EF1-AB45-F31E05EBD34A}" destId="{8A96CB95-1861-4E01-BD6C-547D106060D0}" srcOrd="0" destOrd="0" presId="urn:microsoft.com/office/officeart/2005/8/layout/cycle7"/>
    <dgm:cxn modelId="{5BF566D7-4D54-458E-9E79-A4EBE94DC43E}" type="presParOf" srcId="{628060D6-0322-450C-8FE3-E9D005C93C6F}" destId="{D223E70B-7EF8-4FFD-B9F7-978E4C9C966F}" srcOrd="4" destOrd="0" presId="urn:microsoft.com/office/officeart/2005/8/layout/cycle7"/>
    <dgm:cxn modelId="{4D6BC316-EC7A-4906-83C6-0F381A4CD8B2}" type="presParOf" srcId="{628060D6-0322-450C-8FE3-E9D005C93C6F}" destId="{CCF473A3-C7D8-4F12-9EE9-D0C8CE1453C1}" srcOrd="5" destOrd="0" presId="urn:microsoft.com/office/officeart/2005/8/layout/cycle7"/>
    <dgm:cxn modelId="{48A3D2A7-CD6A-462A-A1BE-DF01FD9C4443}" type="presParOf" srcId="{CCF473A3-C7D8-4F12-9EE9-D0C8CE1453C1}" destId="{85337DEA-74CC-4C75-BC5C-60DC4185525E}" srcOrd="0" destOrd="0" presId="urn:microsoft.com/office/officeart/2005/8/layout/cycle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8527286-DF6E-40CC-9D5F-4F8D3CF74177}" type="doc">
      <dgm:prSet loTypeId="urn:microsoft.com/office/officeart/2009/3/layout/RandomtoResultProcess" loCatId="process" qsTypeId="urn:microsoft.com/office/officeart/2005/8/quickstyle/3d3" qsCatId="3D" csTypeId="urn:microsoft.com/office/officeart/2005/8/colors/colorful1" csCatId="colorful" phldr="1"/>
      <dgm:spPr/>
      <dgm:t>
        <a:bodyPr/>
        <a:lstStyle/>
        <a:p>
          <a:endParaRPr lang="it-IT"/>
        </a:p>
      </dgm:t>
    </dgm:pt>
    <dgm:pt modelId="{4933DB3F-51DF-4C8E-AE5D-6F2A7B9D979F}">
      <dgm:prSet phldrT="[Testo]" custT="1"/>
      <dgm:spPr/>
      <dgm:t>
        <a:bodyPr/>
        <a:lstStyle/>
        <a:p>
          <a:r>
            <a:rPr lang="it-IT" sz="2000" b="1" dirty="0" smtClean="0"/>
            <a:t>Metodologia</a:t>
          </a:r>
          <a:endParaRPr lang="it-IT" sz="2000" b="1" dirty="0"/>
        </a:p>
      </dgm:t>
    </dgm:pt>
    <dgm:pt modelId="{2E674C6E-34AE-4BA3-9077-CF0EB28C566D}" type="parTrans" cxnId="{5AD245C4-BCB2-4B55-A6FF-D1273F50622D}">
      <dgm:prSet/>
      <dgm:spPr/>
      <dgm:t>
        <a:bodyPr/>
        <a:lstStyle/>
        <a:p>
          <a:endParaRPr lang="it-IT"/>
        </a:p>
      </dgm:t>
    </dgm:pt>
    <dgm:pt modelId="{38A67D3F-5BA1-43F6-8F1F-374B53320F7B}" type="sibTrans" cxnId="{5AD245C4-BCB2-4B55-A6FF-D1273F50622D}">
      <dgm:prSet/>
      <dgm:spPr/>
      <dgm:t>
        <a:bodyPr/>
        <a:lstStyle/>
        <a:p>
          <a:endParaRPr lang="it-IT"/>
        </a:p>
      </dgm:t>
    </dgm:pt>
    <dgm:pt modelId="{2A808C33-7A23-45CA-B8F2-4812FA27C1AB}">
      <dgm:prSet phldrT="[Testo]" custT="1"/>
      <dgm:spPr/>
      <dgm:t>
        <a:bodyPr/>
        <a:lstStyle/>
        <a:p>
          <a:r>
            <a:rPr lang="it-IT" sz="1600" dirty="0" smtClean="0"/>
            <a:t>Dal greco </a:t>
          </a:r>
          <a:r>
            <a:rPr lang="it-IT" sz="1600" i="1" dirty="0" err="1" smtClean="0"/>
            <a:t>mèthodos</a:t>
          </a:r>
          <a:r>
            <a:rPr lang="it-IT" sz="1600" i="1" dirty="0" smtClean="0"/>
            <a:t> </a:t>
          </a:r>
          <a:r>
            <a:rPr lang="it-IT" sz="1600" i="0" dirty="0" smtClean="0"/>
            <a:t>(strada con cui) </a:t>
          </a:r>
          <a:r>
            <a:rPr lang="it-IT" sz="1600" i="1" dirty="0" smtClean="0"/>
            <a:t>e </a:t>
          </a:r>
          <a:r>
            <a:rPr lang="it-IT" sz="1600" i="1" dirty="0" err="1" smtClean="0"/>
            <a:t>lògos</a:t>
          </a:r>
          <a:r>
            <a:rPr lang="it-IT" sz="1600" i="0" dirty="0" smtClean="0"/>
            <a:t> (discorso)</a:t>
          </a:r>
          <a:endParaRPr lang="it-IT" sz="1600" dirty="0"/>
        </a:p>
      </dgm:t>
    </dgm:pt>
    <dgm:pt modelId="{503B1A65-4D31-498C-BA06-ED01E91FFB3C}" type="parTrans" cxnId="{968A7FC6-70DC-402A-8D8D-B6566E508297}">
      <dgm:prSet/>
      <dgm:spPr/>
      <dgm:t>
        <a:bodyPr/>
        <a:lstStyle/>
        <a:p>
          <a:endParaRPr lang="it-IT"/>
        </a:p>
      </dgm:t>
    </dgm:pt>
    <dgm:pt modelId="{2F80D2CE-1A7A-449C-9F41-38EBB7B4E8B8}" type="sibTrans" cxnId="{968A7FC6-70DC-402A-8D8D-B6566E508297}">
      <dgm:prSet/>
      <dgm:spPr/>
      <dgm:t>
        <a:bodyPr/>
        <a:lstStyle/>
        <a:p>
          <a:endParaRPr lang="it-IT"/>
        </a:p>
      </dgm:t>
    </dgm:pt>
    <dgm:pt modelId="{4A516775-8A93-43F8-8AD1-61F11E44B844}">
      <dgm:prSet phldrT="[Testo]" custT="1"/>
      <dgm:spPr/>
      <dgm:t>
        <a:bodyPr/>
        <a:lstStyle/>
        <a:p>
          <a:r>
            <a:rPr lang="it-IT" sz="1600" dirty="0" smtClean="0"/>
            <a:t>È un </a:t>
          </a:r>
          <a:r>
            <a:rPr lang="it-IT" sz="1600" b="1" dirty="0" smtClean="0"/>
            <a:t>discorso sul metodo</a:t>
          </a:r>
          <a:r>
            <a:rPr lang="it-IT" sz="1600" dirty="0" smtClean="0"/>
            <a:t>, una riflessione sulle regole e sui principi che sono alla base della ricerca scientifica in un dato ambito disciplinare</a:t>
          </a:r>
          <a:endParaRPr lang="it-IT" sz="1600" dirty="0"/>
        </a:p>
      </dgm:t>
    </dgm:pt>
    <dgm:pt modelId="{0D55E541-57AD-4CB1-B00F-38E4C7B94DAC}" type="parTrans" cxnId="{5B7C52F1-C47B-4D8A-8543-D8E692AEA4F8}">
      <dgm:prSet/>
      <dgm:spPr/>
      <dgm:t>
        <a:bodyPr/>
        <a:lstStyle/>
        <a:p>
          <a:endParaRPr lang="it-IT"/>
        </a:p>
      </dgm:t>
    </dgm:pt>
    <dgm:pt modelId="{A25A59F6-A18A-4229-A11B-5A6A80FB95A3}" type="sibTrans" cxnId="{5B7C52F1-C47B-4D8A-8543-D8E692AEA4F8}">
      <dgm:prSet/>
      <dgm:spPr/>
      <dgm:t>
        <a:bodyPr/>
        <a:lstStyle/>
        <a:p>
          <a:endParaRPr lang="it-IT"/>
        </a:p>
      </dgm:t>
    </dgm:pt>
    <dgm:pt modelId="{142EFCC9-E3DD-4285-BB90-9F8053D39709}">
      <dgm:prSet phldrT="[Testo]" custT="1"/>
      <dgm:spPr/>
      <dgm:t>
        <a:bodyPr/>
        <a:lstStyle/>
        <a:p>
          <a:r>
            <a:rPr lang="it-IT" sz="1400" dirty="0" smtClean="0"/>
            <a:t>È diversa da:</a:t>
          </a:r>
          <a:endParaRPr lang="it-IT" sz="1400" dirty="0"/>
        </a:p>
      </dgm:t>
    </dgm:pt>
    <dgm:pt modelId="{5FEC1806-D1A3-4493-B146-72E39194C86D}" type="parTrans" cxnId="{B40399CC-BE1F-4BE4-A74C-E58774265CEE}">
      <dgm:prSet/>
      <dgm:spPr/>
      <dgm:t>
        <a:bodyPr/>
        <a:lstStyle/>
        <a:p>
          <a:endParaRPr lang="it-IT"/>
        </a:p>
      </dgm:t>
    </dgm:pt>
    <dgm:pt modelId="{9DEB3820-245D-4C52-B621-133FE9A4EB79}" type="sibTrans" cxnId="{B40399CC-BE1F-4BE4-A74C-E58774265CEE}">
      <dgm:prSet/>
      <dgm:spPr/>
      <dgm:t>
        <a:bodyPr/>
        <a:lstStyle/>
        <a:p>
          <a:endParaRPr lang="it-IT"/>
        </a:p>
      </dgm:t>
    </dgm:pt>
    <dgm:pt modelId="{89455B92-0B5C-4947-8545-BE42C25E39F1}">
      <dgm:prSet phldrT="[Testo]" custT="1"/>
      <dgm:spPr/>
      <dgm:t>
        <a:bodyPr/>
        <a:lstStyle/>
        <a:p>
          <a:r>
            <a:rPr lang="it-IT" sz="1400" b="1" dirty="0" smtClean="0">
              <a:solidFill>
                <a:schemeClr val="tx1"/>
              </a:solidFill>
            </a:rPr>
            <a:t>Obiettivi per lo scienziato sociale come per il cittadino comune</a:t>
          </a:r>
          <a:r>
            <a:rPr lang="it-IT" sz="1400" dirty="0" smtClean="0">
              <a:solidFill>
                <a:schemeClr val="tx1"/>
              </a:solidFill>
            </a:rPr>
            <a:t>:</a:t>
          </a:r>
        </a:p>
        <a:p>
          <a:r>
            <a:rPr lang="it-IT" sz="1400" dirty="0" smtClean="0">
              <a:solidFill>
                <a:schemeClr val="tx1"/>
              </a:solidFill>
            </a:rPr>
            <a:t>-imparare a condurre;</a:t>
          </a:r>
        </a:p>
        <a:p>
          <a:r>
            <a:rPr lang="it-IT" sz="1400" dirty="0" smtClean="0">
              <a:solidFill>
                <a:schemeClr val="tx1"/>
              </a:solidFill>
            </a:rPr>
            <a:t>-imparare a leggere e valutare.</a:t>
          </a:r>
        </a:p>
        <a:p>
          <a:endParaRPr lang="it-IT" sz="1400" dirty="0">
            <a:solidFill>
              <a:schemeClr val="tx1"/>
            </a:solidFill>
          </a:endParaRPr>
        </a:p>
      </dgm:t>
    </dgm:pt>
    <dgm:pt modelId="{29E59DF7-6B25-45E1-BEC5-732106D05FD2}" type="parTrans" cxnId="{E2083AE1-A6D9-4F60-934C-EF2BA01ED676}">
      <dgm:prSet/>
      <dgm:spPr/>
      <dgm:t>
        <a:bodyPr/>
        <a:lstStyle/>
        <a:p>
          <a:endParaRPr lang="it-IT"/>
        </a:p>
      </dgm:t>
    </dgm:pt>
    <dgm:pt modelId="{FC3ABB4C-4C69-4418-99BD-A1D51C64F897}" type="sibTrans" cxnId="{E2083AE1-A6D9-4F60-934C-EF2BA01ED676}">
      <dgm:prSet/>
      <dgm:spPr/>
      <dgm:t>
        <a:bodyPr/>
        <a:lstStyle/>
        <a:p>
          <a:endParaRPr lang="it-IT"/>
        </a:p>
      </dgm:t>
    </dgm:pt>
    <dgm:pt modelId="{C8B21EE5-A0A5-46D8-A0F2-36F1139F736D}">
      <dgm:prSet phldrT="[Testo]" custT="1"/>
      <dgm:spPr/>
      <dgm:t>
        <a:bodyPr/>
        <a:lstStyle/>
        <a:p>
          <a:r>
            <a:rPr lang="it-IT" sz="1400" dirty="0" smtClean="0"/>
            <a:t>Parte dall’esame delle pratiche della ricerca comunemente utilizzate dai ricercatori al fine di:</a:t>
          </a:r>
          <a:endParaRPr lang="it-IT" sz="1400" dirty="0"/>
        </a:p>
      </dgm:t>
    </dgm:pt>
    <dgm:pt modelId="{D8AF894F-9F45-4DD8-BD50-822C750626DF}" type="parTrans" cxnId="{03DCB53C-C8F5-4D61-8CC7-3D902447E40E}">
      <dgm:prSet/>
      <dgm:spPr/>
      <dgm:t>
        <a:bodyPr/>
        <a:lstStyle/>
        <a:p>
          <a:endParaRPr lang="it-IT"/>
        </a:p>
      </dgm:t>
    </dgm:pt>
    <dgm:pt modelId="{18336BC4-AA40-4248-8E44-D7F1517599D8}" type="sibTrans" cxnId="{03DCB53C-C8F5-4D61-8CC7-3D902447E40E}">
      <dgm:prSet/>
      <dgm:spPr/>
      <dgm:t>
        <a:bodyPr/>
        <a:lstStyle/>
        <a:p>
          <a:endParaRPr lang="it-IT"/>
        </a:p>
      </dgm:t>
    </dgm:pt>
    <dgm:pt modelId="{B7B9C3CB-E3F6-4B39-8E26-B3C24AB367B0}">
      <dgm:prSet phldrT="[Testo]" custT="1"/>
      <dgm:spPr/>
      <dgm:t>
        <a:bodyPr/>
        <a:lstStyle/>
        <a:p>
          <a:r>
            <a:rPr lang="it-IT" sz="1400" b="1" dirty="0" smtClean="0"/>
            <a:t>Generalizzare</a:t>
          </a:r>
          <a:r>
            <a:rPr lang="it-IT" sz="1400" dirty="0" smtClean="0"/>
            <a:t> la conoscenza;</a:t>
          </a:r>
          <a:endParaRPr lang="it-IT" sz="1400" dirty="0"/>
        </a:p>
      </dgm:t>
    </dgm:pt>
    <dgm:pt modelId="{5C7D0C99-236B-443B-9787-2EB6CBCF23FE}" type="parTrans" cxnId="{A01F921C-4F94-4DF3-B0B6-820B79C32E45}">
      <dgm:prSet/>
      <dgm:spPr/>
      <dgm:t>
        <a:bodyPr/>
        <a:lstStyle/>
        <a:p>
          <a:endParaRPr lang="it-IT"/>
        </a:p>
      </dgm:t>
    </dgm:pt>
    <dgm:pt modelId="{9DE53140-F16C-482D-B042-6CD5AB070CB2}" type="sibTrans" cxnId="{A01F921C-4F94-4DF3-B0B6-820B79C32E45}">
      <dgm:prSet/>
      <dgm:spPr/>
      <dgm:t>
        <a:bodyPr/>
        <a:lstStyle/>
        <a:p>
          <a:endParaRPr lang="it-IT"/>
        </a:p>
      </dgm:t>
    </dgm:pt>
    <dgm:pt modelId="{665EBBE2-FB3C-4A03-97C2-8D647565F53C}">
      <dgm:prSet phldrT="[Testo]" custT="1"/>
      <dgm:spPr/>
      <dgm:t>
        <a:bodyPr/>
        <a:lstStyle/>
        <a:p>
          <a:r>
            <a:rPr lang="it-IT" sz="1400" b="1" dirty="0" smtClean="0"/>
            <a:t>Epistemologia </a:t>
          </a:r>
          <a:r>
            <a:rPr lang="it-IT" sz="1400" b="0" dirty="0" smtClean="0"/>
            <a:t>o</a:t>
          </a:r>
          <a:r>
            <a:rPr lang="it-IT" sz="1400" b="1" dirty="0" smtClean="0"/>
            <a:t> filosofia della scienza </a:t>
          </a:r>
          <a:r>
            <a:rPr lang="it-IT" sz="1400" dirty="0" smtClean="0"/>
            <a:t>(riflessione su possibilità, condizioni e limiti di un particolare tipo di conoscenza, quella scientifica.</a:t>
          </a:r>
          <a:endParaRPr lang="it-IT" sz="1400" dirty="0"/>
        </a:p>
      </dgm:t>
    </dgm:pt>
    <dgm:pt modelId="{10286F1B-573E-45FB-9D03-DBF396DE4EA9}" type="parTrans" cxnId="{0A410BDA-0BCC-4C6E-A9EC-30FCFED75D2A}">
      <dgm:prSet/>
      <dgm:spPr/>
      <dgm:t>
        <a:bodyPr/>
        <a:lstStyle/>
        <a:p>
          <a:endParaRPr lang="it-IT"/>
        </a:p>
      </dgm:t>
    </dgm:pt>
    <dgm:pt modelId="{273F84F2-17F8-4A65-A467-5D01AC27FE05}" type="sibTrans" cxnId="{0A410BDA-0BCC-4C6E-A9EC-30FCFED75D2A}">
      <dgm:prSet/>
      <dgm:spPr/>
      <dgm:t>
        <a:bodyPr/>
        <a:lstStyle/>
        <a:p>
          <a:endParaRPr lang="it-IT"/>
        </a:p>
      </dgm:t>
    </dgm:pt>
    <dgm:pt modelId="{F98924AF-8CC8-4A68-8362-115DA6317026}">
      <dgm:prSet phldrT="[Testo]" custT="1"/>
      <dgm:spPr/>
      <dgm:t>
        <a:bodyPr/>
        <a:lstStyle/>
        <a:p>
          <a:r>
            <a:rPr lang="it-IT" sz="1400" b="1" dirty="0" smtClean="0"/>
            <a:t>Gnoseologia</a:t>
          </a:r>
          <a:r>
            <a:rPr lang="it-IT" sz="1400" dirty="0" smtClean="0"/>
            <a:t> (riflessione su possibilità, condizioni e limiti della conoscenza;</a:t>
          </a:r>
          <a:endParaRPr lang="it-IT" sz="1400" dirty="0"/>
        </a:p>
      </dgm:t>
    </dgm:pt>
    <dgm:pt modelId="{386832CD-035B-4D40-8763-B10DB2F1F9C0}" type="parTrans" cxnId="{9754DF78-C5F0-4D13-8A3D-72EF01950D10}">
      <dgm:prSet/>
      <dgm:spPr/>
      <dgm:t>
        <a:bodyPr/>
        <a:lstStyle/>
        <a:p>
          <a:endParaRPr lang="it-IT"/>
        </a:p>
      </dgm:t>
    </dgm:pt>
    <dgm:pt modelId="{C17427D2-5773-475D-AD08-209940DF8704}" type="sibTrans" cxnId="{9754DF78-C5F0-4D13-8A3D-72EF01950D10}">
      <dgm:prSet/>
      <dgm:spPr/>
      <dgm:t>
        <a:bodyPr/>
        <a:lstStyle/>
        <a:p>
          <a:endParaRPr lang="it-IT"/>
        </a:p>
      </dgm:t>
    </dgm:pt>
    <dgm:pt modelId="{65A2EE66-32DC-4A0D-A01C-3DCCEB072146}">
      <dgm:prSet phldrT="[Testo]" custT="1"/>
      <dgm:spPr/>
      <dgm:t>
        <a:bodyPr/>
        <a:lstStyle/>
        <a:p>
          <a:r>
            <a:rPr lang="it-IT" sz="1400" b="1" i="0" dirty="0" smtClean="0"/>
            <a:t>Descrivere</a:t>
          </a:r>
          <a:r>
            <a:rPr lang="it-IT" sz="1400" dirty="0" smtClean="0"/>
            <a:t> ed allo stesso tempo </a:t>
          </a:r>
          <a:r>
            <a:rPr lang="it-IT" sz="1400" b="1" dirty="0" smtClean="0"/>
            <a:t>prescrivere</a:t>
          </a:r>
          <a:r>
            <a:rPr lang="it-IT" sz="1400" dirty="0" smtClean="0"/>
            <a:t>.</a:t>
          </a:r>
          <a:endParaRPr lang="it-IT" sz="1400" dirty="0"/>
        </a:p>
      </dgm:t>
    </dgm:pt>
    <dgm:pt modelId="{9DD56E98-40E2-495B-A560-46A8CD858001}" type="parTrans" cxnId="{5D8B5EB5-3108-4AAD-B6C8-ECA6A023FCB9}">
      <dgm:prSet/>
      <dgm:spPr/>
      <dgm:t>
        <a:bodyPr/>
        <a:lstStyle/>
        <a:p>
          <a:endParaRPr lang="it-IT"/>
        </a:p>
      </dgm:t>
    </dgm:pt>
    <dgm:pt modelId="{ED292296-BDCA-41E9-A745-60410D6F3C67}" type="sibTrans" cxnId="{5D8B5EB5-3108-4AAD-B6C8-ECA6A023FCB9}">
      <dgm:prSet/>
      <dgm:spPr/>
      <dgm:t>
        <a:bodyPr/>
        <a:lstStyle/>
        <a:p>
          <a:endParaRPr lang="it-IT"/>
        </a:p>
      </dgm:t>
    </dgm:pt>
    <dgm:pt modelId="{9097D73E-B920-47BF-9742-DDEFF769D2FB}">
      <dgm:prSet phldrT="[Testo]" custT="1"/>
      <dgm:spPr/>
      <dgm:t>
        <a:bodyPr/>
        <a:lstStyle/>
        <a:p>
          <a:r>
            <a:rPr lang="it-IT" sz="1400" b="1" smtClean="0"/>
            <a:t>Codificarne </a:t>
          </a:r>
          <a:r>
            <a:rPr lang="it-IT" sz="1400" b="1" dirty="0" smtClean="0"/>
            <a:t>l’uso</a:t>
          </a:r>
          <a:r>
            <a:rPr lang="it-IT" sz="1400" dirty="0" smtClean="0"/>
            <a:t>;</a:t>
          </a:r>
          <a:endParaRPr lang="it-IT" sz="1400" dirty="0"/>
        </a:p>
      </dgm:t>
    </dgm:pt>
    <dgm:pt modelId="{7C4EEE68-DC11-4D25-8FA5-6E1EB45B1083}" type="sibTrans" cxnId="{3A593C2A-A819-4BD4-848E-373310C8C929}">
      <dgm:prSet/>
      <dgm:spPr/>
      <dgm:t>
        <a:bodyPr/>
        <a:lstStyle/>
        <a:p>
          <a:endParaRPr lang="it-IT"/>
        </a:p>
      </dgm:t>
    </dgm:pt>
    <dgm:pt modelId="{9F5345C6-F3C8-4008-B2CE-DEB67D178E4D}" type="parTrans" cxnId="{3A593C2A-A819-4BD4-848E-373310C8C929}">
      <dgm:prSet/>
      <dgm:spPr/>
      <dgm:t>
        <a:bodyPr/>
        <a:lstStyle/>
        <a:p>
          <a:endParaRPr lang="it-IT"/>
        </a:p>
      </dgm:t>
    </dgm:pt>
    <dgm:pt modelId="{3BCC3C93-E46B-4B05-9472-CAD1A029B125}" type="pres">
      <dgm:prSet presAssocID="{F8527286-DF6E-40CC-9D5F-4F8D3CF74177}" presName="Name0" presStyleCnt="0">
        <dgm:presLayoutVars>
          <dgm:dir/>
          <dgm:animOne val="branch"/>
          <dgm:animLvl val="lvl"/>
        </dgm:presLayoutVars>
      </dgm:prSet>
      <dgm:spPr/>
      <dgm:t>
        <a:bodyPr/>
        <a:lstStyle/>
        <a:p>
          <a:endParaRPr lang="it-IT"/>
        </a:p>
      </dgm:t>
    </dgm:pt>
    <dgm:pt modelId="{BB787909-709C-4189-BC13-118783C046E4}" type="pres">
      <dgm:prSet presAssocID="{4933DB3F-51DF-4C8E-AE5D-6F2A7B9D979F}" presName="chaos" presStyleCnt="0"/>
      <dgm:spPr/>
    </dgm:pt>
    <dgm:pt modelId="{05C92555-F7A6-4834-82AF-85DBAC4CBBA0}" type="pres">
      <dgm:prSet presAssocID="{4933DB3F-51DF-4C8E-AE5D-6F2A7B9D979F}" presName="parTx1" presStyleLbl="revTx" presStyleIdx="0" presStyleCnt="5"/>
      <dgm:spPr/>
      <dgm:t>
        <a:bodyPr/>
        <a:lstStyle/>
        <a:p>
          <a:endParaRPr lang="it-IT"/>
        </a:p>
      </dgm:t>
    </dgm:pt>
    <dgm:pt modelId="{DD82EE28-1E16-49BE-AA7C-702C408A60AA}" type="pres">
      <dgm:prSet presAssocID="{4933DB3F-51DF-4C8E-AE5D-6F2A7B9D979F}" presName="desTx1" presStyleLbl="revTx" presStyleIdx="1" presStyleCnt="5" custScaleX="95856" custScaleY="105477">
        <dgm:presLayoutVars>
          <dgm:bulletEnabled val="1"/>
        </dgm:presLayoutVars>
      </dgm:prSet>
      <dgm:spPr/>
      <dgm:t>
        <a:bodyPr/>
        <a:lstStyle/>
        <a:p>
          <a:endParaRPr lang="it-IT"/>
        </a:p>
      </dgm:t>
    </dgm:pt>
    <dgm:pt modelId="{DA998C40-3E80-4321-BD71-86DAD993FCCD}" type="pres">
      <dgm:prSet presAssocID="{4933DB3F-51DF-4C8E-AE5D-6F2A7B9D979F}" presName="c1" presStyleLbl="node1" presStyleIdx="0" presStyleCnt="19"/>
      <dgm:spPr/>
    </dgm:pt>
    <dgm:pt modelId="{1002D83B-6FFF-459E-80D8-E664710485A4}" type="pres">
      <dgm:prSet presAssocID="{4933DB3F-51DF-4C8E-AE5D-6F2A7B9D979F}" presName="c2" presStyleLbl="node1" presStyleIdx="1" presStyleCnt="19"/>
      <dgm:spPr/>
    </dgm:pt>
    <dgm:pt modelId="{B5FFBAA8-F13F-435C-BC79-650D97E1EAB9}" type="pres">
      <dgm:prSet presAssocID="{4933DB3F-51DF-4C8E-AE5D-6F2A7B9D979F}" presName="c3" presStyleLbl="node1" presStyleIdx="2" presStyleCnt="19"/>
      <dgm:spPr/>
    </dgm:pt>
    <dgm:pt modelId="{A6A8618C-D8C6-4F4A-8B33-14CD03C6429C}" type="pres">
      <dgm:prSet presAssocID="{4933DB3F-51DF-4C8E-AE5D-6F2A7B9D979F}" presName="c4" presStyleLbl="node1" presStyleIdx="3" presStyleCnt="19"/>
      <dgm:spPr/>
    </dgm:pt>
    <dgm:pt modelId="{A6BA3AFA-3730-4521-91F0-EACF8C0F260D}" type="pres">
      <dgm:prSet presAssocID="{4933DB3F-51DF-4C8E-AE5D-6F2A7B9D979F}" presName="c5" presStyleLbl="node1" presStyleIdx="4" presStyleCnt="19"/>
      <dgm:spPr/>
    </dgm:pt>
    <dgm:pt modelId="{A8A9BE2A-D5DE-4B80-BD2F-993A20FA6862}" type="pres">
      <dgm:prSet presAssocID="{4933DB3F-51DF-4C8E-AE5D-6F2A7B9D979F}" presName="c6" presStyleLbl="node1" presStyleIdx="5" presStyleCnt="19"/>
      <dgm:spPr/>
    </dgm:pt>
    <dgm:pt modelId="{98F40E76-2515-4384-ABC0-6270534E33A4}" type="pres">
      <dgm:prSet presAssocID="{4933DB3F-51DF-4C8E-AE5D-6F2A7B9D979F}" presName="c7" presStyleLbl="node1" presStyleIdx="6" presStyleCnt="19"/>
      <dgm:spPr/>
    </dgm:pt>
    <dgm:pt modelId="{F46A6711-070E-40D1-8A6A-91B31BA072F1}" type="pres">
      <dgm:prSet presAssocID="{4933DB3F-51DF-4C8E-AE5D-6F2A7B9D979F}" presName="c8" presStyleLbl="node1" presStyleIdx="7" presStyleCnt="19"/>
      <dgm:spPr/>
    </dgm:pt>
    <dgm:pt modelId="{A1A98C48-5320-49D4-8FDB-F2C07C14CFF2}" type="pres">
      <dgm:prSet presAssocID="{4933DB3F-51DF-4C8E-AE5D-6F2A7B9D979F}" presName="c9" presStyleLbl="node1" presStyleIdx="8" presStyleCnt="19"/>
      <dgm:spPr/>
    </dgm:pt>
    <dgm:pt modelId="{DA426B3D-DDC9-429A-BC6D-93863D2C1E7C}" type="pres">
      <dgm:prSet presAssocID="{4933DB3F-51DF-4C8E-AE5D-6F2A7B9D979F}" presName="c10" presStyleLbl="node1" presStyleIdx="9" presStyleCnt="19"/>
      <dgm:spPr/>
    </dgm:pt>
    <dgm:pt modelId="{3EA2CA98-4FEC-43FF-B323-3DD9A5B9DB25}" type="pres">
      <dgm:prSet presAssocID="{4933DB3F-51DF-4C8E-AE5D-6F2A7B9D979F}" presName="c11" presStyleLbl="node1" presStyleIdx="10" presStyleCnt="19"/>
      <dgm:spPr/>
    </dgm:pt>
    <dgm:pt modelId="{355BD9E9-F71F-42CB-9B60-3C4B4A880800}" type="pres">
      <dgm:prSet presAssocID="{4933DB3F-51DF-4C8E-AE5D-6F2A7B9D979F}" presName="c12" presStyleLbl="node1" presStyleIdx="11" presStyleCnt="19"/>
      <dgm:spPr/>
    </dgm:pt>
    <dgm:pt modelId="{E8B74A2D-BBE8-4E3D-B5AC-A8C1CF741B3C}" type="pres">
      <dgm:prSet presAssocID="{4933DB3F-51DF-4C8E-AE5D-6F2A7B9D979F}" presName="c13" presStyleLbl="node1" presStyleIdx="12" presStyleCnt="19"/>
      <dgm:spPr/>
    </dgm:pt>
    <dgm:pt modelId="{44C7EFAF-1A38-4ABB-85F3-8DCA82E7F18C}" type="pres">
      <dgm:prSet presAssocID="{4933DB3F-51DF-4C8E-AE5D-6F2A7B9D979F}" presName="c14" presStyleLbl="node1" presStyleIdx="13" presStyleCnt="19"/>
      <dgm:spPr/>
    </dgm:pt>
    <dgm:pt modelId="{317A6E25-939A-4C24-B21B-B783FD7B5962}" type="pres">
      <dgm:prSet presAssocID="{4933DB3F-51DF-4C8E-AE5D-6F2A7B9D979F}" presName="c15" presStyleLbl="node1" presStyleIdx="14" presStyleCnt="19"/>
      <dgm:spPr/>
    </dgm:pt>
    <dgm:pt modelId="{EE02ECB8-E270-440C-BE53-92193D7518F0}" type="pres">
      <dgm:prSet presAssocID="{4933DB3F-51DF-4C8E-AE5D-6F2A7B9D979F}" presName="c16" presStyleLbl="node1" presStyleIdx="15" presStyleCnt="19"/>
      <dgm:spPr/>
    </dgm:pt>
    <dgm:pt modelId="{AD3D9B10-8304-450F-A9D7-D8ED9823B793}" type="pres">
      <dgm:prSet presAssocID="{4933DB3F-51DF-4C8E-AE5D-6F2A7B9D979F}" presName="c17" presStyleLbl="node1" presStyleIdx="16" presStyleCnt="19"/>
      <dgm:spPr/>
    </dgm:pt>
    <dgm:pt modelId="{B627D7C6-F746-478B-B1AA-0D752570232B}" type="pres">
      <dgm:prSet presAssocID="{4933DB3F-51DF-4C8E-AE5D-6F2A7B9D979F}" presName="c18" presStyleLbl="node1" presStyleIdx="17" presStyleCnt="19"/>
      <dgm:spPr/>
    </dgm:pt>
    <dgm:pt modelId="{42BD3FB7-A8E3-4DB2-A190-EEBE3CFEF69F}" type="pres">
      <dgm:prSet presAssocID="{38A67D3F-5BA1-43F6-8F1F-374B53320F7B}" presName="chevronComposite1" presStyleCnt="0"/>
      <dgm:spPr/>
    </dgm:pt>
    <dgm:pt modelId="{9B5DC70C-39C4-4080-B9B8-47F58C5DD8F5}" type="pres">
      <dgm:prSet presAssocID="{38A67D3F-5BA1-43F6-8F1F-374B53320F7B}" presName="chevron1" presStyleLbl="sibTrans2D1" presStyleIdx="0" presStyleCnt="2"/>
      <dgm:spPr/>
    </dgm:pt>
    <dgm:pt modelId="{F6DA0A53-2583-46BB-A14E-C6EBA13EBC6D}" type="pres">
      <dgm:prSet presAssocID="{38A67D3F-5BA1-43F6-8F1F-374B53320F7B}" presName="spChevron1" presStyleCnt="0"/>
      <dgm:spPr/>
    </dgm:pt>
    <dgm:pt modelId="{69FC4980-1A8C-4CFC-9DB3-BADD96BBC44A}" type="pres">
      <dgm:prSet presAssocID="{4A516775-8A93-43F8-8AD1-61F11E44B844}" presName="middle" presStyleCnt="0"/>
      <dgm:spPr/>
    </dgm:pt>
    <dgm:pt modelId="{D4F95FE0-6884-4D2F-935B-1033964363F9}" type="pres">
      <dgm:prSet presAssocID="{4A516775-8A93-43F8-8AD1-61F11E44B844}" presName="parTxMid" presStyleLbl="revTx" presStyleIdx="2" presStyleCnt="5" custScaleX="122455" custScaleY="144733"/>
      <dgm:spPr/>
      <dgm:t>
        <a:bodyPr/>
        <a:lstStyle/>
        <a:p>
          <a:endParaRPr lang="it-IT"/>
        </a:p>
      </dgm:t>
    </dgm:pt>
    <dgm:pt modelId="{870ACDED-8727-45DF-9488-93D90D385928}" type="pres">
      <dgm:prSet presAssocID="{4A516775-8A93-43F8-8AD1-61F11E44B844}" presName="desTxMid" presStyleLbl="revTx" presStyleIdx="3" presStyleCnt="5" custScaleX="121464" custScaleY="167306" custLinFactNeighborX="-10420" custLinFactNeighborY="19859">
        <dgm:presLayoutVars>
          <dgm:bulletEnabled val="1"/>
        </dgm:presLayoutVars>
      </dgm:prSet>
      <dgm:spPr/>
      <dgm:t>
        <a:bodyPr/>
        <a:lstStyle/>
        <a:p>
          <a:endParaRPr lang="it-IT"/>
        </a:p>
      </dgm:t>
    </dgm:pt>
    <dgm:pt modelId="{761F2BF2-0232-4030-90B4-FDD916D1AAA6}" type="pres">
      <dgm:prSet presAssocID="{4A516775-8A93-43F8-8AD1-61F11E44B844}" presName="spMid" presStyleCnt="0"/>
      <dgm:spPr/>
    </dgm:pt>
    <dgm:pt modelId="{9C1B90A1-88DA-4CC0-B0E9-2234E6D29241}" type="pres">
      <dgm:prSet presAssocID="{A25A59F6-A18A-4229-A11B-5A6A80FB95A3}" presName="chevronComposite1" presStyleCnt="0"/>
      <dgm:spPr/>
    </dgm:pt>
    <dgm:pt modelId="{4407FACC-12E0-41C6-91F3-2CFEED22B0FF}" type="pres">
      <dgm:prSet presAssocID="{A25A59F6-A18A-4229-A11B-5A6A80FB95A3}" presName="chevron1" presStyleLbl="sibTrans2D1" presStyleIdx="1" presStyleCnt="2"/>
      <dgm:spPr/>
    </dgm:pt>
    <dgm:pt modelId="{9D208A5C-6776-4579-87FF-91614B60065F}" type="pres">
      <dgm:prSet presAssocID="{A25A59F6-A18A-4229-A11B-5A6A80FB95A3}" presName="spChevron1" presStyleCnt="0"/>
      <dgm:spPr/>
    </dgm:pt>
    <dgm:pt modelId="{88F838C4-C17A-4C56-BEF5-8DD6D79F8CFE}" type="pres">
      <dgm:prSet presAssocID="{89455B92-0B5C-4947-8545-BE42C25E39F1}" presName="last" presStyleCnt="0"/>
      <dgm:spPr/>
    </dgm:pt>
    <dgm:pt modelId="{F4A1DDB1-E5AA-42E3-8943-474C3494E7BD}" type="pres">
      <dgm:prSet presAssocID="{89455B92-0B5C-4947-8545-BE42C25E39F1}" presName="circleTx" presStyleLbl="node1" presStyleIdx="18" presStyleCnt="19" custScaleX="131043" custScaleY="124454"/>
      <dgm:spPr/>
      <dgm:t>
        <a:bodyPr/>
        <a:lstStyle/>
        <a:p>
          <a:endParaRPr lang="it-IT"/>
        </a:p>
      </dgm:t>
    </dgm:pt>
    <dgm:pt modelId="{D7C72086-4773-41E6-955D-FCC5877ED4FE}" type="pres">
      <dgm:prSet presAssocID="{89455B92-0B5C-4947-8545-BE42C25E39F1}" presName="desTxN" presStyleLbl="revTx" presStyleIdx="4" presStyleCnt="5" custScaleX="112520" custScaleY="155497" custLinFactNeighborX="1711" custLinFactNeighborY="33564">
        <dgm:presLayoutVars>
          <dgm:bulletEnabled val="1"/>
        </dgm:presLayoutVars>
      </dgm:prSet>
      <dgm:spPr/>
      <dgm:t>
        <a:bodyPr/>
        <a:lstStyle/>
        <a:p>
          <a:endParaRPr lang="it-IT"/>
        </a:p>
      </dgm:t>
    </dgm:pt>
    <dgm:pt modelId="{CDFF6D2B-AB42-4457-AD4B-45134AE435F4}" type="pres">
      <dgm:prSet presAssocID="{89455B92-0B5C-4947-8545-BE42C25E39F1}" presName="spN" presStyleCnt="0"/>
      <dgm:spPr/>
    </dgm:pt>
  </dgm:ptLst>
  <dgm:cxnLst>
    <dgm:cxn modelId="{968A7FC6-70DC-402A-8D8D-B6566E508297}" srcId="{4933DB3F-51DF-4C8E-AE5D-6F2A7B9D979F}" destId="{2A808C33-7A23-45CA-B8F2-4812FA27C1AB}" srcOrd="0" destOrd="0" parTransId="{503B1A65-4D31-498C-BA06-ED01E91FFB3C}" sibTransId="{2F80D2CE-1A7A-449C-9F41-38EBB7B4E8B8}"/>
    <dgm:cxn modelId="{3A593C2A-A819-4BD4-848E-373310C8C929}" srcId="{C8B21EE5-A0A5-46D8-A0F2-36F1139F736D}" destId="{9097D73E-B920-47BF-9742-DDEFF769D2FB}" srcOrd="0" destOrd="0" parTransId="{9F5345C6-F3C8-4008-B2CE-DEB67D178E4D}" sibTransId="{7C4EEE68-DC11-4D25-8FA5-6E1EB45B1083}"/>
    <dgm:cxn modelId="{F0AC2DFA-7E54-426C-B95E-2F99A2D563D1}" type="presOf" srcId="{F98924AF-8CC8-4A68-8362-115DA6317026}" destId="{870ACDED-8727-45DF-9488-93D90D385928}" srcOrd="0" destOrd="1" presId="urn:microsoft.com/office/officeart/2009/3/layout/RandomtoResultProcess"/>
    <dgm:cxn modelId="{E7DB71C0-4386-4D4F-A43D-FDFA977951BD}" type="presOf" srcId="{4A516775-8A93-43F8-8AD1-61F11E44B844}" destId="{D4F95FE0-6884-4D2F-935B-1033964363F9}" srcOrd="0" destOrd="0" presId="urn:microsoft.com/office/officeart/2009/3/layout/RandomtoResultProcess"/>
    <dgm:cxn modelId="{CD8CEFD9-771C-4794-B378-9686B3CC4FB9}" type="presOf" srcId="{142EFCC9-E3DD-4285-BB90-9F8053D39709}" destId="{870ACDED-8727-45DF-9488-93D90D385928}" srcOrd="0" destOrd="0" presId="urn:microsoft.com/office/officeart/2009/3/layout/RandomtoResultProcess"/>
    <dgm:cxn modelId="{03DCB53C-C8F5-4D61-8CC7-3D902447E40E}" srcId="{89455B92-0B5C-4947-8545-BE42C25E39F1}" destId="{C8B21EE5-A0A5-46D8-A0F2-36F1139F736D}" srcOrd="0" destOrd="0" parTransId="{D8AF894F-9F45-4DD8-BD50-822C750626DF}" sibTransId="{18336BC4-AA40-4248-8E44-D7F1517599D8}"/>
    <dgm:cxn modelId="{E2083AE1-A6D9-4F60-934C-EF2BA01ED676}" srcId="{F8527286-DF6E-40CC-9D5F-4F8D3CF74177}" destId="{89455B92-0B5C-4947-8545-BE42C25E39F1}" srcOrd="2" destOrd="0" parTransId="{29E59DF7-6B25-45E1-BEC5-732106D05FD2}" sibTransId="{FC3ABB4C-4C69-4418-99BD-A1D51C64F897}"/>
    <dgm:cxn modelId="{2FFED00E-A3D4-4C89-9BF0-6404E4C88649}" type="presOf" srcId="{2A808C33-7A23-45CA-B8F2-4812FA27C1AB}" destId="{DD82EE28-1E16-49BE-AA7C-702C408A60AA}" srcOrd="0" destOrd="0" presId="urn:microsoft.com/office/officeart/2009/3/layout/RandomtoResultProcess"/>
    <dgm:cxn modelId="{F26FEC00-6D6B-42A8-871D-CDDF38D16347}" type="presOf" srcId="{4933DB3F-51DF-4C8E-AE5D-6F2A7B9D979F}" destId="{05C92555-F7A6-4834-82AF-85DBAC4CBBA0}" srcOrd="0" destOrd="0" presId="urn:microsoft.com/office/officeart/2009/3/layout/RandomtoResultProcess"/>
    <dgm:cxn modelId="{5D8B5EB5-3108-4AAD-B6C8-ECA6A023FCB9}" srcId="{C8B21EE5-A0A5-46D8-A0F2-36F1139F736D}" destId="{65A2EE66-32DC-4A0D-A01C-3DCCEB072146}" srcOrd="2" destOrd="0" parTransId="{9DD56E98-40E2-495B-A560-46A8CD858001}" sibTransId="{ED292296-BDCA-41E9-A745-60410D6F3C67}"/>
    <dgm:cxn modelId="{7FF89C76-2C59-4FA2-924B-BBCFA662D17D}" type="presOf" srcId="{65A2EE66-32DC-4A0D-A01C-3DCCEB072146}" destId="{D7C72086-4773-41E6-955D-FCC5877ED4FE}" srcOrd="0" destOrd="3" presId="urn:microsoft.com/office/officeart/2009/3/layout/RandomtoResultProcess"/>
    <dgm:cxn modelId="{551D4A47-237A-479C-A563-90E1AA70321E}" type="presOf" srcId="{665EBBE2-FB3C-4A03-97C2-8D647565F53C}" destId="{870ACDED-8727-45DF-9488-93D90D385928}" srcOrd="0" destOrd="2" presId="urn:microsoft.com/office/officeart/2009/3/layout/RandomtoResultProcess"/>
    <dgm:cxn modelId="{C5ED10CB-B5F3-46E3-B455-4B72BC2552D3}" type="presOf" srcId="{C8B21EE5-A0A5-46D8-A0F2-36F1139F736D}" destId="{D7C72086-4773-41E6-955D-FCC5877ED4FE}" srcOrd="0" destOrd="0" presId="urn:microsoft.com/office/officeart/2009/3/layout/RandomtoResultProcess"/>
    <dgm:cxn modelId="{5B7C52F1-C47B-4D8A-8543-D8E692AEA4F8}" srcId="{F8527286-DF6E-40CC-9D5F-4F8D3CF74177}" destId="{4A516775-8A93-43F8-8AD1-61F11E44B844}" srcOrd="1" destOrd="0" parTransId="{0D55E541-57AD-4CB1-B00F-38E4C7B94DAC}" sibTransId="{A25A59F6-A18A-4229-A11B-5A6A80FB95A3}"/>
    <dgm:cxn modelId="{9754DF78-C5F0-4D13-8A3D-72EF01950D10}" srcId="{142EFCC9-E3DD-4285-BB90-9F8053D39709}" destId="{F98924AF-8CC8-4A68-8362-115DA6317026}" srcOrd="0" destOrd="0" parTransId="{386832CD-035B-4D40-8763-B10DB2F1F9C0}" sibTransId="{C17427D2-5773-475D-AD08-209940DF8704}"/>
    <dgm:cxn modelId="{66BF3CCF-5D61-4F08-B10F-1B7A4B579F46}" type="presOf" srcId="{F8527286-DF6E-40CC-9D5F-4F8D3CF74177}" destId="{3BCC3C93-E46B-4B05-9472-CAD1A029B125}" srcOrd="0" destOrd="0" presId="urn:microsoft.com/office/officeart/2009/3/layout/RandomtoResultProcess"/>
    <dgm:cxn modelId="{0A410BDA-0BCC-4C6E-A9EC-30FCFED75D2A}" srcId="{142EFCC9-E3DD-4285-BB90-9F8053D39709}" destId="{665EBBE2-FB3C-4A03-97C2-8D647565F53C}" srcOrd="1" destOrd="0" parTransId="{10286F1B-573E-45FB-9D03-DBF396DE4EA9}" sibTransId="{273F84F2-17F8-4A65-A467-5D01AC27FE05}"/>
    <dgm:cxn modelId="{B40399CC-BE1F-4BE4-A74C-E58774265CEE}" srcId="{4A516775-8A93-43F8-8AD1-61F11E44B844}" destId="{142EFCC9-E3DD-4285-BB90-9F8053D39709}" srcOrd="0" destOrd="0" parTransId="{5FEC1806-D1A3-4493-B146-72E39194C86D}" sibTransId="{9DEB3820-245D-4C52-B621-133FE9A4EB79}"/>
    <dgm:cxn modelId="{A6D01268-2C29-46A3-A82A-4716D3FA3555}" type="presOf" srcId="{B7B9C3CB-E3F6-4B39-8E26-B3C24AB367B0}" destId="{D7C72086-4773-41E6-955D-FCC5877ED4FE}" srcOrd="0" destOrd="2" presId="urn:microsoft.com/office/officeart/2009/3/layout/RandomtoResultProcess"/>
    <dgm:cxn modelId="{0A214947-4BC6-49A9-B544-C0773B71488C}" type="presOf" srcId="{89455B92-0B5C-4947-8545-BE42C25E39F1}" destId="{F4A1DDB1-E5AA-42E3-8943-474C3494E7BD}" srcOrd="0" destOrd="0" presId="urn:microsoft.com/office/officeart/2009/3/layout/RandomtoResultProcess"/>
    <dgm:cxn modelId="{A01F921C-4F94-4DF3-B0B6-820B79C32E45}" srcId="{C8B21EE5-A0A5-46D8-A0F2-36F1139F736D}" destId="{B7B9C3CB-E3F6-4B39-8E26-B3C24AB367B0}" srcOrd="1" destOrd="0" parTransId="{5C7D0C99-236B-443B-9787-2EB6CBCF23FE}" sibTransId="{9DE53140-F16C-482D-B042-6CD5AB070CB2}"/>
    <dgm:cxn modelId="{0820C4A1-FC67-4C47-8F0F-5E69824BF556}" type="presOf" srcId="{9097D73E-B920-47BF-9742-DDEFF769D2FB}" destId="{D7C72086-4773-41E6-955D-FCC5877ED4FE}" srcOrd="0" destOrd="1" presId="urn:microsoft.com/office/officeart/2009/3/layout/RandomtoResultProcess"/>
    <dgm:cxn modelId="{5AD245C4-BCB2-4B55-A6FF-D1273F50622D}" srcId="{F8527286-DF6E-40CC-9D5F-4F8D3CF74177}" destId="{4933DB3F-51DF-4C8E-AE5D-6F2A7B9D979F}" srcOrd="0" destOrd="0" parTransId="{2E674C6E-34AE-4BA3-9077-CF0EB28C566D}" sibTransId="{38A67D3F-5BA1-43F6-8F1F-374B53320F7B}"/>
    <dgm:cxn modelId="{BF55CCDA-7231-474E-8258-E1E96AC5D3D7}" type="presParOf" srcId="{3BCC3C93-E46B-4B05-9472-CAD1A029B125}" destId="{BB787909-709C-4189-BC13-118783C046E4}" srcOrd="0" destOrd="0" presId="urn:microsoft.com/office/officeart/2009/3/layout/RandomtoResultProcess"/>
    <dgm:cxn modelId="{FBEE3A0F-DE92-4B8C-9561-A0D764F312D6}" type="presParOf" srcId="{BB787909-709C-4189-BC13-118783C046E4}" destId="{05C92555-F7A6-4834-82AF-85DBAC4CBBA0}" srcOrd="0" destOrd="0" presId="urn:microsoft.com/office/officeart/2009/3/layout/RandomtoResultProcess"/>
    <dgm:cxn modelId="{5B58DC0D-01C6-40D8-B981-5FB04730977D}" type="presParOf" srcId="{BB787909-709C-4189-BC13-118783C046E4}" destId="{DD82EE28-1E16-49BE-AA7C-702C408A60AA}" srcOrd="1" destOrd="0" presId="urn:microsoft.com/office/officeart/2009/3/layout/RandomtoResultProcess"/>
    <dgm:cxn modelId="{C5CB796E-9BAB-45C4-ABFA-7B56D9E336C9}" type="presParOf" srcId="{BB787909-709C-4189-BC13-118783C046E4}" destId="{DA998C40-3E80-4321-BD71-86DAD993FCCD}" srcOrd="2" destOrd="0" presId="urn:microsoft.com/office/officeart/2009/3/layout/RandomtoResultProcess"/>
    <dgm:cxn modelId="{3C4C22FC-FDB4-408E-B4A1-BFC5A505E468}" type="presParOf" srcId="{BB787909-709C-4189-BC13-118783C046E4}" destId="{1002D83B-6FFF-459E-80D8-E664710485A4}" srcOrd="3" destOrd="0" presId="urn:microsoft.com/office/officeart/2009/3/layout/RandomtoResultProcess"/>
    <dgm:cxn modelId="{05B97608-61B0-4F81-AF98-69DB8DEC516E}" type="presParOf" srcId="{BB787909-709C-4189-BC13-118783C046E4}" destId="{B5FFBAA8-F13F-435C-BC79-650D97E1EAB9}" srcOrd="4" destOrd="0" presId="urn:microsoft.com/office/officeart/2009/3/layout/RandomtoResultProcess"/>
    <dgm:cxn modelId="{FCD28B39-6561-44C3-9598-AE4635A4E56F}" type="presParOf" srcId="{BB787909-709C-4189-BC13-118783C046E4}" destId="{A6A8618C-D8C6-4F4A-8B33-14CD03C6429C}" srcOrd="5" destOrd="0" presId="urn:microsoft.com/office/officeart/2009/3/layout/RandomtoResultProcess"/>
    <dgm:cxn modelId="{7EF6940F-E857-469F-91F1-714FCD32524F}" type="presParOf" srcId="{BB787909-709C-4189-BC13-118783C046E4}" destId="{A6BA3AFA-3730-4521-91F0-EACF8C0F260D}" srcOrd="6" destOrd="0" presId="urn:microsoft.com/office/officeart/2009/3/layout/RandomtoResultProcess"/>
    <dgm:cxn modelId="{C1E46184-64FC-4718-B48A-49ADA5641BCF}" type="presParOf" srcId="{BB787909-709C-4189-BC13-118783C046E4}" destId="{A8A9BE2A-D5DE-4B80-BD2F-993A20FA6862}" srcOrd="7" destOrd="0" presId="urn:microsoft.com/office/officeart/2009/3/layout/RandomtoResultProcess"/>
    <dgm:cxn modelId="{EBD96B13-82AD-4DFF-B210-7316D7B00D92}" type="presParOf" srcId="{BB787909-709C-4189-BC13-118783C046E4}" destId="{98F40E76-2515-4384-ABC0-6270534E33A4}" srcOrd="8" destOrd="0" presId="urn:microsoft.com/office/officeart/2009/3/layout/RandomtoResultProcess"/>
    <dgm:cxn modelId="{DCCF112B-3214-4CAA-9DF1-B0603516DC2B}" type="presParOf" srcId="{BB787909-709C-4189-BC13-118783C046E4}" destId="{F46A6711-070E-40D1-8A6A-91B31BA072F1}" srcOrd="9" destOrd="0" presId="urn:microsoft.com/office/officeart/2009/3/layout/RandomtoResultProcess"/>
    <dgm:cxn modelId="{B37863BE-E93D-4CDD-827E-F36A55F8511F}" type="presParOf" srcId="{BB787909-709C-4189-BC13-118783C046E4}" destId="{A1A98C48-5320-49D4-8FDB-F2C07C14CFF2}" srcOrd="10" destOrd="0" presId="urn:microsoft.com/office/officeart/2009/3/layout/RandomtoResultProcess"/>
    <dgm:cxn modelId="{2EAF6194-AD36-4D2C-BE9F-5CD032B4430D}" type="presParOf" srcId="{BB787909-709C-4189-BC13-118783C046E4}" destId="{DA426B3D-DDC9-429A-BC6D-93863D2C1E7C}" srcOrd="11" destOrd="0" presId="urn:microsoft.com/office/officeart/2009/3/layout/RandomtoResultProcess"/>
    <dgm:cxn modelId="{D3486C3B-6A44-4235-8522-0E2261630EFD}" type="presParOf" srcId="{BB787909-709C-4189-BC13-118783C046E4}" destId="{3EA2CA98-4FEC-43FF-B323-3DD9A5B9DB25}" srcOrd="12" destOrd="0" presId="urn:microsoft.com/office/officeart/2009/3/layout/RandomtoResultProcess"/>
    <dgm:cxn modelId="{C3D84912-1759-477A-85F8-A752DEC0ECB1}" type="presParOf" srcId="{BB787909-709C-4189-BC13-118783C046E4}" destId="{355BD9E9-F71F-42CB-9B60-3C4B4A880800}" srcOrd="13" destOrd="0" presId="urn:microsoft.com/office/officeart/2009/3/layout/RandomtoResultProcess"/>
    <dgm:cxn modelId="{AE729309-EFAD-44FE-8DB9-6F70FA48AA25}" type="presParOf" srcId="{BB787909-709C-4189-BC13-118783C046E4}" destId="{E8B74A2D-BBE8-4E3D-B5AC-A8C1CF741B3C}" srcOrd="14" destOrd="0" presId="urn:microsoft.com/office/officeart/2009/3/layout/RandomtoResultProcess"/>
    <dgm:cxn modelId="{0444F78F-20D2-4AE2-9161-EC6B825720C9}" type="presParOf" srcId="{BB787909-709C-4189-BC13-118783C046E4}" destId="{44C7EFAF-1A38-4ABB-85F3-8DCA82E7F18C}" srcOrd="15" destOrd="0" presId="urn:microsoft.com/office/officeart/2009/3/layout/RandomtoResultProcess"/>
    <dgm:cxn modelId="{1EA803F2-12F9-4367-B5B3-799E91507585}" type="presParOf" srcId="{BB787909-709C-4189-BC13-118783C046E4}" destId="{317A6E25-939A-4C24-B21B-B783FD7B5962}" srcOrd="16" destOrd="0" presId="urn:microsoft.com/office/officeart/2009/3/layout/RandomtoResultProcess"/>
    <dgm:cxn modelId="{23561B05-0A7F-44DE-8C2C-65B9DA7ED906}" type="presParOf" srcId="{BB787909-709C-4189-BC13-118783C046E4}" destId="{EE02ECB8-E270-440C-BE53-92193D7518F0}" srcOrd="17" destOrd="0" presId="urn:microsoft.com/office/officeart/2009/3/layout/RandomtoResultProcess"/>
    <dgm:cxn modelId="{BB0D4179-7AFF-4FEC-9813-820A5EE206A6}" type="presParOf" srcId="{BB787909-709C-4189-BC13-118783C046E4}" destId="{AD3D9B10-8304-450F-A9D7-D8ED9823B793}" srcOrd="18" destOrd="0" presId="urn:microsoft.com/office/officeart/2009/3/layout/RandomtoResultProcess"/>
    <dgm:cxn modelId="{C244E4EB-189D-43C5-BAB0-24DC57D2C737}" type="presParOf" srcId="{BB787909-709C-4189-BC13-118783C046E4}" destId="{B627D7C6-F746-478B-B1AA-0D752570232B}" srcOrd="19" destOrd="0" presId="urn:microsoft.com/office/officeart/2009/3/layout/RandomtoResultProcess"/>
    <dgm:cxn modelId="{0C7668B1-3F1C-4F0F-B0A3-4FBB8DAD4641}" type="presParOf" srcId="{3BCC3C93-E46B-4B05-9472-CAD1A029B125}" destId="{42BD3FB7-A8E3-4DB2-A190-EEBE3CFEF69F}" srcOrd="1" destOrd="0" presId="urn:microsoft.com/office/officeart/2009/3/layout/RandomtoResultProcess"/>
    <dgm:cxn modelId="{BCDAF170-4D8E-48F7-AD02-F03ED1A8DEEF}" type="presParOf" srcId="{42BD3FB7-A8E3-4DB2-A190-EEBE3CFEF69F}" destId="{9B5DC70C-39C4-4080-B9B8-47F58C5DD8F5}" srcOrd="0" destOrd="0" presId="urn:microsoft.com/office/officeart/2009/3/layout/RandomtoResultProcess"/>
    <dgm:cxn modelId="{F78FE324-9916-4249-93D7-6A0FD745F068}" type="presParOf" srcId="{42BD3FB7-A8E3-4DB2-A190-EEBE3CFEF69F}" destId="{F6DA0A53-2583-46BB-A14E-C6EBA13EBC6D}" srcOrd="1" destOrd="0" presId="urn:microsoft.com/office/officeart/2009/3/layout/RandomtoResultProcess"/>
    <dgm:cxn modelId="{99F63B8F-F43F-459F-BA1A-2AFB836559E6}" type="presParOf" srcId="{3BCC3C93-E46B-4B05-9472-CAD1A029B125}" destId="{69FC4980-1A8C-4CFC-9DB3-BADD96BBC44A}" srcOrd="2" destOrd="0" presId="urn:microsoft.com/office/officeart/2009/3/layout/RandomtoResultProcess"/>
    <dgm:cxn modelId="{E1C33A2E-A6EC-4FF3-AB54-CD1A676A7A8F}" type="presParOf" srcId="{69FC4980-1A8C-4CFC-9DB3-BADD96BBC44A}" destId="{D4F95FE0-6884-4D2F-935B-1033964363F9}" srcOrd="0" destOrd="0" presId="urn:microsoft.com/office/officeart/2009/3/layout/RandomtoResultProcess"/>
    <dgm:cxn modelId="{4D675489-96FD-4AC0-8D8B-0E5B7F4975F6}" type="presParOf" srcId="{69FC4980-1A8C-4CFC-9DB3-BADD96BBC44A}" destId="{870ACDED-8727-45DF-9488-93D90D385928}" srcOrd="1" destOrd="0" presId="urn:microsoft.com/office/officeart/2009/3/layout/RandomtoResultProcess"/>
    <dgm:cxn modelId="{3FF0591D-2359-4864-AC9D-E69F0FD62FA1}" type="presParOf" srcId="{69FC4980-1A8C-4CFC-9DB3-BADD96BBC44A}" destId="{761F2BF2-0232-4030-90B4-FDD916D1AAA6}" srcOrd="2" destOrd="0" presId="urn:microsoft.com/office/officeart/2009/3/layout/RandomtoResultProcess"/>
    <dgm:cxn modelId="{30E8061E-42C1-4C6E-877D-1DED50DC2328}" type="presParOf" srcId="{3BCC3C93-E46B-4B05-9472-CAD1A029B125}" destId="{9C1B90A1-88DA-4CC0-B0E9-2234E6D29241}" srcOrd="3" destOrd="0" presId="urn:microsoft.com/office/officeart/2009/3/layout/RandomtoResultProcess"/>
    <dgm:cxn modelId="{E767CD02-ECA5-4DBF-99B6-830997E11631}" type="presParOf" srcId="{9C1B90A1-88DA-4CC0-B0E9-2234E6D29241}" destId="{4407FACC-12E0-41C6-91F3-2CFEED22B0FF}" srcOrd="0" destOrd="0" presId="urn:microsoft.com/office/officeart/2009/3/layout/RandomtoResultProcess"/>
    <dgm:cxn modelId="{6450602A-6405-4296-91BA-23FC48910967}" type="presParOf" srcId="{9C1B90A1-88DA-4CC0-B0E9-2234E6D29241}" destId="{9D208A5C-6776-4579-87FF-91614B60065F}" srcOrd="1" destOrd="0" presId="urn:microsoft.com/office/officeart/2009/3/layout/RandomtoResultProcess"/>
    <dgm:cxn modelId="{4EDF05D1-61BC-40CB-824E-DDBC97C7D1EC}" type="presParOf" srcId="{3BCC3C93-E46B-4B05-9472-CAD1A029B125}" destId="{88F838C4-C17A-4C56-BEF5-8DD6D79F8CFE}" srcOrd="4" destOrd="0" presId="urn:microsoft.com/office/officeart/2009/3/layout/RandomtoResultProcess"/>
    <dgm:cxn modelId="{D7C6F3DC-1204-4696-96B7-0A89900CF0BB}" type="presParOf" srcId="{88F838C4-C17A-4C56-BEF5-8DD6D79F8CFE}" destId="{F4A1DDB1-E5AA-42E3-8943-474C3494E7BD}" srcOrd="0" destOrd="0" presId="urn:microsoft.com/office/officeart/2009/3/layout/RandomtoResultProcess"/>
    <dgm:cxn modelId="{A99E8DF7-C733-4E45-9AAE-6B66DD21BF61}" type="presParOf" srcId="{88F838C4-C17A-4C56-BEF5-8DD6D79F8CFE}" destId="{D7C72086-4773-41E6-955D-FCC5877ED4FE}" srcOrd="1" destOrd="0" presId="urn:microsoft.com/office/officeart/2009/3/layout/RandomtoResultProcess"/>
    <dgm:cxn modelId="{EE946D35-E78E-4ABD-A68B-B8164800B980}" type="presParOf" srcId="{88F838C4-C17A-4C56-BEF5-8DD6D79F8CFE}" destId="{CDFF6D2B-AB42-4457-AD4B-45134AE435F4}" srcOrd="2"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15BE766-FAA9-4E29-BAB8-A771972CB185}" type="doc">
      <dgm:prSet loTypeId="urn:microsoft.com/office/officeart/2009/3/layout/RandomtoResultProcess" loCatId="process" qsTypeId="urn:microsoft.com/office/officeart/2005/8/quickstyle/3d3" qsCatId="3D" csTypeId="urn:microsoft.com/office/officeart/2005/8/colors/colorful1" csCatId="colorful" phldr="1"/>
      <dgm:spPr/>
      <dgm:t>
        <a:bodyPr/>
        <a:lstStyle/>
        <a:p>
          <a:endParaRPr lang="it-IT"/>
        </a:p>
      </dgm:t>
    </dgm:pt>
    <dgm:pt modelId="{CC262EBB-D507-432D-B605-6F2870F3D7D4}">
      <dgm:prSet phldrT="[Testo]" custT="1"/>
      <dgm:spPr/>
      <dgm:t>
        <a:bodyPr/>
        <a:lstStyle/>
        <a:p>
          <a:r>
            <a:rPr lang="it-IT" sz="2800" b="1" dirty="0" smtClean="0"/>
            <a:t>Tecnica</a:t>
          </a:r>
          <a:endParaRPr lang="it-IT" sz="2800" b="1" dirty="0"/>
        </a:p>
      </dgm:t>
    </dgm:pt>
    <dgm:pt modelId="{D75489DB-CC3B-40B7-8781-F58D30FCE70F}" type="parTrans" cxnId="{FEBA4C8B-29D2-4B28-83BF-E7CD6A623D57}">
      <dgm:prSet/>
      <dgm:spPr/>
      <dgm:t>
        <a:bodyPr/>
        <a:lstStyle/>
        <a:p>
          <a:endParaRPr lang="it-IT"/>
        </a:p>
      </dgm:t>
    </dgm:pt>
    <dgm:pt modelId="{D7C3B57D-28E0-445F-8DC0-1596F2784A3A}" type="sibTrans" cxnId="{FEBA4C8B-29D2-4B28-83BF-E7CD6A623D57}">
      <dgm:prSet/>
      <dgm:spPr/>
      <dgm:t>
        <a:bodyPr/>
        <a:lstStyle/>
        <a:p>
          <a:endParaRPr lang="it-IT"/>
        </a:p>
      </dgm:t>
    </dgm:pt>
    <dgm:pt modelId="{47FC80A5-3E3B-44CC-B685-7AFCBE22AAD8}">
      <dgm:prSet phldrT="[Testo]"/>
      <dgm:spPr/>
      <dgm:t>
        <a:bodyPr/>
        <a:lstStyle/>
        <a:p>
          <a:r>
            <a:rPr lang="it-IT" dirty="0" smtClean="0"/>
            <a:t>Dal greco </a:t>
          </a:r>
          <a:r>
            <a:rPr lang="it-IT" i="1" dirty="0" err="1" smtClean="0"/>
            <a:t>tèchne</a:t>
          </a:r>
          <a:r>
            <a:rPr lang="it-IT" dirty="0" smtClean="0"/>
            <a:t>, designa una capacità tramandabile, di tipo artigianale.</a:t>
          </a:r>
          <a:endParaRPr lang="it-IT" dirty="0"/>
        </a:p>
      </dgm:t>
    </dgm:pt>
    <dgm:pt modelId="{FFCFDCB8-4E20-435F-94C8-DE4BCD943404}" type="parTrans" cxnId="{247230EC-F43F-4A78-A754-4237B9321D8A}">
      <dgm:prSet/>
      <dgm:spPr/>
      <dgm:t>
        <a:bodyPr/>
        <a:lstStyle/>
        <a:p>
          <a:endParaRPr lang="it-IT"/>
        </a:p>
      </dgm:t>
    </dgm:pt>
    <dgm:pt modelId="{D3CF4333-C05E-4D14-90E6-A06B6303E227}" type="sibTrans" cxnId="{247230EC-F43F-4A78-A754-4237B9321D8A}">
      <dgm:prSet/>
      <dgm:spPr/>
      <dgm:t>
        <a:bodyPr/>
        <a:lstStyle/>
        <a:p>
          <a:endParaRPr lang="it-IT"/>
        </a:p>
      </dgm:t>
    </dgm:pt>
    <dgm:pt modelId="{E018B924-8CC6-4CD8-9D7F-EAE15B7807DA}">
      <dgm:prSet phldrT="[Testo]"/>
      <dgm:spPr/>
      <dgm:t>
        <a:bodyPr/>
        <a:lstStyle/>
        <a:p>
          <a:r>
            <a:rPr lang="it-IT" dirty="0" smtClean="0">
              <a:solidFill>
                <a:schemeClr val="tx1"/>
              </a:solidFill>
            </a:rPr>
            <a:t>È una specifica procedura, un </a:t>
          </a:r>
          <a:r>
            <a:rPr lang="it-IT" b="1" dirty="0" smtClean="0">
              <a:solidFill>
                <a:schemeClr val="tx1"/>
              </a:solidFill>
            </a:rPr>
            <a:t>complesso codificato di norme </a:t>
          </a:r>
          <a:r>
            <a:rPr lang="it-IT" dirty="0" smtClean="0">
              <a:solidFill>
                <a:schemeClr val="tx1"/>
              </a:solidFill>
            </a:rPr>
            <a:t>riconosciuto da una determinata comunità scientifica e trasmissibile attraverso l’insegnamento.</a:t>
          </a:r>
          <a:endParaRPr lang="it-IT" dirty="0">
            <a:solidFill>
              <a:schemeClr val="tx1"/>
            </a:solidFill>
          </a:endParaRPr>
        </a:p>
      </dgm:t>
    </dgm:pt>
    <dgm:pt modelId="{4B373698-B5D8-4FA1-8124-44BC113BE01F}" type="parTrans" cxnId="{8E4F095D-462C-4300-95BD-50ACEDF26386}">
      <dgm:prSet/>
      <dgm:spPr/>
      <dgm:t>
        <a:bodyPr/>
        <a:lstStyle/>
        <a:p>
          <a:endParaRPr lang="it-IT"/>
        </a:p>
      </dgm:t>
    </dgm:pt>
    <dgm:pt modelId="{BC294C4C-1B98-4469-AE94-CAEA09739B31}" type="sibTrans" cxnId="{8E4F095D-462C-4300-95BD-50ACEDF26386}">
      <dgm:prSet/>
      <dgm:spPr/>
      <dgm:t>
        <a:bodyPr/>
        <a:lstStyle/>
        <a:p>
          <a:endParaRPr lang="it-IT"/>
        </a:p>
      </dgm:t>
    </dgm:pt>
    <dgm:pt modelId="{91767C40-DBC2-401C-9691-68B61D223807}">
      <dgm:prSet phldrT="[Testo]"/>
      <dgm:spPr/>
      <dgm:t>
        <a:bodyPr/>
        <a:lstStyle/>
        <a:p>
          <a:r>
            <a:rPr lang="it-IT" dirty="0" smtClean="0"/>
            <a:t>Da non confondere con il concetto di metodo che è ad un diverso livello di generalità. L’essenziale del </a:t>
          </a:r>
          <a:r>
            <a:rPr lang="it-IT" b="1" dirty="0" smtClean="0"/>
            <a:t>concetto di metodo </a:t>
          </a:r>
          <a:r>
            <a:rPr lang="it-IT" dirty="0" smtClean="0"/>
            <a:t>sta nella scelta delle tecniche più adatte ad affrontare un problema cognitivo, nella capacità di modificarle, adattarle o idearne delle nuove in base alle specifiche esigenze di ricerca. </a:t>
          </a:r>
          <a:endParaRPr lang="it-IT" dirty="0"/>
        </a:p>
      </dgm:t>
    </dgm:pt>
    <dgm:pt modelId="{D04D1E05-EC17-4106-B1DA-5D23FCC00C36}" type="parTrans" cxnId="{58EC515C-FFED-4A22-95C6-26426ED63869}">
      <dgm:prSet/>
      <dgm:spPr/>
      <dgm:t>
        <a:bodyPr/>
        <a:lstStyle/>
        <a:p>
          <a:endParaRPr lang="it-IT"/>
        </a:p>
      </dgm:t>
    </dgm:pt>
    <dgm:pt modelId="{16C5AEBC-B203-4AFC-83ED-83CC147458AA}" type="sibTrans" cxnId="{58EC515C-FFED-4A22-95C6-26426ED63869}">
      <dgm:prSet/>
      <dgm:spPr/>
      <dgm:t>
        <a:bodyPr/>
        <a:lstStyle/>
        <a:p>
          <a:endParaRPr lang="it-IT"/>
        </a:p>
      </dgm:t>
    </dgm:pt>
    <dgm:pt modelId="{3FA897A9-3D60-480B-882C-DD701205FCFA}" type="pres">
      <dgm:prSet presAssocID="{815BE766-FAA9-4E29-BAB8-A771972CB185}" presName="Name0" presStyleCnt="0">
        <dgm:presLayoutVars>
          <dgm:dir/>
          <dgm:animOne val="branch"/>
          <dgm:animLvl val="lvl"/>
        </dgm:presLayoutVars>
      </dgm:prSet>
      <dgm:spPr/>
      <dgm:t>
        <a:bodyPr/>
        <a:lstStyle/>
        <a:p>
          <a:endParaRPr lang="it-IT"/>
        </a:p>
      </dgm:t>
    </dgm:pt>
    <dgm:pt modelId="{0F58E3A6-623F-4909-A6F4-F4E2A498C3EB}" type="pres">
      <dgm:prSet presAssocID="{CC262EBB-D507-432D-B605-6F2870F3D7D4}" presName="chaos" presStyleCnt="0"/>
      <dgm:spPr/>
    </dgm:pt>
    <dgm:pt modelId="{D9E7B596-5509-460A-9CF9-0CE4F67687D6}" type="pres">
      <dgm:prSet presAssocID="{CC262EBB-D507-432D-B605-6F2870F3D7D4}" presName="parTx1" presStyleLbl="revTx" presStyleIdx="0" presStyleCnt="3"/>
      <dgm:spPr/>
      <dgm:t>
        <a:bodyPr/>
        <a:lstStyle/>
        <a:p>
          <a:endParaRPr lang="it-IT"/>
        </a:p>
      </dgm:t>
    </dgm:pt>
    <dgm:pt modelId="{CCA3A9D9-B77C-428C-927C-218C71F03D67}" type="pres">
      <dgm:prSet presAssocID="{CC262EBB-D507-432D-B605-6F2870F3D7D4}" presName="desTx1" presStyleLbl="revTx" presStyleIdx="1" presStyleCnt="3">
        <dgm:presLayoutVars>
          <dgm:bulletEnabled val="1"/>
        </dgm:presLayoutVars>
      </dgm:prSet>
      <dgm:spPr/>
      <dgm:t>
        <a:bodyPr/>
        <a:lstStyle/>
        <a:p>
          <a:endParaRPr lang="it-IT"/>
        </a:p>
      </dgm:t>
    </dgm:pt>
    <dgm:pt modelId="{081EBFF6-F4D8-4EDF-929B-F3020E78D1A8}" type="pres">
      <dgm:prSet presAssocID="{CC262EBB-D507-432D-B605-6F2870F3D7D4}" presName="c1" presStyleLbl="node1" presStyleIdx="0" presStyleCnt="19"/>
      <dgm:spPr/>
    </dgm:pt>
    <dgm:pt modelId="{6284FFF7-E43A-46BD-84E5-751CD0443B37}" type="pres">
      <dgm:prSet presAssocID="{CC262EBB-D507-432D-B605-6F2870F3D7D4}" presName="c2" presStyleLbl="node1" presStyleIdx="1" presStyleCnt="19"/>
      <dgm:spPr/>
    </dgm:pt>
    <dgm:pt modelId="{CCDA70FE-439F-497C-B74A-8781773D809F}" type="pres">
      <dgm:prSet presAssocID="{CC262EBB-D507-432D-B605-6F2870F3D7D4}" presName="c3" presStyleLbl="node1" presStyleIdx="2" presStyleCnt="19"/>
      <dgm:spPr/>
    </dgm:pt>
    <dgm:pt modelId="{52D181BA-9347-4742-AF40-EC61FF63B717}" type="pres">
      <dgm:prSet presAssocID="{CC262EBB-D507-432D-B605-6F2870F3D7D4}" presName="c4" presStyleLbl="node1" presStyleIdx="3" presStyleCnt="19"/>
      <dgm:spPr/>
    </dgm:pt>
    <dgm:pt modelId="{258C717A-FFAF-4A9A-A700-5551A9244CED}" type="pres">
      <dgm:prSet presAssocID="{CC262EBB-D507-432D-B605-6F2870F3D7D4}" presName="c5" presStyleLbl="node1" presStyleIdx="4" presStyleCnt="19"/>
      <dgm:spPr/>
    </dgm:pt>
    <dgm:pt modelId="{5ED67B59-CBC7-456E-BF82-EBA50D9563F0}" type="pres">
      <dgm:prSet presAssocID="{CC262EBB-D507-432D-B605-6F2870F3D7D4}" presName="c6" presStyleLbl="node1" presStyleIdx="5" presStyleCnt="19"/>
      <dgm:spPr/>
    </dgm:pt>
    <dgm:pt modelId="{96679A2D-9692-45CB-ADE3-53B8C334845D}" type="pres">
      <dgm:prSet presAssocID="{CC262EBB-D507-432D-B605-6F2870F3D7D4}" presName="c7" presStyleLbl="node1" presStyleIdx="6" presStyleCnt="19"/>
      <dgm:spPr/>
    </dgm:pt>
    <dgm:pt modelId="{849FB0D1-FABF-42F5-8850-B014ED20E25C}" type="pres">
      <dgm:prSet presAssocID="{CC262EBB-D507-432D-B605-6F2870F3D7D4}" presName="c8" presStyleLbl="node1" presStyleIdx="7" presStyleCnt="19"/>
      <dgm:spPr/>
    </dgm:pt>
    <dgm:pt modelId="{0099C27B-21AD-46F0-908F-9A6EBD0FF109}" type="pres">
      <dgm:prSet presAssocID="{CC262EBB-D507-432D-B605-6F2870F3D7D4}" presName="c9" presStyleLbl="node1" presStyleIdx="8" presStyleCnt="19"/>
      <dgm:spPr/>
    </dgm:pt>
    <dgm:pt modelId="{0F3FF333-C16A-48C4-9C46-5CAF67C414C5}" type="pres">
      <dgm:prSet presAssocID="{CC262EBB-D507-432D-B605-6F2870F3D7D4}" presName="c10" presStyleLbl="node1" presStyleIdx="9" presStyleCnt="19"/>
      <dgm:spPr/>
    </dgm:pt>
    <dgm:pt modelId="{A063CBB5-1130-4E33-A635-6F86CC2275EC}" type="pres">
      <dgm:prSet presAssocID="{CC262EBB-D507-432D-B605-6F2870F3D7D4}" presName="c11" presStyleLbl="node1" presStyleIdx="10" presStyleCnt="19"/>
      <dgm:spPr/>
    </dgm:pt>
    <dgm:pt modelId="{7C474F9B-EEF0-4262-972B-C724A0190899}" type="pres">
      <dgm:prSet presAssocID="{CC262EBB-D507-432D-B605-6F2870F3D7D4}" presName="c12" presStyleLbl="node1" presStyleIdx="11" presStyleCnt="19"/>
      <dgm:spPr/>
    </dgm:pt>
    <dgm:pt modelId="{29B722F5-0F83-4915-A322-7F8CCD9B0564}" type="pres">
      <dgm:prSet presAssocID="{CC262EBB-D507-432D-B605-6F2870F3D7D4}" presName="c13" presStyleLbl="node1" presStyleIdx="12" presStyleCnt="19"/>
      <dgm:spPr/>
    </dgm:pt>
    <dgm:pt modelId="{B56F3B2C-84F4-483D-9F42-406CDD20AE90}" type="pres">
      <dgm:prSet presAssocID="{CC262EBB-D507-432D-B605-6F2870F3D7D4}" presName="c14" presStyleLbl="node1" presStyleIdx="13" presStyleCnt="19"/>
      <dgm:spPr/>
    </dgm:pt>
    <dgm:pt modelId="{556D5529-E47C-405E-9A36-17E703EE2A48}" type="pres">
      <dgm:prSet presAssocID="{CC262EBB-D507-432D-B605-6F2870F3D7D4}" presName="c15" presStyleLbl="node1" presStyleIdx="14" presStyleCnt="19"/>
      <dgm:spPr/>
    </dgm:pt>
    <dgm:pt modelId="{D0F05CD4-C75A-428C-B7B3-50266F82144B}" type="pres">
      <dgm:prSet presAssocID="{CC262EBB-D507-432D-B605-6F2870F3D7D4}" presName="c16" presStyleLbl="node1" presStyleIdx="15" presStyleCnt="19"/>
      <dgm:spPr/>
    </dgm:pt>
    <dgm:pt modelId="{77822E10-FB6E-4FD2-8340-CA3726C738E9}" type="pres">
      <dgm:prSet presAssocID="{CC262EBB-D507-432D-B605-6F2870F3D7D4}" presName="c17" presStyleLbl="node1" presStyleIdx="16" presStyleCnt="19"/>
      <dgm:spPr/>
    </dgm:pt>
    <dgm:pt modelId="{7EB5A102-9FDE-4500-A0B1-4028B37E9924}" type="pres">
      <dgm:prSet presAssocID="{CC262EBB-D507-432D-B605-6F2870F3D7D4}" presName="c18" presStyleLbl="node1" presStyleIdx="17" presStyleCnt="19"/>
      <dgm:spPr/>
    </dgm:pt>
    <dgm:pt modelId="{93A07847-9EFC-4BBE-9FCC-C4E9555B3F64}" type="pres">
      <dgm:prSet presAssocID="{D7C3B57D-28E0-445F-8DC0-1596F2784A3A}" presName="chevronComposite1" presStyleCnt="0"/>
      <dgm:spPr/>
    </dgm:pt>
    <dgm:pt modelId="{F2A6C273-5DE1-4D35-A4DE-8A8FC17201C0}" type="pres">
      <dgm:prSet presAssocID="{D7C3B57D-28E0-445F-8DC0-1596F2784A3A}" presName="chevron1" presStyleLbl="sibTrans2D1" presStyleIdx="0" presStyleCnt="2"/>
      <dgm:spPr/>
    </dgm:pt>
    <dgm:pt modelId="{F8119477-A23E-46B3-A636-140807BCE6E9}" type="pres">
      <dgm:prSet presAssocID="{D7C3B57D-28E0-445F-8DC0-1596F2784A3A}" presName="spChevron1" presStyleCnt="0"/>
      <dgm:spPr/>
    </dgm:pt>
    <dgm:pt modelId="{9828C5A6-1097-4136-A811-9FA419D9499E}" type="pres">
      <dgm:prSet presAssocID="{D7C3B57D-28E0-445F-8DC0-1596F2784A3A}" presName="overlap" presStyleCnt="0"/>
      <dgm:spPr/>
    </dgm:pt>
    <dgm:pt modelId="{18B65A8F-D8FB-40BC-894B-D7D36376EB3A}" type="pres">
      <dgm:prSet presAssocID="{D7C3B57D-28E0-445F-8DC0-1596F2784A3A}" presName="chevronComposite2" presStyleCnt="0"/>
      <dgm:spPr/>
    </dgm:pt>
    <dgm:pt modelId="{967FA99F-BADD-4152-B468-97BA11371803}" type="pres">
      <dgm:prSet presAssocID="{D7C3B57D-28E0-445F-8DC0-1596F2784A3A}" presName="chevron2" presStyleLbl="sibTrans2D1" presStyleIdx="1" presStyleCnt="2"/>
      <dgm:spPr/>
    </dgm:pt>
    <dgm:pt modelId="{68219E2D-5136-41C9-BB82-3AD097AB7916}" type="pres">
      <dgm:prSet presAssocID="{D7C3B57D-28E0-445F-8DC0-1596F2784A3A}" presName="spChevron2" presStyleCnt="0"/>
      <dgm:spPr/>
    </dgm:pt>
    <dgm:pt modelId="{D5F632AC-2F0E-420D-B162-E49C35C75FAC}" type="pres">
      <dgm:prSet presAssocID="{E018B924-8CC6-4CD8-9D7F-EAE15B7807DA}" presName="last" presStyleCnt="0"/>
      <dgm:spPr/>
    </dgm:pt>
    <dgm:pt modelId="{E56F4D53-4B88-4143-B979-4D2A3281D761}" type="pres">
      <dgm:prSet presAssocID="{E018B924-8CC6-4CD8-9D7F-EAE15B7807DA}" presName="circleTx" presStyleLbl="node1" presStyleIdx="18" presStyleCnt="19" custScaleX="163523" custScaleY="141156"/>
      <dgm:spPr/>
      <dgm:t>
        <a:bodyPr/>
        <a:lstStyle/>
        <a:p>
          <a:endParaRPr lang="it-IT"/>
        </a:p>
      </dgm:t>
    </dgm:pt>
    <dgm:pt modelId="{C414472B-BD50-4C84-9EE6-99DEA30233DE}" type="pres">
      <dgm:prSet presAssocID="{E018B924-8CC6-4CD8-9D7F-EAE15B7807DA}" presName="desTxN" presStyleLbl="revTx" presStyleIdx="2" presStyleCnt="3" custScaleX="183894" custScaleY="108396" custLinFactNeighborY="16818">
        <dgm:presLayoutVars>
          <dgm:bulletEnabled val="1"/>
        </dgm:presLayoutVars>
      </dgm:prSet>
      <dgm:spPr/>
      <dgm:t>
        <a:bodyPr/>
        <a:lstStyle/>
        <a:p>
          <a:endParaRPr lang="it-IT"/>
        </a:p>
      </dgm:t>
    </dgm:pt>
    <dgm:pt modelId="{74B0A7BF-4438-4470-A30E-F6EE16953427}" type="pres">
      <dgm:prSet presAssocID="{E018B924-8CC6-4CD8-9D7F-EAE15B7807DA}" presName="spN" presStyleCnt="0"/>
      <dgm:spPr/>
    </dgm:pt>
  </dgm:ptLst>
  <dgm:cxnLst>
    <dgm:cxn modelId="{A60CBCDB-B9E9-456E-A142-EF3CD9797D02}" type="presOf" srcId="{815BE766-FAA9-4E29-BAB8-A771972CB185}" destId="{3FA897A9-3D60-480B-882C-DD701205FCFA}" srcOrd="0" destOrd="0" presId="urn:microsoft.com/office/officeart/2009/3/layout/RandomtoResultProcess"/>
    <dgm:cxn modelId="{8E4F095D-462C-4300-95BD-50ACEDF26386}" srcId="{815BE766-FAA9-4E29-BAB8-A771972CB185}" destId="{E018B924-8CC6-4CD8-9D7F-EAE15B7807DA}" srcOrd="1" destOrd="0" parTransId="{4B373698-B5D8-4FA1-8124-44BC113BE01F}" sibTransId="{BC294C4C-1B98-4469-AE94-CAEA09739B31}"/>
    <dgm:cxn modelId="{9806C680-A910-417C-85EF-557D07FAAA17}" type="presOf" srcId="{CC262EBB-D507-432D-B605-6F2870F3D7D4}" destId="{D9E7B596-5509-460A-9CF9-0CE4F67687D6}" srcOrd="0" destOrd="0" presId="urn:microsoft.com/office/officeart/2009/3/layout/RandomtoResultProcess"/>
    <dgm:cxn modelId="{58EC515C-FFED-4A22-95C6-26426ED63869}" srcId="{E018B924-8CC6-4CD8-9D7F-EAE15B7807DA}" destId="{91767C40-DBC2-401C-9691-68B61D223807}" srcOrd="0" destOrd="0" parTransId="{D04D1E05-EC17-4106-B1DA-5D23FCC00C36}" sibTransId="{16C5AEBC-B203-4AFC-83ED-83CC147458AA}"/>
    <dgm:cxn modelId="{FEBA4C8B-29D2-4B28-83BF-E7CD6A623D57}" srcId="{815BE766-FAA9-4E29-BAB8-A771972CB185}" destId="{CC262EBB-D507-432D-B605-6F2870F3D7D4}" srcOrd="0" destOrd="0" parTransId="{D75489DB-CC3B-40B7-8781-F58D30FCE70F}" sibTransId="{D7C3B57D-28E0-445F-8DC0-1596F2784A3A}"/>
    <dgm:cxn modelId="{4D830395-5D6A-4AF4-888F-A9488F2FF386}" type="presOf" srcId="{91767C40-DBC2-401C-9691-68B61D223807}" destId="{C414472B-BD50-4C84-9EE6-99DEA30233DE}" srcOrd="0" destOrd="0" presId="urn:microsoft.com/office/officeart/2009/3/layout/RandomtoResultProcess"/>
    <dgm:cxn modelId="{DF92194B-C4FB-4C03-91CB-D923B3C1119A}" type="presOf" srcId="{47FC80A5-3E3B-44CC-B685-7AFCBE22AAD8}" destId="{CCA3A9D9-B77C-428C-927C-218C71F03D67}" srcOrd="0" destOrd="0" presId="urn:microsoft.com/office/officeart/2009/3/layout/RandomtoResultProcess"/>
    <dgm:cxn modelId="{247230EC-F43F-4A78-A754-4237B9321D8A}" srcId="{CC262EBB-D507-432D-B605-6F2870F3D7D4}" destId="{47FC80A5-3E3B-44CC-B685-7AFCBE22AAD8}" srcOrd="0" destOrd="0" parTransId="{FFCFDCB8-4E20-435F-94C8-DE4BCD943404}" sibTransId="{D3CF4333-C05E-4D14-90E6-A06B6303E227}"/>
    <dgm:cxn modelId="{47F1AB50-988F-472F-A665-74FC43A3D1AF}" type="presOf" srcId="{E018B924-8CC6-4CD8-9D7F-EAE15B7807DA}" destId="{E56F4D53-4B88-4143-B979-4D2A3281D761}" srcOrd="0" destOrd="0" presId="urn:microsoft.com/office/officeart/2009/3/layout/RandomtoResultProcess"/>
    <dgm:cxn modelId="{0A1A6704-CEBB-4675-9611-B44DCFB18C09}" type="presParOf" srcId="{3FA897A9-3D60-480B-882C-DD701205FCFA}" destId="{0F58E3A6-623F-4909-A6F4-F4E2A498C3EB}" srcOrd="0" destOrd="0" presId="urn:microsoft.com/office/officeart/2009/3/layout/RandomtoResultProcess"/>
    <dgm:cxn modelId="{1B60E20D-D78D-45B9-AE1D-83B4EEDDF098}" type="presParOf" srcId="{0F58E3A6-623F-4909-A6F4-F4E2A498C3EB}" destId="{D9E7B596-5509-460A-9CF9-0CE4F67687D6}" srcOrd="0" destOrd="0" presId="urn:microsoft.com/office/officeart/2009/3/layout/RandomtoResultProcess"/>
    <dgm:cxn modelId="{3CABAB20-C9EE-4AA8-B3C6-E6D1C9301C7F}" type="presParOf" srcId="{0F58E3A6-623F-4909-A6F4-F4E2A498C3EB}" destId="{CCA3A9D9-B77C-428C-927C-218C71F03D67}" srcOrd="1" destOrd="0" presId="urn:microsoft.com/office/officeart/2009/3/layout/RandomtoResultProcess"/>
    <dgm:cxn modelId="{0855B34A-C832-480A-B49F-85F05632C11A}" type="presParOf" srcId="{0F58E3A6-623F-4909-A6F4-F4E2A498C3EB}" destId="{081EBFF6-F4D8-4EDF-929B-F3020E78D1A8}" srcOrd="2" destOrd="0" presId="urn:microsoft.com/office/officeart/2009/3/layout/RandomtoResultProcess"/>
    <dgm:cxn modelId="{36C59470-CD33-4BA0-9572-477E0BAC1785}" type="presParOf" srcId="{0F58E3A6-623F-4909-A6F4-F4E2A498C3EB}" destId="{6284FFF7-E43A-46BD-84E5-751CD0443B37}" srcOrd="3" destOrd="0" presId="urn:microsoft.com/office/officeart/2009/3/layout/RandomtoResultProcess"/>
    <dgm:cxn modelId="{F3BCFBD4-F47D-4D6C-8873-774CDDE46D81}" type="presParOf" srcId="{0F58E3A6-623F-4909-A6F4-F4E2A498C3EB}" destId="{CCDA70FE-439F-497C-B74A-8781773D809F}" srcOrd="4" destOrd="0" presId="urn:microsoft.com/office/officeart/2009/3/layout/RandomtoResultProcess"/>
    <dgm:cxn modelId="{A7A9A3BD-AE00-4520-941F-7F4DFA081BCE}" type="presParOf" srcId="{0F58E3A6-623F-4909-A6F4-F4E2A498C3EB}" destId="{52D181BA-9347-4742-AF40-EC61FF63B717}" srcOrd="5" destOrd="0" presId="urn:microsoft.com/office/officeart/2009/3/layout/RandomtoResultProcess"/>
    <dgm:cxn modelId="{ACD6EFD2-61C7-4B27-9166-66EF02BEC6FA}" type="presParOf" srcId="{0F58E3A6-623F-4909-A6F4-F4E2A498C3EB}" destId="{258C717A-FFAF-4A9A-A700-5551A9244CED}" srcOrd="6" destOrd="0" presId="urn:microsoft.com/office/officeart/2009/3/layout/RandomtoResultProcess"/>
    <dgm:cxn modelId="{928DD586-BC02-4F8F-B86B-30F6E30B073B}" type="presParOf" srcId="{0F58E3A6-623F-4909-A6F4-F4E2A498C3EB}" destId="{5ED67B59-CBC7-456E-BF82-EBA50D9563F0}" srcOrd="7" destOrd="0" presId="urn:microsoft.com/office/officeart/2009/3/layout/RandomtoResultProcess"/>
    <dgm:cxn modelId="{80EEE921-82A3-4392-9124-8D6891C9FFA5}" type="presParOf" srcId="{0F58E3A6-623F-4909-A6F4-F4E2A498C3EB}" destId="{96679A2D-9692-45CB-ADE3-53B8C334845D}" srcOrd="8" destOrd="0" presId="urn:microsoft.com/office/officeart/2009/3/layout/RandomtoResultProcess"/>
    <dgm:cxn modelId="{4219FC78-5ED9-4D73-986A-BDBDC0AB9BC7}" type="presParOf" srcId="{0F58E3A6-623F-4909-A6F4-F4E2A498C3EB}" destId="{849FB0D1-FABF-42F5-8850-B014ED20E25C}" srcOrd="9" destOrd="0" presId="urn:microsoft.com/office/officeart/2009/3/layout/RandomtoResultProcess"/>
    <dgm:cxn modelId="{BEA7DD37-E8F6-44A7-9B11-294746688C1F}" type="presParOf" srcId="{0F58E3A6-623F-4909-A6F4-F4E2A498C3EB}" destId="{0099C27B-21AD-46F0-908F-9A6EBD0FF109}" srcOrd="10" destOrd="0" presId="urn:microsoft.com/office/officeart/2009/3/layout/RandomtoResultProcess"/>
    <dgm:cxn modelId="{EDBBE6AE-D14E-428B-84DA-1DB3FF31D750}" type="presParOf" srcId="{0F58E3A6-623F-4909-A6F4-F4E2A498C3EB}" destId="{0F3FF333-C16A-48C4-9C46-5CAF67C414C5}" srcOrd="11" destOrd="0" presId="urn:microsoft.com/office/officeart/2009/3/layout/RandomtoResultProcess"/>
    <dgm:cxn modelId="{701014D6-71EF-41B7-84DE-067CBA962188}" type="presParOf" srcId="{0F58E3A6-623F-4909-A6F4-F4E2A498C3EB}" destId="{A063CBB5-1130-4E33-A635-6F86CC2275EC}" srcOrd="12" destOrd="0" presId="urn:microsoft.com/office/officeart/2009/3/layout/RandomtoResultProcess"/>
    <dgm:cxn modelId="{112393DF-BAF1-4233-9E45-11B7C8343D48}" type="presParOf" srcId="{0F58E3A6-623F-4909-A6F4-F4E2A498C3EB}" destId="{7C474F9B-EEF0-4262-972B-C724A0190899}" srcOrd="13" destOrd="0" presId="urn:microsoft.com/office/officeart/2009/3/layout/RandomtoResultProcess"/>
    <dgm:cxn modelId="{7F122B7D-B9F3-4E86-996D-62B77D409FF1}" type="presParOf" srcId="{0F58E3A6-623F-4909-A6F4-F4E2A498C3EB}" destId="{29B722F5-0F83-4915-A322-7F8CCD9B0564}" srcOrd="14" destOrd="0" presId="urn:microsoft.com/office/officeart/2009/3/layout/RandomtoResultProcess"/>
    <dgm:cxn modelId="{36F15325-E9CA-4582-97C3-09262A5E547F}" type="presParOf" srcId="{0F58E3A6-623F-4909-A6F4-F4E2A498C3EB}" destId="{B56F3B2C-84F4-483D-9F42-406CDD20AE90}" srcOrd="15" destOrd="0" presId="urn:microsoft.com/office/officeart/2009/3/layout/RandomtoResultProcess"/>
    <dgm:cxn modelId="{5FE49578-E36E-430B-94D9-A23EFEEC100C}" type="presParOf" srcId="{0F58E3A6-623F-4909-A6F4-F4E2A498C3EB}" destId="{556D5529-E47C-405E-9A36-17E703EE2A48}" srcOrd="16" destOrd="0" presId="urn:microsoft.com/office/officeart/2009/3/layout/RandomtoResultProcess"/>
    <dgm:cxn modelId="{CB07D478-7A7F-447B-90F9-94618ABC195B}" type="presParOf" srcId="{0F58E3A6-623F-4909-A6F4-F4E2A498C3EB}" destId="{D0F05CD4-C75A-428C-B7B3-50266F82144B}" srcOrd="17" destOrd="0" presId="urn:microsoft.com/office/officeart/2009/3/layout/RandomtoResultProcess"/>
    <dgm:cxn modelId="{4F17979C-994A-42EA-BC6E-E43C7AB49EC5}" type="presParOf" srcId="{0F58E3A6-623F-4909-A6F4-F4E2A498C3EB}" destId="{77822E10-FB6E-4FD2-8340-CA3726C738E9}" srcOrd="18" destOrd="0" presId="urn:microsoft.com/office/officeart/2009/3/layout/RandomtoResultProcess"/>
    <dgm:cxn modelId="{F8B413CB-5FBD-4755-A65E-4F4306D3FE78}" type="presParOf" srcId="{0F58E3A6-623F-4909-A6F4-F4E2A498C3EB}" destId="{7EB5A102-9FDE-4500-A0B1-4028B37E9924}" srcOrd="19" destOrd="0" presId="urn:microsoft.com/office/officeart/2009/3/layout/RandomtoResultProcess"/>
    <dgm:cxn modelId="{4BD8A06E-24C1-4BEE-A550-FC64F036E6A1}" type="presParOf" srcId="{3FA897A9-3D60-480B-882C-DD701205FCFA}" destId="{93A07847-9EFC-4BBE-9FCC-C4E9555B3F64}" srcOrd="1" destOrd="0" presId="urn:microsoft.com/office/officeart/2009/3/layout/RandomtoResultProcess"/>
    <dgm:cxn modelId="{6FB44E27-F4AC-4761-A7DE-7F939B722006}" type="presParOf" srcId="{93A07847-9EFC-4BBE-9FCC-C4E9555B3F64}" destId="{F2A6C273-5DE1-4D35-A4DE-8A8FC17201C0}" srcOrd="0" destOrd="0" presId="urn:microsoft.com/office/officeart/2009/3/layout/RandomtoResultProcess"/>
    <dgm:cxn modelId="{7FAA61C3-15D5-4DF6-B2E4-3C1F8F04194D}" type="presParOf" srcId="{93A07847-9EFC-4BBE-9FCC-C4E9555B3F64}" destId="{F8119477-A23E-46B3-A636-140807BCE6E9}" srcOrd="1" destOrd="0" presId="urn:microsoft.com/office/officeart/2009/3/layout/RandomtoResultProcess"/>
    <dgm:cxn modelId="{8496580B-AA25-4F52-B542-EE40A75AA958}" type="presParOf" srcId="{3FA897A9-3D60-480B-882C-DD701205FCFA}" destId="{9828C5A6-1097-4136-A811-9FA419D9499E}" srcOrd="2" destOrd="0" presId="urn:microsoft.com/office/officeart/2009/3/layout/RandomtoResultProcess"/>
    <dgm:cxn modelId="{A9915A70-B559-4B8D-8CB3-6B70A34F0589}" type="presParOf" srcId="{3FA897A9-3D60-480B-882C-DD701205FCFA}" destId="{18B65A8F-D8FB-40BC-894B-D7D36376EB3A}" srcOrd="3" destOrd="0" presId="urn:microsoft.com/office/officeart/2009/3/layout/RandomtoResultProcess"/>
    <dgm:cxn modelId="{543F1B8E-5D8D-4929-AE28-1DAAF696E863}" type="presParOf" srcId="{18B65A8F-D8FB-40BC-894B-D7D36376EB3A}" destId="{967FA99F-BADD-4152-B468-97BA11371803}" srcOrd="0" destOrd="0" presId="urn:microsoft.com/office/officeart/2009/3/layout/RandomtoResultProcess"/>
    <dgm:cxn modelId="{96BE63A5-65A2-4CAE-AE7A-04AD8009744D}" type="presParOf" srcId="{18B65A8F-D8FB-40BC-894B-D7D36376EB3A}" destId="{68219E2D-5136-41C9-BB82-3AD097AB7916}" srcOrd="1" destOrd="0" presId="urn:microsoft.com/office/officeart/2009/3/layout/RandomtoResultProcess"/>
    <dgm:cxn modelId="{D6884152-9B5D-4EE9-A4B2-9CB61F698F37}" type="presParOf" srcId="{3FA897A9-3D60-480B-882C-DD701205FCFA}" destId="{D5F632AC-2F0E-420D-B162-E49C35C75FAC}" srcOrd="4" destOrd="0" presId="urn:microsoft.com/office/officeart/2009/3/layout/RandomtoResultProcess"/>
    <dgm:cxn modelId="{66415E03-6612-49A3-8A80-3D6A31A94073}" type="presParOf" srcId="{D5F632AC-2F0E-420D-B162-E49C35C75FAC}" destId="{E56F4D53-4B88-4143-B979-4D2A3281D761}" srcOrd="0" destOrd="0" presId="urn:microsoft.com/office/officeart/2009/3/layout/RandomtoResultProcess"/>
    <dgm:cxn modelId="{012DD14A-ABA7-4C9E-B828-D17BF9AAF83B}" type="presParOf" srcId="{D5F632AC-2F0E-420D-B162-E49C35C75FAC}" destId="{C414472B-BD50-4C84-9EE6-99DEA30233DE}" srcOrd="1" destOrd="0" presId="urn:microsoft.com/office/officeart/2009/3/layout/RandomtoResultProcess"/>
    <dgm:cxn modelId="{7887D575-E5D2-42C4-A049-E42ABCDA3801}" type="presParOf" srcId="{D5F632AC-2F0E-420D-B162-E49C35C75FAC}" destId="{74B0A7BF-4438-4470-A30E-F6EE16953427}" srcOrd="2" destOrd="0" presId="urn:microsoft.com/office/officeart/2009/3/layout/RandomtoResult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1DA656F-7625-4CE9-940E-E284727F02E0}" type="doc">
      <dgm:prSet loTypeId="urn:microsoft.com/office/officeart/2005/8/layout/hierarchy3" loCatId="list" qsTypeId="urn:microsoft.com/office/officeart/2005/8/quickstyle/3d3" qsCatId="3D" csTypeId="urn:microsoft.com/office/officeart/2005/8/colors/colorful2" csCatId="colorful" phldr="1"/>
      <dgm:spPr/>
      <dgm:t>
        <a:bodyPr/>
        <a:lstStyle/>
        <a:p>
          <a:endParaRPr lang="it-IT"/>
        </a:p>
      </dgm:t>
    </dgm:pt>
    <dgm:pt modelId="{E11354DA-FF46-4574-AF24-D10E5A2BF1ED}">
      <dgm:prSet phldrT="[Testo]"/>
      <dgm:spPr/>
      <dgm:t>
        <a:bodyPr/>
        <a:lstStyle/>
        <a:p>
          <a:r>
            <a:rPr lang="it-IT" dirty="0" smtClean="0"/>
            <a:t>Uomo in una foresta</a:t>
          </a:r>
          <a:endParaRPr lang="it-IT" dirty="0"/>
        </a:p>
      </dgm:t>
    </dgm:pt>
    <dgm:pt modelId="{1925D0F8-2584-4B0D-A113-807279FA4DDA}" type="parTrans" cxnId="{CE8FBA85-60DB-4563-B1B2-B30A7E9C6E0C}">
      <dgm:prSet/>
      <dgm:spPr/>
      <dgm:t>
        <a:bodyPr/>
        <a:lstStyle/>
        <a:p>
          <a:endParaRPr lang="it-IT"/>
        </a:p>
      </dgm:t>
    </dgm:pt>
    <dgm:pt modelId="{73B3072A-1C59-460D-9CA9-7C57876EA6C8}" type="sibTrans" cxnId="{CE8FBA85-60DB-4563-B1B2-B30A7E9C6E0C}">
      <dgm:prSet/>
      <dgm:spPr/>
      <dgm:t>
        <a:bodyPr/>
        <a:lstStyle/>
        <a:p>
          <a:endParaRPr lang="it-IT"/>
        </a:p>
      </dgm:t>
    </dgm:pt>
    <dgm:pt modelId="{411D1011-CEEA-46E4-ABAE-FB695429AC79}">
      <dgm:prSet phldrT="[Testo]" custT="1"/>
      <dgm:spPr/>
      <dgm:t>
        <a:bodyPr/>
        <a:lstStyle/>
        <a:p>
          <a:r>
            <a:rPr lang="it-IT" sz="1400" b="1" dirty="0" smtClean="0"/>
            <a:t>Obiettivo conoscitivo</a:t>
          </a:r>
          <a:r>
            <a:rPr lang="it-IT" sz="1400" dirty="0" smtClean="0"/>
            <a:t>: ricerca di una radura</a:t>
          </a:r>
          <a:endParaRPr lang="it-IT" sz="1400" dirty="0"/>
        </a:p>
      </dgm:t>
    </dgm:pt>
    <dgm:pt modelId="{9B6BF754-C15B-4CF3-BF7C-130C8E67F3A5}" type="parTrans" cxnId="{E2E219A4-AB04-4A8D-B803-30D0B8B43677}">
      <dgm:prSet/>
      <dgm:spPr/>
      <dgm:t>
        <a:bodyPr/>
        <a:lstStyle/>
        <a:p>
          <a:endParaRPr lang="it-IT"/>
        </a:p>
      </dgm:t>
    </dgm:pt>
    <dgm:pt modelId="{5D894F2E-0F95-4267-A856-4C5BAED0C8B9}" type="sibTrans" cxnId="{E2E219A4-AB04-4A8D-B803-30D0B8B43677}">
      <dgm:prSet/>
      <dgm:spPr/>
      <dgm:t>
        <a:bodyPr/>
        <a:lstStyle/>
        <a:p>
          <a:endParaRPr lang="it-IT"/>
        </a:p>
      </dgm:t>
    </dgm:pt>
    <dgm:pt modelId="{20010D92-5141-4291-8984-64804970E358}">
      <dgm:prSet phldrT="[Testo]" custT="1"/>
      <dgm:spPr/>
      <dgm:t>
        <a:bodyPr/>
        <a:lstStyle/>
        <a:p>
          <a:r>
            <a:rPr lang="it-IT" sz="1400" b="1" dirty="0" smtClean="0"/>
            <a:t>Punti di partenza</a:t>
          </a:r>
          <a:r>
            <a:rPr lang="it-IT" sz="1400" dirty="0" smtClean="0"/>
            <a:t>: </a:t>
          </a:r>
        </a:p>
        <a:p>
          <a:r>
            <a:rPr lang="it-IT" sz="1400" dirty="0" smtClean="0"/>
            <a:t>-patrimonio di conoscenza pregressa (propria o altrui);</a:t>
          </a:r>
        </a:p>
        <a:p>
          <a:r>
            <a:rPr lang="it-IT" sz="1400" dirty="0" smtClean="0"/>
            <a:t>- vincoli e risorse (temporali , di praticabilità);</a:t>
          </a:r>
        </a:p>
        <a:p>
          <a:r>
            <a:rPr lang="it-IT" sz="1400" dirty="0" smtClean="0"/>
            <a:t>-sentieri battuti, sentieri non battuti.</a:t>
          </a:r>
          <a:endParaRPr lang="it-IT" sz="1400" dirty="0"/>
        </a:p>
      </dgm:t>
    </dgm:pt>
    <dgm:pt modelId="{0D08293C-7152-46EA-83D3-322665A23F9B}" type="parTrans" cxnId="{7B451084-25DD-41AC-A81A-B640E7299A60}">
      <dgm:prSet/>
      <dgm:spPr/>
      <dgm:t>
        <a:bodyPr/>
        <a:lstStyle/>
        <a:p>
          <a:endParaRPr lang="it-IT"/>
        </a:p>
      </dgm:t>
    </dgm:pt>
    <dgm:pt modelId="{A151A15E-99FE-4BC9-B85A-D8412C981E28}" type="sibTrans" cxnId="{7B451084-25DD-41AC-A81A-B640E7299A60}">
      <dgm:prSet/>
      <dgm:spPr/>
      <dgm:t>
        <a:bodyPr/>
        <a:lstStyle/>
        <a:p>
          <a:endParaRPr lang="it-IT"/>
        </a:p>
      </dgm:t>
    </dgm:pt>
    <dgm:pt modelId="{994D3AA6-7DB1-4542-B636-40D2CF28DF81}">
      <dgm:prSet phldrT="[Testo]"/>
      <dgm:spPr/>
      <dgm:t>
        <a:bodyPr/>
        <a:lstStyle/>
        <a:p>
          <a:pPr algn="r"/>
          <a:r>
            <a:rPr lang="it-IT" dirty="0" smtClean="0"/>
            <a:t>Ricercatore</a:t>
          </a:r>
          <a:endParaRPr lang="it-IT" dirty="0"/>
        </a:p>
      </dgm:t>
    </dgm:pt>
    <dgm:pt modelId="{587D89D3-1F26-4225-B28C-45469C704559}" type="parTrans" cxnId="{9CCDAE88-CB57-4DE6-A551-93C7D92B2465}">
      <dgm:prSet/>
      <dgm:spPr/>
      <dgm:t>
        <a:bodyPr/>
        <a:lstStyle/>
        <a:p>
          <a:endParaRPr lang="it-IT"/>
        </a:p>
      </dgm:t>
    </dgm:pt>
    <dgm:pt modelId="{50569BF9-37A1-4674-8AB0-726BAD67CEC5}" type="sibTrans" cxnId="{9CCDAE88-CB57-4DE6-A551-93C7D92B2465}">
      <dgm:prSet/>
      <dgm:spPr/>
      <dgm:t>
        <a:bodyPr/>
        <a:lstStyle/>
        <a:p>
          <a:endParaRPr lang="it-IT"/>
        </a:p>
      </dgm:t>
    </dgm:pt>
    <dgm:pt modelId="{B7EBDD51-1FA4-4C68-A625-F4121AC653C2}">
      <dgm:prSet phldrT="[Testo]" custT="1"/>
      <dgm:spPr/>
      <dgm:t>
        <a:bodyPr/>
        <a:lstStyle/>
        <a:p>
          <a:r>
            <a:rPr lang="it-IT" sz="1400" b="1" dirty="0" smtClean="0"/>
            <a:t>Obiettivo conoscitivo</a:t>
          </a:r>
          <a:r>
            <a:rPr lang="it-IT" sz="1400" dirty="0" smtClean="0"/>
            <a:t>: comprendere fenomeni della realtà</a:t>
          </a:r>
          <a:endParaRPr lang="it-IT" sz="1400" dirty="0"/>
        </a:p>
      </dgm:t>
    </dgm:pt>
    <dgm:pt modelId="{F0283D15-3756-449E-8844-8BC0162ED7DF}" type="parTrans" cxnId="{9F45072E-4C9E-4FA1-8674-809135EBCAD1}">
      <dgm:prSet/>
      <dgm:spPr/>
      <dgm:t>
        <a:bodyPr/>
        <a:lstStyle/>
        <a:p>
          <a:endParaRPr lang="it-IT"/>
        </a:p>
      </dgm:t>
    </dgm:pt>
    <dgm:pt modelId="{8355819B-7918-41B5-AF44-87B81F43B1E1}" type="sibTrans" cxnId="{9F45072E-4C9E-4FA1-8674-809135EBCAD1}">
      <dgm:prSet/>
      <dgm:spPr/>
      <dgm:t>
        <a:bodyPr/>
        <a:lstStyle/>
        <a:p>
          <a:endParaRPr lang="it-IT"/>
        </a:p>
      </dgm:t>
    </dgm:pt>
    <dgm:pt modelId="{AA6107DE-E461-4657-BD92-13B4FD2A86A4}">
      <dgm:prSet phldrT="[Testo]" custT="1"/>
      <dgm:spPr/>
      <dgm:t>
        <a:bodyPr/>
        <a:lstStyle/>
        <a:p>
          <a:r>
            <a:rPr lang="it-IT" sz="1400" b="1" dirty="0" smtClean="0"/>
            <a:t>Punti di partenza</a:t>
          </a:r>
          <a:r>
            <a:rPr lang="it-IT" sz="1400" dirty="0" smtClean="0"/>
            <a:t>: </a:t>
          </a:r>
        </a:p>
        <a:p>
          <a:r>
            <a:rPr lang="it-IT" sz="1400" dirty="0" smtClean="0"/>
            <a:t>-patrimonio di conoscenza pregressa (propria o altrui);</a:t>
          </a:r>
        </a:p>
        <a:p>
          <a:r>
            <a:rPr lang="it-IT" sz="1400" dirty="0" smtClean="0"/>
            <a:t>- vincoli e risorse (finanziarie, temporali e di collaboratori);</a:t>
          </a:r>
        </a:p>
        <a:p>
          <a:r>
            <a:rPr lang="it-IT" sz="1400" dirty="0" smtClean="0"/>
            <a:t>-scelta delle tecniche da utilizzare.</a:t>
          </a:r>
          <a:endParaRPr lang="it-IT" sz="1400" dirty="0"/>
        </a:p>
      </dgm:t>
    </dgm:pt>
    <dgm:pt modelId="{096626FE-CF89-4E31-AAF7-C397CA6DD097}" type="parTrans" cxnId="{2200A9C5-A2C0-4CAB-BED2-92A23EC28E4A}">
      <dgm:prSet/>
      <dgm:spPr/>
      <dgm:t>
        <a:bodyPr/>
        <a:lstStyle/>
        <a:p>
          <a:endParaRPr lang="it-IT"/>
        </a:p>
      </dgm:t>
    </dgm:pt>
    <dgm:pt modelId="{D7F38C3F-A054-4D23-8D3F-5C91C88329D0}" type="sibTrans" cxnId="{2200A9C5-A2C0-4CAB-BED2-92A23EC28E4A}">
      <dgm:prSet/>
      <dgm:spPr/>
      <dgm:t>
        <a:bodyPr/>
        <a:lstStyle/>
        <a:p>
          <a:endParaRPr lang="it-IT"/>
        </a:p>
      </dgm:t>
    </dgm:pt>
    <dgm:pt modelId="{DF6677B2-6F8B-4BF4-9D4E-31FACE3E5D5D}" type="pres">
      <dgm:prSet presAssocID="{B1DA656F-7625-4CE9-940E-E284727F02E0}" presName="diagram" presStyleCnt="0">
        <dgm:presLayoutVars>
          <dgm:chPref val="1"/>
          <dgm:dir/>
          <dgm:animOne val="branch"/>
          <dgm:animLvl val="lvl"/>
          <dgm:resizeHandles/>
        </dgm:presLayoutVars>
      </dgm:prSet>
      <dgm:spPr/>
      <dgm:t>
        <a:bodyPr/>
        <a:lstStyle/>
        <a:p>
          <a:endParaRPr lang="it-IT"/>
        </a:p>
      </dgm:t>
    </dgm:pt>
    <dgm:pt modelId="{E85674E2-4761-4D6E-B4AC-6725FB59FBB6}" type="pres">
      <dgm:prSet presAssocID="{E11354DA-FF46-4574-AF24-D10E5A2BF1ED}" presName="root" presStyleCnt="0"/>
      <dgm:spPr/>
    </dgm:pt>
    <dgm:pt modelId="{9E21DF4D-0B96-4E29-B797-18617B45BA2B}" type="pres">
      <dgm:prSet presAssocID="{E11354DA-FF46-4574-AF24-D10E5A2BF1ED}" presName="rootComposite" presStyleCnt="0"/>
      <dgm:spPr/>
    </dgm:pt>
    <dgm:pt modelId="{261B584E-02E0-4E52-91A3-6A02BA997583}" type="pres">
      <dgm:prSet presAssocID="{E11354DA-FF46-4574-AF24-D10E5A2BF1ED}" presName="rootText" presStyleLbl="node1" presStyleIdx="0" presStyleCnt="2" custScaleY="77055"/>
      <dgm:spPr/>
      <dgm:t>
        <a:bodyPr/>
        <a:lstStyle/>
        <a:p>
          <a:endParaRPr lang="it-IT"/>
        </a:p>
      </dgm:t>
    </dgm:pt>
    <dgm:pt modelId="{C304F8EE-4BFA-4557-A6F2-8D33297849D1}" type="pres">
      <dgm:prSet presAssocID="{E11354DA-FF46-4574-AF24-D10E5A2BF1ED}" presName="rootConnector" presStyleLbl="node1" presStyleIdx="0" presStyleCnt="2"/>
      <dgm:spPr/>
      <dgm:t>
        <a:bodyPr/>
        <a:lstStyle/>
        <a:p>
          <a:endParaRPr lang="it-IT"/>
        </a:p>
      </dgm:t>
    </dgm:pt>
    <dgm:pt modelId="{FA24F57F-1C5D-41BC-B0CF-A6F8FA39675A}" type="pres">
      <dgm:prSet presAssocID="{E11354DA-FF46-4574-AF24-D10E5A2BF1ED}" presName="childShape" presStyleCnt="0"/>
      <dgm:spPr/>
    </dgm:pt>
    <dgm:pt modelId="{4C0450DC-C516-4627-B210-08A055A7380E}" type="pres">
      <dgm:prSet presAssocID="{9B6BF754-C15B-4CF3-BF7C-130C8E67F3A5}" presName="Name13" presStyleLbl="parChTrans1D2" presStyleIdx="0" presStyleCnt="4"/>
      <dgm:spPr/>
      <dgm:t>
        <a:bodyPr/>
        <a:lstStyle/>
        <a:p>
          <a:endParaRPr lang="it-IT"/>
        </a:p>
      </dgm:t>
    </dgm:pt>
    <dgm:pt modelId="{C21A52CA-A350-4BC5-9418-39C7407A8B45}" type="pres">
      <dgm:prSet presAssocID="{411D1011-CEEA-46E4-ABAE-FB695429AC79}" presName="childText" presStyleLbl="bgAcc1" presStyleIdx="0" presStyleCnt="4" custLinFactNeighborY="-14571">
        <dgm:presLayoutVars>
          <dgm:bulletEnabled val="1"/>
        </dgm:presLayoutVars>
      </dgm:prSet>
      <dgm:spPr/>
      <dgm:t>
        <a:bodyPr/>
        <a:lstStyle/>
        <a:p>
          <a:endParaRPr lang="it-IT"/>
        </a:p>
      </dgm:t>
    </dgm:pt>
    <dgm:pt modelId="{ED203B99-1FCA-48BC-A200-111F53D8E4A0}" type="pres">
      <dgm:prSet presAssocID="{0D08293C-7152-46EA-83D3-322665A23F9B}" presName="Name13" presStyleLbl="parChTrans1D2" presStyleIdx="1" presStyleCnt="4"/>
      <dgm:spPr/>
      <dgm:t>
        <a:bodyPr/>
        <a:lstStyle/>
        <a:p>
          <a:endParaRPr lang="it-IT"/>
        </a:p>
      </dgm:t>
    </dgm:pt>
    <dgm:pt modelId="{C37793E3-169B-4BCA-A7EB-D0150D0CAC76}" type="pres">
      <dgm:prSet presAssocID="{20010D92-5141-4291-8984-64804970E358}" presName="childText" presStyleLbl="bgAcc1" presStyleIdx="1" presStyleCnt="4" custScaleX="130662" custScaleY="144179">
        <dgm:presLayoutVars>
          <dgm:bulletEnabled val="1"/>
        </dgm:presLayoutVars>
      </dgm:prSet>
      <dgm:spPr/>
      <dgm:t>
        <a:bodyPr/>
        <a:lstStyle/>
        <a:p>
          <a:endParaRPr lang="it-IT"/>
        </a:p>
      </dgm:t>
    </dgm:pt>
    <dgm:pt modelId="{16533ED8-5D5C-473B-BF60-98D78062CAFE}" type="pres">
      <dgm:prSet presAssocID="{994D3AA6-7DB1-4542-B636-40D2CF28DF81}" presName="root" presStyleCnt="0"/>
      <dgm:spPr/>
    </dgm:pt>
    <dgm:pt modelId="{38D77B57-E389-4C73-87A7-4781F4884EC3}" type="pres">
      <dgm:prSet presAssocID="{994D3AA6-7DB1-4542-B636-40D2CF28DF81}" presName="rootComposite" presStyleCnt="0"/>
      <dgm:spPr/>
    </dgm:pt>
    <dgm:pt modelId="{1FA20012-38A4-48A8-A005-9CD11050460D}" type="pres">
      <dgm:prSet presAssocID="{994D3AA6-7DB1-4542-B636-40D2CF28DF81}" presName="rootText" presStyleLbl="node1" presStyleIdx="1" presStyleCnt="2" custScaleY="77055"/>
      <dgm:spPr/>
      <dgm:t>
        <a:bodyPr/>
        <a:lstStyle/>
        <a:p>
          <a:endParaRPr lang="it-IT"/>
        </a:p>
      </dgm:t>
    </dgm:pt>
    <dgm:pt modelId="{799A3733-DDCA-4BE8-B211-C63ABA554273}" type="pres">
      <dgm:prSet presAssocID="{994D3AA6-7DB1-4542-B636-40D2CF28DF81}" presName="rootConnector" presStyleLbl="node1" presStyleIdx="1" presStyleCnt="2"/>
      <dgm:spPr/>
      <dgm:t>
        <a:bodyPr/>
        <a:lstStyle/>
        <a:p>
          <a:endParaRPr lang="it-IT"/>
        </a:p>
      </dgm:t>
    </dgm:pt>
    <dgm:pt modelId="{ED52447D-3FFB-4528-B99F-793E523F0808}" type="pres">
      <dgm:prSet presAssocID="{994D3AA6-7DB1-4542-B636-40D2CF28DF81}" presName="childShape" presStyleCnt="0"/>
      <dgm:spPr/>
    </dgm:pt>
    <dgm:pt modelId="{2D3007B9-0C50-4202-BE32-5DC1CD337E95}" type="pres">
      <dgm:prSet presAssocID="{F0283D15-3756-449E-8844-8BC0162ED7DF}" presName="Name13" presStyleLbl="parChTrans1D2" presStyleIdx="2" presStyleCnt="4"/>
      <dgm:spPr/>
      <dgm:t>
        <a:bodyPr/>
        <a:lstStyle/>
        <a:p>
          <a:endParaRPr lang="it-IT"/>
        </a:p>
      </dgm:t>
    </dgm:pt>
    <dgm:pt modelId="{6D274CC6-0880-446D-8C25-F5B83CD543E6}" type="pres">
      <dgm:prSet presAssocID="{B7EBDD51-1FA4-4C68-A625-F4121AC653C2}" presName="childText" presStyleLbl="bgAcc1" presStyleIdx="2" presStyleCnt="4" custLinFactNeighborY="-14571">
        <dgm:presLayoutVars>
          <dgm:bulletEnabled val="1"/>
        </dgm:presLayoutVars>
      </dgm:prSet>
      <dgm:spPr/>
      <dgm:t>
        <a:bodyPr/>
        <a:lstStyle/>
        <a:p>
          <a:endParaRPr lang="it-IT"/>
        </a:p>
      </dgm:t>
    </dgm:pt>
    <dgm:pt modelId="{04B8E1B9-6B0E-4AD8-9A57-BB34563F8950}" type="pres">
      <dgm:prSet presAssocID="{096626FE-CF89-4E31-AAF7-C397CA6DD097}" presName="Name13" presStyleLbl="parChTrans1D2" presStyleIdx="3" presStyleCnt="4"/>
      <dgm:spPr/>
      <dgm:t>
        <a:bodyPr/>
        <a:lstStyle/>
        <a:p>
          <a:endParaRPr lang="it-IT"/>
        </a:p>
      </dgm:t>
    </dgm:pt>
    <dgm:pt modelId="{D773EBB1-6C37-4B67-B394-F639BA79018D}" type="pres">
      <dgm:prSet presAssocID="{AA6107DE-E461-4657-BD92-13B4FD2A86A4}" presName="childText" presStyleLbl="bgAcc1" presStyleIdx="3" presStyleCnt="4" custScaleX="130662" custScaleY="144179">
        <dgm:presLayoutVars>
          <dgm:bulletEnabled val="1"/>
        </dgm:presLayoutVars>
      </dgm:prSet>
      <dgm:spPr/>
      <dgm:t>
        <a:bodyPr/>
        <a:lstStyle/>
        <a:p>
          <a:endParaRPr lang="it-IT"/>
        </a:p>
      </dgm:t>
    </dgm:pt>
  </dgm:ptLst>
  <dgm:cxnLst>
    <dgm:cxn modelId="{7B451084-25DD-41AC-A81A-B640E7299A60}" srcId="{E11354DA-FF46-4574-AF24-D10E5A2BF1ED}" destId="{20010D92-5141-4291-8984-64804970E358}" srcOrd="1" destOrd="0" parTransId="{0D08293C-7152-46EA-83D3-322665A23F9B}" sibTransId="{A151A15E-99FE-4BC9-B85A-D8412C981E28}"/>
    <dgm:cxn modelId="{AAB9999D-E8DB-482A-A9B7-FBB72883AC7A}" type="presOf" srcId="{E11354DA-FF46-4574-AF24-D10E5A2BF1ED}" destId="{C304F8EE-4BFA-4557-A6F2-8D33297849D1}" srcOrd="1" destOrd="0" presId="urn:microsoft.com/office/officeart/2005/8/layout/hierarchy3"/>
    <dgm:cxn modelId="{2200A9C5-A2C0-4CAB-BED2-92A23EC28E4A}" srcId="{994D3AA6-7DB1-4542-B636-40D2CF28DF81}" destId="{AA6107DE-E461-4657-BD92-13B4FD2A86A4}" srcOrd="1" destOrd="0" parTransId="{096626FE-CF89-4E31-AAF7-C397CA6DD097}" sibTransId="{D7F38C3F-A054-4D23-8D3F-5C91C88329D0}"/>
    <dgm:cxn modelId="{4AF97E0B-2723-4A0A-9C99-93FEC9601B0F}" type="presOf" srcId="{096626FE-CF89-4E31-AAF7-C397CA6DD097}" destId="{04B8E1B9-6B0E-4AD8-9A57-BB34563F8950}" srcOrd="0" destOrd="0" presId="urn:microsoft.com/office/officeart/2005/8/layout/hierarchy3"/>
    <dgm:cxn modelId="{FB84B777-323C-4B3C-BCA6-554DAB226C2A}" type="presOf" srcId="{411D1011-CEEA-46E4-ABAE-FB695429AC79}" destId="{C21A52CA-A350-4BC5-9418-39C7407A8B45}" srcOrd="0" destOrd="0" presId="urn:microsoft.com/office/officeart/2005/8/layout/hierarchy3"/>
    <dgm:cxn modelId="{FDFEEF99-2423-4D30-8A36-CF88CF750027}" type="presOf" srcId="{F0283D15-3756-449E-8844-8BC0162ED7DF}" destId="{2D3007B9-0C50-4202-BE32-5DC1CD337E95}" srcOrd="0" destOrd="0" presId="urn:microsoft.com/office/officeart/2005/8/layout/hierarchy3"/>
    <dgm:cxn modelId="{48D67A3F-CB8E-4FF1-B340-DF115571EF66}" type="presOf" srcId="{B7EBDD51-1FA4-4C68-A625-F4121AC653C2}" destId="{6D274CC6-0880-446D-8C25-F5B83CD543E6}" srcOrd="0" destOrd="0" presId="urn:microsoft.com/office/officeart/2005/8/layout/hierarchy3"/>
    <dgm:cxn modelId="{7D0A5742-1798-405A-9AFB-77DF28730DB7}" type="presOf" srcId="{994D3AA6-7DB1-4542-B636-40D2CF28DF81}" destId="{1FA20012-38A4-48A8-A005-9CD11050460D}" srcOrd="0" destOrd="0" presId="urn:microsoft.com/office/officeart/2005/8/layout/hierarchy3"/>
    <dgm:cxn modelId="{08EA6DB0-BEF1-4497-BE14-38914D1CF83C}" type="presOf" srcId="{994D3AA6-7DB1-4542-B636-40D2CF28DF81}" destId="{799A3733-DDCA-4BE8-B211-C63ABA554273}" srcOrd="1" destOrd="0" presId="urn:microsoft.com/office/officeart/2005/8/layout/hierarchy3"/>
    <dgm:cxn modelId="{CE8FBA85-60DB-4563-B1B2-B30A7E9C6E0C}" srcId="{B1DA656F-7625-4CE9-940E-E284727F02E0}" destId="{E11354DA-FF46-4574-AF24-D10E5A2BF1ED}" srcOrd="0" destOrd="0" parTransId="{1925D0F8-2584-4B0D-A113-807279FA4DDA}" sibTransId="{73B3072A-1C59-460D-9CA9-7C57876EA6C8}"/>
    <dgm:cxn modelId="{ECA5B9D7-F9D8-4A0D-A228-1AE2EE54A12B}" type="presOf" srcId="{E11354DA-FF46-4574-AF24-D10E5A2BF1ED}" destId="{261B584E-02E0-4E52-91A3-6A02BA997583}" srcOrd="0" destOrd="0" presId="urn:microsoft.com/office/officeart/2005/8/layout/hierarchy3"/>
    <dgm:cxn modelId="{9F45072E-4C9E-4FA1-8674-809135EBCAD1}" srcId="{994D3AA6-7DB1-4542-B636-40D2CF28DF81}" destId="{B7EBDD51-1FA4-4C68-A625-F4121AC653C2}" srcOrd="0" destOrd="0" parTransId="{F0283D15-3756-449E-8844-8BC0162ED7DF}" sibTransId="{8355819B-7918-41B5-AF44-87B81F43B1E1}"/>
    <dgm:cxn modelId="{64E95A8D-92D7-42D0-9C58-0E27216FC05C}" type="presOf" srcId="{0D08293C-7152-46EA-83D3-322665A23F9B}" destId="{ED203B99-1FCA-48BC-A200-111F53D8E4A0}" srcOrd="0" destOrd="0" presId="urn:microsoft.com/office/officeart/2005/8/layout/hierarchy3"/>
    <dgm:cxn modelId="{24F76CF9-EC7F-42ED-8219-1F80DC96ED27}" type="presOf" srcId="{9B6BF754-C15B-4CF3-BF7C-130C8E67F3A5}" destId="{4C0450DC-C516-4627-B210-08A055A7380E}" srcOrd="0" destOrd="0" presId="urn:microsoft.com/office/officeart/2005/8/layout/hierarchy3"/>
    <dgm:cxn modelId="{5477BBD3-4EC6-4D9B-A493-B7653851ADE0}" type="presOf" srcId="{20010D92-5141-4291-8984-64804970E358}" destId="{C37793E3-169B-4BCA-A7EB-D0150D0CAC76}" srcOrd="0" destOrd="0" presId="urn:microsoft.com/office/officeart/2005/8/layout/hierarchy3"/>
    <dgm:cxn modelId="{DC6D1C38-B64F-4422-B120-009A103C4CC9}" type="presOf" srcId="{B1DA656F-7625-4CE9-940E-E284727F02E0}" destId="{DF6677B2-6F8B-4BF4-9D4E-31FACE3E5D5D}" srcOrd="0" destOrd="0" presId="urn:microsoft.com/office/officeart/2005/8/layout/hierarchy3"/>
    <dgm:cxn modelId="{9CCDAE88-CB57-4DE6-A551-93C7D92B2465}" srcId="{B1DA656F-7625-4CE9-940E-E284727F02E0}" destId="{994D3AA6-7DB1-4542-B636-40D2CF28DF81}" srcOrd="1" destOrd="0" parTransId="{587D89D3-1F26-4225-B28C-45469C704559}" sibTransId="{50569BF9-37A1-4674-8AB0-726BAD67CEC5}"/>
    <dgm:cxn modelId="{E2E219A4-AB04-4A8D-B803-30D0B8B43677}" srcId="{E11354DA-FF46-4574-AF24-D10E5A2BF1ED}" destId="{411D1011-CEEA-46E4-ABAE-FB695429AC79}" srcOrd="0" destOrd="0" parTransId="{9B6BF754-C15B-4CF3-BF7C-130C8E67F3A5}" sibTransId="{5D894F2E-0F95-4267-A856-4C5BAED0C8B9}"/>
    <dgm:cxn modelId="{8B1966DC-4AD4-4E95-8594-3278BF5B44D0}" type="presOf" srcId="{AA6107DE-E461-4657-BD92-13B4FD2A86A4}" destId="{D773EBB1-6C37-4B67-B394-F639BA79018D}" srcOrd="0" destOrd="0" presId="urn:microsoft.com/office/officeart/2005/8/layout/hierarchy3"/>
    <dgm:cxn modelId="{6790F2AC-7B0B-4A38-85D7-864E6D9BF48F}" type="presParOf" srcId="{DF6677B2-6F8B-4BF4-9D4E-31FACE3E5D5D}" destId="{E85674E2-4761-4D6E-B4AC-6725FB59FBB6}" srcOrd="0" destOrd="0" presId="urn:microsoft.com/office/officeart/2005/8/layout/hierarchy3"/>
    <dgm:cxn modelId="{5A237AD4-5C71-4022-8D42-D9AF2DB73BE2}" type="presParOf" srcId="{E85674E2-4761-4D6E-B4AC-6725FB59FBB6}" destId="{9E21DF4D-0B96-4E29-B797-18617B45BA2B}" srcOrd="0" destOrd="0" presId="urn:microsoft.com/office/officeart/2005/8/layout/hierarchy3"/>
    <dgm:cxn modelId="{4EB362F1-E74B-4E54-AA6E-15443F17B0B4}" type="presParOf" srcId="{9E21DF4D-0B96-4E29-B797-18617B45BA2B}" destId="{261B584E-02E0-4E52-91A3-6A02BA997583}" srcOrd="0" destOrd="0" presId="urn:microsoft.com/office/officeart/2005/8/layout/hierarchy3"/>
    <dgm:cxn modelId="{17AFC389-8356-47B9-AD71-23CB63B6637A}" type="presParOf" srcId="{9E21DF4D-0B96-4E29-B797-18617B45BA2B}" destId="{C304F8EE-4BFA-4557-A6F2-8D33297849D1}" srcOrd="1" destOrd="0" presId="urn:microsoft.com/office/officeart/2005/8/layout/hierarchy3"/>
    <dgm:cxn modelId="{66BF601C-DEDA-4803-B9C0-7845749047D0}" type="presParOf" srcId="{E85674E2-4761-4D6E-B4AC-6725FB59FBB6}" destId="{FA24F57F-1C5D-41BC-B0CF-A6F8FA39675A}" srcOrd="1" destOrd="0" presId="urn:microsoft.com/office/officeart/2005/8/layout/hierarchy3"/>
    <dgm:cxn modelId="{9AFDDEDA-6C28-4787-988D-763AB53793AC}" type="presParOf" srcId="{FA24F57F-1C5D-41BC-B0CF-A6F8FA39675A}" destId="{4C0450DC-C516-4627-B210-08A055A7380E}" srcOrd="0" destOrd="0" presId="urn:microsoft.com/office/officeart/2005/8/layout/hierarchy3"/>
    <dgm:cxn modelId="{E160D74B-8221-4E60-BB18-F3F21376B342}" type="presParOf" srcId="{FA24F57F-1C5D-41BC-B0CF-A6F8FA39675A}" destId="{C21A52CA-A350-4BC5-9418-39C7407A8B45}" srcOrd="1" destOrd="0" presId="urn:microsoft.com/office/officeart/2005/8/layout/hierarchy3"/>
    <dgm:cxn modelId="{4C9A2095-A3AF-417C-8CB3-60121F392861}" type="presParOf" srcId="{FA24F57F-1C5D-41BC-B0CF-A6F8FA39675A}" destId="{ED203B99-1FCA-48BC-A200-111F53D8E4A0}" srcOrd="2" destOrd="0" presId="urn:microsoft.com/office/officeart/2005/8/layout/hierarchy3"/>
    <dgm:cxn modelId="{7BF9BA66-0114-4BDF-A36B-6B896B823082}" type="presParOf" srcId="{FA24F57F-1C5D-41BC-B0CF-A6F8FA39675A}" destId="{C37793E3-169B-4BCA-A7EB-D0150D0CAC76}" srcOrd="3" destOrd="0" presId="urn:microsoft.com/office/officeart/2005/8/layout/hierarchy3"/>
    <dgm:cxn modelId="{6C07878D-D99D-4365-B93D-DB5B37FA9993}" type="presParOf" srcId="{DF6677B2-6F8B-4BF4-9D4E-31FACE3E5D5D}" destId="{16533ED8-5D5C-473B-BF60-98D78062CAFE}" srcOrd="1" destOrd="0" presId="urn:microsoft.com/office/officeart/2005/8/layout/hierarchy3"/>
    <dgm:cxn modelId="{AACE7825-34FB-4540-BF1A-41E0321A617A}" type="presParOf" srcId="{16533ED8-5D5C-473B-BF60-98D78062CAFE}" destId="{38D77B57-E389-4C73-87A7-4781F4884EC3}" srcOrd="0" destOrd="0" presId="urn:microsoft.com/office/officeart/2005/8/layout/hierarchy3"/>
    <dgm:cxn modelId="{1B68303E-79A9-4102-8CE5-43708CB41BD9}" type="presParOf" srcId="{38D77B57-E389-4C73-87A7-4781F4884EC3}" destId="{1FA20012-38A4-48A8-A005-9CD11050460D}" srcOrd="0" destOrd="0" presId="urn:microsoft.com/office/officeart/2005/8/layout/hierarchy3"/>
    <dgm:cxn modelId="{96A18AFE-FC9C-43FA-9289-E375A12023C4}" type="presParOf" srcId="{38D77B57-E389-4C73-87A7-4781F4884EC3}" destId="{799A3733-DDCA-4BE8-B211-C63ABA554273}" srcOrd="1" destOrd="0" presId="urn:microsoft.com/office/officeart/2005/8/layout/hierarchy3"/>
    <dgm:cxn modelId="{B217CC5E-DE1D-4C8E-A683-E8B050A635D8}" type="presParOf" srcId="{16533ED8-5D5C-473B-BF60-98D78062CAFE}" destId="{ED52447D-3FFB-4528-B99F-793E523F0808}" srcOrd="1" destOrd="0" presId="urn:microsoft.com/office/officeart/2005/8/layout/hierarchy3"/>
    <dgm:cxn modelId="{F686FD7E-CD6B-4F48-9842-A1DA24DCA2F1}" type="presParOf" srcId="{ED52447D-3FFB-4528-B99F-793E523F0808}" destId="{2D3007B9-0C50-4202-BE32-5DC1CD337E95}" srcOrd="0" destOrd="0" presId="urn:microsoft.com/office/officeart/2005/8/layout/hierarchy3"/>
    <dgm:cxn modelId="{6660FAA5-8B17-45CA-BC04-4AF9B520D768}" type="presParOf" srcId="{ED52447D-3FFB-4528-B99F-793E523F0808}" destId="{6D274CC6-0880-446D-8C25-F5B83CD543E6}" srcOrd="1" destOrd="0" presId="urn:microsoft.com/office/officeart/2005/8/layout/hierarchy3"/>
    <dgm:cxn modelId="{E4328773-65FA-4955-9178-50D6A2583837}" type="presParOf" srcId="{ED52447D-3FFB-4528-B99F-793E523F0808}" destId="{04B8E1B9-6B0E-4AD8-9A57-BB34563F8950}" srcOrd="2" destOrd="0" presId="urn:microsoft.com/office/officeart/2005/8/layout/hierarchy3"/>
    <dgm:cxn modelId="{0454EDF0-5B26-4AA8-98D3-1C804CD943D4}" type="presParOf" srcId="{ED52447D-3FFB-4528-B99F-793E523F0808}" destId="{D773EBB1-6C37-4B67-B394-F639BA79018D}"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FC55A-DCFD-4E07-8A42-D6C22184C950}" type="doc">
      <dgm:prSet loTypeId="urn:microsoft.com/office/officeart/2005/8/layout/hierarchy2" loCatId="hierarchy" qsTypeId="urn:microsoft.com/office/officeart/2005/8/quickstyle/3d3" qsCatId="3D" csTypeId="urn:microsoft.com/office/officeart/2005/8/colors/colorful1" csCatId="colorful" phldr="1"/>
      <dgm:spPr/>
      <dgm:t>
        <a:bodyPr/>
        <a:lstStyle/>
        <a:p>
          <a:endParaRPr lang="it-IT"/>
        </a:p>
      </dgm:t>
    </dgm:pt>
    <dgm:pt modelId="{742F06E5-2059-42CA-BD71-15B06A5C480C}">
      <dgm:prSet phldrT="[Testo]" custT="1"/>
      <dgm:spPr/>
      <dgm:t>
        <a:bodyPr/>
        <a:lstStyle/>
        <a:p>
          <a:pPr rtl="0"/>
          <a:r>
            <a:rPr lang="it-IT" sz="1400" b="1" dirty="0" smtClean="0">
              <a:solidFill>
                <a:schemeClr val="tx1"/>
              </a:solidFill>
            </a:rPr>
            <a:t>La ricerca sociale e l’investigazione</a:t>
          </a:r>
          <a:endParaRPr lang="it-IT" sz="1400" b="1" dirty="0">
            <a:solidFill>
              <a:schemeClr val="tx1"/>
            </a:solidFill>
          </a:endParaRPr>
        </a:p>
      </dgm:t>
    </dgm:pt>
    <dgm:pt modelId="{B007C789-C35C-4381-9877-B27241F9BFEF}" type="parTrans" cxnId="{CD93EAA5-9934-4288-82E0-2F79870820E8}">
      <dgm:prSet/>
      <dgm:spPr/>
      <dgm:t>
        <a:bodyPr/>
        <a:lstStyle/>
        <a:p>
          <a:endParaRPr lang="it-IT" sz="3200">
            <a:solidFill>
              <a:schemeClr val="tx1"/>
            </a:solidFill>
          </a:endParaRPr>
        </a:p>
      </dgm:t>
    </dgm:pt>
    <dgm:pt modelId="{2D1D8735-6010-4FD9-9B9E-5E972F4306F1}" type="sibTrans" cxnId="{CD93EAA5-9934-4288-82E0-2F79870820E8}">
      <dgm:prSet/>
      <dgm:spPr/>
      <dgm:t>
        <a:bodyPr/>
        <a:lstStyle/>
        <a:p>
          <a:endParaRPr lang="it-IT" sz="3200">
            <a:solidFill>
              <a:schemeClr val="tx1"/>
            </a:solidFill>
          </a:endParaRPr>
        </a:p>
      </dgm:t>
    </dgm:pt>
    <dgm:pt modelId="{E1BBE872-5AAA-4FE2-B58D-95AC92E45245}">
      <dgm:prSet phldrT="[Testo]" custT="1"/>
      <dgm:spPr/>
      <dgm:t>
        <a:bodyPr/>
        <a:lstStyle/>
        <a:p>
          <a:r>
            <a:rPr lang="it-IT" sz="1400" b="1" dirty="0" smtClean="0">
              <a:solidFill>
                <a:schemeClr val="tx1"/>
              </a:solidFill>
            </a:rPr>
            <a:t>Cos’è la ricerca sociale?</a:t>
          </a:r>
        </a:p>
        <a:p>
          <a:r>
            <a:rPr lang="it-IT" sz="1400" b="1" dirty="0" smtClean="0">
              <a:solidFill>
                <a:schemeClr val="tx1"/>
              </a:solidFill>
            </a:rPr>
            <a:t>Le nostre prove: numeri e parole.</a:t>
          </a:r>
          <a:endParaRPr lang="it-IT" sz="1400" b="1" dirty="0">
            <a:solidFill>
              <a:schemeClr val="tx1"/>
            </a:solidFill>
          </a:endParaRPr>
        </a:p>
      </dgm:t>
    </dgm:pt>
    <dgm:pt modelId="{EB1955E2-B379-4711-AF60-A44D259E231D}" type="parTrans" cxnId="{391E6385-39B4-43B5-BDF5-2C55AB8ADE5D}">
      <dgm:prSet custT="1"/>
      <dgm:spPr/>
      <dgm:t>
        <a:bodyPr/>
        <a:lstStyle/>
        <a:p>
          <a:endParaRPr lang="it-IT" sz="900">
            <a:solidFill>
              <a:schemeClr val="tx1"/>
            </a:solidFill>
          </a:endParaRPr>
        </a:p>
      </dgm:t>
    </dgm:pt>
    <dgm:pt modelId="{2C180315-4AE4-4B1E-BB03-7F6B36C1E6ED}" type="sibTrans" cxnId="{391E6385-39B4-43B5-BDF5-2C55AB8ADE5D}">
      <dgm:prSet/>
      <dgm:spPr/>
      <dgm:t>
        <a:bodyPr/>
        <a:lstStyle/>
        <a:p>
          <a:endParaRPr lang="it-IT" sz="3200">
            <a:solidFill>
              <a:schemeClr val="tx1"/>
            </a:solidFill>
          </a:endParaRPr>
        </a:p>
      </dgm:t>
    </dgm:pt>
    <dgm:pt modelId="{AD83B1A1-3154-41D8-9338-9E96FE1615A3}">
      <dgm:prSet phldrT="[Testo]" custT="1"/>
      <dgm:spPr/>
      <dgm:t>
        <a:bodyPr/>
        <a:lstStyle/>
        <a:p>
          <a:r>
            <a:rPr lang="it-IT" sz="1400" dirty="0" smtClean="0">
              <a:solidFill>
                <a:schemeClr val="tx1"/>
              </a:solidFill>
            </a:rPr>
            <a:t>La ricerca sociale </a:t>
          </a:r>
          <a:r>
            <a:rPr lang="it-IT" sz="1400" b="1" dirty="0" smtClean="0">
              <a:solidFill>
                <a:schemeClr val="tx1"/>
              </a:solidFill>
            </a:rPr>
            <a:t>parte da una domanda, o da un insieme di domande</a:t>
          </a:r>
          <a:r>
            <a:rPr lang="it-IT" sz="1400" dirty="0" smtClean="0">
              <a:solidFill>
                <a:schemeClr val="tx1"/>
              </a:solidFill>
            </a:rPr>
            <a:t>, che riguardano un aspetto della realtà sociale, cui possiamo essere interessati per varie ragioni o che possono interessare terzi (il committente o finanziatore).</a:t>
          </a:r>
          <a:endParaRPr lang="it-IT" sz="1400" dirty="0">
            <a:solidFill>
              <a:schemeClr val="tx1"/>
            </a:solidFill>
          </a:endParaRPr>
        </a:p>
      </dgm:t>
    </dgm:pt>
    <dgm:pt modelId="{E8A9504E-A849-4724-A3F3-E1C7854A061A}" type="parTrans" cxnId="{C5B50B0A-9322-4339-A331-674ADBA7D9B5}">
      <dgm:prSet custT="1"/>
      <dgm:spPr/>
      <dgm:t>
        <a:bodyPr/>
        <a:lstStyle/>
        <a:p>
          <a:endParaRPr lang="it-IT" sz="900">
            <a:solidFill>
              <a:schemeClr val="tx1"/>
            </a:solidFill>
          </a:endParaRPr>
        </a:p>
      </dgm:t>
    </dgm:pt>
    <dgm:pt modelId="{ACF957CB-7009-4C0B-8A74-801923A0B04D}" type="sibTrans" cxnId="{C5B50B0A-9322-4339-A331-674ADBA7D9B5}">
      <dgm:prSet/>
      <dgm:spPr/>
      <dgm:t>
        <a:bodyPr/>
        <a:lstStyle/>
        <a:p>
          <a:endParaRPr lang="it-IT" sz="3200">
            <a:solidFill>
              <a:schemeClr val="tx1"/>
            </a:solidFill>
          </a:endParaRPr>
        </a:p>
      </dgm:t>
    </dgm:pt>
    <dgm:pt modelId="{38323A0C-06B8-4591-8661-EB3D02F59D2B}">
      <dgm:prSet phldrT="[Testo]" custT="1"/>
      <dgm:spPr/>
      <dgm:t>
        <a:bodyPr/>
        <a:lstStyle/>
        <a:p>
          <a:pPr>
            <a:lnSpc>
              <a:spcPct val="100000"/>
            </a:lnSpc>
            <a:spcAft>
              <a:spcPts val="0"/>
            </a:spcAft>
          </a:pPr>
          <a:r>
            <a:rPr lang="it-IT" sz="1400" dirty="0" smtClean="0">
              <a:solidFill>
                <a:schemeClr val="tx1"/>
              </a:solidFill>
            </a:rPr>
            <a:t>Possibili </a:t>
          </a:r>
          <a:r>
            <a:rPr lang="it-IT" sz="1400" b="1" dirty="0" smtClean="0">
              <a:solidFill>
                <a:schemeClr val="tx1"/>
              </a:solidFill>
            </a:rPr>
            <a:t>obiettivi</a:t>
          </a:r>
          <a:r>
            <a:rPr lang="it-IT" sz="1400" dirty="0" smtClean="0">
              <a:solidFill>
                <a:schemeClr val="tx1"/>
              </a:solidFill>
            </a:rPr>
            <a:t>:</a:t>
          </a:r>
        </a:p>
        <a:p>
          <a:pPr>
            <a:lnSpc>
              <a:spcPct val="100000"/>
            </a:lnSpc>
            <a:spcAft>
              <a:spcPts val="0"/>
            </a:spcAft>
          </a:pPr>
          <a:r>
            <a:rPr lang="it-IT" sz="1400" dirty="0" smtClean="0">
              <a:solidFill>
                <a:schemeClr val="tx1"/>
              </a:solidFill>
            </a:rPr>
            <a:t>- aumentare la conoscenza su un certo fenomeno,</a:t>
          </a:r>
        </a:p>
        <a:p>
          <a:pPr>
            <a:lnSpc>
              <a:spcPct val="100000"/>
            </a:lnSpc>
            <a:spcAft>
              <a:spcPts val="0"/>
            </a:spcAft>
          </a:pPr>
          <a:r>
            <a:rPr lang="it-IT" sz="1400" dirty="0" smtClean="0">
              <a:solidFill>
                <a:schemeClr val="tx1"/>
              </a:solidFill>
            </a:rPr>
            <a:t>- usare la conoscenza per dare indicazioni su come intervenire sulla realtà per migliorarla.</a:t>
          </a:r>
          <a:endParaRPr lang="it-IT" sz="1400" dirty="0">
            <a:solidFill>
              <a:schemeClr val="tx1"/>
            </a:solidFill>
          </a:endParaRPr>
        </a:p>
      </dgm:t>
    </dgm:pt>
    <dgm:pt modelId="{6CCA315C-9155-44D9-89CF-F9C3860A5A41}" type="parTrans" cxnId="{F0B2B3EC-9624-469E-BEDE-DEA5B2E1696D}">
      <dgm:prSet custT="1"/>
      <dgm:spPr/>
      <dgm:t>
        <a:bodyPr/>
        <a:lstStyle/>
        <a:p>
          <a:endParaRPr lang="it-IT" sz="900">
            <a:solidFill>
              <a:schemeClr val="tx1"/>
            </a:solidFill>
          </a:endParaRPr>
        </a:p>
      </dgm:t>
    </dgm:pt>
    <dgm:pt modelId="{268846AE-BE44-46A6-95FB-A0725B31F60D}" type="sibTrans" cxnId="{F0B2B3EC-9624-469E-BEDE-DEA5B2E1696D}">
      <dgm:prSet/>
      <dgm:spPr/>
      <dgm:t>
        <a:bodyPr/>
        <a:lstStyle/>
        <a:p>
          <a:endParaRPr lang="it-IT" sz="3200">
            <a:solidFill>
              <a:schemeClr val="tx1"/>
            </a:solidFill>
          </a:endParaRPr>
        </a:p>
      </dgm:t>
    </dgm:pt>
    <dgm:pt modelId="{C9599AB8-1883-4356-8CC1-E05EAC200E2A}">
      <dgm:prSet phldrT="[Testo]" custT="1"/>
      <dgm:spPr/>
      <dgm:t>
        <a:bodyPr/>
        <a:lstStyle/>
        <a:p>
          <a:r>
            <a:rPr lang="it-IT" sz="1400" b="1" dirty="0" smtClean="0">
              <a:solidFill>
                <a:schemeClr val="tx1"/>
              </a:solidFill>
            </a:rPr>
            <a:t>Quali sono le «regole» per condurla?</a:t>
          </a:r>
        </a:p>
        <a:p>
          <a:r>
            <a:rPr lang="it-IT" sz="1400" b="1" dirty="0" smtClean="0">
              <a:solidFill>
                <a:schemeClr val="tx1"/>
              </a:solidFill>
            </a:rPr>
            <a:t>Definizioni come argomentazioni</a:t>
          </a:r>
          <a:endParaRPr lang="it-IT" sz="1400" b="1" dirty="0">
            <a:solidFill>
              <a:schemeClr val="tx1"/>
            </a:solidFill>
          </a:endParaRPr>
        </a:p>
      </dgm:t>
    </dgm:pt>
    <dgm:pt modelId="{F3AFDF3C-A6A0-41EB-81A8-97657984AD1B}" type="parTrans" cxnId="{759914CC-F6CD-4E0F-916C-9CF382C2995B}">
      <dgm:prSet custT="1"/>
      <dgm:spPr/>
      <dgm:t>
        <a:bodyPr/>
        <a:lstStyle/>
        <a:p>
          <a:endParaRPr lang="it-IT" sz="900">
            <a:solidFill>
              <a:schemeClr val="tx1"/>
            </a:solidFill>
          </a:endParaRPr>
        </a:p>
      </dgm:t>
    </dgm:pt>
    <dgm:pt modelId="{52320EF6-0E7A-448E-9EF1-A91B0D6EAADD}" type="sibTrans" cxnId="{759914CC-F6CD-4E0F-916C-9CF382C2995B}">
      <dgm:prSet/>
      <dgm:spPr/>
      <dgm:t>
        <a:bodyPr/>
        <a:lstStyle/>
        <a:p>
          <a:endParaRPr lang="it-IT" sz="3200">
            <a:solidFill>
              <a:schemeClr val="tx1"/>
            </a:solidFill>
          </a:endParaRPr>
        </a:p>
      </dgm:t>
    </dgm:pt>
    <dgm:pt modelId="{56947E3E-3E65-40F5-A797-4AE7F3E1146D}">
      <dgm:prSet phldrT="[Testo]" custT="1"/>
      <dgm:spPr/>
      <dgm:t>
        <a:bodyPr/>
        <a:lstStyle/>
        <a:p>
          <a:r>
            <a:rPr lang="it-IT" sz="1400" dirty="0" smtClean="0">
              <a:solidFill>
                <a:schemeClr val="tx1"/>
              </a:solidFill>
            </a:rPr>
            <a:t>Regole metodologiche come fondamento del </a:t>
          </a:r>
          <a:r>
            <a:rPr lang="it-IT" sz="1400" b="1" dirty="0" smtClean="0">
              <a:solidFill>
                <a:schemeClr val="tx1"/>
              </a:solidFill>
            </a:rPr>
            <a:t>riconoscimento del valore scientifico </a:t>
          </a:r>
          <a:r>
            <a:rPr lang="it-IT" sz="1400" dirty="0" smtClean="0">
              <a:solidFill>
                <a:schemeClr val="tx1"/>
              </a:solidFill>
            </a:rPr>
            <a:t>della ricerca e possono essere di tipo tecnico-operativo oppure riguardare la correttezza del comportamento del ricercatore. </a:t>
          </a:r>
          <a:endParaRPr lang="it-IT" sz="1400" dirty="0">
            <a:solidFill>
              <a:schemeClr val="tx1"/>
            </a:solidFill>
          </a:endParaRPr>
        </a:p>
      </dgm:t>
    </dgm:pt>
    <dgm:pt modelId="{C4571088-50F6-4832-BE49-DD0E9877145D}" type="parTrans" cxnId="{CDAE8979-72D9-462B-BA4E-047D99AD918E}">
      <dgm:prSet custT="1"/>
      <dgm:spPr/>
      <dgm:t>
        <a:bodyPr/>
        <a:lstStyle/>
        <a:p>
          <a:endParaRPr lang="it-IT" sz="900">
            <a:solidFill>
              <a:schemeClr val="tx1"/>
            </a:solidFill>
          </a:endParaRPr>
        </a:p>
      </dgm:t>
    </dgm:pt>
    <dgm:pt modelId="{31B315FA-46A8-47F5-AB76-A009386AD3A7}" type="sibTrans" cxnId="{CDAE8979-72D9-462B-BA4E-047D99AD918E}">
      <dgm:prSet/>
      <dgm:spPr/>
      <dgm:t>
        <a:bodyPr/>
        <a:lstStyle/>
        <a:p>
          <a:endParaRPr lang="it-IT" sz="3200">
            <a:solidFill>
              <a:schemeClr val="tx1"/>
            </a:solidFill>
          </a:endParaRPr>
        </a:p>
      </dgm:t>
    </dgm:pt>
    <dgm:pt modelId="{A211F7BC-27D0-4E0B-AA9D-CD5F7181FC53}">
      <dgm:prSet custT="1"/>
      <dgm:spPr/>
      <dgm:t>
        <a:bodyPr/>
        <a:lstStyle/>
        <a:p>
          <a:r>
            <a:rPr lang="it-IT" sz="1400" dirty="0" smtClean="0">
              <a:solidFill>
                <a:schemeClr val="tx1"/>
              </a:solidFill>
            </a:rPr>
            <a:t>Per Cardano, riprende una precedente definizione di </a:t>
          </a:r>
          <a:r>
            <a:rPr lang="it-IT" sz="1400" dirty="0" err="1" smtClean="0">
              <a:solidFill>
                <a:schemeClr val="tx1"/>
              </a:solidFill>
            </a:rPr>
            <a:t>Ricolfi</a:t>
          </a:r>
          <a:r>
            <a:rPr lang="it-IT" sz="1400" dirty="0" smtClean="0">
              <a:solidFill>
                <a:schemeClr val="tx1"/>
              </a:solidFill>
            </a:rPr>
            <a:t> (1997), «La locuzione ”ricerca sociale” designa un </a:t>
          </a:r>
          <a:r>
            <a:rPr lang="it-IT" sz="1400" b="1" dirty="0" smtClean="0">
              <a:solidFill>
                <a:schemeClr val="tx1"/>
              </a:solidFill>
            </a:rPr>
            <a:t>particolare tipo di agire strategico</a:t>
          </a:r>
          <a:r>
            <a:rPr lang="it-IT" sz="1400" dirty="0" smtClean="0">
              <a:solidFill>
                <a:schemeClr val="tx1"/>
              </a:solidFill>
            </a:rPr>
            <a:t>, con il quale il ricercatore si apre a un’</a:t>
          </a:r>
          <a:r>
            <a:rPr lang="it-IT" sz="1400" i="1" dirty="0" smtClean="0">
              <a:solidFill>
                <a:schemeClr val="tx1"/>
              </a:solidFill>
            </a:rPr>
            <a:t>esperienza</a:t>
          </a:r>
          <a:r>
            <a:rPr lang="it-IT" sz="1400" dirty="0" smtClean="0">
              <a:solidFill>
                <a:schemeClr val="tx1"/>
              </a:solidFill>
            </a:rPr>
            <a:t> con l’intento di elaborare una </a:t>
          </a:r>
          <a:r>
            <a:rPr lang="it-IT" sz="1400" i="1" dirty="0" smtClean="0">
              <a:solidFill>
                <a:schemeClr val="tx1"/>
              </a:solidFill>
            </a:rPr>
            <a:t>risposta</a:t>
          </a:r>
          <a:r>
            <a:rPr lang="it-IT" sz="1400" dirty="0" smtClean="0">
              <a:solidFill>
                <a:schemeClr val="tx1"/>
              </a:solidFill>
            </a:rPr>
            <a:t> (e talvolta più d’una) a una </a:t>
          </a:r>
          <a:r>
            <a:rPr lang="it-IT" sz="1400" i="1" dirty="0" smtClean="0">
              <a:solidFill>
                <a:schemeClr val="tx1"/>
              </a:solidFill>
            </a:rPr>
            <a:t>domanda</a:t>
          </a:r>
          <a:r>
            <a:rPr lang="it-IT" sz="1400" dirty="0" smtClean="0">
              <a:solidFill>
                <a:schemeClr val="tx1"/>
              </a:solidFill>
            </a:rPr>
            <a:t> relativa a un dato fenomeno sociale» (2011, 13).</a:t>
          </a:r>
          <a:endParaRPr lang="it-IT" sz="1400" dirty="0">
            <a:solidFill>
              <a:schemeClr val="tx1"/>
            </a:solidFill>
          </a:endParaRPr>
        </a:p>
      </dgm:t>
    </dgm:pt>
    <dgm:pt modelId="{1D97B90E-5912-439C-8F6F-2087390693D8}" type="parTrans" cxnId="{FCCD842A-FAD3-453C-9E8B-0AB209D320B6}">
      <dgm:prSet/>
      <dgm:spPr/>
      <dgm:t>
        <a:bodyPr/>
        <a:lstStyle/>
        <a:p>
          <a:endParaRPr lang="it-IT">
            <a:solidFill>
              <a:schemeClr val="tx1"/>
            </a:solidFill>
          </a:endParaRPr>
        </a:p>
      </dgm:t>
    </dgm:pt>
    <dgm:pt modelId="{090D496F-C0C4-4F1F-8735-2D343D819DA5}" type="sibTrans" cxnId="{FCCD842A-FAD3-453C-9E8B-0AB209D320B6}">
      <dgm:prSet/>
      <dgm:spPr/>
      <dgm:t>
        <a:bodyPr/>
        <a:lstStyle/>
        <a:p>
          <a:endParaRPr lang="it-IT">
            <a:solidFill>
              <a:schemeClr val="tx1"/>
            </a:solidFill>
          </a:endParaRPr>
        </a:p>
      </dgm:t>
    </dgm:pt>
    <dgm:pt modelId="{8AC3E92A-213C-4FA3-B920-D565EE3B63AD}" type="pres">
      <dgm:prSet presAssocID="{A25FC55A-DCFD-4E07-8A42-D6C22184C950}" presName="diagram" presStyleCnt="0">
        <dgm:presLayoutVars>
          <dgm:chPref val="1"/>
          <dgm:dir/>
          <dgm:animOne val="branch"/>
          <dgm:animLvl val="lvl"/>
          <dgm:resizeHandles val="exact"/>
        </dgm:presLayoutVars>
      </dgm:prSet>
      <dgm:spPr/>
      <dgm:t>
        <a:bodyPr/>
        <a:lstStyle/>
        <a:p>
          <a:endParaRPr lang="it-IT"/>
        </a:p>
      </dgm:t>
    </dgm:pt>
    <dgm:pt modelId="{82E68109-EEAA-486C-A23E-98C73B738ABA}" type="pres">
      <dgm:prSet presAssocID="{742F06E5-2059-42CA-BD71-15B06A5C480C}" presName="root1" presStyleCnt="0"/>
      <dgm:spPr/>
    </dgm:pt>
    <dgm:pt modelId="{AFB0B229-40F7-4CD3-8B72-4B076B04CAC7}" type="pres">
      <dgm:prSet presAssocID="{742F06E5-2059-42CA-BD71-15B06A5C480C}" presName="LevelOneTextNode" presStyleLbl="node0" presStyleIdx="0" presStyleCnt="1" custScaleX="122713" custScaleY="201107" custLinFactY="-32783" custLinFactNeighborX="-18299" custLinFactNeighborY="-100000">
        <dgm:presLayoutVars>
          <dgm:chPref val="3"/>
        </dgm:presLayoutVars>
      </dgm:prSet>
      <dgm:spPr/>
      <dgm:t>
        <a:bodyPr/>
        <a:lstStyle/>
        <a:p>
          <a:endParaRPr lang="it-IT"/>
        </a:p>
      </dgm:t>
    </dgm:pt>
    <dgm:pt modelId="{BF1DD48E-265C-4B88-8623-C81399CA4B1C}" type="pres">
      <dgm:prSet presAssocID="{742F06E5-2059-42CA-BD71-15B06A5C480C}" presName="level2hierChild" presStyleCnt="0"/>
      <dgm:spPr/>
    </dgm:pt>
    <dgm:pt modelId="{0D5BACFB-54EB-4BC0-973D-39134990AC2E}" type="pres">
      <dgm:prSet presAssocID="{EB1955E2-B379-4711-AF60-A44D259E231D}" presName="conn2-1" presStyleLbl="parChTrans1D2" presStyleIdx="0" presStyleCnt="2"/>
      <dgm:spPr/>
      <dgm:t>
        <a:bodyPr/>
        <a:lstStyle/>
        <a:p>
          <a:endParaRPr lang="it-IT"/>
        </a:p>
      </dgm:t>
    </dgm:pt>
    <dgm:pt modelId="{98FD20F1-93C0-4704-879D-D4259ED53217}" type="pres">
      <dgm:prSet presAssocID="{EB1955E2-B379-4711-AF60-A44D259E231D}" presName="connTx" presStyleLbl="parChTrans1D2" presStyleIdx="0" presStyleCnt="2"/>
      <dgm:spPr/>
      <dgm:t>
        <a:bodyPr/>
        <a:lstStyle/>
        <a:p>
          <a:endParaRPr lang="it-IT"/>
        </a:p>
      </dgm:t>
    </dgm:pt>
    <dgm:pt modelId="{E0ADC20A-1B26-4C35-B8FF-E1C2F7A36B93}" type="pres">
      <dgm:prSet presAssocID="{E1BBE872-5AAA-4FE2-B58D-95AC92E45245}" presName="root2" presStyleCnt="0"/>
      <dgm:spPr/>
    </dgm:pt>
    <dgm:pt modelId="{BBE5089F-9546-4F2F-94E9-64F68DCB6351}" type="pres">
      <dgm:prSet presAssocID="{E1BBE872-5AAA-4FE2-B58D-95AC92E45245}" presName="LevelTwoTextNode" presStyleLbl="node2" presStyleIdx="0" presStyleCnt="2" custScaleX="118704" custScaleY="211362" custLinFactNeighborX="-36151" custLinFactNeighborY="-61213">
        <dgm:presLayoutVars>
          <dgm:chPref val="3"/>
        </dgm:presLayoutVars>
      </dgm:prSet>
      <dgm:spPr/>
      <dgm:t>
        <a:bodyPr/>
        <a:lstStyle/>
        <a:p>
          <a:endParaRPr lang="it-IT"/>
        </a:p>
      </dgm:t>
    </dgm:pt>
    <dgm:pt modelId="{1A8BFC41-B8BC-400B-BB56-4ED5EE8FB438}" type="pres">
      <dgm:prSet presAssocID="{E1BBE872-5AAA-4FE2-B58D-95AC92E45245}" presName="level3hierChild" presStyleCnt="0"/>
      <dgm:spPr/>
    </dgm:pt>
    <dgm:pt modelId="{85F227F0-53D2-4ABD-84E4-09D747FBDB28}" type="pres">
      <dgm:prSet presAssocID="{E8A9504E-A849-4724-A3F3-E1C7854A061A}" presName="conn2-1" presStyleLbl="parChTrans1D3" presStyleIdx="0" presStyleCnt="4"/>
      <dgm:spPr/>
      <dgm:t>
        <a:bodyPr/>
        <a:lstStyle/>
        <a:p>
          <a:endParaRPr lang="it-IT"/>
        </a:p>
      </dgm:t>
    </dgm:pt>
    <dgm:pt modelId="{5E1E37AC-C081-41ED-99A8-851C11EE1723}" type="pres">
      <dgm:prSet presAssocID="{E8A9504E-A849-4724-A3F3-E1C7854A061A}" presName="connTx" presStyleLbl="parChTrans1D3" presStyleIdx="0" presStyleCnt="4"/>
      <dgm:spPr/>
      <dgm:t>
        <a:bodyPr/>
        <a:lstStyle/>
        <a:p>
          <a:endParaRPr lang="it-IT"/>
        </a:p>
      </dgm:t>
    </dgm:pt>
    <dgm:pt modelId="{69B1E767-3F01-427C-B031-08B6B076B1B2}" type="pres">
      <dgm:prSet presAssocID="{AD83B1A1-3154-41D8-9338-9E96FE1615A3}" presName="root2" presStyleCnt="0"/>
      <dgm:spPr/>
    </dgm:pt>
    <dgm:pt modelId="{A6D5BA87-A43F-43DF-88D1-3A4AD2437C45}" type="pres">
      <dgm:prSet presAssocID="{AD83B1A1-3154-41D8-9338-9E96FE1615A3}" presName="LevelTwoTextNode" presStyleLbl="node3" presStyleIdx="0" presStyleCnt="4" custScaleX="371548" custScaleY="153581" custLinFactNeighborX="-23664">
        <dgm:presLayoutVars>
          <dgm:chPref val="3"/>
        </dgm:presLayoutVars>
      </dgm:prSet>
      <dgm:spPr/>
      <dgm:t>
        <a:bodyPr/>
        <a:lstStyle/>
        <a:p>
          <a:endParaRPr lang="it-IT"/>
        </a:p>
      </dgm:t>
    </dgm:pt>
    <dgm:pt modelId="{C88555AE-F765-42DA-AE2C-98647B6A2F76}" type="pres">
      <dgm:prSet presAssocID="{AD83B1A1-3154-41D8-9338-9E96FE1615A3}" presName="level3hierChild" presStyleCnt="0"/>
      <dgm:spPr/>
    </dgm:pt>
    <dgm:pt modelId="{818B4D91-AFD0-4980-8844-AE1103CAB3A9}" type="pres">
      <dgm:prSet presAssocID="{6CCA315C-9155-44D9-89CF-F9C3860A5A41}" presName="conn2-1" presStyleLbl="parChTrans1D3" presStyleIdx="1" presStyleCnt="4"/>
      <dgm:spPr/>
      <dgm:t>
        <a:bodyPr/>
        <a:lstStyle/>
        <a:p>
          <a:endParaRPr lang="it-IT"/>
        </a:p>
      </dgm:t>
    </dgm:pt>
    <dgm:pt modelId="{5CFA8354-1223-456A-BB62-61DBC5489254}" type="pres">
      <dgm:prSet presAssocID="{6CCA315C-9155-44D9-89CF-F9C3860A5A41}" presName="connTx" presStyleLbl="parChTrans1D3" presStyleIdx="1" presStyleCnt="4"/>
      <dgm:spPr/>
      <dgm:t>
        <a:bodyPr/>
        <a:lstStyle/>
        <a:p>
          <a:endParaRPr lang="it-IT"/>
        </a:p>
      </dgm:t>
    </dgm:pt>
    <dgm:pt modelId="{503E8F44-ADEF-44EA-B475-920382FFA5C4}" type="pres">
      <dgm:prSet presAssocID="{38323A0C-06B8-4591-8661-EB3D02F59D2B}" presName="root2" presStyleCnt="0"/>
      <dgm:spPr/>
    </dgm:pt>
    <dgm:pt modelId="{66EA23F9-2F20-4FE3-8DE3-5CB9E679EF0C}" type="pres">
      <dgm:prSet presAssocID="{38323A0C-06B8-4591-8661-EB3D02F59D2B}" presName="LevelTwoTextNode" presStyleLbl="node3" presStyleIdx="1" presStyleCnt="4" custScaleX="374289" custScaleY="188045" custLinFactNeighborX="-11415">
        <dgm:presLayoutVars>
          <dgm:chPref val="3"/>
        </dgm:presLayoutVars>
      </dgm:prSet>
      <dgm:spPr/>
      <dgm:t>
        <a:bodyPr/>
        <a:lstStyle/>
        <a:p>
          <a:endParaRPr lang="it-IT"/>
        </a:p>
      </dgm:t>
    </dgm:pt>
    <dgm:pt modelId="{5843EA45-C850-438A-8BC8-7842C5E205FD}" type="pres">
      <dgm:prSet presAssocID="{38323A0C-06B8-4591-8661-EB3D02F59D2B}" presName="level3hierChild" presStyleCnt="0"/>
      <dgm:spPr/>
    </dgm:pt>
    <dgm:pt modelId="{187067BF-3530-4619-8C9F-A1A83793B7BE}" type="pres">
      <dgm:prSet presAssocID="{1D97B90E-5912-439C-8F6F-2087390693D8}" presName="conn2-1" presStyleLbl="parChTrans1D3" presStyleIdx="2" presStyleCnt="4"/>
      <dgm:spPr/>
      <dgm:t>
        <a:bodyPr/>
        <a:lstStyle/>
        <a:p>
          <a:endParaRPr lang="it-IT"/>
        </a:p>
      </dgm:t>
    </dgm:pt>
    <dgm:pt modelId="{BFEB2C71-CD45-414B-A739-F5A2CE5ECABF}" type="pres">
      <dgm:prSet presAssocID="{1D97B90E-5912-439C-8F6F-2087390693D8}" presName="connTx" presStyleLbl="parChTrans1D3" presStyleIdx="2" presStyleCnt="4"/>
      <dgm:spPr/>
      <dgm:t>
        <a:bodyPr/>
        <a:lstStyle/>
        <a:p>
          <a:endParaRPr lang="it-IT"/>
        </a:p>
      </dgm:t>
    </dgm:pt>
    <dgm:pt modelId="{3100180D-0309-41B7-9DAC-D0E855DF2DFC}" type="pres">
      <dgm:prSet presAssocID="{A211F7BC-27D0-4E0B-AA9D-CD5F7181FC53}" presName="root2" presStyleCnt="0"/>
      <dgm:spPr/>
    </dgm:pt>
    <dgm:pt modelId="{7AD80E89-EA0A-44A2-A94F-78B150565573}" type="pres">
      <dgm:prSet presAssocID="{A211F7BC-27D0-4E0B-AA9D-CD5F7181FC53}" presName="LevelTwoTextNode" presStyleLbl="node3" presStyleIdx="2" presStyleCnt="4" custScaleX="377924" custScaleY="231427" custLinFactNeighborX="6958">
        <dgm:presLayoutVars>
          <dgm:chPref val="3"/>
        </dgm:presLayoutVars>
      </dgm:prSet>
      <dgm:spPr/>
      <dgm:t>
        <a:bodyPr/>
        <a:lstStyle/>
        <a:p>
          <a:endParaRPr lang="it-IT"/>
        </a:p>
      </dgm:t>
    </dgm:pt>
    <dgm:pt modelId="{AD49A14F-D8C6-455A-BFA7-DB3F01260A40}" type="pres">
      <dgm:prSet presAssocID="{A211F7BC-27D0-4E0B-AA9D-CD5F7181FC53}" presName="level3hierChild" presStyleCnt="0"/>
      <dgm:spPr/>
    </dgm:pt>
    <dgm:pt modelId="{B5A0B886-0EE1-4A66-8CE6-BDB48E8ADA45}" type="pres">
      <dgm:prSet presAssocID="{F3AFDF3C-A6A0-41EB-81A8-97657984AD1B}" presName="conn2-1" presStyleLbl="parChTrans1D2" presStyleIdx="1" presStyleCnt="2"/>
      <dgm:spPr/>
      <dgm:t>
        <a:bodyPr/>
        <a:lstStyle/>
        <a:p>
          <a:endParaRPr lang="it-IT"/>
        </a:p>
      </dgm:t>
    </dgm:pt>
    <dgm:pt modelId="{9569C96F-A88D-46A1-B82D-80D2761BB012}" type="pres">
      <dgm:prSet presAssocID="{F3AFDF3C-A6A0-41EB-81A8-97657984AD1B}" presName="connTx" presStyleLbl="parChTrans1D2" presStyleIdx="1" presStyleCnt="2"/>
      <dgm:spPr/>
      <dgm:t>
        <a:bodyPr/>
        <a:lstStyle/>
        <a:p>
          <a:endParaRPr lang="it-IT"/>
        </a:p>
      </dgm:t>
    </dgm:pt>
    <dgm:pt modelId="{CEB2A9AF-65D9-4774-B524-F576B14B07F0}" type="pres">
      <dgm:prSet presAssocID="{C9599AB8-1883-4356-8CC1-E05EAC200E2A}" presName="root2" presStyleCnt="0"/>
      <dgm:spPr/>
    </dgm:pt>
    <dgm:pt modelId="{D1735126-FE20-47D0-9E97-F49CB6A80FA1}" type="pres">
      <dgm:prSet presAssocID="{C9599AB8-1883-4356-8CC1-E05EAC200E2A}" presName="LevelTwoTextNode" presStyleLbl="node2" presStyleIdx="1" presStyleCnt="2" custScaleX="134617" custScaleY="250746" custLinFactY="-21628" custLinFactNeighborX="-30200" custLinFactNeighborY="-100000">
        <dgm:presLayoutVars>
          <dgm:chPref val="3"/>
        </dgm:presLayoutVars>
      </dgm:prSet>
      <dgm:spPr/>
      <dgm:t>
        <a:bodyPr/>
        <a:lstStyle/>
        <a:p>
          <a:endParaRPr lang="it-IT"/>
        </a:p>
      </dgm:t>
    </dgm:pt>
    <dgm:pt modelId="{66BC5897-5A95-46D8-90A6-A51C1EEC3530}" type="pres">
      <dgm:prSet presAssocID="{C9599AB8-1883-4356-8CC1-E05EAC200E2A}" presName="level3hierChild" presStyleCnt="0"/>
      <dgm:spPr/>
    </dgm:pt>
    <dgm:pt modelId="{F05310A1-9399-43D1-B816-9900A82251AD}" type="pres">
      <dgm:prSet presAssocID="{C4571088-50F6-4832-BE49-DD0E9877145D}" presName="conn2-1" presStyleLbl="parChTrans1D3" presStyleIdx="3" presStyleCnt="4"/>
      <dgm:spPr/>
      <dgm:t>
        <a:bodyPr/>
        <a:lstStyle/>
        <a:p>
          <a:endParaRPr lang="it-IT"/>
        </a:p>
      </dgm:t>
    </dgm:pt>
    <dgm:pt modelId="{65F734F2-111E-4C35-A7AF-AC897E13357F}" type="pres">
      <dgm:prSet presAssocID="{C4571088-50F6-4832-BE49-DD0E9877145D}" presName="connTx" presStyleLbl="parChTrans1D3" presStyleIdx="3" presStyleCnt="4"/>
      <dgm:spPr/>
      <dgm:t>
        <a:bodyPr/>
        <a:lstStyle/>
        <a:p>
          <a:endParaRPr lang="it-IT"/>
        </a:p>
      </dgm:t>
    </dgm:pt>
    <dgm:pt modelId="{1477CF15-C1A2-4DEE-8EC3-80E24C58E9CE}" type="pres">
      <dgm:prSet presAssocID="{56947E3E-3E65-40F5-A797-4AE7F3E1146D}" presName="root2" presStyleCnt="0"/>
      <dgm:spPr/>
    </dgm:pt>
    <dgm:pt modelId="{A4C1F744-44E2-499B-AAC9-37BBB455BAD6}" type="pres">
      <dgm:prSet presAssocID="{56947E3E-3E65-40F5-A797-4AE7F3E1146D}" presName="LevelTwoTextNode" presStyleLbl="node3" presStyleIdx="3" presStyleCnt="4" custScaleX="380665" custScaleY="159725">
        <dgm:presLayoutVars>
          <dgm:chPref val="3"/>
        </dgm:presLayoutVars>
      </dgm:prSet>
      <dgm:spPr/>
      <dgm:t>
        <a:bodyPr/>
        <a:lstStyle/>
        <a:p>
          <a:endParaRPr lang="it-IT"/>
        </a:p>
      </dgm:t>
    </dgm:pt>
    <dgm:pt modelId="{058DB3E8-02D0-40AF-834A-BDFA55346305}" type="pres">
      <dgm:prSet presAssocID="{56947E3E-3E65-40F5-A797-4AE7F3E1146D}" presName="level3hierChild" presStyleCnt="0"/>
      <dgm:spPr/>
    </dgm:pt>
  </dgm:ptLst>
  <dgm:cxnLst>
    <dgm:cxn modelId="{759914CC-F6CD-4E0F-916C-9CF382C2995B}" srcId="{742F06E5-2059-42CA-BD71-15B06A5C480C}" destId="{C9599AB8-1883-4356-8CC1-E05EAC200E2A}" srcOrd="1" destOrd="0" parTransId="{F3AFDF3C-A6A0-41EB-81A8-97657984AD1B}" sibTransId="{52320EF6-0E7A-448E-9EF1-A91B0D6EAADD}"/>
    <dgm:cxn modelId="{2CC83145-3B58-4BFC-BBD9-D639B2425397}" type="presOf" srcId="{A25FC55A-DCFD-4E07-8A42-D6C22184C950}" destId="{8AC3E92A-213C-4FA3-B920-D565EE3B63AD}" srcOrd="0" destOrd="0" presId="urn:microsoft.com/office/officeart/2005/8/layout/hierarchy2"/>
    <dgm:cxn modelId="{FCCD842A-FAD3-453C-9E8B-0AB209D320B6}" srcId="{E1BBE872-5AAA-4FE2-B58D-95AC92E45245}" destId="{A211F7BC-27D0-4E0B-AA9D-CD5F7181FC53}" srcOrd="2" destOrd="0" parTransId="{1D97B90E-5912-439C-8F6F-2087390693D8}" sibTransId="{090D496F-C0C4-4F1F-8735-2D343D819DA5}"/>
    <dgm:cxn modelId="{5E8602B2-235D-404C-AB34-6B2B1AC4E424}" type="presOf" srcId="{56947E3E-3E65-40F5-A797-4AE7F3E1146D}" destId="{A4C1F744-44E2-499B-AAC9-37BBB455BAD6}" srcOrd="0" destOrd="0" presId="urn:microsoft.com/office/officeart/2005/8/layout/hierarchy2"/>
    <dgm:cxn modelId="{92194E32-7849-48CA-AC1D-A5D822F05FB4}" type="presOf" srcId="{E8A9504E-A849-4724-A3F3-E1C7854A061A}" destId="{85F227F0-53D2-4ABD-84E4-09D747FBDB28}" srcOrd="0" destOrd="0" presId="urn:microsoft.com/office/officeart/2005/8/layout/hierarchy2"/>
    <dgm:cxn modelId="{1F54AD2E-7237-4D86-9F5A-8358B6A9A3B3}" type="presOf" srcId="{C9599AB8-1883-4356-8CC1-E05EAC200E2A}" destId="{D1735126-FE20-47D0-9E97-F49CB6A80FA1}" srcOrd="0" destOrd="0" presId="urn:microsoft.com/office/officeart/2005/8/layout/hierarchy2"/>
    <dgm:cxn modelId="{7E8587D4-B5C6-4256-B636-8F72CF636D6C}" type="presOf" srcId="{EB1955E2-B379-4711-AF60-A44D259E231D}" destId="{98FD20F1-93C0-4704-879D-D4259ED53217}" srcOrd="1" destOrd="0" presId="urn:microsoft.com/office/officeart/2005/8/layout/hierarchy2"/>
    <dgm:cxn modelId="{F0B2B3EC-9624-469E-BEDE-DEA5B2E1696D}" srcId="{E1BBE872-5AAA-4FE2-B58D-95AC92E45245}" destId="{38323A0C-06B8-4591-8661-EB3D02F59D2B}" srcOrd="1" destOrd="0" parTransId="{6CCA315C-9155-44D9-89CF-F9C3860A5A41}" sibTransId="{268846AE-BE44-46A6-95FB-A0725B31F60D}"/>
    <dgm:cxn modelId="{C5B50B0A-9322-4339-A331-674ADBA7D9B5}" srcId="{E1BBE872-5AAA-4FE2-B58D-95AC92E45245}" destId="{AD83B1A1-3154-41D8-9338-9E96FE1615A3}" srcOrd="0" destOrd="0" parTransId="{E8A9504E-A849-4724-A3F3-E1C7854A061A}" sibTransId="{ACF957CB-7009-4C0B-8A74-801923A0B04D}"/>
    <dgm:cxn modelId="{2DEBCD27-A84F-4A92-A93B-5EA0CAA97670}" type="presOf" srcId="{6CCA315C-9155-44D9-89CF-F9C3860A5A41}" destId="{818B4D91-AFD0-4980-8844-AE1103CAB3A9}" srcOrd="0" destOrd="0" presId="urn:microsoft.com/office/officeart/2005/8/layout/hierarchy2"/>
    <dgm:cxn modelId="{E25DD7BD-9D43-4C79-9A02-6D28823FC754}" type="presOf" srcId="{1D97B90E-5912-439C-8F6F-2087390693D8}" destId="{187067BF-3530-4619-8C9F-A1A83793B7BE}" srcOrd="0" destOrd="0" presId="urn:microsoft.com/office/officeart/2005/8/layout/hierarchy2"/>
    <dgm:cxn modelId="{90EB1552-C394-4F9B-8614-C480B0EEC1F1}" type="presOf" srcId="{A211F7BC-27D0-4E0B-AA9D-CD5F7181FC53}" destId="{7AD80E89-EA0A-44A2-A94F-78B150565573}" srcOrd="0" destOrd="0" presId="urn:microsoft.com/office/officeart/2005/8/layout/hierarchy2"/>
    <dgm:cxn modelId="{B669E222-0AC9-4E8A-973F-8574314A13EE}" type="presOf" srcId="{C4571088-50F6-4832-BE49-DD0E9877145D}" destId="{F05310A1-9399-43D1-B816-9900A82251AD}" srcOrd="0" destOrd="0" presId="urn:microsoft.com/office/officeart/2005/8/layout/hierarchy2"/>
    <dgm:cxn modelId="{CDAE8979-72D9-462B-BA4E-047D99AD918E}" srcId="{C9599AB8-1883-4356-8CC1-E05EAC200E2A}" destId="{56947E3E-3E65-40F5-A797-4AE7F3E1146D}" srcOrd="0" destOrd="0" parTransId="{C4571088-50F6-4832-BE49-DD0E9877145D}" sibTransId="{31B315FA-46A8-47F5-AB76-A009386AD3A7}"/>
    <dgm:cxn modelId="{D46FFC47-06AE-4F31-9D06-DC0C17E0AE0F}" type="presOf" srcId="{EB1955E2-B379-4711-AF60-A44D259E231D}" destId="{0D5BACFB-54EB-4BC0-973D-39134990AC2E}" srcOrd="0" destOrd="0" presId="urn:microsoft.com/office/officeart/2005/8/layout/hierarchy2"/>
    <dgm:cxn modelId="{81F5F0F5-BD75-4849-9889-C9EEA3E72024}" type="presOf" srcId="{AD83B1A1-3154-41D8-9338-9E96FE1615A3}" destId="{A6D5BA87-A43F-43DF-88D1-3A4AD2437C45}" srcOrd="0" destOrd="0" presId="urn:microsoft.com/office/officeart/2005/8/layout/hierarchy2"/>
    <dgm:cxn modelId="{3A4E53FF-0CF6-4BEB-AB42-2928AD692D60}" type="presOf" srcId="{742F06E5-2059-42CA-BD71-15B06A5C480C}" destId="{AFB0B229-40F7-4CD3-8B72-4B076B04CAC7}" srcOrd="0" destOrd="0" presId="urn:microsoft.com/office/officeart/2005/8/layout/hierarchy2"/>
    <dgm:cxn modelId="{5EA30D00-A27F-4250-AAB4-60064DBF96DF}" type="presOf" srcId="{C4571088-50F6-4832-BE49-DD0E9877145D}" destId="{65F734F2-111E-4C35-A7AF-AC897E13357F}" srcOrd="1" destOrd="0" presId="urn:microsoft.com/office/officeart/2005/8/layout/hierarchy2"/>
    <dgm:cxn modelId="{BCFB87BF-8942-4A53-8C81-2610EFC3DD19}" type="presOf" srcId="{1D97B90E-5912-439C-8F6F-2087390693D8}" destId="{BFEB2C71-CD45-414B-A739-F5A2CE5ECABF}" srcOrd="1" destOrd="0" presId="urn:microsoft.com/office/officeart/2005/8/layout/hierarchy2"/>
    <dgm:cxn modelId="{391E6385-39B4-43B5-BDF5-2C55AB8ADE5D}" srcId="{742F06E5-2059-42CA-BD71-15B06A5C480C}" destId="{E1BBE872-5AAA-4FE2-B58D-95AC92E45245}" srcOrd="0" destOrd="0" parTransId="{EB1955E2-B379-4711-AF60-A44D259E231D}" sibTransId="{2C180315-4AE4-4B1E-BB03-7F6B36C1E6ED}"/>
    <dgm:cxn modelId="{6D5CA53B-8316-4AFB-ABC5-EE2D860F368D}" type="presOf" srcId="{F3AFDF3C-A6A0-41EB-81A8-97657984AD1B}" destId="{B5A0B886-0EE1-4A66-8CE6-BDB48E8ADA45}" srcOrd="0" destOrd="0" presId="urn:microsoft.com/office/officeart/2005/8/layout/hierarchy2"/>
    <dgm:cxn modelId="{CD93EAA5-9934-4288-82E0-2F79870820E8}" srcId="{A25FC55A-DCFD-4E07-8A42-D6C22184C950}" destId="{742F06E5-2059-42CA-BD71-15B06A5C480C}" srcOrd="0" destOrd="0" parTransId="{B007C789-C35C-4381-9877-B27241F9BFEF}" sibTransId="{2D1D8735-6010-4FD9-9B9E-5E972F4306F1}"/>
    <dgm:cxn modelId="{BE6DD3DF-CBD9-411F-987A-7B2E40A56B67}" type="presOf" srcId="{E8A9504E-A849-4724-A3F3-E1C7854A061A}" destId="{5E1E37AC-C081-41ED-99A8-851C11EE1723}" srcOrd="1" destOrd="0" presId="urn:microsoft.com/office/officeart/2005/8/layout/hierarchy2"/>
    <dgm:cxn modelId="{34AD40A3-414E-4227-BA8E-E13893865747}" type="presOf" srcId="{38323A0C-06B8-4591-8661-EB3D02F59D2B}" destId="{66EA23F9-2F20-4FE3-8DE3-5CB9E679EF0C}" srcOrd="0" destOrd="0" presId="urn:microsoft.com/office/officeart/2005/8/layout/hierarchy2"/>
    <dgm:cxn modelId="{FB698111-C957-49AC-B0BC-7AA2FABF20AD}" type="presOf" srcId="{F3AFDF3C-A6A0-41EB-81A8-97657984AD1B}" destId="{9569C96F-A88D-46A1-B82D-80D2761BB012}" srcOrd="1" destOrd="0" presId="urn:microsoft.com/office/officeart/2005/8/layout/hierarchy2"/>
    <dgm:cxn modelId="{93C9DF14-1472-4544-9D1F-0CA2569D15D8}" type="presOf" srcId="{E1BBE872-5AAA-4FE2-B58D-95AC92E45245}" destId="{BBE5089F-9546-4F2F-94E9-64F68DCB6351}" srcOrd="0" destOrd="0" presId="urn:microsoft.com/office/officeart/2005/8/layout/hierarchy2"/>
    <dgm:cxn modelId="{611A2055-A17A-42F5-BB9E-F4D9E8AFE44C}" type="presOf" srcId="{6CCA315C-9155-44D9-89CF-F9C3860A5A41}" destId="{5CFA8354-1223-456A-BB62-61DBC5489254}" srcOrd="1" destOrd="0" presId="urn:microsoft.com/office/officeart/2005/8/layout/hierarchy2"/>
    <dgm:cxn modelId="{C543BC0A-C7C8-4A9F-AEF2-7328A9D52F72}" type="presParOf" srcId="{8AC3E92A-213C-4FA3-B920-D565EE3B63AD}" destId="{82E68109-EEAA-486C-A23E-98C73B738ABA}" srcOrd="0" destOrd="0" presId="urn:microsoft.com/office/officeart/2005/8/layout/hierarchy2"/>
    <dgm:cxn modelId="{4A316126-B6CD-42F0-85AB-40B03D1B4AB0}" type="presParOf" srcId="{82E68109-EEAA-486C-A23E-98C73B738ABA}" destId="{AFB0B229-40F7-4CD3-8B72-4B076B04CAC7}" srcOrd="0" destOrd="0" presId="urn:microsoft.com/office/officeart/2005/8/layout/hierarchy2"/>
    <dgm:cxn modelId="{C8B857EE-FA9F-4930-B1D5-2B79096855CB}" type="presParOf" srcId="{82E68109-EEAA-486C-A23E-98C73B738ABA}" destId="{BF1DD48E-265C-4B88-8623-C81399CA4B1C}" srcOrd="1" destOrd="0" presId="urn:microsoft.com/office/officeart/2005/8/layout/hierarchy2"/>
    <dgm:cxn modelId="{2B92359E-3234-4B4D-9D3C-BCE5FFC60365}" type="presParOf" srcId="{BF1DD48E-265C-4B88-8623-C81399CA4B1C}" destId="{0D5BACFB-54EB-4BC0-973D-39134990AC2E}" srcOrd="0" destOrd="0" presId="urn:microsoft.com/office/officeart/2005/8/layout/hierarchy2"/>
    <dgm:cxn modelId="{61EBC4C2-63BB-4E57-B79B-501328031CA2}" type="presParOf" srcId="{0D5BACFB-54EB-4BC0-973D-39134990AC2E}" destId="{98FD20F1-93C0-4704-879D-D4259ED53217}" srcOrd="0" destOrd="0" presId="urn:microsoft.com/office/officeart/2005/8/layout/hierarchy2"/>
    <dgm:cxn modelId="{895858EB-D235-42EB-85ED-2A08D7395111}" type="presParOf" srcId="{BF1DD48E-265C-4B88-8623-C81399CA4B1C}" destId="{E0ADC20A-1B26-4C35-B8FF-E1C2F7A36B93}" srcOrd="1" destOrd="0" presId="urn:microsoft.com/office/officeart/2005/8/layout/hierarchy2"/>
    <dgm:cxn modelId="{BE88EF61-E36A-4A57-964E-9CED05F01237}" type="presParOf" srcId="{E0ADC20A-1B26-4C35-B8FF-E1C2F7A36B93}" destId="{BBE5089F-9546-4F2F-94E9-64F68DCB6351}" srcOrd="0" destOrd="0" presId="urn:microsoft.com/office/officeart/2005/8/layout/hierarchy2"/>
    <dgm:cxn modelId="{1D90AF1C-9631-4952-A5D1-34E652D0F174}" type="presParOf" srcId="{E0ADC20A-1B26-4C35-B8FF-E1C2F7A36B93}" destId="{1A8BFC41-B8BC-400B-BB56-4ED5EE8FB438}" srcOrd="1" destOrd="0" presId="urn:microsoft.com/office/officeart/2005/8/layout/hierarchy2"/>
    <dgm:cxn modelId="{034AB526-CFF7-485A-A49A-98825C51646E}" type="presParOf" srcId="{1A8BFC41-B8BC-400B-BB56-4ED5EE8FB438}" destId="{85F227F0-53D2-4ABD-84E4-09D747FBDB28}" srcOrd="0" destOrd="0" presId="urn:microsoft.com/office/officeart/2005/8/layout/hierarchy2"/>
    <dgm:cxn modelId="{95A845B9-D1F3-4A4E-95D8-1D66A07A7F7D}" type="presParOf" srcId="{85F227F0-53D2-4ABD-84E4-09D747FBDB28}" destId="{5E1E37AC-C081-41ED-99A8-851C11EE1723}" srcOrd="0" destOrd="0" presId="urn:microsoft.com/office/officeart/2005/8/layout/hierarchy2"/>
    <dgm:cxn modelId="{643081FD-24DC-47FC-882F-26087114219A}" type="presParOf" srcId="{1A8BFC41-B8BC-400B-BB56-4ED5EE8FB438}" destId="{69B1E767-3F01-427C-B031-08B6B076B1B2}" srcOrd="1" destOrd="0" presId="urn:microsoft.com/office/officeart/2005/8/layout/hierarchy2"/>
    <dgm:cxn modelId="{7B24F8E7-F375-4741-A08E-3B6B27BF69A8}" type="presParOf" srcId="{69B1E767-3F01-427C-B031-08B6B076B1B2}" destId="{A6D5BA87-A43F-43DF-88D1-3A4AD2437C45}" srcOrd="0" destOrd="0" presId="urn:microsoft.com/office/officeart/2005/8/layout/hierarchy2"/>
    <dgm:cxn modelId="{5A920D08-2CAA-4F20-939A-FE114E37A27D}" type="presParOf" srcId="{69B1E767-3F01-427C-B031-08B6B076B1B2}" destId="{C88555AE-F765-42DA-AE2C-98647B6A2F76}" srcOrd="1" destOrd="0" presId="urn:microsoft.com/office/officeart/2005/8/layout/hierarchy2"/>
    <dgm:cxn modelId="{B3B1CA0B-3C0C-4F96-827F-752FF98505FC}" type="presParOf" srcId="{1A8BFC41-B8BC-400B-BB56-4ED5EE8FB438}" destId="{818B4D91-AFD0-4980-8844-AE1103CAB3A9}" srcOrd="2" destOrd="0" presId="urn:microsoft.com/office/officeart/2005/8/layout/hierarchy2"/>
    <dgm:cxn modelId="{6C0DFC19-D244-4EA3-AD4B-39A20BA1AD8E}" type="presParOf" srcId="{818B4D91-AFD0-4980-8844-AE1103CAB3A9}" destId="{5CFA8354-1223-456A-BB62-61DBC5489254}" srcOrd="0" destOrd="0" presId="urn:microsoft.com/office/officeart/2005/8/layout/hierarchy2"/>
    <dgm:cxn modelId="{08BCD62E-B28F-49CF-B7C0-ADE40B4D2679}" type="presParOf" srcId="{1A8BFC41-B8BC-400B-BB56-4ED5EE8FB438}" destId="{503E8F44-ADEF-44EA-B475-920382FFA5C4}" srcOrd="3" destOrd="0" presId="urn:microsoft.com/office/officeart/2005/8/layout/hierarchy2"/>
    <dgm:cxn modelId="{97573D07-7726-4A92-B41D-45EE940F99BE}" type="presParOf" srcId="{503E8F44-ADEF-44EA-B475-920382FFA5C4}" destId="{66EA23F9-2F20-4FE3-8DE3-5CB9E679EF0C}" srcOrd="0" destOrd="0" presId="urn:microsoft.com/office/officeart/2005/8/layout/hierarchy2"/>
    <dgm:cxn modelId="{8EE4CD23-9A90-41B1-A5D2-A3E880921643}" type="presParOf" srcId="{503E8F44-ADEF-44EA-B475-920382FFA5C4}" destId="{5843EA45-C850-438A-8BC8-7842C5E205FD}" srcOrd="1" destOrd="0" presId="urn:microsoft.com/office/officeart/2005/8/layout/hierarchy2"/>
    <dgm:cxn modelId="{6384E8EA-1FE7-4D4B-9C78-9F2C2FA327F5}" type="presParOf" srcId="{1A8BFC41-B8BC-400B-BB56-4ED5EE8FB438}" destId="{187067BF-3530-4619-8C9F-A1A83793B7BE}" srcOrd="4" destOrd="0" presId="urn:microsoft.com/office/officeart/2005/8/layout/hierarchy2"/>
    <dgm:cxn modelId="{2F74130B-C4A8-4628-90B8-33A164F4A367}" type="presParOf" srcId="{187067BF-3530-4619-8C9F-A1A83793B7BE}" destId="{BFEB2C71-CD45-414B-A739-F5A2CE5ECABF}" srcOrd="0" destOrd="0" presId="urn:microsoft.com/office/officeart/2005/8/layout/hierarchy2"/>
    <dgm:cxn modelId="{2BDF1929-CAB3-462F-80A7-83205DAABE6A}" type="presParOf" srcId="{1A8BFC41-B8BC-400B-BB56-4ED5EE8FB438}" destId="{3100180D-0309-41B7-9DAC-D0E855DF2DFC}" srcOrd="5" destOrd="0" presId="urn:microsoft.com/office/officeart/2005/8/layout/hierarchy2"/>
    <dgm:cxn modelId="{8DC382F9-D78B-492F-986C-D7F49C1D8602}" type="presParOf" srcId="{3100180D-0309-41B7-9DAC-D0E855DF2DFC}" destId="{7AD80E89-EA0A-44A2-A94F-78B150565573}" srcOrd="0" destOrd="0" presId="urn:microsoft.com/office/officeart/2005/8/layout/hierarchy2"/>
    <dgm:cxn modelId="{DED50531-BCF3-4AAA-8CE0-129265863A7E}" type="presParOf" srcId="{3100180D-0309-41B7-9DAC-D0E855DF2DFC}" destId="{AD49A14F-D8C6-455A-BFA7-DB3F01260A40}" srcOrd="1" destOrd="0" presId="urn:microsoft.com/office/officeart/2005/8/layout/hierarchy2"/>
    <dgm:cxn modelId="{63BE0A52-83C1-4718-BFD4-BE3EC0ADB08B}" type="presParOf" srcId="{BF1DD48E-265C-4B88-8623-C81399CA4B1C}" destId="{B5A0B886-0EE1-4A66-8CE6-BDB48E8ADA45}" srcOrd="2" destOrd="0" presId="urn:microsoft.com/office/officeart/2005/8/layout/hierarchy2"/>
    <dgm:cxn modelId="{2D42EA6E-8461-4996-932B-A37B18983109}" type="presParOf" srcId="{B5A0B886-0EE1-4A66-8CE6-BDB48E8ADA45}" destId="{9569C96F-A88D-46A1-B82D-80D2761BB012}" srcOrd="0" destOrd="0" presId="urn:microsoft.com/office/officeart/2005/8/layout/hierarchy2"/>
    <dgm:cxn modelId="{22ABA582-4AA8-4B3B-961F-F3CD22FBF88D}" type="presParOf" srcId="{BF1DD48E-265C-4B88-8623-C81399CA4B1C}" destId="{CEB2A9AF-65D9-4774-B524-F576B14B07F0}" srcOrd="3" destOrd="0" presId="urn:microsoft.com/office/officeart/2005/8/layout/hierarchy2"/>
    <dgm:cxn modelId="{CAA71922-7013-42EB-8ABD-7B71F3241953}" type="presParOf" srcId="{CEB2A9AF-65D9-4774-B524-F576B14B07F0}" destId="{D1735126-FE20-47D0-9E97-F49CB6A80FA1}" srcOrd="0" destOrd="0" presId="urn:microsoft.com/office/officeart/2005/8/layout/hierarchy2"/>
    <dgm:cxn modelId="{5CE7EBE2-6C27-4383-8D6B-261D9156A50B}" type="presParOf" srcId="{CEB2A9AF-65D9-4774-B524-F576B14B07F0}" destId="{66BC5897-5A95-46D8-90A6-A51C1EEC3530}" srcOrd="1" destOrd="0" presId="urn:microsoft.com/office/officeart/2005/8/layout/hierarchy2"/>
    <dgm:cxn modelId="{F821F949-DBF4-49FD-9347-72D749D2AF48}" type="presParOf" srcId="{66BC5897-5A95-46D8-90A6-A51C1EEC3530}" destId="{F05310A1-9399-43D1-B816-9900A82251AD}" srcOrd="0" destOrd="0" presId="urn:microsoft.com/office/officeart/2005/8/layout/hierarchy2"/>
    <dgm:cxn modelId="{0943A391-BCA3-4F05-B6BD-D978B55715C3}" type="presParOf" srcId="{F05310A1-9399-43D1-B816-9900A82251AD}" destId="{65F734F2-111E-4C35-A7AF-AC897E13357F}" srcOrd="0" destOrd="0" presId="urn:microsoft.com/office/officeart/2005/8/layout/hierarchy2"/>
    <dgm:cxn modelId="{4EEFF077-4525-45F4-B6BA-F65B77733256}" type="presParOf" srcId="{66BC5897-5A95-46D8-90A6-A51C1EEC3530}" destId="{1477CF15-C1A2-4DEE-8EC3-80E24C58E9CE}" srcOrd="1" destOrd="0" presId="urn:microsoft.com/office/officeart/2005/8/layout/hierarchy2"/>
    <dgm:cxn modelId="{99A6B817-0228-40D6-B751-8B36730B00B5}" type="presParOf" srcId="{1477CF15-C1A2-4DEE-8EC3-80E24C58E9CE}" destId="{A4C1F744-44E2-499B-AAC9-37BBB455BAD6}" srcOrd="0" destOrd="0" presId="urn:microsoft.com/office/officeart/2005/8/layout/hierarchy2"/>
    <dgm:cxn modelId="{25C1B9C3-21D1-4AE7-AD11-E13837304041}" type="presParOf" srcId="{1477CF15-C1A2-4DEE-8EC3-80E24C58E9CE}" destId="{058DB3E8-02D0-40AF-834A-BDFA55346305}"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B60B18C-F6BD-4E0E-8F04-FB2DA1E5BE39}" type="doc">
      <dgm:prSet loTypeId="urn:microsoft.com/office/officeart/2005/8/layout/target3" loCatId="list" qsTypeId="urn:microsoft.com/office/officeart/2005/8/quickstyle/3d3" qsCatId="3D" csTypeId="urn:microsoft.com/office/officeart/2005/8/colors/colorful1" csCatId="colorful" phldr="1"/>
      <dgm:spPr/>
      <dgm:t>
        <a:bodyPr/>
        <a:lstStyle/>
        <a:p>
          <a:endParaRPr lang="it-IT"/>
        </a:p>
      </dgm:t>
    </dgm:pt>
    <dgm:pt modelId="{F6EA0EAE-64DE-4F3E-85D1-67E31BE034E9}">
      <dgm:prSet/>
      <dgm:spPr/>
      <dgm:t>
        <a:bodyPr/>
        <a:lstStyle/>
        <a:p>
          <a:pPr rtl="0"/>
          <a:r>
            <a:rPr lang="it-IT" b="1" dirty="0" smtClean="0"/>
            <a:t>Committente</a:t>
          </a:r>
          <a:r>
            <a:rPr lang="it-IT" dirty="0" smtClean="0"/>
            <a:t>:</a:t>
          </a:r>
          <a:endParaRPr lang="it-IT" dirty="0"/>
        </a:p>
      </dgm:t>
    </dgm:pt>
    <dgm:pt modelId="{8C24F6CD-442F-4A39-BC6C-A9CDA2A17885}" type="parTrans" cxnId="{ACC444C2-A059-4320-9750-5FB0A901FE8C}">
      <dgm:prSet/>
      <dgm:spPr/>
      <dgm:t>
        <a:bodyPr/>
        <a:lstStyle/>
        <a:p>
          <a:endParaRPr lang="it-IT"/>
        </a:p>
      </dgm:t>
    </dgm:pt>
    <dgm:pt modelId="{6E987682-3B19-4D1C-BAA6-D2A73783BB8E}" type="sibTrans" cxnId="{ACC444C2-A059-4320-9750-5FB0A901FE8C}">
      <dgm:prSet/>
      <dgm:spPr/>
      <dgm:t>
        <a:bodyPr/>
        <a:lstStyle/>
        <a:p>
          <a:endParaRPr lang="it-IT"/>
        </a:p>
      </dgm:t>
    </dgm:pt>
    <dgm:pt modelId="{7833152F-45C7-46FE-BFC9-E3C4CBC2811C}">
      <dgm:prSet/>
      <dgm:spPr/>
      <dgm:t>
        <a:bodyPr/>
        <a:lstStyle/>
        <a:p>
          <a:pPr rtl="0"/>
          <a:r>
            <a:rPr lang="it-IT" b="1" dirty="0" smtClean="0"/>
            <a:t>Tema</a:t>
          </a:r>
          <a:r>
            <a:rPr lang="it-IT" dirty="0" smtClean="0"/>
            <a:t>:</a:t>
          </a:r>
          <a:endParaRPr lang="it-IT" dirty="0"/>
        </a:p>
      </dgm:t>
    </dgm:pt>
    <dgm:pt modelId="{53FB6314-BD2E-4EA8-B2E1-3CAF8234BFE8}" type="parTrans" cxnId="{815C6C29-28F7-4DA2-B025-21D886D3E774}">
      <dgm:prSet/>
      <dgm:spPr/>
      <dgm:t>
        <a:bodyPr/>
        <a:lstStyle/>
        <a:p>
          <a:endParaRPr lang="it-IT"/>
        </a:p>
      </dgm:t>
    </dgm:pt>
    <dgm:pt modelId="{BBAAADAE-9150-4FCA-8774-28C11CE7D66F}" type="sibTrans" cxnId="{815C6C29-28F7-4DA2-B025-21D886D3E774}">
      <dgm:prSet/>
      <dgm:spPr/>
      <dgm:t>
        <a:bodyPr/>
        <a:lstStyle/>
        <a:p>
          <a:endParaRPr lang="it-IT"/>
        </a:p>
      </dgm:t>
    </dgm:pt>
    <dgm:pt modelId="{FE204582-2A40-46D1-AF96-1B9E6CF5F24E}">
      <dgm:prSet custT="1"/>
      <dgm:spPr/>
      <dgm:t>
        <a:bodyPr/>
        <a:lstStyle/>
        <a:p>
          <a:pPr rtl="0"/>
          <a:r>
            <a:rPr lang="it-IT" sz="1200" b="1" dirty="0" smtClean="0"/>
            <a:t>Povertà</a:t>
          </a:r>
          <a:r>
            <a:rPr lang="it-IT" sz="1200" dirty="0" smtClean="0"/>
            <a:t> - preoccupazione circa gli effetti della crisi economica, che potrebbe avere peggiorato le condizioni di vita delle persone e delle famiglie povere o considerate a rischio di </a:t>
          </a:r>
          <a:r>
            <a:rPr lang="it-IT" sz="1200" dirty="0" err="1" smtClean="0"/>
            <a:t>diventarlo</a:t>
          </a:r>
          <a:r>
            <a:rPr lang="it-IT" sz="1200" dirty="0" smtClean="0"/>
            <a:t>, ma anche di quelle finora escluse da questo rischio perché “protette” da un capofamiglia con un lavoro stabile e regolare e dunque con un reddito certo e continuativo.</a:t>
          </a:r>
          <a:endParaRPr lang="it-IT" sz="1200" dirty="0"/>
        </a:p>
      </dgm:t>
    </dgm:pt>
    <dgm:pt modelId="{31964962-6A02-45C3-A33C-7FF5C61A9939}" type="parTrans" cxnId="{0AD4000A-291B-499F-8B34-4F34C2942B33}">
      <dgm:prSet/>
      <dgm:spPr/>
      <dgm:t>
        <a:bodyPr/>
        <a:lstStyle/>
        <a:p>
          <a:endParaRPr lang="it-IT"/>
        </a:p>
      </dgm:t>
    </dgm:pt>
    <dgm:pt modelId="{90193106-7B3E-4E88-B377-96B5B3F5938B}" type="sibTrans" cxnId="{0AD4000A-291B-499F-8B34-4F34C2942B33}">
      <dgm:prSet/>
      <dgm:spPr/>
      <dgm:t>
        <a:bodyPr/>
        <a:lstStyle/>
        <a:p>
          <a:endParaRPr lang="it-IT"/>
        </a:p>
      </dgm:t>
    </dgm:pt>
    <dgm:pt modelId="{0D2FC25B-864A-4DA1-8BDF-95DD31C99BA0}">
      <dgm:prSet/>
      <dgm:spPr/>
      <dgm:t>
        <a:bodyPr/>
        <a:lstStyle/>
        <a:p>
          <a:pPr rtl="0"/>
          <a:r>
            <a:rPr lang="it-IT" b="1" dirty="0" smtClean="0"/>
            <a:t>Piano operativo di ricerca</a:t>
          </a:r>
          <a:r>
            <a:rPr lang="it-IT" dirty="0" smtClean="0"/>
            <a:t>:</a:t>
          </a:r>
          <a:endParaRPr lang="it-IT" dirty="0"/>
        </a:p>
      </dgm:t>
    </dgm:pt>
    <dgm:pt modelId="{BF515E70-5D3B-4FAD-9085-A97A5573496D}" type="parTrans" cxnId="{5AB0598E-6455-4B0C-9076-F0171C804698}">
      <dgm:prSet/>
      <dgm:spPr/>
      <dgm:t>
        <a:bodyPr/>
        <a:lstStyle/>
        <a:p>
          <a:endParaRPr lang="it-IT"/>
        </a:p>
      </dgm:t>
    </dgm:pt>
    <dgm:pt modelId="{8215B146-19EA-49C3-89D0-E55DD5947135}" type="sibTrans" cxnId="{5AB0598E-6455-4B0C-9076-F0171C804698}">
      <dgm:prSet/>
      <dgm:spPr/>
      <dgm:t>
        <a:bodyPr/>
        <a:lstStyle/>
        <a:p>
          <a:endParaRPr lang="it-IT"/>
        </a:p>
      </dgm:t>
    </dgm:pt>
    <dgm:pt modelId="{0FED9173-9BD3-42C1-A5FC-92536CAD0C51}">
      <dgm:prSet custT="1"/>
      <dgm:spPr/>
      <dgm:t>
        <a:bodyPr/>
        <a:lstStyle/>
        <a:p>
          <a:pPr rtl="0"/>
          <a:r>
            <a:rPr lang="it-IT" sz="1200" dirty="0" smtClean="0"/>
            <a:t>Esistono dati sulla povertà che possano rivelarsi utili ai nostri scopi? </a:t>
          </a:r>
          <a:endParaRPr lang="it-IT" sz="1200" dirty="0"/>
        </a:p>
      </dgm:t>
    </dgm:pt>
    <dgm:pt modelId="{E68CEF60-66E6-462E-A2A2-6BA17C2FFC55}" type="parTrans" cxnId="{D840C4CD-F686-406C-879C-273CBB66FDFF}">
      <dgm:prSet/>
      <dgm:spPr/>
      <dgm:t>
        <a:bodyPr/>
        <a:lstStyle/>
        <a:p>
          <a:endParaRPr lang="it-IT"/>
        </a:p>
      </dgm:t>
    </dgm:pt>
    <dgm:pt modelId="{EDEF2B8D-4696-41E2-8FA0-04D23F550FE3}" type="sibTrans" cxnId="{D840C4CD-F686-406C-879C-273CBB66FDFF}">
      <dgm:prSet/>
      <dgm:spPr/>
      <dgm:t>
        <a:bodyPr/>
        <a:lstStyle/>
        <a:p>
          <a:endParaRPr lang="it-IT"/>
        </a:p>
      </dgm:t>
    </dgm:pt>
    <dgm:pt modelId="{D257EF3B-E20A-459C-A865-7BD4CF933006}">
      <dgm:prSet custT="1"/>
      <dgm:spPr/>
      <dgm:t>
        <a:bodyPr/>
        <a:lstStyle/>
        <a:p>
          <a:pPr rtl="0"/>
          <a:r>
            <a:rPr lang="it-IT" sz="1200" b="1" dirty="0" smtClean="0"/>
            <a:t>Istat</a:t>
          </a:r>
          <a:endParaRPr lang="it-IT" sz="1200" b="1" dirty="0"/>
        </a:p>
      </dgm:t>
    </dgm:pt>
    <dgm:pt modelId="{A2078471-C2C9-4B50-B358-FD0D8A18329A}" type="parTrans" cxnId="{7DAB6ECE-1D23-4B20-9A3B-9595E140062D}">
      <dgm:prSet/>
      <dgm:spPr/>
      <dgm:t>
        <a:bodyPr/>
        <a:lstStyle/>
        <a:p>
          <a:endParaRPr lang="it-IT"/>
        </a:p>
      </dgm:t>
    </dgm:pt>
    <dgm:pt modelId="{6EBC7D71-4446-4E0A-9ABC-577FDD74B1BA}" type="sibTrans" cxnId="{7DAB6ECE-1D23-4B20-9A3B-9595E140062D}">
      <dgm:prSet/>
      <dgm:spPr/>
      <dgm:t>
        <a:bodyPr/>
        <a:lstStyle/>
        <a:p>
          <a:endParaRPr lang="it-IT"/>
        </a:p>
      </dgm:t>
    </dgm:pt>
    <dgm:pt modelId="{FF345EB7-46CA-4B1A-96B2-C0A19D8CFD33}">
      <dgm:prSet custT="1"/>
      <dgm:spPr/>
      <dgm:t>
        <a:bodyPr/>
        <a:lstStyle/>
        <a:p>
          <a:pPr rtl="0"/>
          <a:r>
            <a:rPr lang="it-IT" sz="1200" dirty="0" smtClean="0"/>
            <a:t>Come raccogliamo i dati? </a:t>
          </a:r>
          <a:endParaRPr lang="it-IT" sz="1200" dirty="0"/>
        </a:p>
      </dgm:t>
    </dgm:pt>
    <dgm:pt modelId="{A08B051B-BDD0-41DC-A39B-7F0BA5DF7C1D}" type="parTrans" cxnId="{5132D486-2035-4603-9599-B715936FE35E}">
      <dgm:prSet/>
      <dgm:spPr/>
      <dgm:t>
        <a:bodyPr/>
        <a:lstStyle/>
        <a:p>
          <a:endParaRPr lang="it-IT"/>
        </a:p>
      </dgm:t>
    </dgm:pt>
    <dgm:pt modelId="{16C8D365-BF06-4BE6-86F4-D185A506CCCB}" type="sibTrans" cxnId="{5132D486-2035-4603-9599-B715936FE35E}">
      <dgm:prSet/>
      <dgm:spPr/>
      <dgm:t>
        <a:bodyPr/>
        <a:lstStyle/>
        <a:p>
          <a:endParaRPr lang="it-IT"/>
        </a:p>
      </dgm:t>
    </dgm:pt>
    <dgm:pt modelId="{696A7E5E-DDEE-4731-8AF8-83AA430ABA88}">
      <dgm:prSet custT="1"/>
      <dgm:spPr/>
      <dgm:t>
        <a:bodyPr/>
        <a:lstStyle/>
        <a:p>
          <a:pPr rtl="0"/>
          <a:r>
            <a:rPr lang="it-IT" sz="1200" b="1" dirty="0" smtClean="0"/>
            <a:t>Campionamento o selezione? Interrogazione con questionario o intervista? Osservazione o esperimento</a:t>
          </a:r>
          <a:r>
            <a:rPr lang="it-IT" sz="1200" dirty="0" smtClean="0"/>
            <a:t>?</a:t>
          </a:r>
          <a:endParaRPr lang="it-IT" sz="1200" dirty="0"/>
        </a:p>
      </dgm:t>
    </dgm:pt>
    <dgm:pt modelId="{F1272347-C880-4DA2-AE2C-93BECB7E20F9}" type="parTrans" cxnId="{BCF48DF3-AB3B-4F60-87F6-C7722178DF3C}">
      <dgm:prSet/>
      <dgm:spPr/>
      <dgm:t>
        <a:bodyPr/>
        <a:lstStyle/>
        <a:p>
          <a:endParaRPr lang="it-IT"/>
        </a:p>
      </dgm:t>
    </dgm:pt>
    <dgm:pt modelId="{D2C9114A-0A68-485D-A80A-50A107C2CEBA}" type="sibTrans" cxnId="{BCF48DF3-AB3B-4F60-87F6-C7722178DF3C}">
      <dgm:prSet/>
      <dgm:spPr/>
      <dgm:t>
        <a:bodyPr/>
        <a:lstStyle/>
        <a:p>
          <a:endParaRPr lang="it-IT"/>
        </a:p>
      </dgm:t>
    </dgm:pt>
    <dgm:pt modelId="{B329440D-A60A-4139-A494-061477F0F05B}">
      <dgm:prSet custT="1"/>
      <dgm:spPr/>
      <dgm:t>
        <a:bodyPr/>
        <a:lstStyle/>
        <a:p>
          <a:pPr rtl="0"/>
          <a:r>
            <a:rPr lang="it-IT" sz="1200" dirty="0" smtClean="0"/>
            <a:t>Ricerca effettuata per orientare le scelte dell’amministrazione in merito alle politiche di contrasto alla povertà</a:t>
          </a:r>
          <a:endParaRPr lang="it-IT" sz="1200" dirty="0"/>
        </a:p>
      </dgm:t>
    </dgm:pt>
    <dgm:pt modelId="{B8E1AE00-8412-4B48-B2C9-86D6A0EE78FE}" type="parTrans" cxnId="{C372F308-6A25-410A-9AE8-97C6450671C5}">
      <dgm:prSet/>
      <dgm:spPr/>
      <dgm:t>
        <a:bodyPr/>
        <a:lstStyle/>
        <a:p>
          <a:endParaRPr lang="it-IT"/>
        </a:p>
      </dgm:t>
    </dgm:pt>
    <dgm:pt modelId="{C05C3410-BCEA-4ADD-BB52-6AF6DFFA203D}" type="sibTrans" cxnId="{C372F308-6A25-410A-9AE8-97C6450671C5}">
      <dgm:prSet/>
      <dgm:spPr/>
      <dgm:t>
        <a:bodyPr/>
        <a:lstStyle/>
        <a:p>
          <a:endParaRPr lang="it-IT"/>
        </a:p>
      </dgm:t>
    </dgm:pt>
    <dgm:pt modelId="{13E301B7-570C-4B8B-8088-2F2CE53E748D}" type="pres">
      <dgm:prSet presAssocID="{CB60B18C-F6BD-4E0E-8F04-FB2DA1E5BE39}" presName="Name0" presStyleCnt="0">
        <dgm:presLayoutVars>
          <dgm:chMax val="7"/>
          <dgm:dir/>
          <dgm:animLvl val="lvl"/>
          <dgm:resizeHandles val="exact"/>
        </dgm:presLayoutVars>
      </dgm:prSet>
      <dgm:spPr/>
      <dgm:t>
        <a:bodyPr/>
        <a:lstStyle/>
        <a:p>
          <a:endParaRPr lang="it-IT"/>
        </a:p>
      </dgm:t>
    </dgm:pt>
    <dgm:pt modelId="{F4246589-8020-425D-896D-BA58A888AD6C}" type="pres">
      <dgm:prSet presAssocID="{F6EA0EAE-64DE-4F3E-85D1-67E31BE034E9}" presName="circle1" presStyleLbl="node1" presStyleIdx="0" presStyleCnt="3" custScaleY="102701"/>
      <dgm:spPr/>
    </dgm:pt>
    <dgm:pt modelId="{B9689A20-A436-4D59-AE6B-126560F0A3B9}" type="pres">
      <dgm:prSet presAssocID="{F6EA0EAE-64DE-4F3E-85D1-67E31BE034E9}" presName="space" presStyleCnt="0"/>
      <dgm:spPr/>
    </dgm:pt>
    <dgm:pt modelId="{16401B5C-ED2B-45B4-8CE4-CD378F7958C3}" type="pres">
      <dgm:prSet presAssocID="{F6EA0EAE-64DE-4F3E-85D1-67E31BE034E9}" presName="rect1" presStyleLbl="alignAcc1" presStyleIdx="0" presStyleCnt="3"/>
      <dgm:spPr/>
      <dgm:t>
        <a:bodyPr/>
        <a:lstStyle/>
        <a:p>
          <a:endParaRPr lang="it-IT"/>
        </a:p>
      </dgm:t>
    </dgm:pt>
    <dgm:pt modelId="{88793B52-493D-496A-882C-8003A3E86397}" type="pres">
      <dgm:prSet presAssocID="{7833152F-45C7-46FE-BFC9-E3C4CBC2811C}" presName="vertSpace2" presStyleLbl="node1" presStyleIdx="0" presStyleCnt="3"/>
      <dgm:spPr/>
    </dgm:pt>
    <dgm:pt modelId="{AE408BB2-F53F-41A7-8583-77B8F47009B7}" type="pres">
      <dgm:prSet presAssocID="{7833152F-45C7-46FE-BFC9-E3C4CBC2811C}" presName="circle2" presStyleLbl="node1" presStyleIdx="1" presStyleCnt="3"/>
      <dgm:spPr/>
    </dgm:pt>
    <dgm:pt modelId="{C60B353F-9442-4782-AA4C-98CF30836E80}" type="pres">
      <dgm:prSet presAssocID="{7833152F-45C7-46FE-BFC9-E3C4CBC2811C}" presName="rect2" presStyleLbl="alignAcc1" presStyleIdx="1" presStyleCnt="3" custScaleY="130315"/>
      <dgm:spPr/>
      <dgm:t>
        <a:bodyPr/>
        <a:lstStyle/>
        <a:p>
          <a:endParaRPr lang="it-IT"/>
        </a:p>
      </dgm:t>
    </dgm:pt>
    <dgm:pt modelId="{6DB79C8F-B21B-4F7E-B74C-88A48A0090D7}" type="pres">
      <dgm:prSet presAssocID="{0D2FC25B-864A-4DA1-8BDF-95DD31C99BA0}" presName="vertSpace3" presStyleLbl="node1" presStyleIdx="1" presStyleCnt="3"/>
      <dgm:spPr/>
    </dgm:pt>
    <dgm:pt modelId="{7883F812-F67B-42BD-A573-05BDBD154A55}" type="pres">
      <dgm:prSet presAssocID="{0D2FC25B-864A-4DA1-8BDF-95DD31C99BA0}" presName="circle3" presStyleLbl="node1" presStyleIdx="2" presStyleCnt="3"/>
      <dgm:spPr/>
    </dgm:pt>
    <dgm:pt modelId="{7DE65B07-631D-4507-BC3E-9DE5EC19BF51}" type="pres">
      <dgm:prSet presAssocID="{0D2FC25B-864A-4DA1-8BDF-95DD31C99BA0}" presName="rect3" presStyleLbl="alignAcc1" presStyleIdx="2" presStyleCnt="3" custScaleY="111119" custLinFactNeighborY="30069"/>
      <dgm:spPr/>
      <dgm:t>
        <a:bodyPr/>
        <a:lstStyle/>
        <a:p>
          <a:endParaRPr lang="it-IT"/>
        </a:p>
      </dgm:t>
    </dgm:pt>
    <dgm:pt modelId="{C4C7A272-A045-4BB7-BDDC-334FC6EE58DB}" type="pres">
      <dgm:prSet presAssocID="{F6EA0EAE-64DE-4F3E-85D1-67E31BE034E9}" presName="rect1ParTx" presStyleLbl="alignAcc1" presStyleIdx="2" presStyleCnt="3">
        <dgm:presLayoutVars>
          <dgm:chMax val="1"/>
          <dgm:bulletEnabled val="1"/>
        </dgm:presLayoutVars>
      </dgm:prSet>
      <dgm:spPr/>
      <dgm:t>
        <a:bodyPr/>
        <a:lstStyle/>
        <a:p>
          <a:endParaRPr lang="it-IT"/>
        </a:p>
      </dgm:t>
    </dgm:pt>
    <dgm:pt modelId="{68F6FE88-4280-4067-985B-25B9C56D3231}" type="pres">
      <dgm:prSet presAssocID="{F6EA0EAE-64DE-4F3E-85D1-67E31BE034E9}" presName="rect1ChTx" presStyleLbl="alignAcc1" presStyleIdx="2" presStyleCnt="3">
        <dgm:presLayoutVars>
          <dgm:bulletEnabled val="1"/>
        </dgm:presLayoutVars>
      </dgm:prSet>
      <dgm:spPr/>
    </dgm:pt>
    <dgm:pt modelId="{341E8CE8-83F0-4EDA-BD96-5E22F5AA340D}" type="pres">
      <dgm:prSet presAssocID="{7833152F-45C7-46FE-BFC9-E3C4CBC2811C}" presName="rect2ParTx" presStyleLbl="alignAcc1" presStyleIdx="2" presStyleCnt="3">
        <dgm:presLayoutVars>
          <dgm:chMax val="1"/>
          <dgm:bulletEnabled val="1"/>
        </dgm:presLayoutVars>
      </dgm:prSet>
      <dgm:spPr/>
      <dgm:t>
        <a:bodyPr/>
        <a:lstStyle/>
        <a:p>
          <a:endParaRPr lang="it-IT"/>
        </a:p>
      </dgm:t>
    </dgm:pt>
    <dgm:pt modelId="{82702DC7-82A3-4DD6-8582-4CB6ED5B69F6}" type="pres">
      <dgm:prSet presAssocID="{7833152F-45C7-46FE-BFC9-E3C4CBC2811C}" presName="rect2ChTx" presStyleLbl="alignAcc1" presStyleIdx="2" presStyleCnt="3" custScaleX="123083" custScaleY="130645">
        <dgm:presLayoutVars>
          <dgm:bulletEnabled val="1"/>
        </dgm:presLayoutVars>
      </dgm:prSet>
      <dgm:spPr/>
      <dgm:t>
        <a:bodyPr/>
        <a:lstStyle/>
        <a:p>
          <a:endParaRPr lang="it-IT"/>
        </a:p>
      </dgm:t>
    </dgm:pt>
    <dgm:pt modelId="{85A2DB57-7B62-47F5-8EB1-18C380B5504E}" type="pres">
      <dgm:prSet presAssocID="{0D2FC25B-864A-4DA1-8BDF-95DD31C99BA0}" presName="rect3ParTx" presStyleLbl="alignAcc1" presStyleIdx="2" presStyleCnt="3">
        <dgm:presLayoutVars>
          <dgm:chMax val="1"/>
          <dgm:bulletEnabled val="1"/>
        </dgm:presLayoutVars>
      </dgm:prSet>
      <dgm:spPr/>
      <dgm:t>
        <a:bodyPr/>
        <a:lstStyle/>
        <a:p>
          <a:endParaRPr lang="it-IT"/>
        </a:p>
      </dgm:t>
    </dgm:pt>
    <dgm:pt modelId="{B3D0FD64-7DFF-49A0-B525-A2BC4309FA15}" type="pres">
      <dgm:prSet presAssocID="{0D2FC25B-864A-4DA1-8BDF-95DD31C99BA0}" presName="rect3ChTx" presStyleLbl="alignAcc1" presStyleIdx="2" presStyleCnt="3" custScaleX="120647" custLinFactNeighborY="45652">
        <dgm:presLayoutVars>
          <dgm:bulletEnabled val="1"/>
        </dgm:presLayoutVars>
      </dgm:prSet>
      <dgm:spPr/>
      <dgm:t>
        <a:bodyPr/>
        <a:lstStyle/>
        <a:p>
          <a:endParaRPr lang="it-IT"/>
        </a:p>
      </dgm:t>
    </dgm:pt>
  </dgm:ptLst>
  <dgm:cxnLst>
    <dgm:cxn modelId="{14564F92-8E71-4CBE-AEAC-D03A17A947F6}" type="presOf" srcId="{CB60B18C-F6BD-4E0E-8F04-FB2DA1E5BE39}" destId="{13E301B7-570C-4B8B-8088-2F2CE53E748D}" srcOrd="0" destOrd="0" presId="urn:microsoft.com/office/officeart/2005/8/layout/target3"/>
    <dgm:cxn modelId="{0AD4000A-291B-499F-8B34-4F34C2942B33}" srcId="{7833152F-45C7-46FE-BFC9-E3C4CBC2811C}" destId="{FE204582-2A40-46D1-AF96-1B9E6CF5F24E}" srcOrd="0" destOrd="0" parTransId="{31964962-6A02-45C3-A33C-7FF5C61A9939}" sibTransId="{90193106-7B3E-4E88-B377-96B5B3F5938B}"/>
    <dgm:cxn modelId="{1B0B3065-16EB-4B11-B7A2-DA5232CB214F}" type="presOf" srcId="{696A7E5E-DDEE-4731-8AF8-83AA430ABA88}" destId="{B3D0FD64-7DFF-49A0-B525-A2BC4309FA15}" srcOrd="0" destOrd="3" presId="urn:microsoft.com/office/officeart/2005/8/layout/target3"/>
    <dgm:cxn modelId="{CEACEABC-BE6D-49BF-8DAC-BF66BCFFDD50}" type="presOf" srcId="{FE204582-2A40-46D1-AF96-1B9E6CF5F24E}" destId="{82702DC7-82A3-4DD6-8582-4CB6ED5B69F6}" srcOrd="0" destOrd="0" presId="urn:microsoft.com/office/officeart/2005/8/layout/target3"/>
    <dgm:cxn modelId="{C372F308-6A25-410A-9AE8-97C6450671C5}" srcId="{7833152F-45C7-46FE-BFC9-E3C4CBC2811C}" destId="{B329440D-A60A-4139-A494-061477F0F05B}" srcOrd="1" destOrd="0" parTransId="{B8E1AE00-8412-4B48-B2C9-86D6A0EE78FE}" sibTransId="{C05C3410-BCEA-4ADD-BB52-6AF6DFFA203D}"/>
    <dgm:cxn modelId="{7DAB6ECE-1D23-4B20-9A3B-9595E140062D}" srcId="{0FED9173-9BD3-42C1-A5FC-92536CAD0C51}" destId="{D257EF3B-E20A-459C-A865-7BD4CF933006}" srcOrd="0" destOrd="0" parTransId="{A2078471-C2C9-4B50-B358-FD0D8A18329A}" sibTransId="{6EBC7D71-4446-4E0A-9ABC-577FDD74B1BA}"/>
    <dgm:cxn modelId="{18AFBB8B-4564-4447-8CFB-6AA5826DB351}" type="presOf" srcId="{F6EA0EAE-64DE-4F3E-85D1-67E31BE034E9}" destId="{16401B5C-ED2B-45B4-8CE4-CD378F7958C3}" srcOrd="0" destOrd="0" presId="urn:microsoft.com/office/officeart/2005/8/layout/target3"/>
    <dgm:cxn modelId="{D840C4CD-F686-406C-879C-273CBB66FDFF}" srcId="{0D2FC25B-864A-4DA1-8BDF-95DD31C99BA0}" destId="{0FED9173-9BD3-42C1-A5FC-92536CAD0C51}" srcOrd="0" destOrd="0" parTransId="{E68CEF60-66E6-462E-A2A2-6BA17C2FFC55}" sibTransId="{EDEF2B8D-4696-41E2-8FA0-04D23F550FE3}"/>
    <dgm:cxn modelId="{0D198EDE-500D-4AC1-B623-2E7C18EF53B3}" type="presOf" srcId="{0FED9173-9BD3-42C1-A5FC-92536CAD0C51}" destId="{B3D0FD64-7DFF-49A0-B525-A2BC4309FA15}" srcOrd="0" destOrd="0" presId="urn:microsoft.com/office/officeart/2005/8/layout/target3"/>
    <dgm:cxn modelId="{815C6C29-28F7-4DA2-B025-21D886D3E774}" srcId="{CB60B18C-F6BD-4E0E-8F04-FB2DA1E5BE39}" destId="{7833152F-45C7-46FE-BFC9-E3C4CBC2811C}" srcOrd="1" destOrd="0" parTransId="{53FB6314-BD2E-4EA8-B2E1-3CAF8234BFE8}" sibTransId="{BBAAADAE-9150-4FCA-8774-28C11CE7D66F}"/>
    <dgm:cxn modelId="{2FB134B4-8B96-40A1-B184-CB4E121437F1}" type="presOf" srcId="{0D2FC25B-864A-4DA1-8BDF-95DD31C99BA0}" destId="{7DE65B07-631D-4507-BC3E-9DE5EC19BF51}" srcOrd="0" destOrd="0" presId="urn:microsoft.com/office/officeart/2005/8/layout/target3"/>
    <dgm:cxn modelId="{ACC444C2-A059-4320-9750-5FB0A901FE8C}" srcId="{CB60B18C-F6BD-4E0E-8F04-FB2DA1E5BE39}" destId="{F6EA0EAE-64DE-4F3E-85D1-67E31BE034E9}" srcOrd="0" destOrd="0" parTransId="{8C24F6CD-442F-4A39-BC6C-A9CDA2A17885}" sibTransId="{6E987682-3B19-4D1C-BAA6-D2A73783BB8E}"/>
    <dgm:cxn modelId="{D4B3BD33-E37C-4838-92AC-771ECAB05E8B}" type="presOf" srcId="{B329440D-A60A-4139-A494-061477F0F05B}" destId="{82702DC7-82A3-4DD6-8582-4CB6ED5B69F6}" srcOrd="0" destOrd="1" presId="urn:microsoft.com/office/officeart/2005/8/layout/target3"/>
    <dgm:cxn modelId="{702E64D2-5C28-44E7-9C1A-844B90180A3B}" type="presOf" srcId="{7833152F-45C7-46FE-BFC9-E3C4CBC2811C}" destId="{C60B353F-9442-4782-AA4C-98CF30836E80}" srcOrd="0" destOrd="0" presId="urn:microsoft.com/office/officeart/2005/8/layout/target3"/>
    <dgm:cxn modelId="{0A37AF71-0CDA-44AF-B13C-8F0427B1F440}" type="presOf" srcId="{FF345EB7-46CA-4B1A-96B2-C0A19D8CFD33}" destId="{B3D0FD64-7DFF-49A0-B525-A2BC4309FA15}" srcOrd="0" destOrd="2" presId="urn:microsoft.com/office/officeart/2005/8/layout/target3"/>
    <dgm:cxn modelId="{E960FCFD-B92A-4FFB-A9F9-632B1CC562ED}" type="presOf" srcId="{F6EA0EAE-64DE-4F3E-85D1-67E31BE034E9}" destId="{C4C7A272-A045-4BB7-BDDC-334FC6EE58DB}" srcOrd="1" destOrd="0" presId="urn:microsoft.com/office/officeart/2005/8/layout/target3"/>
    <dgm:cxn modelId="{5AB0598E-6455-4B0C-9076-F0171C804698}" srcId="{CB60B18C-F6BD-4E0E-8F04-FB2DA1E5BE39}" destId="{0D2FC25B-864A-4DA1-8BDF-95DD31C99BA0}" srcOrd="2" destOrd="0" parTransId="{BF515E70-5D3B-4FAD-9085-A97A5573496D}" sibTransId="{8215B146-19EA-49C3-89D0-E55DD5947135}"/>
    <dgm:cxn modelId="{BCF48DF3-AB3B-4F60-87F6-C7722178DF3C}" srcId="{FF345EB7-46CA-4B1A-96B2-C0A19D8CFD33}" destId="{696A7E5E-DDEE-4731-8AF8-83AA430ABA88}" srcOrd="0" destOrd="0" parTransId="{F1272347-C880-4DA2-AE2C-93BECB7E20F9}" sibTransId="{D2C9114A-0A68-485D-A80A-50A107C2CEBA}"/>
    <dgm:cxn modelId="{8E75036C-9B44-43E0-9BA4-C3F4D8017ED3}" type="presOf" srcId="{D257EF3B-E20A-459C-A865-7BD4CF933006}" destId="{B3D0FD64-7DFF-49A0-B525-A2BC4309FA15}" srcOrd="0" destOrd="1" presId="urn:microsoft.com/office/officeart/2005/8/layout/target3"/>
    <dgm:cxn modelId="{5132D486-2035-4603-9599-B715936FE35E}" srcId="{0D2FC25B-864A-4DA1-8BDF-95DD31C99BA0}" destId="{FF345EB7-46CA-4B1A-96B2-C0A19D8CFD33}" srcOrd="1" destOrd="0" parTransId="{A08B051B-BDD0-41DC-A39B-7F0BA5DF7C1D}" sibTransId="{16C8D365-BF06-4BE6-86F4-D185A506CCCB}"/>
    <dgm:cxn modelId="{522CBED0-C907-4A9E-AB51-CC48BF6C0B5B}" type="presOf" srcId="{7833152F-45C7-46FE-BFC9-E3C4CBC2811C}" destId="{341E8CE8-83F0-4EDA-BD96-5E22F5AA340D}" srcOrd="1" destOrd="0" presId="urn:microsoft.com/office/officeart/2005/8/layout/target3"/>
    <dgm:cxn modelId="{F572C04F-2308-41B0-92BC-247CBD89791D}" type="presOf" srcId="{0D2FC25B-864A-4DA1-8BDF-95DD31C99BA0}" destId="{85A2DB57-7B62-47F5-8EB1-18C380B5504E}" srcOrd="1" destOrd="0" presId="urn:microsoft.com/office/officeart/2005/8/layout/target3"/>
    <dgm:cxn modelId="{64AB0F63-BC51-4879-9266-62C663BD66DC}" type="presParOf" srcId="{13E301B7-570C-4B8B-8088-2F2CE53E748D}" destId="{F4246589-8020-425D-896D-BA58A888AD6C}" srcOrd="0" destOrd="0" presId="urn:microsoft.com/office/officeart/2005/8/layout/target3"/>
    <dgm:cxn modelId="{86E6B599-866D-45C5-9673-A8D4CC5DEDF8}" type="presParOf" srcId="{13E301B7-570C-4B8B-8088-2F2CE53E748D}" destId="{B9689A20-A436-4D59-AE6B-126560F0A3B9}" srcOrd="1" destOrd="0" presId="urn:microsoft.com/office/officeart/2005/8/layout/target3"/>
    <dgm:cxn modelId="{9F99E1E0-5544-44D9-B00D-E748CB7B8515}" type="presParOf" srcId="{13E301B7-570C-4B8B-8088-2F2CE53E748D}" destId="{16401B5C-ED2B-45B4-8CE4-CD378F7958C3}" srcOrd="2" destOrd="0" presId="urn:microsoft.com/office/officeart/2005/8/layout/target3"/>
    <dgm:cxn modelId="{5F822123-8485-4D23-89B2-4F03433816B1}" type="presParOf" srcId="{13E301B7-570C-4B8B-8088-2F2CE53E748D}" destId="{88793B52-493D-496A-882C-8003A3E86397}" srcOrd="3" destOrd="0" presId="urn:microsoft.com/office/officeart/2005/8/layout/target3"/>
    <dgm:cxn modelId="{68CA3CDE-A219-45F7-B488-4D8093F9EC04}" type="presParOf" srcId="{13E301B7-570C-4B8B-8088-2F2CE53E748D}" destId="{AE408BB2-F53F-41A7-8583-77B8F47009B7}" srcOrd="4" destOrd="0" presId="urn:microsoft.com/office/officeart/2005/8/layout/target3"/>
    <dgm:cxn modelId="{B41312F2-11D3-4675-AF3D-1D5E5F0D06FF}" type="presParOf" srcId="{13E301B7-570C-4B8B-8088-2F2CE53E748D}" destId="{C60B353F-9442-4782-AA4C-98CF30836E80}" srcOrd="5" destOrd="0" presId="urn:microsoft.com/office/officeart/2005/8/layout/target3"/>
    <dgm:cxn modelId="{3341AEDE-5E90-4774-9124-28542D5FFC22}" type="presParOf" srcId="{13E301B7-570C-4B8B-8088-2F2CE53E748D}" destId="{6DB79C8F-B21B-4F7E-B74C-88A48A0090D7}" srcOrd="6" destOrd="0" presId="urn:microsoft.com/office/officeart/2005/8/layout/target3"/>
    <dgm:cxn modelId="{4D073750-86E2-4FF1-9C24-7C21FDD949FE}" type="presParOf" srcId="{13E301B7-570C-4B8B-8088-2F2CE53E748D}" destId="{7883F812-F67B-42BD-A573-05BDBD154A55}" srcOrd="7" destOrd="0" presId="urn:microsoft.com/office/officeart/2005/8/layout/target3"/>
    <dgm:cxn modelId="{E71A8955-4455-40D9-8B79-D8E199C599A7}" type="presParOf" srcId="{13E301B7-570C-4B8B-8088-2F2CE53E748D}" destId="{7DE65B07-631D-4507-BC3E-9DE5EC19BF51}" srcOrd="8" destOrd="0" presId="urn:microsoft.com/office/officeart/2005/8/layout/target3"/>
    <dgm:cxn modelId="{CE66D998-1DEA-414A-9BF3-C5FC01B528C2}" type="presParOf" srcId="{13E301B7-570C-4B8B-8088-2F2CE53E748D}" destId="{C4C7A272-A045-4BB7-BDDC-334FC6EE58DB}" srcOrd="9" destOrd="0" presId="urn:microsoft.com/office/officeart/2005/8/layout/target3"/>
    <dgm:cxn modelId="{C14FD72D-0802-4D91-B6ED-8DBF4E5FB555}" type="presParOf" srcId="{13E301B7-570C-4B8B-8088-2F2CE53E748D}" destId="{68F6FE88-4280-4067-985B-25B9C56D3231}" srcOrd="10" destOrd="0" presId="urn:microsoft.com/office/officeart/2005/8/layout/target3"/>
    <dgm:cxn modelId="{BE6580A9-7A21-4004-9AD6-C63D669F1E70}" type="presParOf" srcId="{13E301B7-570C-4B8B-8088-2F2CE53E748D}" destId="{341E8CE8-83F0-4EDA-BD96-5E22F5AA340D}" srcOrd="11" destOrd="0" presId="urn:microsoft.com/office/officeart/2005/8/layout/target3"/>
    <dgm:cxn modelId="{222468F7-DBDF-4F32-8539-55DB321BCC53}" type="presParOf" srcId="{13E301B7-570C-4B8B-8088-2F2CE53E748D}" destId="{82702DC7-82A3-4DD6-8582-4CB6ED5B69F6}" srcOrd="12" destOrd="0" presId="urn:microsoft.com/office/officeart/2005/8/layout/target3"/>
    <dgm:cxn modelId="{61F21740-9530-4125-804C-175A3E5FF3E3}" type="presParOf" srcId="{13E301B7-570C-4B8B-8088-2F2CE53E748D}" destId="{85A2DB57-7B62-47F5-8EB1-18C380B5504E}" srcOrd="13" destOrd="0" presId="urn:microsoft.com/office/officeart/2005/8/layout/target3"/>
    <dgm:cxn modelId="{4582050E-1E37-4AB1-AAB3-C76B752029E7}" type="presParOf" srcId="{13E301B7-570C-4B8B-8088-2F2CE53E748D}" destId="{B3D0FD64-7DFF-49A0-B525-A2BC4309FA15}" srcOrd="14"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1D6E34B-0A1F-4472-9EB8-4B47E2CCC240}" type="doc">
      <dgm:prSet loTypeId="urn:microsoft.com/office/officeart/2005/8/layout/arrow3" loCatId="relationship" qsTypeId="urn:microsoft.com/office/officeart/2005/8/quickstyle/3d3" qsCatId="3D" csTypeId="urn:microsoft.com/office/officeart/2005/8/colors/colorful1" csCatId="colorful" phldr="1"/>
      <dgm:spPr/>
      <dgm:t>
        <a:bodyPr/>
        <a:lstStyle/>
        <a:p>
          <a:endParaRPr lang="it-IT"/>
        </a:p>
      </dgm:t>
    </dgm:pt>
    <dgm:pt modelId="{F04B0DD5-1E20-42CE-9A87-0D07549A6EAB}">
      <dgm:prSet/>
      <dgm:spPr/>
      <dgm:t>
        <a:bodyPr/>
        <a:lstStyle/>
        <a:p>
          <a:pPr rtl="0"/>
          <a:r>
            <a:rPr lang="it-IT" dirty="0" smtClean="0"/>
            <a:t>Un approccio di ricerca privilegia modalità di </a:t>
          </a:r>
          <a:r>
            <a:rPr lang="it-IT" b="1" dirty="0" smtClean="0"/>
            <a:t>indagine quantitative </a:t>
          </a:r>
          <a:r>
            <a:rPr lang="it-IT" dirty="0" smtClean="0"/>
            <a:t>(e viene per questo spesso indicato come  ricerca </a:t>
          </a:r>
          <a:r>
            <a:rPr lang="it-IT" i="1" dirty="0" smtClean="0"/>
            <a:t>quantitativa</a:t>
          </a:r>
          <a:r>
            <a:rPr lang="it-IT" dirty="0" smtClean="0"/>
            <a:t> o </a:t>
          </a:r>
          <a:r>
            <a:rPr lang="it-IT" i="1" dirty="0" smtClean="0"/>
            <a:t>standard</a:t>
          </a:r>
          <a:r>
            <a:rPr lang="it-IT" dirty="0" smtClean="0"/>
            <a:t>) e preferisce raccogliere i dati necessari alla ricerca su un numero elevato di casi (secondo i nostri esempi persone o famiglie). Le prove empiriche che si raccolgono devono essere uguali per tutti i nostri casi, in vista di una comparazione e della generalizzazione dei nostri risultati, cioè della loro estensione a casi non coinvolti nella ricerca.</a:t>
          </a:r>
          <a:endParaRPr lang="it-IT" dirty="0"/>
        </a:p>
      </dgm:t>
    </dgm:pt>
    <dgm:pt modelId="{D8E354CC-4689-470F-8355-83D16E8CEF36}" type="parTrans" cxnId="{79F9C1E4-1927-4097-8AF2-A6E63C8B0F62}">
      <dgm:prSet/>
      <dgm:spPr/>
      <dgm:t>
        <a:bodyPr/>
        <a:lstStyle/>
        <a:p>
          <a:endParaRPr lang="it-IT"/>
        </a:p>
      </dgm:t>
    </dgm:pt>
    <dgm:pt modelId="{0D24F0C6-2B2E-4BB4-BD7D-158DCA1824F7}" type="sibTrans" cxnId="{79F9C1E4-1927-4097-8AF2-A6E63C8B0F62}">
      <dgm:prSet/>
      <dgm:spPr/>
      <dgm:t>
        <a:bodyPr/>
        <a:lstStyle/>
        <a:p>
          <a:endParaRPr lang="it-IT"/>
        </a:p>
      </dgm:t>
    </dgm:pt>
    <dgm:pt modelId="{75784839-16DA-4294-A88B-5528EDD86289}">
      <dgm:prSet custT="1"/>
      <dgm:spPr/>
      <dgm:t>
        <a:bodyPr/>
        <a:lstStyle/>
        <a:p>
          <a:pPr rtl="0"/>
          <a:endParaRPr lang="it-IT" sz="1400"/>
        </a:p>
      </dgm:t>
    </dgm:pt>
    <dgm:pt modelId="{C494C42A-7911-4EBC-A8CE-6AB84A15EAF3}" type="parTrans" cxnId="{56BD3100-C253-4A90-BB75-1D3A2DE84A9C}">
      <dgm:prSet/>
      <dgm:spPr/>
      <dgm:t>
        <a:bodyPr/>
        <a:lstStyle/>
        <a:p>
          <a:endParaRPr lang="it-IT"/>
        </a:p>
      </dgm:t>
    </dgm:pt>
    <dgm:pt modelId="{C3B671DF-3A24-4882-B673-0C3429A197A1}" type="sibTrans" cxnId="{56BD3100-C253-4A90-BB75-1D3A2DE84A9C}">
      <dgm:prSet/>
      <dgm:spPr/>
      <dgm:t>
        <a:bodyPr/>
        <a:lstStyle/>
        <a:p>
          <a:endParaRPr lang="it-IT"/>
        </a:p>
      </dgm:t>
    </dgm:pt>
    <dgm:pt modelId="{FF847454-8207-46ED-A99D-8BAAAE366FB7}">
      <dgm:prSet custT="1"/>
      <dgm:spPr/>
      <dgm:t>
        <a:bodyPr/>
        <a:lstStyle/>
        <a:p>
          <a:pPr rtl="0"/>
          <a:r>
            <a:rPr lang="it-IT" sz="1400" dirty="0" smtClean="0"/>
            <a:t>Un altro approccio privilegia invece </a:t>
          </a:r>
          <a:r>
            <a:rPr lang="it-IT" sz="1400" b="1" i="0" dirty="0" smtClean="0"/>
            <a:t>modalità qualitative </a:t>
          </a:r>
          <a:r>
            <a:rPr lang="it-IT" sz="1400" dirty="0" smtClean="0"/>
            <a:t>(definita perciò ricerca </a:t>
          </a:r>
          <a:r>
            <a:rPr lang="it-IT" sz="1400" i="1" dirty="0" smtClean="0"/>
            <a:t>qualitativa</a:t>
          </a:r>
          <a:r>
            <a:rPr lang="it-IT" sz="1400" dirty="0" smtClean="0"/>
            <a:t> o </a:t>
          </a:r>
          <a:r>
            <a:rPr lang="it-IT" sz="1400" i="1" dirty="0" smtClean="0"/>
            <a:t>non standard</a:t>
          </a:r>
          <a:r>
            <a:rPr lang="it-IT" sz="1400" dirty="0" smtClean="0"/>
            <a:t>) e  l’equilibrio che si determina tra numero dei casi coinvolti nella ricerca e profondità dei dati è inverso.</a:t>
          </a:r>
          <a:endParaRPr lang="it-IT" sz="1400" dirty="0"/>
        </a:p>
      </dgm:t>
    </dgm:pt>
    <dgm:pt modelId="{2BE7E9B5-E9F4-4086-8900-4BDEE2BFE9CB}" type="parTrans" cxnId="{593DE9D6-124A-4BCD-8F4E-F9A436DE61B9}">
      <dgm:prSet/>
      <dgm:spPr/>
      <dgm:t>
        <a:bodyPr/>
        <a:lstStyle/>
        <a:p>
          <a:endParaRPr lang="it-IT"/>
        </a:p>
      </dgm:t>
    </dgm:pt>
    <dgm:pt modelId="{31D6154E-D12A-4C2A-BE17-B616559E1E55}" type="sibTrans" cxnId="{593DE9D6-124A-4BCD-8F4E-F9A436DE61B9}">
      <dgm:prSet/>
      <dgm:spPr/>
      <dgm:t>
        <a:bodyPr/>
        <a:lstStyle/>
        <a:p>
          <a:endParaRPr lang="it-IT"/>
        </a:p>
      </dgm:t>
    </dgm:pt>
    <dgm:pt modelId="{4F3C8F0D-A342-4EF9-8D99-9C175270624E}" type="pres">
      <dgm:prSet presAssocID="{11D6E34B-0A1F-4472-9EB8-4B47E2CCC240}" presName="compositeShape" presStyleCnt="0">
        <dgm:presLayoutVars>
          <dgm:chMax val="2"/>
          <dgm:dir/>
          <dgm:resizeHandles val="exact"/>
        </dgm:presLayoutVars>
      </dgm:prSet>
      <dgm:spPr/>
      <dgm:t>
        <a:bodyPr/>
        <a:lstStyle/>
        <a:p>
          <a:endParaRPr lang="it-IT"/>
        </a:p>
      </dgm:t>
    </dgm:pt>
    <dgm:pt modelId="{8C284002-C49D-4C3B-85B0-E6D4F0BB77B9}" type="pres">
      <dgm:prSet presAssocID="{11D6E34B-0A1F-4472-9EB8-4B47E2CCC240}" presName="divider" presStyleLbl="fgShp" presStyleIdx="0" presStyleCnt="1"/>
      <dgm:spPr/>
    </dgm:pt>
    <dgm:pt modelId="{09BB621F-1800-4869-BA60-F222555E029E}" type="pres">
      <dgm:prSet presAssocID="{F04B0DD5-1E20-42CE-9A87-0D07549A6EAB}" presName="downArrow" presStyleLbl="node1" presStyleIdx="0" presStyleCnt="2" custLinFactNeighborX="-28981"/>
      <dgm:spPr/>
    </dgm:pt>
    <dgm:pt modelId="{563026B8-D941-4E3F-AF44-03E5DE28065F}" type="pres">
      <dgm:prSet presAssocID="{F04B0DD5-1E20-42CE-9A87-0D07549A6EAB}" presName="downArrowText" presStyleLbl="revTx" presStyleIdx="0" presStyleCnt="2" custScaleX="178254" custScaleY="120842">
        <dgm:presLayoutVars>
          <dgm:bulletEnabled val="1"/>
        </dgm:presLayoutVars>
      </dgm:prSet>
      <dgm:spPr/>
      <dgm:t>
        <a:bodyPr/>
        <a:lstStyle/>
        <a:p>
          <a:endParaRPr lang="it-IT"/>
        </a:p>
      </dgm:t>
    </dgm:pt>
    <dgm:pt modelId="{BD13CC97-53C6-4FC8-9C20-27D0C01DE49C}" type="pres">
      <dgm:prSet presAssocID="{75784839-16DA-4294-A88B-5528EDD86289}" presName="upArrow" presStyleLbl="node1" presStyleIdx="1" presStyleCnt="2" custLinFactNeighborX="26226"/>
      <dgm:spPr/>
    </dgm:pt>
    <dgm:pt modelId="{5F1D0B7C-8DED-4CDB-8D3B-CE173C25CD88}" type="pres">
      <dgm:prSet presAssocID="{75784839-16DA-4294-A88B-5528EDD86289}" presName="upArrowText" presStyleLbl="revTx" presStyleIdx="1" presStyleCnt="2" custScaleX="147159">
        <dgm:presLayoutVars>
          <dgm:bulletEnabled val="1"/>
        </dgm:presLayoutVars>
      </dgm:prSet>
      <dgm:spPr/>
      <dgm:t>
        <a:bodyPr/>
        <a:lstStyle/>
        <a:p>
          <a:endParaRPr lang="it-IT"/>
        </a:p>
      </dgm:t>
    </dgm:pt>
  </dgm:ptLst>
  <dgm:cxnLst>
    <dgm:cxn modelId="{56BD3100-C253-4A90-BB75-1D3A2DE84A9C}" srcId="{11D6E34B-0A1F-4472-9EB8-4B47E2CCC240}" destId="{75784839-16DA-4294-A88B-5528EDD86289}" srcOrd="1" destOrd="0" parTransId="{C494C42A-7911-4EBC-A8CE-6AB84A15EAF3}" sibTransId="{C3B671DF-3A24-4882-B673-0C3429A197A1}"/>
    <dgm:cxn modelId="{79F9C1E4-1927-4097-8AF2-A6E63C8B0F62}" srcId="{11D6E34B-0A1F-4472-9EB8-4B47E2CCC240}" destId="{F04B0DD5-1E20-42CE-9A87-0D07549A6EAB}" srcOrd="0" destOrd="0" parTransId="{D8E354CC-4689-470F-8355-83D16E8CEF36}" sibTransId="{0D24F0C6-2B2E-4BB4-BD7D-158DCA1824F7}"/>
    <dgm:cxn modelId="{E928A0B7-E0BF-4656-A61E-B741EEEF62DF}" type="presOf" srcId="{F04B0DD5-1E20-42CE-9A87-0D07549A6EAB}" destId="{563026B8-D941-4E3F-AF44-03E5DE28065F}" srcOrd="0" destOrd="0" presId="urn:microsoft.com/office/officeart/2005/8/layout/arrow3"/>
    <dgm:cxn modelId="{025BF427-07F1-4433-8C03-E4FBD715F845}" type="presOf" srcId="{11D6E34B-0A1F-4472-9EB8-4B47E2CCC240}" destId="{4F3C8F0D-A342-4EF9-8D99-9C175270624E}" srcOrd="0" destOrd="0" presId="urn:microsoft.com/office/officeart/2005/8/layout/arrow3"/>
    <dgm:cxn modelId="{B98E2E16-0619-4EC6-BA0B-FCC7A1779842}" type="presOf" srcId="{75784839-16DA-4294-A88B-5528EDD86289}" destId="{5F1D0B7C-8DED-4CDB-8D3B-CE173C25CD88}" srcOrd="0" destOrd="0" presId="urn:microsoft.com/office/officeart/2005/8/layout/arrow3"/>
    <dgm:cxn modelId="{0EB7205B-4A76-475F-B4E4-2A1D672B481A}" type="presOf" srcId="{FF847454-8207-46ED-A99D-8BAAAE366FB7}" destId="{5F1D0B7C-8DED-4CDB-8D3B-CE173C25CD88}" srcOrd="0" destOrd="1" presId="urn:microsoft.com/office/officeart/2005/8/layout/arrow3"/>
    <dgm:cxn modelId="{593DE9D6-124A-4BCD-8F4E-F9A436DE61B9}" srcId="{75784839-16DA-4294-A88B-5528EDD86289}" destId="{FF847454-8207-46ED-A99D-8BAAAE366FB7}" srcOrd="0" destOrd="0" parTransId="{2BE7E9B5-E9F4-4086-8900-4BDEE2BFE9CB}" sibTransId="{31D6154E-D12A-4C2A-BE17-B616559E1E55}"/>
    <dgm:cxn modelId="{5528C7A7-7974-474C-B404-0D780AF39742}" type="presParOf" srcId="{4F3C8F0D-A342-4EF9-8D99-9C175270624E}" destId="{8C284002-C49D-4C3B-85B0-E6D4F0BB77B9}" srcOrd="0" destOrd="0" presId="urn:microsoft.com/office/officeart/2005/8/layout/arrow3"/>
    <dgm:cxn modelId="{A76F6B6A-E2AB-4970-81E7-A1FEEA18F1E6}" type="presParOf" srcId="{4F3C8F0D-A342-4EF9-8D99-9C175270624E}" destId="{09BB621F-1800-4869-BA60-F222555E029E}" srcOrd="1" destOrd="0" presId="urn:microsoft.com/office/officeart/2005/8/layout/arrow3"/>
    <dgm:cxn modelId="{257D1D3B-1A73-4106-B1AE-334D184FD356}" type="presParOf" srcId="{4F3C8F0D-A342-4EF9-8D99-9C175270624E}" destId="{563026B8-D941-4E3F-AF44-03E5DE28065F}" srcOrd="2" destOrd="0" presId="urn:microsoft.com/office/officeart/2005/8/layout/arrow3"/>
    <dgm:cxn modelId="{BFD2FC1C-2759-4251-93CA-85692F7F1C25}" type="presParOf" srcId="{4F3C8F0D-A342-4EF9-8D99-9C175270624E}" destId="{BD13CC97-53C6-4FC8-9C20-27D0C01DE49C}" srcOrd="3" destOrd="0" presId="urn:microsoft.com/office/officeart/2005/8/layout/arrow3"/>
    <dgm:cxn modelId="{6ADEB004-6246-4FD3-9A79-8C2B7F1D976D}" type="presParOf" srcId="{4F3C8F0D-A342-4EF9-8D99-9C175270624E}" destId="{5F1D0B7C-8DED-4CDB-8D3B-CE173C25CD88}" srcOrd="4" destOrd="0" presId="urn:microsoft.com/office/officeart/2005/8/layout/arrow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A17841D-2D88-4800-A785-969E3D54BC15}" type="doc">
      <dgm:prSet loTypeId="urn:microsoft.com/office/officeart/2005/8/layout/radial4" loCatId="relationship" qsTypeId="urn:microsoft.com/office/officeart/2005/8/quickstyle/3d3" qsCatId="3D" csTypeId="urn:microsoft.com/office/officeart/2005/8/colors/colorful1" csCatId="colorful" phldr="1"/>
      <dgm:spPr/>
      <dgm:t>
        <a:bodyPr/>
        <a:lstStyle/>
        <a:p>
          <a:endParaRPr lang="it-IT"/>
        </a:p>
      </dgm:t>
    </dgm:pt>
    <dgm:pt modelId="{9DF15E74-838B-4655-ADB1-27BF62DEC4E6}">
      <dgm:prSet phldrT="[Testo]" custT="1"/>
      <dgm:spPr/>
      <dgm:t>
        <a:bodyPr/>
        <a:lstStyle/>
        <a:p>
          <a:r>
            <a:rPr lang="it-IT" sz="1400" b="0" smtClean="0"/>
            <a:t>La </a:t>
          </a:r>
          <a:r>
            <a:rPr lang="it-IT" sz="1400" b="1" smtClean="0"/>
            <a:t>ricerca empirica </a:t>
          </a:r>
          <a:r>
            <a:rPr lang="it-IT" sz="1400" smtClean="0"/>
            <a:t>è un itinerario che parte dal progetto ideato dal ricercatore e si conclude con la restituzione dei risultati della ricerca al committente, alla comunità scientifica, agli addetti ai lavori. Tra questi due momenti esiste il cuore della ricerca, quello che viene definito «</a:t>
          </a:r>
          <a:r>
            <a:rPr lang="it-IT" sz="1400" b="1" smtClean="0"/>
            <a:t>campo</a:t>
          </a:r>
          <a:r>
            <a:rPr lang="it-IT" sz="1400" smtClean="0"/>
            <a:t>». Esso consta di 4 fasi:</a:t>
          </a:r>
          <a:endParaRPr lang="it-IT" sz="1400" dirty="0" smtClean="0"/>
        </a:p>
      </dgm:t>
    </dgm:pt>
    <dgm:pt modelId="{89D37321-5543-43F4-86B9-EEF099995A41}" type="parTrans" cxnId="{D7FE47D5-7FD8-488E-94A6-282AD4BB022D}">
      <dgm:prSet/>
      <dgm:spPr/>
      <dgm:t>
        <a:bodyPr/>
        <a:lstStyle/>
        <a:p>
          <a:endParaRPr lang="it-IT">
            <a:solidFill>
              <a:schemeClr val="tx1"/>
            </a:solidFill>
          </a:endParaRPr>
        </a:p>
      </dgm:t>
    </dgm:pt>
    <dgm:pt modelId="{95D3A48D-041B-4438-8E4B-E381BC17C001}" type="sibTrans" cxnId="{D7FE47D5-7FD8-488E-94A6-282AD4BB022D}">
      <dgm:prSet/>
      <dgm:spPr/>
      <dgm:t>
        <a:bodyPr/>
        <a:lstStyle/>
        <a:p>
          <a:endParaRPr lang="it-IT">
            <a:solidFill>
              <a:schemeClr val="tx1"/>
            </a:solidFill>
          </a:endParaRPr>
        </a:p>
      </dgm:t>
    </dgm:pt>
    <dgm:pt modelId="{24E7EC1E-2826-43F4-8BBD-626F4E0E05FF}">
      <dgm:prSet phldrT="[Testo]"/>
      <dgm:spPr/>
      <dgm:t>
        <a:bodyPr/>
        <a:lstStyle/>
        <a:p>
          <a:r>
            <a:rPr lang="it-IT" dirty="0" smtClean="0"/>
            <a:t>1. la progettazione o il disegno della ricerca</a:t>
          </a:r>
          <a:endParaRPr lang="it-IT" dirty="0"/>
        </a:p>
      </dgm:t>
    </dgm:pt>
    <dgm:pt modelId="{ED75270B-9CBF-4241-92D5-FC95BA5E6CD9}" type="parTrans" cxnId="{94F4B577-B7DC-46EF-B7F1-FBBB52ADEDB7}">
      <dgm:prSet/>
      <dgm:spPr/>
      <dgm:t>
        <a:bodyPr/>
        <a:lstStyle/>
        <a:p>
          <a:endParaRPr lang="it-IT">
            <a:solidFill>
              <a:schemeClr val="tx1"/>
            </a:solidFill>
          </a:endParaRPr>
        </a:p>
      </dgm:t>
    </dgm:pt>
    <dgm:pt modelId="{086437D1-6AE2-4F82-A695-2A277E8D16AE}" type="sibTrans" cxnId="{94F4B577-B7DC-46EF-B7F1-FBBB52ADEDB7}">
      <dgm:prSet/>
      <dgm:spPr/>
      <dgm:t>
        <a:bodyPr/>
        <a:lstStyle/>
        <a:p>
          <a:endParaRPr lang="it-IT">
            <a:solidFill>
              <a:schemeClr val="tx1"/>
            </a:solidFill>
          </a:endParaRPr>
        </a:p>
      </dgm:t>
    </dgm:pt>
    <dgm:pt modelId="{054F8420-31EC-4074-A4FC-324AB382FFE4}">
      <dgm:prSet phldrT="[Testo]"/>
      <dgm:spPr/>
      <dgm:t>
        <a:bodyPr/>
        <a:lstStyle/>
        <a:p>
          <a:r>
            <a:rPr lang="it-IT" dirty="0" smtClean="0"/>
            <a:t>2. la costruzione della documentazione empirica</a:t>
          </a:r>
          <a:endParaRPr lang="it-IT" dirty="0"/>
        </a:p>
      </dgm:t>
    </dgm:pt>
    <dgm:pt modelId="{7B81564A-F18A-42D2-B590-C22DFC10C47A}" type="parTrans" cxnId="{F78248F2-28FE-41BF-99D4-F768E0D37F32}">
      <dgm:prSet/>
      <dgm:spPr/>
      <dgm:t>
        <a:bodyPr/>
        <a:lstStyle/>
        <a:p>
          <a:endParaRPr lang="it-IT">
            <a:solidFill>
              <a:schemeClr val="tx1"/>
            </a:solidFill>
          </a:endParaRPr>
        </a:p>
      </dgm:t>
    </dgm:pt>
    <dgm:pt modelId="{5F9B9BF0-6711-4294-96CE-B13480BA415E}" type="sibTrans" cxnId="{F78248F2-28FE-41BF-99D4-F768E0D37F32}">
      <dgm:prSet/>
      <dgm:spPr/>
      <dgm:t>
        <a:bodyPr/>
        <a:lstStyle/>
        <a:p>
          <a:endParaRPr lang="it-IT">
            <a:solidFill>
              <a:schemeClr val="tx1"/>
            </a:solidFill>
          </a:endParaRPr>
        </a:p>
      </dgm:t>
    </dgm:pt>
    <dgm:pt modelId="{77BB598A-6A9F-44D5-B1BD-B273120A6078}">
      <dgm:prSet phldrT="[Testo]"/>
      <dgm:spPr/>
      <dgm:t>
        <a:bodyPr/>
        <a:lstStyle/>
        <a:p>
          <a:r>
            <a:rPr lang="it-IT" dirty="0" smtClean="0"/>
            <a:t>3. l’analisi della documentazione empirica</a:t>
          </a:r>
          <a:endParaRPr lang="it-IT" dirty="0"/>
        </a:p>
      </dgm:t>
    </dgm:pt>
    <dgm:pt modelId="{B15DB236-EFE5-47AD-85B4-5716F04FD197}" type="parTrans" cxnId="{FF084677-57F1-4D7A-98C4-D0D0A8D8832B}">
      <dgm:prSet/>
      <dgm:spPr/>
      <dgm:t>
        <a:bodyPr/>
        <a:lstStyle/>
        <a:p>
          <a:endParaRPr lang="it-IT">
            <a:solidFill>
              <a:schemeClr val="tx1"/>
            </a:solidFill>
          </a:endParaRPr>
        </a:p>
      </dgm:t>
    </dgm:pt>
    <dgm:pt modelId="{AD3B1FFB-9310-4BD8-A883-CEC88BA99CC9}" type="sibTrans" cxnId="{FF084677-57F1-4D7A-98C4-D0D0A8D8832B}">
      <dgm:prSet/>
      <dgm:spPr/>
      <dgm:t>
        <a:bodyPr/>
        <a:lstStyle/>
        <a:p>
          <a:endParaRPr lang="it-IT">
            <a:solidFill>
              <a:schemeClr val="tx1"/>
            </a:solidFill>
          </a:endParaRPr>
        </a:p>
      </dgm:t>
    </dgm:pt>
    <dgm:pt modelId="{B243434A-DF8C-4E69-AFD6-EB33DF764D59}">
      <dgm:prSet/>
      <dgm:spPr/>
      <dgm:t>
        <a:bodyPr/>
        <a:lstStyle/>
        <a:p>
          <a:r>
            <a:rPr lang="it-IT" dirty="0" smtClean="0"/>
            <a:t>4. la comunicazione dei risultati </a:t>
          </a:r>
          <a:endParaRPr lang="it-IT" dirty="0"/>
        </a:p>
      </dgm:t>
    </dgm:pt>
    <dgm:pt modelId="{6664E48E-0836-45D2-8CDE-DB15E6E98B32}" type="parTrans" cxnId="{A3CA98DB-A5D6-4F78-9C80-725F9FCCC0A0}">
      <dgm:prSet/>
      <dgm:spPr/>
      <dgm:t>
        <a:bodyPr/>
        <a:lstStyle/>
        <a:p>
          <a:endParaRPr lang="it-IT">
            <a:solidFill>
              <a:schemeClr val="tx1"/>
            </a:solidFill>
          </a:endParaRPr>
        </a:p>
      </dgm:t>
    </dgm:pt>
    <dgm:pt modelId="{57AB0772-CFF0-4FB2-8771-3A473D118B72}" type="sibTrans" cxnId="{A3CA98DB-A5D6-4F78-9C80-725F9FCCC0A0}">
      <dgm:prSet/>
      <dgm:spPr/>
      <dgm:t>
        <a:bodyPr/>
        <a:lstStyle/>
        <a:p>
          <a:endParaRPr lang="it-IT">
            <a:solidFill>
              <a:schemeClr val="tx1"/>
            </a:solidFill>
          </a:endParaRPr>
        </a:p>
      </dgm:t>
    </dgm:pt>
    <dgm:pt modelId="{C3C853A0-428E-471C-AD03-13FC168AAF2F}" type="pres">
      <dgm:prSet presAssocID="{EA17841D-2D88-4800-A785-969E3D54BC15}" presName="cycle" presStyleCnt="0">
        <dgm:presLayoutVars>
          <dgm:chMax val="1"/>
          <dgm:dir/>
          <dgm:animLvl val="ctr"/>
          <dgm:resizeHandles val="exact"/>
        </dgm:presLayoutVars>
      </dgm:prSet>
      <dgm:spPr/>
      <dgm:t>
        <a:bodyPr/>
        <a:lstStyle/>
        <a:p>
          <a:endParaRPr lang="it-IT"/>
        </a:p>
      </dgm:t>
    </dgm:pt>
    <dgm:pt modelId="{7AEDFC7F-67DD-437D-9F73-8DD8AA4439A6}" type="pres">
      <dgm:prSet presAssocID="{9DF15E74-838B-4655-ADB1-27BF62DEC4E6}" presName="centerShape" presStyleLbl="node0" presStyleIdx="0" presStyleCnt="1" custScaleX="163935" custScaleY="148492"/>
      <dgm:spPr/>
      <dgm:t>
        <a:bodyPr/>
        <a:lstStyle/>
        <a:p>
          <a:endParaRPr lang="it-IT"/>
        </a:p>
      </dgm:t>
    </dgm:pt>
    <dgm:pt modelId="{BDF2B6C0-AEBE-49D2-94ED-2831E31DFB11}" type="pres">
      <dgm:prSet presAssocID="{ED75270B-9CBF-4241-92D5-FC95BA5E6CD9}" presName="parTrans" presStyleLbl="bgSibTrans2D1" presStyleIdx="0" presStyleCnt="4"/>
      <dgm:spPr/>
      <dgm:t>
        <a:bodyPr/>
        <a:lstStyle/>
        <a:p>
          <a:endParaRPr lang="it-IT"/>
        </a:p>
      </dgm:t>
    </dgm:pt>
    <dgm:pt modelId="{BCB81362-C0E4-4774-9657-B23994BF5DB5}" type="pres">
      <dgm:prSet presAssocID="{24E7EC1E-2826-43F4-8BBD-626F4E0E05FF}" presName="node" presStyleLbl="node1" presStyleIdx="0" presStyleCnt="4" custScaleX="84115" custScaleY="91590" custRadScaleRad="108494" custRadScaleInc="-32135">
        <dgm:presLayoutVars>
          <dgm:bulletEnabled val="1"/>
        </dgm:presLayoutVars>
      </dgm:prSet>
      <dgm:spPr/>
      <dgm:t>
        <a:bodyPr/>
        <a:lstStyle/>
        <a:p>
          <a:endParaRPr lang="it-IT"/>
        </a:p>
      </dgm:t>
    </dgm:pt>
    <dgm:pt modelId="{07ED0419-D336-43ED-8B84-67F572285763}" type="pres">
      <dgm:prSet presAssocID="{7B81564A-F18A-42D2-B590-C22DFC10C47A}" presName="parTrans" presStyleLbl="bgSibTrans2D1" presStyleIdx="1" presStyleCnt="4"/>
      <dgm:spPr/>
      <dgm:t>
        <a:bodyPr/>
        <a:lstStyle/>
        <a:p>
          <a:endParaRPr lang="it-IT"/>
        </a:p>
      </dgm:t>
    </dgm:pt>
    <dgm:pt modelId="{A01BB472-A7B2-4ABE-942B-B33E7B493956}" type="pres">
      <dgm:prSet presAssocID="{054F8420-31EC-4074-A4FC-324AB382FFE4}" presName="node" presStyleLbl="node1" presStyleIdx="1" presStyleCnt="4" custScaleX="84115" custScaleY="91590" custRadScaleRad="117589" custRadScaleInc="-48592">
        <dgm:presLayoutVars>
          <dgm:bulletEnabled val="1"/>
        </dgm:presLayoutVars>
      </dgm:prSet>
      <dgm:spPr/>
      <dgm:t>
        <a:bodyPr/>
        <a:lstStyle/>
        <a:p>
          <a:endParaRPr lang="it-IT"/>
        </a:p>
      </dgm:t>
    </dgm:pt>
    <dgm:pt modelId="{210A834A-D59E-4777-A26F-741202A41FB1}" type="pres">
      <dgm:prSet presAssocID="{B15DB236-EFE5-47AD-85B4-5716F04FD197}" presName="parTrans" presStyleLbl="bgSibTrans2D1" presStyleIdx="2" presStyleCnt="4"/>
      <dgm:spPr/>
      <dgm:t>
        <a:bodyPr/>
        <a:lstStyle/>
        <a:p>
          <a:endParaRPr lang="it-IT"/>
        </a:p>
      </dgm:t>
    </dgm:pt>
    <dgm:pt modelId="{A5559400-F3E5-4FFB-BE83-47F3E1084CE2}" type="pres">
      <dgm:prSet presAssocID="{77BB598A-6A9F-44D5-B1BD-B273120A6078}" presName="node" presStyleLbl="node1" presStyleIdx="2" presStyleCnt="4" custScaleX="84115" custScaleY="91590" custRadScaleRad="115944" custRadScaleInc="46889">
        <dgm:presLayoutVars>
          <dgm:bulletEnabled val="1"/>
        </dgm:presLayoutVars>
      </dgm:prSet>
      <dgm:spPr/>
      <dgm:t>
        <a:bodyPr/>
        <a:lstStyle/>
        <a:p>
          <a:endParaRPr lang="it-IT"/>
        </a:p>
      </dgm:t>
    </dgm:pt>
    <dgm:pt modelId="{87C76635-C78B-40AB-A252-1305FE4F2CFF}" type="pres">
      <dgm:prSet presAssocID="{6664E48E-0836-45D2-8CDE-DB15E6E98B32}" presName="parTrans" presStyleLbl="bgSibTrans2D1" presStyleIdx="3" presStyleCnt="4"/>
      <dgm:spPr/>
      <dgm:t>
        <a:bodyPr/>
        <a:lstStyle/>
        <a:p>
          <a:endParaRPr lang="it-IT"/>
        </a:p>
      </dgm:t>
    </dgm:pt>
    <dgm:pt modelId="{66371169-2FDD-4097-B146-B5435080D431}" type="pres">
      <dgm:prSet presAssocID="{B243434A-DF8C-4E69-AFD6-EB33DF764D59}" presName="node" presStyleLbl="node1" presStyleIdx="3" presStyleCnt="4" custScaleX="84115" custScaleY="91590" custRadScaleRad="108546" custRadScaleInc="37459">
        <dgm:presLayoutVars>
          <dgm:bulletEnabled val="1"/>
        </dgm:presLayoutVars>
      </dgm:prSet>
      <dgm:spPr/>
      <dgm:t>
        <a:bodyPr/>
        <a:lstStyle/>
        <a:p>
          <a:endParaRPr lang="it-IT"/>
        </a:p>
      </dgm:t>
    </dgm:pt>
  </dgm:ptLst>
  <dgm:cxnLst>
    <dgm:cxn modelId="{72094E5B-25F7-4D9E-ACAA-8D0ECB680ED8}" type="presOf" srcId="{B243434A-DF8C-4E69-AFD6-EB33DF764D59}" destId="{66371169-2FDD-4097-B146-B5435080D431}" srcOrd="0" destOrd="0" presId="urn:microsoft.com/office/officeart/2005/8/layout/radial4"/>
    <dgm:cxn modelId="{94F4B577-B7DC-46EF-B7F1-FBBB52ADEDB7}" srcId="{9DF15E74-838B-4655-ADB1-27BF62DEC4E6}" destId="{24E7EC1E-2826-43F4-8BBD-626F4E0E05FF}" srcOrd="0" destOrd="0" parTransId="{ED75270B-9CBF-4241-92D5-FC95BA5E6CD9}" sibTransId="{086437D1-6AE2-4F82-A695-2A277E8D16AE}"/>
    <dgm:cxn modelId="{F78248F2-28FE-41BF-99D4-F768E0D37F32}" srcId="{9DF15E74-838B-4655-ADB1-27BF62DEC4E6}" destId="{054F8420-31EC-4074-A4FC-324AB382FFE4}" srcOrd="1" destOrd="0" parTransId="{7B81564A-F18A-42D2-B590-C22DFC10C47A}" sibTransId="{5F9B9BF0-6711-4294-96CE-B13480BA415E}"/>
    <dgm:cxn modelId="{D7FE47D5-7FD8-488E-94A6-282AD4BB022D}" srcId="{EA17841D-2D88-4800-A785-969E3D54BC15}" destId="{9DF15E74-838B-4655-ADB1-27BF62DEC4E6}" srcOrd="0" destOrd="0" parTransId="{89D37321-5543-43F4-86B9-EEF099995A41}" sibTransId="{95D3A48D-041B-4438-8E4B-E381BC17C001}"/>
    <dgm:cxn modelId="{4D64C914-9F88-4E08-A368-7692341794BF}" type="presOf" srcId="{9DF15E74-838B-4655-ADB1-27BF62DEC4E6}" destId="{7AEDFC7F-67DD-437D-9F73-8DD8AA4439A6}" srcOrd="0" destOrd="0" presId="urn:microsoft.com/office/officeart/2005/8/layout/radial4"/>
    <dgm:cxn modelId="{41944DF2-CE79-42F5-BCEE-D0BE6D0AD1D2}" type="presOf" srcId="{6664E48E-0836-45D2-8CDE-DB15E6E98B32}" destId="{87C76635-C78B-40AB-A252-1305FE4F2CFF}" srcOrd="0" destOrd="0" presId="urn:microsoft.com/office/officeart/2005/8/layout/radial4"/>
    <dgm:cxn modelId="{66E29885-3C80-4312-BB09-C233DA64C6A7}" type="presOf" srcId="{054F8420-31EC-4074-A4FC-324AB382FFE4}" destId="{A01BB472-A7B2-4ABE-942B-B33E7B493956}" srcOrd="0" destOrd="0" presId="urn:microsoft.com/office/officeart/2005/8/layout/radial4"/>
    <dgm:cxn modelId="{BE2517DD-1F8F-494C-BD8D-29A093A71223}" type="presOf" srcId="{ED75270B-9CBF-4241-92D5-FC95BA5E6CD9}" destId="{BDF2B6C0-AEBE-49D2-94ED-2831E31DFB11}" srcOrd="0" destOrd="0" presId="urn:microsoft.com/office/officeart/2005/8/layout/radial4"/>
    <dgm:cxn modelId="{C49F0FC9-9746-4869-9682-5D24C350CD76}" type="presOf" srcId="{77BB598A-6A9F-44D5-B1BD-B273120A6078}" destId="{A5559400-F3E5-4FFB-BE83-47F3E1084CE2}" srcOrd="0" destOrd="0" presId="urn:microsoft.com/office/officeart/2005/8/layout/radial4"/>
    <dgm:cxn modelId="{9872DBD5-53D6-4C8F-BF49-4F204D1AA18E}" type="presOf" srcId="{B15DB236-EFE5-47AD-85B4-5716F04FD197}" destId="{210A834A-D59E-4777-A26F-741202A41FB1}" srcOrd="0" destOrd="0" presId="urn:microsoft.com/office/officeart/2005/8/layout/radial4"/>
    <dgm:cxn modelId="{FF084677-57F1-4D7A-98C4-D0D0A8D8832B}" srcId="{9DF15E74-838B-4655-ADB1-27BF62DEC4E6}" destId="{77BB598A-6A9F-44D5-B1BD-B273120A6078}" srcOrd="2" destOrd="0" parTransId="{B15DB236-EFE5-47AD-85B4-5716F04FD197}" sibTransId="{AD3B1FFB-9310-4BD8-A883-CEC88BA99CC9}"/>
    <dgm:cxn modelId="{44F88267-9A02-4F9B-AB51-B7F301883B6F}" type="presOf" srcId="{7B81564A-F18A-42D2-B590-C22DFC10C47A}" destId="{07ED0419-D336-43ED-8B84-67F572285763}" srcOrd="0" destOrd="0" presId="urn:microsoft.com/office/officeart/2005/8/layout/radial4"/>
    <dgm:cxn modelId="{05FEF68D-D9A5-40E8-A6BE-F9E18D213145}" type="presOf" srcId="{24E7EC1E-2826-43F4-8BBD-626F4E0E05FF}" destId="{BCB81362-C0E4-4774-9657-B23994BF5DB5}" srcOrd="0" destOrd="0" presId="urn:microsoft.com/office/officeart/2005/8/layout/radial4"/>
    <dgm:cxn modelId="{8185C5D2-4FB7-4A63-8CFD-DA3723D26D54}" type="presOf" srcId="{EA17841D-2D88-4800-A785-969E3D54BC15}" destId="{C3C853A0-428E-471C-AD03-13FC168AAF2F}" srcOrd="0" destOrd="0" presId="urn:microsoft.com/office/officeart/2005/8/layout/radial4"/>
    <dgm:cxn modelId="{A3CA98DB-A5D6-4F78-9C80-725F9FCCC0A0}" srcId="{9DF15E74-838B-4655-ADB1-27BF62DEC4E6}" destId="{B243434A-DF8C-4E69-AFD6-EB33DF764D59}" srcOrd="3" destOrd="0" parTransId="{6664E48E-0836-45D2-8CDE-DB15E6E98B32}" sibTransId="{57AB0772-CFF0-4FB2-8771-3A473D118B72}"/>
    <dgm:cxn modelId="{6B744B42-179B-4183-BA4A-F4ED7A1FC650}" type="presParOf" srcId="{C3C853A0-428E-471C-AD03-13FC168AAF2F}" destId="{7AEDFC7F-67DD-437D-9F73-8DD8AA4439A6}" srcOrd="0" destOrd="0" presId="urn:microsoft.com/office/officeart/2005/8/layout/radial4"/>
    <dgm:cxn modelId="{7D76FD59-813F-47DD-B996-FD6707933F38}" type="presParOf" srcId="{C3C853A0-428E-471C-AD03-13FC168AAF2F}" destId="{BDF2B6C0-AEBE-49D2-94ED-2831E31DFB11}" srcOrd="1" destOrd="0" presId="urn:microsoft.com/office/officeart/2005/8/layout/radial4"/>
    <dgm:cxn modelId="{15E88DB6-99C5-41CB-8F09-1546BB02DE1F}" type="presParOf" srcId="{C3C853A0-428E-471C-AD03-13FC168AAF2F}" destId="{BCB81362-C0E4-4774-9657-B23994BF5DB5}" srcOrd="2" destOrd="0" presId="urn:microsoft.com/office/officeart/2005/8/layout/radial4"/>
    <dgm:cxn modelId="{BD8F60CE-3619-4E63-AC13-64F0FA07D468}" type="presParOf" srcId="{C3C853A0-428E-471C-AD03-13FC168AAF2F}" destId="{07ED0419-D336-43ED-8B84-67F572285763}" srcOrd="3" destOrd="0" presId="urn:microsoft.com/office/officeart/2005/8/layout/radial4"/>
    <dgm:cxn modelId="{774762F1-6829-4B83-BF14-F1553304A410}" type="presParOf" srcId="{C3C853A0-428E-471C-AD03-13FC168AAF2F}" destId="{A01BB472-A7B2-4ABE-942B-B33E7B493956}" srcOrd="4" destOrd="0" presId="urn:microsoft.com/office/officeart/2005/8/layout/radial4"/>
    <dgm:cxn modelId="{AF1BF78C-DD17-4520-8A9F-E10C7381807A}" type="presParOf" srcId="{C3C853A0-428E-471C-AD03-13FC168AAF2F}" destId="{210A834A-D59E-4777-A26F-741202A41FB1}" srcOrd="5" destOrd="0" presId="urn:microsoft.com/office/officeart/2005/8/layout/radial4"/>
    <dgm:cxn modelId="{FB0A68F2-9252-4179-89D9-6B4D87625B29}" type="presParOf" srcId="{C3C853A0-428E-471C-AD03-13FC168AAF2F}" destId="{A5559400-F3E5-4FFB-BE83-47F3E1084CE2}" srcOrd="6" destOrd="0" presId="urn:microsoft.com/office/officeart/2005/8/layout/radial4"/>
    <dgm:cxn modelId="{F5035CE0-AE75-4DF0-BF40-CA194B06F512}" type="presParOf" srcId="{C3C853A0-428E-471C-AD03-13FC168AAF2F}" destId="{87C76635-C78B-40AB-A252-1305FE4F2CFF}" srcOrd="7" destOrd="0" presId="urn:microsoft.com/office/officeart/2005/8/layout/radial4"/>
    <dgm:cxn modelId="{4EA5A82A-8999-48B3-8213-1F93BD581615}" type="presParOf" srcId="{C3C853A0-428E-471C-AD03-13FC168AAF2F}" destId="{66371169-2FDD-4097-B146-B5435080D431}" srcOrd="8"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8AF145A-8A72-4F14-B88D-74B6A914DEF1}" type="doc">
      <dgm:prSet loTypeId="urn:microsoft.com/office/officeart/2005/8/layout/target2" loCatId="relationship" qsTypeId="urn:microsoft.com/office/officeart/2005/8/quickstyle/3d3" qsCatId="3D" csTypeId="urn:microsoft.com/office/officeart/2005/8/colors/colorful1" csCatId="colorful" phldr="1"/>
      <dgm:spPr/>
      <dgm:t>
        <a:bodyPr/>
        <a:lstStyle/>
        <a:p>
          <a:endParaRPr lang="it-IT"/>
        </a:p>
      </dgm:t>
    </dgm:pt>
    <dgm:pt modelId="{EC33312D-0A1D-4C73-9E78-D9DC611E1D6E}">
      <dgm:prSet custT="1"/>
      <dgm:spPr/>
      <dgm:t>
        <a:bodyPr/>
        <a:lstStyle/>
        <a:p>
          <a:pPr rtl="0"/>
          <a:r>
            <a:rPr lang="it-IT" sz="1400" smtClean="0"/>
            <a:t>Il ricercatore è chiamato a “disegnare” la ricerca, cioè a prendere tutte quelle decisioni che lo condurranno a trovare risposte agli interrogativi di partenza (selezione del campione, scelta della tecnica di raccolta, organizzazione della ricerca, etc.). Una prefigurazione di quello che accadrà realmente quando la fase di campo avrà inizio e come tale è soggetta a variazioni e aggiustamenti che saranno richiesti man mano che la ricerca si confronterà con l’oggetto reale di studio. </a:t>
          </a:r>
          <a:endParaRPr lang="it-IT" sz="1400"/>
        </a:p>
      </dgm:t>
    </dgm:pt>
    <dgm:pt modelId="{7640E6A7-8453-4C22-892F-E7DADD257138}" type="parTrans" cxnId="{7DC7994D-23B2-4FD5-B7B2-0167BE20EA37}">
      <dgm:prSet/>
      <dgm:spPr/>
      <dgm:t>
        <a:bodyPr/>
        <a:lstStyle/>
        <a:p>
          <a:endParaRPr lang="it-IT">
            <a:solidFill>
              <a:schemeClr val="tx1"/>
            </a:solidFill>
          </a:endParaRPr>
        </a:p>
      </dgm:t>
    </dgm:pt>
    <dgm:pt modelId="{34198BAC-02FA-469B-9C14-5AB00C53EED0}" type="sibTrans" cxnId="{7DC7994D-23B2-4FD5-B7B2-0167BE20EA37}">
      <dgm:prSet/>
      <dgm:spPr/>
      <dgm:t>
        <a:bodyPr/>
        <a:lstStyle/>
        <a:p>
          <a:endParaRPr lang="it-IT">
            <a:solidFill>
              <a:schemeClr val="tx1"/>
            </a:solidFill>
          </a:endParaRPr>
        </a:p>
      </dgm:t>
    </dgm:pt>
    <dgm:pt modelId="{8504FD61-065F-4FBE-BE44-A1D2C1338FCE}">
      <dgm:prSet custT="1"/>
      <dgm:spPr/>
      <dgm:t>
        <a:bodyPr/>
        <a:lstStyle/>
        <a:p>
          <a:pPr rtl="0"/>
          <a:r>
            <a:rPr lang="it-IT" sz="1800" smtClean="0"/>
            <a:t>Differenze per tipo di ricerca:</a:t>
          </a:r>
          <a:endParaRPr lang="it-IT" sz="1800"/>
        </a:p>
      </dgm:t>
    </dgm:pt>
    <dgm:pt modelId="{82443978-1BDD-4B61-875E-CE7D8B1FC99C}" type="parTrans" cxnId="{172A324B-A200-403C-9E36-9796CC35258E}">
      <dgm:prSet/>
      <dgm:spPr/>
      <dgm:t>
        <a:bodyPr/>
        <a:lstStyle/>
        <a:p>
          <a:endParaRPr lang="it-IT">
            <a:solidFill>
              <a:schemeClr val="tx1"/>
            </a:solidFill>
          </a:endParaRPr>
        </a:p>
      </dgm:t>
    </dgm:pt>
    <dgm:pt modelId="{D0E8090C-A866-4B74-90BC-0CA34CC003FF}" type="sibTrans" cxnId="{172A324B-A200-403C-9E36-9796CC35258E}">
      <dgm:prSet/>
      <dgm:spPr/>
      <dgm:t>
        <a:bodyPr/>
        <a:lstStyle/>
        <a:p>
          <a:endParaRPr lang="it-IT">
            <a:solidFill>
              <a:schemeClr val="tx1"/>
            </a:solidFill>
          </a:endParaRPr>
        </a:p>
      </dgm:t>
    </dgm:pt>
    <dgm:pt modelId="{9C00D9DF-FA9E-4ED9-83A9-3AA4C1B31CD9}">
      <dgm:prSet/>
      <dgm:spPr/>
      <dgm:t>
        <a:bodyPr/>
        <a:lstStyle/>
        <a:p>
          <a:pPr rtl="0"/>
          <a:r>
            <a:rPr lang="it-IT" smtClean="0"/>
            <a:t>In una logica di ricerca quantitativa dovremmo stabilire la numerosità campionaria e il piano di campionamento, costruire gli strumenti per la raccolta della documentazione empirica e prefigurare l’analisi dei dati. </a:t>
          </a:r>
          <a:endParaRPr lang="it-IT"/>
        </a:p>
      </dgm:t>
    </dgm:pt>
    <dgm:pt modelId="{76595D51-36BB-4887-A78B-3DADA91A2E00}" type="parTrans" cxnId="{B82B55C0-0129-4688-9E91-7DFE79F8840F}">
      <dgm:prSet/>
      <dgm:spPr/>
      <dgm:t>
        <a:bodyPr/>
        <a:lstStyle/>
        <a:p>
          <a:endParaRPr lang="it-IT">
            <a:solidFill>
              <a:schemeClr val="tx1"/>
            </a:solidFill>
          </a:endParaRPr>
        </a:p>
      </dgm:t>
    </dgm:pt>
    <dgm:pt modelId="{06EDBFC5-FEED-4C99-BA5B-1D2B425E2B80}" type="sibTrans" cxnId="{B82B55C0-0129-4688-9E91-7DFE79F8840F}">
      <dgm:prSet/>
      <dgm:spPr/>
      <dgm:t>
        <a:bodyPr/>
        <a:lstStyle/>
        <a:p>
          <a:endParaRPr lang="it-IT">
            <a:solidFill>
              <a:schemeClr val="tx1"/>
            </a:solidFill>
          </a:endParaRPr>
        </a:p>
      </dgm:t>
    </dgm:pt>
    <dgm:pt modelId="{D3A5622E-123D-400B-B2E8-DCF8A9E85815}">
      <dgm:prSet/>
      <dgm:spPr/>
      <dgm:t>
        <a:bodyPr/>
        <a:lstStyle/>
        <a:p>
          <a:pPr rtl="0"/>
          <a:r>
            <a:rPr lang="it-IT" smtClean="0"/>
            <a:t>In una logica qualitativa dovremo identificare i nostri casi, stabilire come pensiamo di entrare in contatto con loro, quali temi di discussione ci sembrano più rilevanti e, come in precedenza, prefigurare l’analisi del materiale raccolto.</a:t>
          </a:r>
          <a:endParaRPr lang="it-IT"/>
        </a:p>
      </dgm:t>
    </dgm:pt>
    <dgm:pt modelId="{D58EF785-0493-4832-8856-096BA9F05EF3}" type="parTrans" cxnId="{F21DF1EE-004F-44FA-8291-BFFB30AFD9F3}">
      <dgm:prSet/>
      <dgm:spPr/>
      <dgm:t>
        <a:bodyPr/>
        <a:lstStyle/>
        <a:p>
          <a:endParaRPr lang="it-IT">
            <a:solidFill>
              <a:schemeClr val="tx1"/>
            </a:solidFill>
          </a:endParaRPr>
        </a:p>
      </dgm:t>
    </dgm:pt>
    <dgm:pt modelId="{749A7DEA-2E40-4736-BC18-D07FBDA22C76}" type="sibTrans" cxnId="{F21DF1EE-004F-44FA-8291-BFFB30AFD9F3}">
      <dgm:prSet/>
      <dgm:spPr/>
      <dgm:t>
        <a:bodyPr/>
        <a:lstStyle/>
        <a:p>
          <a:endParaRPr lang="it-IT">
            <a:solidFill>
              <a:schemeClr val="tx1"/>
            </a:solidFill>
          </a:endParaRPr>
        </a:p>
      </dgm:t>
    </dgm:pt>
    <dgm:pt modelId="{60580033-35B1-44E8-81FD-A338A21164C3}" type="pres">
      <dgm:prSet presAssocID="{F8AF145A-8A72-4F14-B88D-74B6A914DEF1}" presName="Name0" presStyleCnt="0">
        <dgm:presLayoutVars>
          <dgm:chMax val="3"/>
          <dgm:chPref val="1"/>
          <dgm:dir/>
          <dgm:animLvl val="lvl"/>
          <dgm:resizeHandles/>
        </dgm:presLayoutVars>
      </dgm:prSet>
      <dgm:spPr/>
      <dgm:t>
        <a:bodyPr/>
        <a:lstStyle/>
        <a:p>
          <a:endParaRPr lang="it-IT"/>
        </a:p>
      </dgm:t>
    </dgm:pt>
    <dgm:pt modelId="{73BA2AB6-A3B2-40B2-8D14-9405AB835B44}" type="pres">
      <dgm:prSet presAssocID="{F8AF145A-8A72-4F14-B88D-74B6A914DEF1}" presName="outerBox" presStyleCnt="0"/>
      <dgm:spPr/>
    </dgm:pt>
    <dgm:pt modelId="{1DFFDE22-2B98-40EC-BE3F-EEEE77D625BD}" type="pres">
      <dgm:prSet presAssocID="{F8AF145A-8A72-4F14-B88D-74B6A914DEF1}" presName="outerBoxParent" presStyleLbl="node1" presStyleIdx="0" presStyleCnt="2"/>
      <dgm:spPr/>
      <dgm:t>
        <a:bodyPr/>
        <a:lstStyle/>
        <a:p>
          <a:endParaRPr lang="it-IT"/>
        </a:p>
      </dgm:t>
    </dgm:pt>
    <dgm:pt modelId="{777A2830-A1CF-4691-B6B6-9A86D3F10467}" type="pres">
      <dgm:prSet presAssocID="{F8AF145A-8A72-4F14-B88D-74B6A914DEF1}" presName="outerBoxChildren" presStyleCnt="0"/>
      <dgm:spPr/>
    </dgm:pt>
    <dgm:pt modelId="{C4593108-EA78-4A16-900D-616C65A7CF13}" type="pres">
      <dgm:prSet presAssocID="{F8AF145A-8A72-4F14-B88D-74B6A914DEF1}" presName="middleBox" presStyleCnt="0"/>
      <dgm:spPr/>
    </dgm:pt>
    <dgm:pt modelId="{3298140C-F6F6-4718-8636-DC94E95B3427}" type="pres">
      <dgm:prSet presAssocID="{F8AF145A-8A72-4F14-B88D-74B6A914DEF1}" presName="middleBoxParent" presStyleLbl="node1" presStyleIdx="1" presStyleCnt="2" custScaleY="79694"/>
      <dgm:spPr/>
      <dgm:t>
        <a:bodyPr/>
        <a:lstStyle/>
        <a:p>
          <a:endParaRPr lang="it-IT"/>
        </a:p>
      </dgm:t>
    </dgm:pt>
    <dgm:pt modelId="{4C16F016-63CD-42CE-8F1D-266875A10A15}" type="pres">
      <dgm:prSet presAssocID="{F8AF145A-8A72-4F14-B88D-74B6A914DEF1}" presName="middleBoxChildren" presStyleCnt="0"/>
      <dgm:spPr/>
    </dgm:pt>
    <dgm:pt modelId="{40266563-E8AF-4731-A9B4-AEEA33E37AE6}" type="pres">
      <dgm:prSet presAssocID="{9C00D9DF-FA9E-4ED9-83A9-3AA4C1B31CD9}" presName="mChild" presStyleLbl="fgAcc1" presStyleIdx="0" presStyleCnt="2">
        <dgm:presLayoutVars>
          <dgm:bulletEnabled val="1"/>
        </dgm:presLayoutVars>
      </dgm:prSet>
      <dgm:spPr/>
      <dgm:t>
        <a:bodyPr/>
        <a:lstStyle/>
        <a:p>
          <a:endParaRPr lang="it-IT"/>
        </a:p>
      </dgm:t>
    </dgm:pt>
    <dgm:pt modelId="{C78390D2-3A07-42C7-8335-69BF61CA8120}" type="pres">
      <dgm:prSet presAssocID="{06EDBFC5-FEED-4C99-BA5B-1D2B425E2B80}" presName="middleSibTrans" presStyleCnt="0"/>
      <dgm:spPr/>
    </dgm:pt>
    <dgm:pt modelId="{103978C3-675E-4DF3-B33E-68663A5418D4}" type="pres">
      <dgm:prSet presAssocID="{D3A5622E-123D-400B-B2E8-DCF8A9E85815}" presName="mChild" presStyleLbl="fgAcc1" presStyleIdx="1" presStyleCnt="2">
        <dgm:presLayoutVars>
          <dgm:bulletEnabled val="1"/>
        </dgm:presLayoutVars>
      </dgm:prSet>
      <dgm:spPr/>
      <dgm:t>
        <a:bodyPr/>
        <a:lstStyle/>
        <a:p>
          <a:endParaRPr lang="it-IT"/>
        </a:p>
      </dgm:t>
    </dgm:pt>
  </dgm:ptLst>
  <dgm:cxnLst>
    <dgm:cxn modelId="{F21DF1EE-004F-44FA-8291-BFFB30AFD9F3}" srcId="{8504FD61-065F-4FBE-BE44-A1D2C1338FCE}" destId="{D3A5622E-123D-400B-B2E8-DCF8A9E85815}" srcOrd="1" destOrd="0" parTransId="{D58EF785-0493-4832-8856-096BA9F05EF3}" sibTransId="{749A7DEA-2E40-4736-BC18-D07FBDA22C76}"/>
    <dgm:cxn modelId="{172A324B-A200-403C-9E36-9796CC35258E}" srcId="{F8AF145A-8A72-4F14-B88D-74B6A914DEF1}" destId="{8504FD61-065F-4FBE-BE44-A1D2C1338FCE}" srcOrd="1" destOrd="0" parTransId="{82443978-1BDD-4B61-875E-CE7D8B1FC99C}" sibTransId="{D0E8090C-A866-4B74-90BC-0CA34CC003FF}"/>
    <dgm:cxn modelId="{7D4F9D91-66C4-436F-9C58-BEF401DA73C5}" type="presOf" srcId="{9C00D9DF-FA9E-4ED9-83A9-3AA4C1B31CD9}" destId="{40266563-E8AF-4731-A9B4-AEEA33E37AE6}" srcOrd="0" destOrd="0" presId="urn:microsoft.com/office/officeart/2005/8/layout/target2"/>
    <dgm:cxn modelId="{B82B55C0-0129-4688-9E91-7DFE79F8840F}" srcId="{8504FD61-065F-4FBE-BE44-A1D2C1338FCE}" destId="{9C00D9DF-FA9E-4ED9-83A9-3AA4C1B31CD9}" srcOrd="0" destOrd="0" parTransId="{76595D51-36BB-4887-A78B-3DADA91A2E00}" sibTransId="{06EDBFC5-FEED-4C99-BA5B-1D2B425E2B80}"/>
    <dgm:cxn modelId="{4CE694DA-CD47-48D2-AE60-3F7934B1F329}" type="presOf" srcId="{F8AF145A-8A72-4F14-B88D-74B6A914DEF1}" destId="{60580033-35B1-44E8-81FD-A338A21164C3}" srcOrd="0" destOrd="0" presId="urn:microsoft.com/office/officeart/2005/8/layout/target2"/>
    <dgm:cxn modelId="{AC3AE4D9-A202-4A47-9682-B212A2A5F84A}" type="presOf" srcId="{8504FD61-065F-4FBE-BE44-A1D2C1338FCE}" destId="{3298140C-F6F6-4718-8636-DC94E95B3427}" srcOrd="0" destOrd="0" presId="urn:microsoft.com/office/officeart/2005/8/layout/target2"/>
    <dgm:cxn modelId="{B7DA4BB2-FAC4-4937-821F-5EEA4998700E}" type="presOf" srcId="{D3A5622E-123D-400B-B2E8-DCF8A9E85815}" destId="{103978C3-675E-4DF3-B33E-68663A5418D4}" srcOrd="0" destOrd="0" presId="urn:microsoft.com/office/officeart/2005/8/layout/target2"/>
    <dgm:cxn modelId="{8073DADE-54ED-4A1B-BEA7-5D89473056F5}" type="presOf" srcId="{EC33312D-0A1D-4C73-9E78-D9DC611E1D6E}" destId="{1DFFDE22-2B98-40EC-BE3F-EEEE77D625BD}" srcOrd="0" destOrd="0" presId="urn:microsoft.com/office/officeart/2005/8/layout/target2"/>
    <dgm:cxn modelId="{7DC7994D-23B2-4FD5-B7B2-0167BE20EA37}" srcId="{F8AF145A-8A72-4F14-B88D-74B6A914DEF1}" destId="{EC33312D-0A1D-4C73-9E78-D9DC611E1D6E}" srcOrd="0" destOrd="0" parTransId="{7640E6A7-8453-4C22-892F-E7DADD257138}" sibTransId="{34198BAC-02FA-469B-9C14-5AB00C53EED0}"/>
    <dgm:cxn modelId="{8301DC22-4F89-4E8E-834F-4CCC37541BAC}" type="presParOf" srcId="{60580033-35B1-44E8-81FD-A338A21164C3}" destId="{73BA2AB6-A3B2-40B2-8D14-9405AB835B44}" srcOrd="0" destOrd="0" presId="urn:microsoft.com/office/officeart/2005/8/layout/target2"/>
    <dgm:cxn modelId="{34044C6B-6031-476F-BC01-6EC837C9F679}" type="presParOf" srcId="{73BA2AB6-A3B2-40B2-8D14-9405AB835B44}" destId="{1DFFDE22-2B98-40EC-BE3F-EEEE77D625BD}" srcOrd="0" destOrd="0" presId="urn:microsoft.com/office/officeart/2005/8/layout/target2"/>
    <dgm:cxn modelId="{4EE6AC7B-2D22-4689-9CD5-D8D75FE0289A}" type="presParOf" srcId="{73BA2AB6-A3B2-40B2-8D14-9405AB835B44}" destId="{777A2830-A1CF-4691-B6B6-9A86D3F10467}" srcOrd="1" destOrd="0" presId="urn:microsoft.com/office/officeart/2005/8/layout/target2"/>
    <dgm:cxn modelId="{D15125BE-945C-4F6F-87C1-8AADACB6EF42}" type="presParOf" srcId="{60580033-35B1-44E8-81FD-A338A21164C3}" destId="{C4593108-EA78-4A16-900D-616C65A7CF13}" srcOrd="1" destOrd="0" presId="urn:microsoft.com/office/officeart/2005/8/layout/target2"/>
    <dgm:cxn modelId="{46D62C93-01BA-424F-8855-B6D8821AC6A6}" type="presParOf" srcId="{C4593108-EA78-4A16-900D-616C65A7CF13}" destId="{3298140C-F6F6-4718-8636-DC94E95B3427}" srcOrd="0" destOrd="0" presId="urn:microsoft.com/office/officeart/2005/8/layout/target2"/>
    <dgm:cxn modelId="{45AA7C6E-0A8F-4DEE-AB3F-3A3F7C5C8EE2}" type="presParOf" srcId="{C4593108-EA78-4A16-900D-616C65A7CF13}" destId="{4C16F016-63CD-42CE-8F1D-266875A10A15}" srcOrd="1" destOrd="0" presId="urn:microsoft.com/office/officeart/2005/8/layout/target2"/>
    <dgm:cxn modelId="{A825F91A-86FE-478D-8597-9E5E3C532192}" type="presParOf" srcId="{4C16F016-63CD-42CE-8F1D-266875A10A15}" destId="{40266563-E8AF-4731-A9B4-AEEA33E37AE6}" srcOrd="0" destOrd="0" presId="urn:microsoft.com/office/officeart/2005/8/layout/target2"/>
    <dgm:cxn modelId="{9F05B987-8066-45AC-90E6-E189A371EAD4}" type="presParOf" srcId="{4C16F016-63CD-42CE-8F1D-266875A10A15}" destId="{C78390D2-3A07-42C7-8335-69BF61CA8120}" srcOrd="1" destOrd="0" presId="urn:microsoft.com/office/officeart/2005/8/layout/target2"/>
    <dgm:cxn modelId="{132E8F01-43AB-42C1-8C76-DF20B4D17B9E}" type="presParOf" srcId="{4C16F016-63CD-42CE-8F1D-266875A10A15}" destId="{103978C3-675E-4DF3-B33E-68663A5418D4}" srcOrd="2"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CE78DECC-AC27-4ADE-BD66-C499D5A3DA1A}" type="doc">
      <dgm:prSet loTypeId="urn:microsoft.com/office/officeart/2005/8/layout/target2" loCatId="relationship" qsTypeId="urn:microsoft.com/office/officeart/2005/8/quickstyle/3d3" qsCatId="3D" csTypeId="urn:microsoft.com/office/officeart/2005/8/colors/colorful1" csCatId="colorful" phldr="1"/>
      <dgm:spPr/>
      <dgm:t>
        <a:bodyPr/>
        <a:lstStyle/>
        <a:p>
          <a:endParaRPr lang="it-IT"/>
        </a:p>
      </dgm:t>
    </dgm:pt>
    <dgm:pt modelId="{08324B9F-E695-4D10-9A4D-100F5E7339E9}">
      <dgm:prSet/>
      <dgm:spPr/>
      <dgm:t>
        <a:bodyPr/>
        <a:lstStyle/>
        <a:p>
          <a:pPr rtl="0"/>
          <a:r>
            <a:rPr lang="it-IT" smtClean="0"/>
            <a:t>Prevede la discesa sul campo, la “messa in opera” degli strumenti confezionati e l’avvio della procedura di acquisizione dei dati che serviranno a fornire le “prove” empiriche su cui si baseranno le conclusioni della ricerca.</a:t>
          </a:r>
          <a:endParaRPr lang="it-IT"/>
        </a:p>
      </dgm:t>
    </dgm:pt>
    <dgm:pt modelId="{12FEBFA0-CE19-40CC-B776-4839D9308C45}" type="parTrans" cxnId="{F56197ED-3BE0-43D6-9A98-D8F2BE20FE80}">
      <dgm:prSet/>
      <dgm:spPr/>
      <dgm:t>
        <a:bodyPr/>
        <a:lstStyle/>
        <a:p>
          <a:endParaRPr lang="it-IT"/>
        </a:p>
      </dgm:t>
    </dgm:pt>
    <dgm:pt modelId="{8F0AEEB8-D5F7-46B5-888C-864FB17BB5C5}" type="sibTrans" cxnId="{F56197ED-3BE0-43D6-9A98-D8F2BE20FE80}">
      <dgm:prSet/>
      <dgm:spPr/>
      <dgm:t>
        <a:bodyPr/>
        <a:lstStyle/>
        <a:p>
          <a:endParaRPr lang="it-IT"/>
        </a:p>
      </dgm:t>
    </dgm:pt>
    <dgm:pt modelId="{88BDD9C4-9D92-4281-8288-4D2BD6AAFF4C}">
      <dgm:prSet/>
      <dgm:spPr/>
      <dgm:t>
        <a:bodyPr/>
        <a:lstStyle/>
        <a:p>
          <a:pPr rtl="0"/>
          <a:r>
            <a:rPr lang="it-IT" smtClean="0"/>
            <a:t>Il termine “costruzione” serve a sottolineare che i dati empirici non hanno alcuna autoevidenza o natura intrinseca che si impone al ricercatore: essi sono il risultato della particolare combinazione che si realizza in ogni ricerca tra l’oggetto di studio e lo sguardo del ricercatore, la sua prospettiva teorica, le sue esperienze e convinzioni.</a:t>
          </a:r>
          <a:endParaRPr lang="it-IT"/>
        </a:p>
      </dgm:t>
    </dgm:pt>
    <dgm:pt modelId="{30CFB498-76D6-49E0-B847-112621A0E6E3}" type="parTrans" cxnId="{4893A03D-9B7E-440A-8AC0-F8C764100121}">
      <dgm:prSet/>
      <dgm:spPr/>
      <dgm:t>
        <a:bodyPr/>
        <a:lstStyle/>
        <a:p>
          <a:endParaRPr lang="it-IT"/>
        </a:p>
      </dgm:t>
    </dgm:pt>
    <dgm:pt modelId="{4B69FF81-485D-4446-80F7-D517657A9C02}" type="sibTrans" cxnId="{4893A03D-9B7E-440A-8AC0-F8C764100121}">
      <dgm:prSet/>
      <dgm:spPr/>
      <dgm:t>
        <a:bodyPr/>
        <a:lstStyle/>
        <a:p>
          <a:endParaRPr lang="it-IT"/>
        </a:p>
      </dgm:t>
    </dgm:pt>
    <dgm:pt modelId="{5E7C84AF-F858-4C97-82C2-6166F4CEE168}">
      <dgm:prSet/>
      <dgm:spPr/>
      <dgm:t>
        <a:bodyPr/>
        <a:lstStyle/>
        <a:p>
          <a:pPr rtl="0"/>
          <a:r>
            <a:rPr lang="it-IT" smtClean="0"/>
            <a:t>A seconda del tipo di ricerca che abbiamo progettato, il prodotto di questa fase sarà:</a:t>
          </a:r>
          <a:endParaRPr lang="it-IT"/>
        </a:p>
      </dgm:t>
    </dgm:pt>
    <dgm:pt modelId="{5C3BC3BF-0561-405C-8A1E-BD30F1B7A193}" type="parTrans" cxnId="{45D8443F-AFC0-46C2-95F0-7938B81D8E18}">
      <dgm:prSet/>
      <dgm:spPr/>
      <dgm:t>
        <a:bodyPr/>
        <a:lstStyle/>
        <a:p>
          <a:endParaRPr lang="it-IT"/>
        </a:p>
      </dgm:t>
    </dgm:pt>
    <dgm:pt modelId="{5E4BA736-51D7-42BF-BC77-5CE70E73B485}" type="sibTrans" cxnId="{45D8443F-AFC0-46C2-95F0-7938B81D8E18}">
      <dgm:prSet/>
      <dgm:spPr/>
      <dgm:t>
        <a:bodyPr/>
        <a:lstStyle/>
        <a:p>
          <a:endParaRPr lang="it-IT"/>
        </a:p>
      </dgm:t>
    </dgm:pt>
    <dgm:pt modelId="{321012E5-7474-46A0-9471-DA07398C13BD}">
      <dgm:prSet/>
      <dgm:spPr/>
      <dgm:t>
        <a:bodyPr/>
        <a:lstStyle/>
        <a:p>
          <a:pPr rtl="0"/>
          <a:r>
            <a:rPr lang="it-IT" smtClean="0"/>
            <a:t>una raccolta di dati numerici organizzati in forma di matrice (quella che chiameremo matrice dei dati) esito prevalente della ricerca standard o quantitativa;</a:t>
          </a:r>
          <a:endParaRPr lang="it-IT"/>
        </a:p>
      </dgm:t>
    </dgm:pt>
    <dgm:pt modelId="{E656C68B-FD3D-4EB0-A2CC-653DC72FDE27}" type="parTrans" cxnId="{5AFDC988-5371-4467-B55F-DE50038A0793}">
      <dgm:prSet/>
      <dgm:spPr/>
      <dgm:t>
        <a:bodyPr/>
        <a:lstStyle/>
        <a:p>
          <a:endParaRPr lang="it-IT"/>
        </a:p>
      </dgm:t>
    </dgm:pt>
    <dgm:pt modelId="{71C35BF4-FEC7-4186-A339-3FAD029D47CA}" type="sibTrans" cxnId="{5AFDC988-5371-4467-B55F-DE50038A0793}">
      <dgm:prSet/>
      <dgm:spPr/>
      <dgm:t>
        <a:bodyPr/>
        <a:lstStyle/>
        <a:p>
          <a:endParaRPr lang="it-IT"/>
        </a:p>
      </dgm:t>
    </dgm:pt>
    <dgm:pt modelId="{B55C21E6-559E-496F-8802-3123A0057F1D}">
      <dgm:prSet/>
      <dgm:spPr/>
      <dgm:t>
        <a:bodyPr/>
        <a:lstStyle/>
        <a:p>
          <a:pPr rtl="0"/>
          <a:r>
            <a:rPr lang="it-IT" smtClean="0"/>
            <a:t>una raccolta di testi, originati dalle trascrizioni dei materiali di intervista (normalmente prima registrate o videoriprese) o delle note osservative. Sono assimilabili a testi anche materiali diversi come audiovisivi, filmati, conversazioni in rete, fotografie, diari e altro ancora.</a:t>
          </a:r>
          <a:endParaRPr lang="it-IT"/>
        </a:p>
      </dgm:t>
    </dgm:pt>
    <dgm:pt modelId="{B07FDCB3-B9EB-437B-9F0F-C52677C876DB}" type="parTrans" cxnId="{395AEB9B-9C33-40E1-8CE4-B453B969E5A6}">
      <dgm:prSet/>
      <dgm:spPr/>
      <dgm:t>
        <a:bodyPr/>
        <a:lstStyle/>
        <a:p>
          <a:endParaRPr lang="it-IT"/>
        </a:p>
      </dgm:t>
    </dgm:pt>
    <dgm:pt modelId="{ABD6C812-4F68-446F-8DF5-62768C7EC5C9}" type="sibTrans" cxnId="{395AEB9B-9C33-40E1-8CE4-B453B969E5A6}">
      <dgm:prSet/>
      <dgm:spPr/>
      <dgm:t>
        <a:bodyPr/>
        <a:lstStyle/>
        <a:p>
          <a:endParaRPr lang="it-IT"/>
        </a:p>
      </dgm:t>
    </dgm:pt>
    <dgm:pt modelId="{8848FE8F-09F6-4BC3-9977-22BAD658B985}">
      <dgm:prSet/>
      <dgm:spPr/>
      <dgm:t>
        <a:bodyPr/>
        <a:lstStyle/>
        <a:p>
          <a:endParaRPr lang="it-IT"/>
        </a:p>
      </dgm:t>
    </dgm:pt>
    <dgm:pt modelId="{935C2CE5-4667-4C4C-9E0A-EE93A7781CB6}" type="parTrans" cxnId="{DB62B835-8B08-42D9-A3F2-C8907E3A4025}">
      <dgm:prSet/>
      <dgm:spPr/>
      <dgm:t>
        <a:bodyPr/>
        <a:lstStyle/>
        <a:p>
          <a:endParaRPr lang="it-IT"/>
        </a:p>
      </dgm:t>
    </dgm:pt>
    <dgm:pt modelId="{CD389382-3AD8-4965-8674-B8C838F73186}" type="sibTrans" cxnId="{DB62B835-8B08-42D9-A3F2-C8907E3A4025}">
      <dgm:prSet/>
      <dgm:spPr/>
      <dgm:t>
        <a:bodyPr/>
        <a:lstStyle/>
        <a:p>
          <a:endParaRPr lang="it-IT"/>
        </a:p>
      </dgm:t>
    </dgm:pt>
    <dgm:pt modelId="{56A623D4-6157-4C3E-8501-783CB12C3E7B}" type="pres">
      <dgm:prSet presAssocID="{CE78DECC-AC27-4ADE-BD66-C499D5A3DA1A}" presName="Name0" presStyleCnt="0">
        <dgm:presLayoutVars>
          <dgm:chMax val="3"/>
          <dgm:chPref val="1"/>
          <dgm:dir/>
          <dgm:animLvl val="lvl"/>
          <dgm:resizeHandles/>
        </dgm:presLayoutVars>
      </dgm:prSet>
      <dgm:spPr/>
      <dgm:t>
        <a:bodyPr/>
        <a:lstStyle/>
        <a:p>
          <a:endParaRPr lang="it-IT"/>
        </a:p>
      </dgm:t>
    </dgm:pt>
    <dgm:pt modelId="{A2C5ECD2-B3AD-400D-8FE4-E503D80A4122}" type="pres">
      <dgm:prSet presAssocID="{CE78DECC-AC27-4ADE-BD66-C499D5A3DA1A}" presName="outerBox" presStyleCnt="0"/>
      <dgm:spPr/>
    </dgm:pt>
    <dgm:pt modelId="{6D35EDDE-C316-432D-9C6A-D932A4E046F5}" type="pres">
      <dgm:prSet presAssocID="{CE78DECC-AC27-4ADE-BD66-C499D5A3DA1A}" presName="outerBoxParent" presStyleLbl="node1" presStyleIdx="0" presStyleCnt="3" custLinFactNeighborY="-1014"/>
      <dgm:spPr/>
      <dgm:t>
        <a:bodyPr/>
        <a:lstStyle/>
        <a:p>
          <a:endParaRPr lang="it-IT"/>
        </a:p>
      </dgm:t>
    </dgm:pt>
    <dgm:pt modelId="{097C9B5A-6A03-4930-868D-EB5989ED9FCC}" type="pres">
      <dgm:prSet presAssocID="{CE78DECC-AC27-4ADE-BD66-C499D5A3DA1A}" presName="outerBoxChildren" presStyleCnt="0"/>
      <dgm:spPr/>
    </dgm:pt>
    <dgm:pt modelId="{C6D400CE-57D2-4E6A-88B5-524D304DB259}" type="pres">
      <dgm:prSet presAssocID="{CE78DECC-AC27-4ADE-BD66-C499D5A3DA1A}" presName="middleBox" presStyleCnt="0"/>
      <dgm:spPr/>
    </dgm:pt>
    <dgm:pt modelId="{F5072404-0F2F-478A-9E6B-078E7E124632}" type="pres">
      <dgm:prSet presAssocID="{CE78DECC-AC27-4ADE-BD66-C499D5A3DA1A}" presName="middleBoxParent" presStyleLbl="node1" presStyleIdx="1" presStyleCnt="3"/>
      <dgm:spPr/>
      <dgm:t>
        <a:bodyPr/>
        <a:lstStyle/>
        <a:p>
          <a:endParaRPr lang="it-IT"/>
        </a:p>
      </dgm:t>
    </dgm:pt>
    <dgm:pt modelId="{B216521F-486F-461E-B698-57B50FBF93EE}" type="pres">
      <dgm:prSet presAssocID="{CE78DECC-AC27-4ADE-BD66-C499D5A3DA1A}" presName="middleBoxChildren" presStyleCnt="0"/>
      <dgm:spPr/>
    </dgm:pt>
    <dgm:pt modelId="{67A33125-48C9-447A-BBE4-9E833F3C142E}" type="pres">
      <dgm:prSet presAssocID="{CE78DECC-AC27-4ADE-BD66-C499D5A3DA1A}" presName="centerBox" presStyleCnt="0"/>
      <dgm:spPr/>
    </dgm:pt>
    <dgm:pt modelId="{626E5A59-2EFE-4455-AEE6-5452F3CE02C6}" type="pres">
      <dgm:prSet presAssocID="{CE78DECC-AC27-4ADE-BD66-C499D5A3DA1A}" presName="centerBoxParent" presStyleLbl="node1" presStyleIdx="2" presStyleCnt="3"/>
      <dgm:spPr/>
      <dgm:t>
        <a:bodyPr/>
        <a:lstStyle/>
        <a:p>
          <a:endParaRPr lang="it-IT"/>
        </a:p>
      </dgm:t>
    </dgm:pt>
    <dgm:pt modelId="{A9587A48-5D41-4316-9E16-17366F1EF5A1}" type="pres">
      <dgm:prSet presAssocID="{CE78DECC-AC27-4ADE-BD66-C499D5A3DA1A}" presName="centerBoxChildren" presStyleCnt="0"/>
      <dgm:spPr/>
    </dgm:pt>
    <dgm:pt modelId="{15E5FB0E-ED68-4534-B957-E9A17B23B1F6}" type="pres">
      <dgm:prSet presAssocID="{321012E5-7474-46A0-9471-DA07398C13BD}" presName="cChild" presStyleLbl="fgAcc1" presStyleIdx="0" presStyleCnt="2">
        <dgm:presLayoutVars>
          <dgm:bulletEnabled val="1"/>
        </dgm:presLayoutVars>
      </dgm:prSet>
      <dgm:spPr/>
      <dgm:t>
        <a:bodyPr/>
        <a:lstStyle/>
        <a:p>
          <a:endParaRPr lang="it-IT"/>
        </a:p>
      </dgm:t>
    </dgm:pt>
    <dgm:pt modelId="{9DD2DA06-4E9D-49D1-A526-C8F95A20799F}" type="pres">
      <dgm:prSet presAssocID="{71C35BF4-FEC7-4186-A339-3FAD029D47CA}" presName="centerSibTrans" presStyleCnt="0"/>
      <dgm:spPr/>
    </dgm:pt>
    <dgm:pt modelId="{3244FE25-6A83-4E33-BBC3-362F19C2E78E}" type="pres">
      <dgm:prSet presAssocID="{B55C21E6-559E-496F-8802-3123A0057F1D}" presName="cChild" presStyleLbl="fgAcc1" presStyleIdx="1" presStyleCnt="2">
        <dgm:presLayoutVars>
          <dgm:bulletEnabled val="1"/>
        </dgm:presLayoutVars>
      </dgm:prSet>
      <dgm:spPr/>
      <dgm:t>
        <a:bodyPr/>
        <a:lstStyle/>
        <a:p>
          <a:endParaRPr lang="it-IT"/>
        </a:p>
      </dgm:t>
    </dgm:pt>
  </dgm:ptLst>
  <dgm:cxnLst>
    <dgm:cxn modelId="{C47A1E6C-848E-4ED7-BD7D-6E047DE31F3F}" type="presOf" srcId="{5E7C84AF-F858-4C97-82C2-6166F4CEE168}" destId="{626E5A59-2EFE-4455-AEE6-5452F3CE02C6}" srcOrd="0" destOrd="0" presId="urn:microsoft.com/office/officeart/2005/8/layout/target2"/>
    <dgm:cxn modelId="{08A49F46-6FD3-4226-BC63-71D7EB4DAFB4}" type="presOf" srcId="{B55C21E6-559E-496F-8802-3123A0057F1D}" destId="{3244FE25-6A83-4E33-BBC3-362F19C2E78E}" srcOrd="0" destOrd="0" presId="urn:microsoft.com/office/officeart/2005/8/layout/target2"/>
    <dgm:cxn modelId="{6CFA9E8A-F96E-4361-9BD2-6C35090AFB26}" type="presOf" srcId="{08324B9F-E695-4D10-9A4D-100F5E7339E9}" destId="{6D35EDDE-C316-432D-9C6A-D932A4E046F5}" srcOrd="0" destOrd="0" presId="urn:microsoft.com/office/officeart/2005/8/layout/target2"/>
    <dgm:cxn modelId="{DB62B835-8B08-42D9-A3F2-C8907E3A4025}" srcId="{CE78DECC-AC27-4ADE-BD66-C499D5A3DA1A}" destId="{8848FE8F-09F6-4BC3-9977-22BAD658B985}" srcOrd="3" destOrd="0" parTransId="{935C2CE5-4667-4C4C-9E0A-EE93A7781CB6}" sibTransId="{CD389382-3AD8-4965-8674-B8C838F73186}"/>
    <dgm:cxn modelId="{7AF1BAB4-08F5-405B-B8D2-907F850359B7}" type="presOf" srcId="{321012E5-7474-46A0-9471-DA07398C13BD}" destId="{15E5FB0E-ED68-4534-B957-E9A17B23B1F6}" srcOrd="0" destOrd="0" presId="urn:microsoft.com/office/officeart/2005/8/layout/target2"/>
    <dgm:cxn modelId="{4893A03D-9B7E-440A-8AC0-F8C764100121}" srcId="{CE78DECC-AC27-4ADE-BD66-C499D5A3DA1A}" destId="{88BDD9C4-9D92-4281-8288-4D2BD6AAFF4C}" srcOrd="1" destOrd="0" parTransId="{30CFB498-76D6-49E0-B847-112621A0E6E3}" sibTransId="{4B69FF81-485D-4446-80F7-D517657A9C02}"/>
    <dgm:cxn modelId="{5E58E55F-2EE5-48A8-A98B-03BAC506D8C0}" type="presOf" srcId="{88BDD9C4-9D92-4281-8288-4D2BD6AAFF4C}" destId="{F5072404-0F2F-478A-9E6B-078E7E124632}" srcOrd="0" destOrd="0" presId="urn:microsoft.com/office/officeart/2005/8/layout/target2"/>
    <dgm:cxn modelId="{395AEB9B-9C33-40E1-8CE4-B453B969E5A6}" srcId="{5E7C84AF-F858-4C97-82C2-6166F4CEE168}" destId="{B55C21E6-559E-496F-8802-3123A0057F1D}" srcOrd="1" destOrd="0" parTransId="{B07FDCB3-B9EB-437B-9F0F-C52677C876DB}" sibTransId="{ABD6C812-4F68-446F-8DF5-62768C7EC5C9}"/>
    <dgm:cxn modelId="{45D8443F-AFC0-46C2-95F0-7938B81D8E18}" srcId="{CE78DECC-AC27-4ADE-BD66-C499D5A3DA1A}" destId="{5E7C84AF-F858-4C97-82C2-6166F4CEE168}" srcOrd="2" destOrd="0" parTransId="{5C3BC3BF-0561-405C-8A1E-BD30F1B7A193}" sibTransId="{5E4BA736-51D7-42BF-BC77-5CE70E73B485}"/>
    <dgm:cxn modelId="{5AFDC988-5371-4467-B55F-DE50038A0793}" srcId="{5E7C84AF-F858-4C97-82C2-6166F4CEE168}" destId="{321012E5-7474-46A0-9471-DA07398C13BD}" srcOrd="0" destOrd="0" parTransId="{E656C68B-FD3D-4EB0-A2CC-653DC72FDE27}" sibTransId="{71C35BF4-FEC7-4186-A339-3FAD029D47CA}"/>
    <dgm:cxn modelId="{347B6D60-62EF-4C3F-AEBF-E920342F3361}" type="presOf" srcId="{CE78DECC-AC27-4ADE-BD66-C499D5A3DA1A}" destId="{56A623D4-6157-4C3E-8501-783CB12C3E7B}" srcOrd="0" destOrd="0" presId="urn:microsoft.com/office/officeart/2005/8/layout/target2"/>
    <dgm:cxn modelId="{F56197ED-3BE0-43D6-9A98-D8F2BE20FE80}" srcId="{CE78DECC-AC27-4ADE-BD66-C499D5A3DA1A}" destId="{08324B9F-E695-4D10-9A4D-100F5E7339E9}" srcOrd="0" destOrd="0" parTransId="{12FEBFA0-CE19-40CC-B776-4839D9308C45}" sibTransId="{8F0AEEB8-D5F7-46B5-888C-864FB17BB5C5}"/>
    <dgm:cxn modelId="{CB4607D6-1B29-4C3A-BB9D-4FC330376190}" type="presParOf" srcId="{56A623D4-6157-4C3E-8501-783CB12C3E7B}" destId="{A2C5ECD2-B3AD-400D-8FE4-E503D80A4122}" srcOrd="0" destOrd="0" presId="urn:microsoft.com/office/officeart/2005/8/layout/target2"/>
    <dgm:cxn modelId="{C3963A32-50FB-4215-AB0F-CF4B25C8C726}" type="presParOf" srcId="{A2C5ECD2-B3AD-400D-8FE4-E503D80A4122}" destId="{6D35EDDE-C316-432D-9C6A-D932A4E046F5}" srcOrd="0" destOrd="0" presId="urn:microsoft.com/office/officeart/2005/8/layout/target2"/>
    <dgm:cxn modelId="{EB5BD7FA-981F-43CB-BF57-81A7514C81CF}" type="presParOf" srcId="{A2C5ECD2-B3AD-400D-8FE4-E503D80A4122}" destId="{097C9B5A-6A03-4930-868D-EB5989ED9FCC}" srcOrd="1" destOrd="0" presId="urn:microsoft.com/office/officeart/2005/8/layout/target2"/>
    <dgm:cxn modelId="{518DAA3B-6393-45BA-88DE-6C1FA043EFA6}" type="presParOf" srcId="{56A623D4-6157-4C3E-8501-783CB12C3E7B}" destId="{C6D400CE-57D2-4E6A-88B5-524D304DB259}" srcOrd="1" destOrd="0" presId="urn:microsoft.com/office/officeart/2005/8/layout/target2"/>
    <dgm:cxn modelId="{DCDE65EC-F940-4A90-A63F-F6C78E4C125A}" type="presParOf" srcId="{C6D400CE-57D2-4E6A-88B5-524D304DB259}" destId="{F5072404-0F2F-478A-9E6B-078E7E124632}" srcOrd="0" destOrd="0" presId="urn:microsoft.com/office/officeart/2005/8/layout/target2"/>
    <dgm:cxn modelId="{E5DC23DB-9107-483F-9FB6-24F774BF6DE7}" type="presParOf" srcId="{C6D400CE-57D2-4E6A-88B5-524D304DB259}" destId="{B216521F-486F-461E-B698-57B50FBF93EE}" srcOrd="1" destOrd="0" presId="urn:microsoft.com/office/officeart/2005/8/layout/target2"/>
    <dgm:cxn modelId="{EB919317-C3A6-49BA-BAF4-3569D619D506}" type="presParOf" srcId="{56A623D4-6157-4C3E-8501-783CB12C3E7B}" destId="{67A33125-48C9-447A-BBE4-9E833F3C142E}" srcOrd="2" destOrd="0" presId="urn:microsoft.com/office/officeart/2005/8/layout/target2"/>
    <dgm:cxn modelId="{D443C7D8-E932-4D94-88AC-5B1061452A43}" type="presParOf" srcId="{67A33125-48C9-447A-BBE4-9E833F3C142E}" destId="{626E5A59-2EFE-4455-AEE6-5452F3CE02C6}" srcOrd="0" destOrd="0" presId="urn:microsoft.com/office/officeart/2005/8/layout/target2"/>
    <dgm:cxn modelId="{6EEB8A1C-77CF-4010-B28F-176C1DB7FE22}" type="presParOf" srcId="{67A33125-48C9-447A-BBE4-9E833F3C142E}" destId="{A9587A48-5D41-4316-9E16-17366F1EF5A1}" srcOrd="1" destOrd="0" presId="urn:microsoft.com/office/officeart/2005/8/layout/target2"/>
    <dgm:cxn modelId="{47A4B9B6-88B8-4253-BDB4-3B53ECD597B7}" type="presParOf" srcId="{A9587A48-5D41-4316-9E16-17366F1EF5A1}" destId="{15E5FB0E-ED68-4534-B957-E9A17B23B1F6}" srcOrd="0" destOrd="0" presId="urn:microsoft.com/office/officeart/2005/8/layout/target2"/>
    <dgm:cxn modelId="{BBDA25FE-8114-457A-8559-05383B995BCB}" type="presParOf" srcId="{A9587A48-5D41-4316-9E16-17366F1EF5A1}" destId="{9DD2DA06-4E9D-49D1-A526-C8F95A20799F}" srcOrd="1" destOrd="0" presId="urn:microsoft.com/office/officeart/2005/8/layout/target2"/>
    <dgm:cxn modelId="{395E8E3D-3B39-41B6-9FFE-49ED5C200BCE}" type="presParOf" srcId="{A9587A48-5D41-4316-9E16-17366F1EF5A1}" destId="{3244FE25-6A83-4E33-BBC3-362F19C2E78E}" srcOrd="2"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EB107B61-C37C-408E-973E-984EE4359CDA}" type="doc">
      <dgm:prSet loTypeId="urn:microsoft.com/office/officeart/2005/8/layout/target2" loCatId="relationship" qsTypeId="urn:microsoft.com/office/officeart/2005/8/quickstyle/3d3" qsCatId="3D" csTypeId="urn:microsoft.com/office/officeart/2005/8/colors/colorful1" csCatId="colorful"/>
      <dgm:spPr/>
      <dgm:t>
        <a:bodyPr/>
        <a:lstStyle/>
        <a:p>
          <a:endParaRPr lang="it-IT"/>
        </a:p>
      </dgm:t>
    </dgm:pt>
    <dgm:pt modelId="{C9E8E8F5-B137-4D0D-885A-73A903D3033B}">
      <dgm:prSet/>
      <dgm:spPr/>
      <dgm:t>
        <a:bodyPr/>
        <a:lstStyle/>
        <a:p>
          <a:pPr rtl="0"/>
          <a:r>
            <a:rPr lang="it-IT" smtClean="0"/>
            <a:t>Dipende della natura dei dati. </a:t>
          </a:r>
          <a:endParaRPr lang="it-IT"/>
        </a:p>
      </dgm:t>
    </dgm:pt>
    <dgm:pt modelId="{574A7A05-3829-4C95-86BA-4A272552CF09}" type="parTrans" cxnId="{0C3398BA-1C30-4650-A475-AFDFBB62A2CF}">
      <dgm:prSet/>
      <dgm:spPr/>
      <dgm:t>
        <a:bodyPr/>
        <a:lstStyle/>
        <a:p>
          <a:endParaRPr lang="it-IT"/>
        </a:p>
      </dgm:t>
    </dgm:pt>
    <dgm:pt modelId="{E2C7B56E-7E09-4408-86B8-637F5CFEFFB7}" type="sibTrans" cxnId="{0C3398BA-1C30-4650-A475-AFDFBB62A2CF}">
      <dgm:prSet/>
      <dgm:spPr/>
      <dgm:t>
        <a:bodyPr/>
        <a:lstStyle/>
        <a:p>
          <a:endParaRPr lang="it-IT"/>
        </a:p>
      </dgm:t>
    </dgm:pt>
    <dgm:pt modelId="{605D6469-25CE-467E-BB1A-459AA10D2886}">
      <dgm:prSet/>
      <dgm:spPr/>
      <dgm:t>
        <a:bodyPr/>
        <a:lstStyle/>
        <a:p>
          <a:pPr rtl="0"/>
          <a:r>
            <a:rPr lang="it-IT" smtClean="0"/>
            <a:t>I dati in matrice sono generalmente sottoposti ad analisi statistica di livello crescente di complessità, a seconda che si studi una caratteristica (variabile) dei casi per volta, le relazioni tra due variabili, le relazioni tra molte variabili. </a:t>
          </a:r>
          <a:endParaRPr lang="it-IT"/>
        </a:p>
      </dgm:t>
    </dgm:pt>
    <dgm:pt modelId="{D98B14F0-4531-41D4-AC4B-C58D9BDCAA83}" type="parTrans" cxnId="{F8D26F3F-7108-41FB-B88B-A4813A577F69}">
      <dgm:prSet/>
      <dgm:spPr/>
      <dgm:t>
        <a:bodyPr/>
        <a:lstStyle/>
        <a:p>
          <a:endParaRPr lang="it-IT"/>
        </a:p>
      </dgm:t>
    </dgm:pt>
    <dgm:pt modelId="{60D85E72-FC61-4260-A4EF-8FBF9ECB5D9C}" type="sibTrans" cxnId="{F8D26F3F-7108-41FB-B88B-A4813A577F69}">
      <dgm:prSet/>
      <dgm:spPr/>
      <dgm:t>
        <a:bodyPr/>
        <a:lstStyle/>
        <a:p>
          <a:endParaRPr lang="it-IT"/>
        </a:p>
      </dgm:t>
    </dgm:pt>
    <dgm:pt modelId="{53AB411B-7C80-48E4-A66C-68B0DA3440E9}">
      <dgm:prSet/>
      <dgm:spPr/>
      <dgm:t>
        <a:bodyPr/>
        <a:lstStyle/>
        <a:p>
          <a:pPr rtl="0"/>
          <a:r>
            <a:rPr lang="it-IT" smtClean="0"/>
            <a:t>I dati in forma di testo possono essere analizzati attraverso tecniche “artigianali” di lettura e interpretazione, ma anche attraverso tecniche che si avvalgono dell’ausilio di software specifici, di varia impostazione.</a:t>
          </a:r>
          <a:endParaRPr lang="it-IT"/>
        </a:p>
      </dgm:t>
    </dgm:pt>
    <dgm:pt modelId="{86E940B4-7097-4BD5-8B97-72E627B95FF0}" type="parTrans" cxnId="{DCDE4AE6-B51E-4D64-BE04-4AE96066ABCA}">
      <dgm:prSet/>
      <dgm:spPr/>
      <dgm:t>
        <a:bodyPr/>
        <a:lstStyle/>
        <a:p>
          <a:endParaRPr lang="it-IT"/>
        </a:p>
      </dgm:t>
    </dgm:pt>
    <dgm:pt modelId="{62843C43-64FB-4FEA-9D8A-227FE1FEEE27}" type="sibTrans" cxnId="{DCDE4AE6-B51E-4D64-BE04-4AE96066ABCA}">
      <dgm:prSet/>
      <dgm:spPr/>
      <dgm:t>
        <a:bodyPr/>
        <a:lstStyle/>
        <a:p>
          <a:endParaRPr lang="it-IT"/>
        </a:p>
      </dgm:t>
    </dgm:pt>
    <dgm:pt modelId="{49A2564A-ACF9-4953-8D80-31F8439260C8}" type="pres">
      <dgm:prSet presAssocID="{EB107B61-C37C-408E-973E-984EE4359CDA}" presName="Name0" presStyleCnt="0">
        <dgm:presLayoutVars>
          <dgm:chMax val="3"/>
          <dgm:chPref val="1"/>
          <dgm:dir/>
          <dgm:animLvl val="lvl"/>
          <dgm:resizeHandles/>
        </dgm:presLayoutVars>
      </dgm:prSet>
      <dgm:spPr/>
      <dgm:t>
        <a:bodyPr/>
        <a:lstStyle/>
        <a:p>
          <a:endParaRPr lang="it-IT"/>
        </a:p>
      </dgm:t>
    </dgm:pt>
    <dgm:pt modelId="{BE379ACB-4801-4EFD-A958-766E2109460C}" type="pres">
      <dgm:prSet presAssocID="{EB107B61-C37C-408E-973E-984EE4359CDA}" presName="outerBox" presStyleCnt="0"/>
      <dgm:spPr/>
    </dgm:pt>
    <dgm:pt modelId="{89837636-BEC1-45BD-9CB7-FF1FE03C8B12}" type="pres">
      <dgm:prSet presAssocID="{EB107B61-C37C-408E-973E-984EE4359CDA}" presName="outerBoxParent" presStyleLbl="node1" presStyleIdx="0" presStyleCnt="3"/>
      <dgm:spPr/>
      <dgm:t>
        <a:bodyPr/>
        <a:lstStyle/>
        <a:p>
          <a:endParaRPr lang="it-IT"/>
        </a:p>
      </dgm:t>
    </dgm:pt>
    <dgm:pt modelId="{A1B6FEC0-E1BF-4A28-A6A1-585E9E57DF3A}" type="pres">
      <dgm:prSet presAssocID="{EB107B61-C37C-408E-973E-984EE4359CDA}" presName="outerBoxChildren" presStyleCnt="0"/>
      <dgm:spPr/>
    </dgm:pt>
    <dgm:pt modelId="{80EC4EE3-7F1E-4DF0-A75A-817D77E4DFE3}" type="pres">
      <dgm:prSet presAssocID="{EB107B61-C37C-408E-973E-984EE4359CDA}" presName="middleBox" presStyleCnt="0"/>
      <dgm:spPr/>
    </dgm:pt>
    <dgm:pt modelId="{CACEA1D0-A046-4427-B844-52E1275F4528}" type="pres">
      <dgm:prSet presAssocID="{EB107B61-C37C-408E-973E-984EE4359CDA}" presName="middleBoxParent" presStyleLbl="node1" presStyleIdx="1" presStyleCnt="3"/>
      <dgm:spPr/>
      <dgm:t>
        <a:bodyPr/>
        <a:lstStyle/>
        <a:p>
          <a:endParaRPr lang="it-IT"/>
        </a:p>
      </dgm:t>
    </dgm:pt>
    <dgm:pt modelId="{CB40DCF3-5A2D-4044-8F57-F2D59EA7A292}" type="pres">
      <dgm:prSet presAssocID="{EB107B61-C37C-408E-973E-984EE4359CDA}" presName="middleBoxChildren" presStyleCnt="0"/>
      <dgm:spPr/>
    </dgm:pt>
    <dgm:pt modelId="{66AE76EB-A99E-47D6-B2B3-B42D20A11316}" type="pres">
      <dgm:prSet presAssocID="{EB107B61-C37C-408E-973E-984EE4359CDA}" presName="centerBox" presStyleCnt="0"/>
      <dgm:spPr/>
    </dgm:pt>
    <dgm:pt modelId="{E6E8AA8C-5EBE-49B6-B176-F58FB8FD1B1A}" type="pres">
      <dgm:prSet presAssocID="{EB107B61-C37C-408E-973E-984EE4359CDA}" presName="centerBoxParent" presStyleLbl="node1" presStyleIdx="2" presStyleCnt="3"/>
      <dgm:spPr/>
      <dgm:t>
        <a:bodyPr/>
        <a:lstStyle/>
        <a:p>
          <a:endParaRPr lang="it-IT"/>
        </a:p>
      </dgm:t>
    </dgm:pt>
  </dgm:ptLst>
  <dgm:cxnLst>
    <dgm:cxn modelId="{8675226A-E4F7-4596-B89C-7CE6E41EE276}" type="presOf" srcId="{53AB411B-7C80-48E4-A66C-68B0DA3440E9}" destId="{E6E8AA8C-5EBE-49B6-B176-F58FB8FD1B1A}" srcOrd="0" destOrd="0" presId="urn:microsoft.com/office/officeart/2005/8/layout/target2"/>
    <dgm:cxn modelId="{F8D26F3F-7108-41FB-B88B-A4813A577F69}" srcId="{EB107B61-C37C-408E-973E-984EE4359CDA}" destId="{605D6469-25CE-467E-BB1A-459AA10D2886}" srcOrd="1" destOrd="0" parTransId="{D98B14F0-4531-41D4-AC4B-C58D9BDCAA83}" sibTransId="{60D85E72-FC61-4260-A4EF-8FBF9ECB5D9C}"/>
    <dgm:cxn modelId="{DCDE4AE6-B51E-4D64-BE04-4AE96066ABCA}" srcId="{EB107B61-C37C-408E-973E-984EE4359CDA}" destId="{53AB411B-7C80-48E4-A66C-68B0DA3440E9}" srcOrd="2" destOrd="0" parTransId="{86E940B4-7097-4BD5-8B97-72E627B95FF0}" sibTransId="{62843C43-64FB-4FEA-9D8A-227FE1FEEE27}"/>
    <dgm:cxn modelId="{73C96662-1A9B-4633-9E99-93A9915F8534}" type="presOf" srcId="{C9E8E8F5-B137-4D0D-885A-73A903D3033B}" destId="{89837636-BEC1-45BD-9CB7-FF1FE03C8B12}" srcOrd="0" destOrd="0" presId="urn:microsoft.com/office/officeart/2005/8/layout/target2"/>
    <dgm:cxn modelId="{0C3398BA-1C30-4650-A475-AFDFBB62A2CF}" srcId="{EB107B61-C37C-408E-973E-984EE4359CDA}" destId="{C9E8E8F5-B137-4D0D-885A-73A903D3033B}" srcOrd="0" destOrd="0" parTransId="{574A7A05-3829-4C95-86BA-4A272552CF09}" sibTransId="{E2C7B56E-7E09-4408-86B8-637F5CFEFFB7}"/>
    <dgm:cxn modelId="{9E70F956-C454-4E15-922E-3937371CC96C}" type="presOf" srcId="{605D6469-25CE-467E-BB1A-459AA10D2886}" destId="{CACEA1D0-A046-4427-B844-52E1275F4528}" srcOrd="0" destOrd="0" presId="urn:microsoft.com/office/officeart/2005/8/layout/target2"/>
    <dgm:cxn modelId="{47B45AC9-3F31-4454-98D9-86D24CD863DD}" type="presOf" srcId="{EB107B61-C37C-408E-973E-984EE4359CDA}" destId="{49A2564A-ACF9-4953-8D80-31F8439260C8}" srcOrd="0" destOrd="0" presId="urn:microsoft.com/office/officeart/2005/8/layout/target2"/>
    <dgm:cxn modelId="{356C107A-5ACA-4289-8C20-542285DBD4B7}" type="presParOf" srcId="{49A2564A-ACF9-4953-8D80-31F8439260C8}" destId="{BE379ACB-4801-4EFD-A958-766E2109460C}" srcOrd="0" destOrd="0" presId="urn:microsoft.com/office/officeart/2005/8/layout/target2"/>
    <dgm:cxn modelId="{1D9C8C5A-B05D-4A00-801C-757351F8B506}" type="presParOf" srcId="{BE379ACB-4801-4EFD-A958-766E2109460C}" destId="{89837636-BEC1-45BD-9CB7-FF1FE03C8B12}" srcOrd="0" destOrd="0" presId="urn:microsoft.com/office/officeart/2005/8/layout/target2"/>
    <dgm:cxn modelId="{F1CC6E99-9CDA-441C-AD6C-4CF3A651352F}" type="presParOf" srcId="{BE379ACB-4801-4EFD-A958-766E2109460C}" destId="{A1B6FEC0-E1BF-4A28-A6A1-585E9E57DF3A}" srcOrd="1" destOrd="0" presId="urn:microsoft.com/office/officeart/2005/8/layout/target2"/>
    <dgm:cxn modelId="{B486059F-884B-4DE6-B2EF-307958EF4F8D}" type="presParOf" srcId="{49A2564A-ACF9-4953-8D80-31F8439260C8}" destId="{80EC4EE3-7F1E-4DF0-A75A-817D77E4DFE3}" srcOrd="1" destOrd="0" presId="urn:microsoft.com/office/officeart/2005/8/layout/target2"/>
    <dgm:cxn modelId="{0744C704-9B1B-4DEF-A762-5C2EEC44A61D}" type="presParOf" srcId="{80EC4EE3-7F1E-4DF0-A75A-817D77E4DFE3}" destId="{CACEA1D0-A046-4427-B844-52E1275F4528}" srcOrd="0" destOrd="0" presId="urn:microsoft.com/office/officeart/2005/8/layout/target2"/>
    <dgm:cxn modelId="{0F1703EB-5042-4AE1-AC08-47B81C6A4B5B}" type="presParOf" srcId="{80EC4EE3-7F1E-4DF0-A75A-817D77E4DFE3}" destId="{CB40DCF3-5A2D-4044-8F57-F2D59EA7A292}" srcOrd="1" destOrd="0" presId="urn:microsoft.com/office/officeart/2005/8/layout/target2"/>
    <dgm:cxn modelId="{84EDA6FC-C764-42A2-8C3E-76D7A2F899C8}" type="presParOf" srcId="{49A2564A-ACF9-4953-8D80-31F8439260C8}" destId="{66AE76EB-A99E-47D6-B2B3-B42D20A11316}" srcOrd="2" destOrd="0" presId="urn:microsoft.com/office/officeart/2005/8/layout/target2"/>
    <dgm:cxn modelId="{FF0E9F20-BC2C-4B21-AB36-E150553AA03F}" type="presParOf" srcId="{66AE76EB-A99E-47D6-B2B3-B42D20A11316}" destId="{E6E8AA8C-5EBE-49B6-B176-F58FB8FD1B1A}" srcOrd="0"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064EB9EF-B41A-424F-9E5F-5C14376245CE}" type="doc">
      <dgm:prSet loTypeId="urn:microsoft.com/office/officeart/2005/8/layout/target2" loCatId="relationship" qsTypeId="urn:microsoft.com/office/officeart/2005/8/quickstyle/3d3" qsCatId="3D" csTypeId="urn:microsoft.com/office/officeart/2005/8/colors/colorful1" csCatId="colorful"/>
      <dgm:spPr/>
      <dgm:t>
        <a:bodyPr/>
        <a:lstStyle/>
        <a:p>
          <a:endParaRPr lang="it-IT"/>
        </a:p>
      </dgm:t>
    </dgm:pt>
    <dgm:pt modelId="{0A6500EB-3736-4DA1-97D0-5F16D7F01A19}">
      <dgm:prSet/>
      <dgm:spPr/>
      <dgm:t>
        <a:bodyPr/>
        <a:lstStyle/>
        <a:p>
          <a:pPr rtl="0"/>
          <a:r>
            <a:rPr lang="it-IT" smtClean="0"/>
            <a:t>Prevede l’uscita dalla ricerca empirica per restituire al committente/finanziatore, ma anche più in generale al pubblico, i principali risultati della ricerca e le conclusioni cui essa è giunta, cioè le risposte alle domande di ricerca che l’hanno ispirata. </a:t>
          </a:r>
          <a:endParaRPr lang="it-IT"/>
        </a:p>
      </dgm:t>
    </dgm:pt>
    <dgm:pt modelId="{CF17E0ED-95D6-4A41-8755-4149457EED85}" type="parTrans" cxnId="{F49736BA-76CE-46C7-AF72-FBD00B8BAF9A}">
      <dgm:prSet/>
      <dgm:spPr/>
      <dgm:t>
        <a:bodyPr/>
        <a:lstStyle/>
        <a:p>
          <a:endParaRPr lang="it-IT"/>
        </a:p>
      </dgm:t>
    </dgm:pt>
    <dgm:pt modelId="{EF2E1EB9-5DD6-4735-B1FB-F9F773E98DAD}" type="sibTrans" cxnId="{F49736BA-76CE-46C7-AF72-FBD00B8BAF9A}">
      <dgm:prSet/>
      <dgm:spPr/>
      <dgm:t>
        <a:bodyPr/>
        <a:lstStyle/>
        <a:p>
          <a:endParaRPr lang="it-IT"/>
        </a:p>
      </dgm:t>
    </dgm:pt>
    <dgm:pt modelId="{65638EB7-92E8-4697-97F3-F7870A9CB04F}">
      <dgm:prSet/>
      <dgm:spPr/>
      <dgm:t>
        <a:bodyPr/>
        <a:lstStyle/>
        <a:p>
          <a:pPr rtl="0"/>
          <a:r>
            <a:rPr lang="it-IT" smtClean="0"/>
            <a:t>In questa fase andrebbe ricostruito l’intero percorso che la ricerca ha attraversato, a partire dal disegno iniziale, anche rendendo conto di eventuali modifiche al progetto originario e delle motivazioni alla base di tale cambiamento. </a:t>
          </a:r>
          <a:endParaRPr lang="it-IT"/>
        </a:p>
      </dgm:t>
    </dgm:pt>
    <dgm:pt modelId="{9ACAA727-E2C0-4F13-B100-CE21928E394D}" type="parTrans" cxnId="{E5305279-51A2-4988-A39A-D312FCAF5183}">
      <dgm:prSet/>
      <dgm:spPr/>
      <dgm:t>
        <a:bodyPr/>
        <a:lstStyle/>
        <a:p>
          <a:endParaRPr lang="it-IT"/>
        </a:p>
      </dgm:t>
    </dgm:pt>
    <dgm:pt modelId="{36ADB465-E6DA-4694-83B2-60B11035712B}" type="sibTrans" cxnId="{E5305279-51A2-4988-A39A-D312FCAF5183}">
      <dgm:prSet/>
      <dgm:spPr/>
      <dgm:t>
        <a:bodyPr/>
        <a:lstStyle/>
        <a:p>
          <a:endParaRPr lang="it-IT"/>
        </a:p>
      </dgm:t>
    </dgm:pt>
    <dgm:pt modelId="{75036969-4C53-4BE5-8E62-5B716002A1D3}">
      <dgm:prSet/>
      <dgm:spPr/>
      <dgm:t>
        <a:bodyPr/>
        <a:lstStyle/>
        <a:p>
          <a:pPr rtl="0"/>
          <a:r>
            <a:rPr lang="it-IT" smtClean="0"/>
            <a:t>La presentazione dei risultati impone al ricercatore l’interpretazione dei dati raccolti, alla luce della prospettiva teorica e metodologica utilizzata per ottenerli, cioè uno sforzo per collocare i risultati della ricerca all’interno della teoria sociologica cui essi intendono contribuire o più in generale della conoscenza relativa ad un certo oggetto (la povertà, la disoccupazione o il tifo dei nostri primi esempi), spazialmente e temporalmente collocata.</a:t>
          </a:r>
          <a:endParaRPr lang="it-IT"/>
        </a:p>
      </dgm:t>
    </dgm:pt>
    <dgm:pt modelId="{4462871C-C806-46EA-9171-6D84AEEE0DED}" type="parTrans" cxnId="{EAA3969B-0154-4C12-A629-06645817935B}">
      <dgm:prSet/>
      <dgm:spPr/>
      <dgm:t>
        <a:bodyPr/>
        <a:lstStyle/>
        <a:p>
          <a:endParaRPr lang="it-IT"/>
        </a:p>
      </dgm:t>
    </dgm:pt>
    <dgm:pt modelId="{C08A4274-23ED-4253-BAA5-4A1FF4B0AADA}" type="sibTrans" cxnId="{EAA3969B-0154-4C12-A629-06645817935B}">
      <dgm:prSet/>
      <dgm:spPr/>
      <dgm:t>
        <a:bodyPr/>
        <a:lstStyle/>
        <a:p>
          <a:endParaRPr lang="it-IT"/>
        </a:p>
      </dgm:t>
    </dgm:pt>
    <dgm:pt modelId="{F4B56E81-13E9-4285-AF20-7CE41F70F147}">
      <dgm:prSet/>
      <dgm:spPr/>
      <dgm:t>
        <a:bodyPr/>
        <a:lstStyle/>
        <a:p>
          <a:endParaRPr lang="it-IT"/>
        </a:p>
      </dgm:t>
    </dgm:pt>
    <dgm:pt modelId="{CDFCFC7D-B57F-4B8C-B667-7BD579EEB895}" type="parTrans" cxnId="{17EA11EA-F740-4087-83BC-633D38D67E60}">
      <dgm:prSet/>
      <dgm:spPr/>
      <dgm:t>
        <a:bodyPr/>
        <a:lstStyle/>
        <a:p>
          <a:endParaRPr lang="it-IT"/>
        </a:p>
      </dgm:t>
    </dgm:pt>
    <dgm:pt modelId="{1A788DB9-DE10-437F-8B68-D22DEEEE8FE4}" type="sibTrans" cxnId="{17EA11EA-F740-4087-83BC-633D38D67E60}">
      <dgm:prSet/>
      <dgm:spPr/>
      <dgm:t>
        <a:bodyPr/>
        <a:lstStyle/>
        <a:p>
          <a:endParaRPr lang="it-IT"/>
        </a:p>
      </dgm:t>
    </dgm:pt>
    <dgm:pt modelId="{C96E0113-776E-4A40-B5B1-488E50D30D0E}">
      <dgm:prSet/>
      <dgm:spPr/>
      <dgm:t>
        <a:bodyPr/>
        <a:lstStyle/>
        <a:p>
          <a:endParaRPr lang="it-IT"/>
        </a:p>
      </dgm:t>
    </dgm:pt>
    <dgm:pt modelId="{5676C934-A4A5-49D4-99C3-DAABFAF09ABC}" type="parTrans" cxnId="{A6AE0D0C-58DE-4DEE-8B56-12EC940897AC}">
      <dgm:prSet/>
      <dgm:spPr/>
      <dgm:t>
        <a:bodyPr/>
        <a:lstStyle/>
        <a:p>
          <a:endParaRPr lang="it-IT"/>
        </a:p>
      </dgm:t>
    </dgm:pt>
    <dgm:pt modelId="{BD4B2034-5865-4D1C-B495-BC61B3CAD141}" type="sibTrans" cxnId="{A6AE0D0C-58DE-4DEE-8B56-12EC940897AC}">
      <dgm:prSet/>
      <dgm:spPr/>
      <dgm:t>
        <a:bodyPr/>
        <a:lstStyle/>
        <a:p>
          <a:endParaRPr lang="it-IT"/>
        </a:p>
      </dgm:t>
    </dgm:pt>
    <dgm:pt modelId="{E384E0F5-AB23-4557-B4F4-F89AAEB1E2F4}" type="pres">
      <dgm:prSet presAssocID="{064EB9EF-B41A-424F-9E5F-5C14376245CE}" presName="Name0" presStyleCnt="0">
        <dgm:presLayoutVars>
          <dgm:chMax val="3"/>
          <dgm:chPref val="1"/>
          <dgm:dir/>
          <dgm:animLvl val="lvl"/>
          <dgm:resizeHandles/>
        </dgm:presLayoutVars>
      </dgm:prSet>
      <dgm:spPr/>
      <dgm:t>
        <a:bodyPr/>
        <a:lstStyle/>
        <a:p>
          <a:endParaRPr lang="it-IT"/>
        </a:p>
      </dgm:t>
    </dgm:pt>
    <dgm:pt modelId="{269DEB7F-32E7-4DE5-9C26-69683DCE9BA1}" type="pres">
      <dgm:prSet presAssocID="{064EB9EF-B41A-424F-9E5F-5C14376245CE}" presName="outerBox" presStyleCnt="0"/>
      <dgm:spPr/>
    </dgm:pt>
    <dgm:pt modelId="{06F253B9-4FF2-4163-A276-9C395D115FD1}" type="pres">
      <dgm:prSet presAssocID="{064EB9EF-B41A-424F-9E5F-5C14376245CE}" presName="outerBoxParent" presStyleLbl="node1" presStyleIdx="0" presStyleCnt="3"/>
      <dgm:spPr/>
      <dgm:t>
        <a:bodyPr/>
        <a:lstStyle/>
        <a:p>
          <a:endParaRPr lang="it-IT"/>
        </a:p>
      </dgm:t>
    </dgm:pt>
    <dgm:pt modelId="{E6661B17-B8FF-49F4-9AE3-3F46FBB54180}" type="pres">
      <dgm:prSet presAssocID="{064EB9EF-B41A-424F-9E5F-5C14376245CE}" presName="outerBoxChildren" presStyleCnt="0"/>
      <dgm:spPr/>
    </dgm:pt>
    <dgm:pt modelId="{1A7CF251-3B00-4BEB-8CFF-20C8B62F5CD2}" type="pres">
      <dgm:prSet presAssocID="{064EB9EF-B41A-424F-9E5F-5C14376245CE}" presName="middleBox" presStyleCnt="0"/>
      <dgm:spPr/>
    </dgm:pt>
    <dgm:pt modelId="{1DF906A8-E79C-4A97-9FBA-F54297B5E0BE}" type="pres">
      <dgm:prSet presAssocID="{064EB9EF-B41A-424F-9E5F-5C14376245CE}" presName="middleBoxParent" presStyleLbl="node1" presStyleIdx="1" presStyleCnt="3"/>
      <dgm:spPr/>
      <dgm:t>
        <a:bodyPr/>
        <a:lstStyle/>
        <a:p>
          <a:endParaRPr lang="it-IT"/>
        </a:p>
      </dgm:t>
    </dgm:pt>
    <dgm:pt modelId="{B6548CB2-E07A-4FA1-AE17-ABF6B225ADA5}" type="pres">
      <dgm:prSet presAssocID="{064EB9EF-B41A-424F-9E5F-5C14376245CE}" presName="middleBoxChildren" presStyleCnt="0"/>
      <dgm:spPr/>
    </dgm:pt>
    <dgm:pt modelId="{691AA854-0991-464B-9779-F3A1AF7E630F}" type="pres">
      <dgm:prSet presAssocID="{064EB9EF-B41A-424F-9E5F-5C14376245CE}" presName="centerBox" presStyleCnt="0"/>
      <dgm:spPr/>
    </dgm:pt>
    <dgm:pt modelId="{3F103D2A-EB95-4671-B423-AF86023B7D2C}" type="pres">
      <dgm:prSet presAssocID="{064EB9EF-B41A-424F-9E5F-5C14376245CE}" presName="centerBoxParent" presStyleLbl="node1" presStyleIdx="2" presStyleCnt="3"/>
      <dgm:spPr/>
      <dgm:t>
        <a:bodyPr/>
        <a:lstStyle/>
        <a:p>
          <a:endParaRPr lang="it-IT"/>
        </a:p>
      </dgm:t>
    </dgm:pt>
  </dgm:ptLst>
  <dgm:cxnLst>
    <dgm:cxn modelId="{5B8AAE10-8D4B-47EA-8EDE-E08393C807F9}" type="presOf" srcId="{75036969-4C53-4BE5-8E62-5B716002A1D3}" destId="{3F103D2A-EB95-4671-B423-AF86023B7D2C}" srcOrd="0" destOrd="0" presId="urn:microsoft.com/office/officeart/2005/8/layout/target2"/>
    <dgm:cxn modelId="{E5305279-51A2-4988-A39A-D312FCAF5183}" srcId="{064EB9EF-B41A-424F-9E5F-5C14376245CE}" destId="{65638EB7-92E8-4697-97F3-F7870A9CB04F}" srcOrd="1" destOrd="0" parTransId="{9ACAA727-E2C0-4F13-B100-CE21928E394D}" sibTransId="{36ADB465-E6DA-4694-83B2-60B11035712B}"/>
    <dgm:cxn modelId="{EAA3969B-0154-4C12-A629-06645817935B}" srcId="{064EB9EF-B41A-424F-9E5F-5C14376245CE}" destId="{75036969-4C53-4BE5-8E62-5B716002A1D3}" srcOrd="2" destOrd="0" parTransId="{4462871C-C806-46EA-9171-6D84AEEE0DED}" sibTransId="{C08A4274-23ED-4253-BAA5-4A1FF4B0AADA}"/>
    <dgm:cxn modelId="{B97C602B-7CBD-48D2-8B5B-BBA003813AB4}" type="presOf" srcId="{65638EB7-92E8-4697-97F3-F7870A9CB04F}" destId="{1DF906A8-E79C-4A97-9FBA-F54297B5E0BE}" srcOrd="0" destOrd="0" presId="urn:microsoft.com/office/officeart/2005/8/layout/target2"/>
    <dgm:cxn modelId="{134839ED-3E8E-4C0B-98AF-CCD9F9D51DD2}" type="presOf" srcId="{064EB9EF-B41A-424F-9E5F-5C14376245CE}" destId="{E384E0F5-AB23-4557-B4F4-F89AAEB1E2F4}" srcOrd="0" destOrd="0" presId="urn:microsoft.com/office/officeart/2005/8/layout/target2"/>
    <dgm:cxn modelId="{F49736BA-76CE-46C7-AF72-FBD00B8BAF9A}" srcId="{064EB9EF-B41A-424F-9E5F-5C14376245CE}" destId="{0A6500EB-3736-4DA1-97D0-5F16D7F01A19}" srcOrd="0" destOrd="0" parTransId="{CF17E0ED-95D6-4A41-8755-4149457EED85}" sibTransId="{EF2E1EB9-5DD6-4735-B1FB-F9F773E98DAD}"/>
    <dgm:cxn modelId="{A6AE0D0C-58DE-4DEE-8B56-12EC940897AC}" srcId="{064EB9EF-B41A-424F-9E5F-5C14376245CE}" destId="{C96E0113-776E-4A40-B5B1-488E50D30D0E}" srcOrd="4" destOrd="0" parTransId="{5676C934-A4A5-49D4-99C3-DAABFAF09ABC}" sibTransId="{BD4B2034-5865-4D1C-B495-BC61B3CAD141}"/>
    <dgm:cxn modelId="{17EA11EA-F740-4087-83BC-633D38D67E60}" srcId="{064EB9EF-B41A-424F-9E5F-5C14376245CE}" destId="{F4B56E81-13E9-4285-AF20-7CE41F70F147}" srcOrd="3" destOrd="0" parTransId="{CDFCFC7D-B57F-4B8C-B667-7BD579EEB895}" sibTransId="{1A788DB9-DE10-437F-8B68-D22DEEEE8FE4}"/>
    <dgm:cxn modelId="{EDDF40B2-EC20-4878-9E9C-B3BBED3AB4C7}" type="presOf" srcId="{0A6500EB-3736-4DA1-97D0-5F16D7F01A19}" destId="{06F253B9-4FF2-4163-A276-9C395D115FD1}" srcOrd="0" destOrd="0" presId="urn:microsoft.com/office/officeart/2005/8/layout/target2"/>
    <dgm:cxn modelId="{459F24F7-CF6A-493E-B8B9-B39937D71B7F}" type="presParOf" srcId="{E384E0F5-AB23-4557-B4F4-F89AAEB1E2F4}" destId="{269DEB7F-32E7-4DE5-9C26-69683DCE9BA1}" srcOrd="0" destOrd="0" presId="urn:microsoft.com/office/officeart/2005/8/layout/target2"/>
    <dgm:cxn modelId="{FBEAE63D-5D9C-45E4-94A5-2E87B3FD6590}" type="presParOf" srcId="{269DEB7F-32E7-4DE5-9C26-69683DCE9BA1}" destId="{06F253B9-4FF2-4163-A276-9C395D115FD1}" srcOrd="0" destOrd="0" presId="urn:microsoft.com/office/officeart/2005/8/layout/target2"/>
    <dgm:cxn modelId="{E51B55DE-6A6B-4A83-BB9C-70DC678F9FED}" type="presParOf" srcId="{269DEB7F-32E7-4DE5-9C26-69683DCE9BA1}" destId="{E6661B17-B8FF-49F4-9AE3-3F46FBB54180}" srcOrd="1" destOrd="0" presId="urn:microsoft.com/office/officeart/2005/8/layout/target2"/>
    <dgm:cxn modelId="{55793401-39BC-441B-8FE5-719C6ECD4CBE}" type="presParOf" srcId="{E384E0F5-AB23-4557-B4F4-F89AAEB1E2F4}" destId="{1A7CF251-3B00-4BEB-8CFF-20C8B62F5CD2}" srcOrd="1" destOrd="0" presId="urn:microsoft.com/office/officeart/2005/8/layout/target2"/>
    <dgm:cxn modelId="{3AADD7DC-2D17-4CDF-9844-5C8D303B491B}" type="presParOf" srcId="{1A7CF251-3B00-4BEB-8CFF-20C8B62F5CD2}" destId="{1DF906A8-E79C-4A97-9FBA-F54297B5E0BE}" srcOrd="0" destOrd="0" presId="urn:microsoft.com/office/officeart/2005/8/layout/target2"/>
    <dgm:cxn modelId="{FCB3657A-7F22-47A1-BE92-5AA6726A5720}" type="presParOf" srcId="{1A7CF251-3B00-4BEB-8CFF-20C8B62F5CD2}" destId="{B6548CB2-E07A-4FA1-AE17-ABF6B225ADA5}" srcOrd="1" destOrd="0" presId="urn:microsoft.com/office/officeart/2005/8/layout/target2"/>
    <dgm:cxn modelId="{FF17A98D-8626-456D-BC92-879E54D07E67}" type="presParOf" srcId="{E384E0F5-AB23-4557-B4F4-F89AAEB1E2F4}" destId="{691AA854-0991-464B-9779-F3A1AF7E630F}" srcOrd="2" destOrd="0" presId="urn:microsoft.com/office/officeart/2005/8/layout/target2"/>
    <dgm:cxn modelId="{7A7D2ACA-2A6F-42F0-8A00-6F4948FFAB61}" type="presParOf" srcId="{691AA854-0991-464B-9779-F3A1AF7E630F}" destId="{3F103D2A-EB95-4671-B423-AF86023B7D2C}" srcOrd="0" destOrd="0" presId="urn:microsoft.com/office/officeart/2005/8/layout/targe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AC03A2-EB1E-4EA2-B962-5A68949831B2}">
      <dsp:nvSpPr>
        <dsp:cNvPr id="0" name=""/>
        <dsp:cNvSpPr/>
      </dsp:nvSpPr>
      <dsp:spPr>
        <a:xfrm rot="5400000">
          <a:off x="613175" y="1451657"/>
          <a:ext cx="1283866" cy="1461636"/>
        </a:xfrm>
        <a:prstGeom prst="bentUpArrow">
          <a:avLst>
            <a:gd name="adj1" fmla="val 32840"/>
            <a:gd name="adj2" fmla="val 25000"/>
            <a:gd name="adj3" fmla="val 35780"/>
          </a:avLst>
        </a:prstGeom>
        <a:solidFill>
          <a:schemeClr val="accent1">
            <a:tint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170DE099-8AAF-44C2-8FC3-9CC675F91AED}">
      <dsp:nvSpPr>
        <dsp:cNvPr id="0" name=""/>
        <dsp:cNvSpPr/>
      </dsp:nvSpPr>
      <dsp:spPr>
        <a:xfrm>
          <a:off x="273028" y="28466"/>
          <a:ext cx="2161274" cy="1512822"/>
        </a:xfrm>
        <a:prstGeom prst="roundRect">
          <a:avLst>
            <a:gd name="adj" fmla="val 1667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it-IT" sz="2200" kern="1200" dirty="0" smtClean="0"/>
            <a:t>Desiderio di conoscenza</a:t>
          </a:r>
          <a:endParaRPr lang="it-IT" sz="2200" kern="1200" dirty="0"/>
        </a:p>
      </dsp:txBody>
      <dsp:txXfrm>
        <a:off x="346891" y="102329"/>
        <a:ext cx="2013548" cy="1365096"/>
      </dsp:txXfrm>
    </dsp:sp>
    <dsp:sp modelId="{B43E1C8E-3A15-4A51-B049-8D21E10EB2B6}">
      <dsp:nvSpPr>
        <dsp:cNvPr id="0" name=""/>
        <dsp:cNvSpPr/>
      </dsp:nvSpPr>
      <dsp:spPr>
        <a:xfrm>
          <a:off x="2463682" y="216020"/>
          <a:ext cx="3329955" cy="122272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r>
            <a:rPr lang="it-IT" sz="1700" kern="1200" dirty="0" smtClean="0"/>
            <a:t>Scoperta di una particolare rilettura dei fenomeni sociali, culturali, politici ed economici.</a:t>
          </a:r>
          <a:endParaRPr lang="it-IT" sz="1700" kern="1200" dirty="0"/>
        </a:p>
      </dsp:txBody>
      <dsp:txXfrm>
        <a:off x="2463682" y="216020"/>
        <a:ext cx="3329955" cy="1222729"/>
      </dsp:txXfrm>
    </dsp:sp>
    <dsp:sp modelId="{9ABAE096-1105-4DEB-B578-9F312AD836C3}">
      <dsp:nvSpPr>
        <dsp:cNvPr id="0" name=""/>
        <dsp:cNvSpPr/>
      </dsp:nvSpPr>
      <dsp:spPr>
        <a:xfrm rot="5400000">
          <a:off x="2827033" y="3151056"/>
          <a:ext cx="1283866" cy="1461636"/>
        </a:xfrm>
        <a:prstGeom prst="bentUpArrow">
          <a:avLst>
            <a:gd name="adj1" fmla="val 32840"/>
            <a:gd name="adj2" fmla="val 25000"/>
            <a:gd name="adj3" fmla="val 35780"/>
          </a:avLst>
        </a:prstGeom>
        <a:solidFill>
          <a:schemeClr val="accent1">
            <a:tint val="50000"/>
            <a:hueOff val="-8345796"/>
            <a:satOff val="38948"/>
            <a:lumOff val="10470"/>
            <a:alphaOff val="0"/>
          </a:schemeClr>
        </a:solidFill>
        <a:ln>
          <a:noFill/>
        </a:ln>
        <a:effectLst/>
        <a:scene3d>
          <a:camera prst="orthographicFront">
            <a:rot lat="0" lon="0" rev="0"/>
          </a:camera>
          <a:lightRig rig="contrasting" dir="t">
            <a:rot lat="0" lon="0" rev="1200000"/>
          </a:lightRig>
        </a:scene3d>
        <a:sp3d contourW="12700" prstMaterial="flat">
          <a:bevelT w="177800" h="254000"/>
          <a:bevelB w="152400"/>
        </a:sp3d>
      </dsp:spPr>
      <dsp:style>
        <a:lnRef idx="0">
          <a:scrgbClr r="0" g="0" b="0"/>
        </a:lnRef>
        <a:fillRef idx="1">
          <a:scrgbClr r="0" g="0" b="0"/>
        </a:fillRef>
        <a:effectRef idx="1">
          <a:scrgbClr r="0" g="0" b="0"/>
        </a:effectRef>
        <a:fontRef idx="minor"/>
      </dsp:style>
    </dsp:sp>
    <dsp:sp modelId="{05A87B03-DC5A-4C75-883F-4F8D843AAEF7}">
      <dsp:nvSpPr>
        <dsp:cNvPr id="0" name=""/>
        <dsp:cNvSpPr/>
      </dsp:nvSpPr>
      <dsp:spPr>
        <a:xfrm>
          <a:off x="2486887" y="1727864"/>
          <a:ext cx="2161274" cy="1512822"/>
        </a:xfrm>
        <a:prstGeom prst="roundRect">
          <a:avLst>
            <a:gd name="adj" fmla="val 1667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it-IT" sz="2200" kern="1200" dirty="0" smtClean="0"/>
            <a:t>Discipline formali: Quali sconosciute!</a:t>
          </a:r>
          <a:endParaRPr lang="it-IT" sz="2200" kern="1200" dirty="0"/>
        </a:p>
      </dsp:txBody>
      <dsp:txXfrm>
        <a:off x="2560750" y="1801727"/>
        <a:ext cx="2013548" cy="1365096"/>
      </dsp:txXfrm>
    </dsp:sp>
    <dsp:sp modelId="{68EE7ECB-D04F-40C3-9F18-EDDC783786D2}">
      <dsp:nvSpPr>
        <dsp:cNvPr id="0" name=""/>
        <dsp:cNvSpPr/>
      </dsp:nvSpPr>
      <dsp:spPr>
        <a:xfrm>
          <a:off x="4714535" y="1872146"/>
          <a:ext cx="3311328" cy="122272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r>
            <a:rPr lang="it-IT" sz="1700" kern="1200" dirty="0" smtClean="0"/>
            <a:t>Intralcio, ostacolo o facilitatori nella produzione rigorosa della conoscenza?</a:t>
          </a:r>
          <a:endParaRPr lang="it-IT" sz="1700" kern="1200" dirty="0"/>
        </a:p>
      </dsp:txBody>
      <dsp:txXfrm>
        <a:off x="4714535" y="1872146"/>
        <a:ext cx="3311328" cy="1222729"/>
      </dsp:txXfrm>
    </dsp:sp>
    <dsp:sp modelId="{AB58A816-1626-46FE-BDDD-EAADB6C0D5B5}">
      <dsp:nvSpPr>
        <dsp:cNvPr id="0" name=""/>
        <dsp:cNvSpPr/>
      </dsp:nvSpPr>
      <dsp:spPr>
        <a:xfrm>
          <a:off x="4700745" y="3427263"/>
          <a:ext cx="2161274" cy="1512822"/>
        </a:xfrm>
        <a:prstGeom prst="roundRect">
          <a:avLst>
            <a:gd name="adj" fmla="val 1667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it-IT" sz="2200" kern="1200" dirty="0" smtClean="0"/>
            <a:t>Temi sostantivi</a:t>
          </a:r>
          <a:endParaRPr lang="it-IT" sz="2200" kern="1200" dirty="0"/>
        </a:p>
      </dsp:txBody>
      <dsp:txXfrm>
        <a:off x="4774608" y="3501126"/>
        <a:ext cx="2013548" cy="1365096"/>
      </dsp:txXfrm>
    </dsp:sp>
    <dsp:sp modelId="{3C8D9E14-82A9-4BB5-9205-8DCE6C735517}">
      <dsp:nvSpPr>
        <dsp:cNvPr id="0" name=""/>
        <dsp:cNvSpPr/>
      </dsp:nvSpPr>
      <dsp:spPr>
        <a:xfrm>
          <a:off x="6840760" y="3571545"/>
          <a:ext cx="1727948" cy="122272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r>
            <a:rPr lang="it-IT" sz="1700" kern="1200" dirty="0" smtClean="0"/>
            <a:t>Le questioni «interessanti»</a:t>
          </a:r>
          <a:endParaRPr lang="it-IT" sz="1700" kern="1200" dirty="0"/>
        </a:p>
      </dsp:txBody>
      <dsp:txXfrm>
        <a:off x="6840760" y="3571545"/>
        <a:ext cx="1727948" cy="12227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70194-2547-421C-9369-F8DFA0FC7B78}">
      <dsp:nvSpPr>
        <dsp:cNvPr id="0" name=""/>
        <dsp:cNvSpPr/>
      </dsp:nvSpPr>
      <dsp:spPr>
        <a:xfrm>
          <a:off x="653472" y="0"/>
          <a:ext cx="7406022" cy="4844751"/>
        </a:xfrm>
        <a:prstGeom prst="rightArrow">
          <a:avLst/>
        </a:prstGeom>
        <a:solidFill>
          <a:schemeClr val="accent2">
            <a:tint val="40000"/>
            <a:hueOff val="0"/>
            <a:satOff val="0"/>
            <a:lumOff val="0"/>
            <a:alphaOff val="0"/>
          </a:schemeClr>
        </a:solidFill>
        <a:ln w="9525" cap="flat" cmpd="sng" algn="ctr">
          <a:solidFill>
            <a:schemeClr val="dk1">
              <a:hueOff val="0"/>
              <a:satOff val="0"/>
              <a:lumOff val="0"/>
              <a:alphaOff val="0"/>
            </a:schemeClr>
          </a:solidFill>
          <a:prstDash val="solid"/>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1A268447-2F00-44E4-8796-36B294428EF5}">
      <dsp:nvSpPr>
        <dsp:cNvPr id="0" name=""/>
        <dsp:cNvSpPr/>
      </dsp:nvSpPr>
      <dsp:spPr>
        <a:xfrm>
          <a:off x="2940" y="1296145"/>
          <a:ext cx="1696909" cy="2252460"/>
        </a:xfrm>
        <a:prstGeom prst="round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t-IT" sz="1600" kern="1200" dirty="0" smtClean="0"/>
            <a:t>La capacità di fare scienza sta nel </a:t>
          </a:r>
          <a:r>
            <a:rPr lang="it-IT" sz="1600" kern="1200" dirty="0" smtClean="0">
              <a:sym typeface="Wingdings" pitchFamily="2" charset="2"/>
            </a:rPr>
            <a:t></a:t>
          </a:r>
          <a:endParaRPr lang="it-IT" sz="1600" kern="1200" dirty="0"/>
        </a:p>
      </dsp:txBody>
      <dsp:txXfrm>
        <a:off x="85776" y="1378981"/>
        <a:ext cx="1531237" cy="2086788"/>
      </dsp:txXfrm>
    </dsp:sp>
    <dsp:sp modelId="{2F158C52-ED68-472F-B785-220B30FC8E98}">
      <dsp:nvSpPr>
        <dsp:cNvPr id="0" name=""/>
        <dsp:cNvSpPr/>
      </dsp:nvSpPr>
      <dsp:spPr>
        <a:xfrm>
          <a:off x="1868110" y="1296145"/>
          <a:ext cx="2809314" cy="2252460"/>
        </a:xfrm>
        <a:prstGeom prst="round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t-IT" sz="1600" kern="1200" dirty="0" smtClean="0"/>
            <a:t>Formulare asserzioni sulla realtà che ci circonda («questioni interessanti») seguendo </a:t>
          </a:r>
          <a:r>
            <a:rPr lang="it-IT" sz="1600" kern="1200" dirty="0" smtClean="0">
              <a:sym typeface="Wingdings" pitchFamily="2" charset="2"/>
            </a:rPr>
            <a:t></a:t>
          </a:r>
          <a:endParaRPr lang="it-IT" sz="1600" kern="1200" dirty="0"/>
        </a:p>
      </dsp:txBody>
      <dsp:txXfrm>
        <a:off x="1978066" y="1406101"/>
        <a:ext cx="2589402" cy="2032548"/>
      </dsp:txXfrm>
    </dsp:sp>
    <dsp:sp modelId="{53928C71-15ED-4DFD-935D-6026FAA16127}">
      <dsp:nvSpPr>
        <dsp:cNvPr id="0" name=""/>
        <dsp:cNvSpPr/>
      </dsp:nvSpPr>
      <dsp:spPr>
        <a:xfrm>
          <a:off x="4845685" y="1296145"/>
          <a:ext cx="3864342" cy="2252460"/>
        </a:xfrm>
        <a:prstGeom prst="round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it-IT" sz="1600" b="1" kern="1200" dirty="0" smtClean="0"/>
            <a:t>IL METODO SCIENTIFICO</a:t>
          </a:r>
          <a:r>
            <a:rPr lang="it-IT" sz="1600" kern="1200" dirty="0" smtClean="0"/>
            <a:t>: esplicitazione dei punti di vista (</a:t>
          </a:r>
          <a:r>
            <a:rPr lang="it-IT" sz="1600" b="1" kern="1200" dirty="0" smtClean="0"/>
            <a:t>teorie</a:t>
          </a:r>
          <a:r>
            <a:rPr lang="it-IT" sz="1600" kern="1200" dirty="0" smtClean="0"/>
            <a:t>) e delle procedure (adozione di </a:t>
          </a:r>
          <a:r>
            <a:rPr lang="it-IT" sz="1600" b="1" kern="1200" dirty="0" smtClean="0"/>
            <a:t>metodi e tecniche</a:t>
          </a:r>
          <a:r>
            <a:rPr lang="it-IT" sz="1600" kern="1200" dirty="0" smtClean="0"/>
            <a:t>) attraverso le quali si giunge a considerare particolari </a:t>
          </a:r>
          <a:r>
            <a:rPr lang="it-IT" sz="1600" b="1" kern="1200" dirty="0" smtClean="0"/>
            <a:t>dati </a:t>
          </a:r>
          <a:r>
            <a:rPr lang="it-IT" sz="1600" kern="1200" dirty="0" smtClean="0"/>
            <a:t>della realtà e a evidenziare determinati </a:t>
          </a:r>
          <a:r>
            <a:rPr lang="it-IT" sz="1600" b="1" kern="1200" dirty="0" smtClean="0"/>
            <a:t>risultati </a:t>
          </a:r>
          <a:r>
            <a:rPr lang="it-IT" sz="1600" kern="1200" dirty="0" smtClean="0"/>
            <a:t>empirici</a:t>
          </a:r>
          <a:endParaRPr lang="it-IT" sz="1600" kern="1200" dirty="0"/>
        </a:p>
      </dsp:txBody>
      <dsp:txXfrm>
        <a:off x="4955641" y="1406101"/>
        <a:ext cx="3644430" cy="203254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B67720-20CE-4D97-885A-0188C1362E6D}">
      <dsp:nvSpPr>
        <dsp:cNvPr id="0" name=""/>
        <dsp:cNvSpPr/>
      </dsp:nvSpPr>
      <dsp:spPr>
        <a:xfrm>
          <a:off x="2794432" y="-92362"/>
          <a:ext cx="3268118" cy="1460515"/>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kern="1200" dirty="0" smtClean="0"/>
            <a:t>Teoria </a:t>
          </a:r>
        </a:p>
        <a:p>
          <a:pPr lvl="0" algn="ctr" defTabSz="1066800">
            <a:lnSpc>
              <a:spcPct val="90000"/>
            </a:lnSpc>
            <a:spcBef>
              <a:spcPct val="0"/>
            </a:spcBef>
            <a:spcAft>
              <a:spcPct val="35000"/>
            </a:spcAft>
          </a:pPr>
          <a:r>
            <a:rPr lang="it-IT" sz="1800" kern="1200" dirty="0" smtClean="0"/>
            <a:t>(sistema di asserzioni sul mondo empirico)</a:t>
          </a:r>
          <a:endParaRPr lang="it-IT" sz="1800" kern="1200" dirty="0"/>
        </a:p>
      </dsp:txBody>
      <dsp:txXfrm>
        <a:off x="2837209" y="-49585"/>
        <a:ext cx="3182564" cy="1374961"/>
      </dsp:txXfrm>
    </dsp:sp>
    <dsp:sp modelId="{303FE205-95EB-4863-86DA-4999B5B39184}">
      <dsp:nvSpPr>
        <dsp:cNvPr id="0" name=""/>
        <dsp:cNvSpPr/>
      </dsp:nvSpPr>
      <dsp:spPr>
        <a:xfrm rot="3600000">
          <a:off x="5105105" y="2235495"/>
          <a:ext cx="748888" cy="445768"/>
        </a:xfrm>
        <a:prstGeom prst="leftRightArrow">
          <a:avLst>
            <a:gd name="adj1" fmla="val 60000"/>
            <a:gd name="adj2" fmla="val 5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it-IT" sz="1900" kern="1200"/>
        </a:p>
      </dsp:txBody>
      <dsp:txXfrm>
        <a:off x="5238835" y="2324649"/>
        <a:ext cx="481428" cy="267460"/>
      </dsp:txXfrm>
    </dsp:sp>
    <dsp:sp modelId="{9C000143-D5E2-46B8-94D7-E1315B09A7AA}">
      <dsp:nvSpPr>
        <dsp:cNvPr id="0" name=""/>
        <dsp:cNvSpPr/>
      </dsp:nvSpPr>
      <dsp:spPr>
        <a:xfrm>
          <a:off x="4896547" y="3548606"/>
          <a:ext cx="3268118" cy="1460515"/>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kern="1200" dirty="0" smtClean="0"/>
            <a:t>Dati</a:t>
          </a:r>
          <a:r>
            <a:rPr lang="it-IT" sz="2000" kern="1200" dirty="0" smtClean="0"/>
            <a:t> </a:t>
          </a:r>
        </a:p>
        <a:p>
          <a:pPr lvl="0" algn="ctr" defTabSz="1066800">
            <a:lnSpc>
              <a:spcPct val="90000"/>
            </a:lnSpc>
            <a:spcBef>
              <a:spcPct val="0"/>
            </a:spcBef>
            <a:spcAft>
              <a:spcPct val="35000"/>
            </a:spcAft>
          </a:pPr>
          <a:r>
            <a:rPr lang="it-IT" sz="1800" kern="1200" dirty="0" smtClean="0"/>
            <a:t>(informazioni sul mondo empirico risultanti da un processo di rilevazione)</a:t>
          </a:r>
          <a:endParaRPr lang="it-IT" sz="1800" kern="1200" dirty="0"/>
        </a:p>
      </dsp:txBody>
      <dsp:txXfrm>
        <a:off x="4939324" y="3591383"/>
        <a:ext cx="3182564" cy="1374961"/>
      </dsp:txXfrm>
    </dsp:sp>
    <dsp:sp modelId="{9B733905-B702-4EF1-AB45-F31E05EBD34A}">
      <dsp:nvSpPr>
        <dsp:cNvPr id="0" name=""/>
        <dsp:cNvSpPr/>
      </dsp:nvSpPr>
      <dsp:spPr>
        <a:xfrm rot="10800000">
          <a:off x="4054047" y="4055980"/>
          <a:ext cx="748888" cy="445768"/>
        </a:xfrm>
        <a:prstGeom prst="leftRightArrow">
          <a:avLst>
            <a:gd name="adj1" fmla="val 60000"/>
            <a:gd name="adj2" fmla="val 5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it-IT" sz="1900" kern="1200"/>
        </a:p>
      </dsp:txBody>
      <dsp:txXfrm rot="10800000">
        <a:off x="4187777" y="4145134"/>
        <a:ext cx="481428" cy="267460"/>
      </dsp:txXfrm>
    </dsp:sp>
    <dsp:sp modelId="{D223E70B-7EF8-4FFD-B9F7-978E4C9C966F}">
      <dsp:nvSpPr>
        <dsp:cNvPr id="0" name=""/>
        <dsp:cNvSpPr/>
      </dsp:nvSpPr>
      <dsp:spPr>
        <a:xfrm>
          <a:off x="692317" y="3548606"/>
          <a:ext cx="3268118" cy="1460515"/>
        </a:xfrm>
        <a:prstGeom prst="roundRect">
          <a:avLst>
            <a:gd name="adj" fmla="val 1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it-IT" sz="2400" kern="1200" dirty="0" smtClean="0"/>
            <a:t>Metodi</a:t>
          </a:r>
        </a:p>
        <a:p>
          <a:pPr lvl="0" algn="ctr" defTabSz="1066800">
            <a:lnSpc>
              <a:spcPct val="90000"/>
            </a:lnSpc>
            <a:spcBef>
              <a:spcPct val="0"/>
            </a:spcBef>
            <a:spcAft>
              <a:spcPct val="35000"/>
            </a:spcAft>
          </a:pPr>
          <a:r>
            <a:rPr lang="it-IT" sz="1800" kern="1200" dirty="0" smtClean="0"/>
            <a:t>(modi di ottenere le informazioni per connetterle alla teoria)</a:t>
          </a:r>
        </a:p>
      </dsp:txBody>
      <dsp:txXfrm>
        <a:off x="735094" y="3591383"/>
        <a:ext cx="3182564" cy="1374961"/>
      </dsp:txXfrm>
    </dsp:sp>
    <dsp:sp modelId="{CCF473A3-C7D8-4F12-9EE9-D0C8CE1453C1}">
      <dsp:nvSpPr>
        <dsp:cNvPr id="0" name=""/>
        <dsp:cNvSpPr/>
      </dsp:nvSpPr>
      <dsp:spPr>
        <a:xfrm rot="18000000">
          <a:off x="3002990" y="2235495"/>
          <a:ext cx="748888" cy="445768"/>
        </a:xfrm>
        <a:prstGeom prst="leftRightArrow">
          <a:avLst>
            <a:gd name="adj1" fmla="val 60000"/>
            <a:gd name="adj2" fmla="val 50000"/>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44550">
            <a:lnSpc>
              <a:spcPct val="90000"/>
            </a:lnSpc>
            <a:spcBef>
              <a:spcPct val="0"/>
            </a:spcBef>
            <a:spcAft>
              <a:spcPct val="35000"/>
            </a:spcAft>
          </a:pPr>
          <a:endParaRPr lang="it-IT" sz="1900" kern="1200"/>
        </a:p>
      </dsp:txBody>
      <dsp:txXfrm>
        <a:off x="3136720" y="2324649"/>
        <a:ext cx="481428" cy="2674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92555-F7A6-4834-82AF-85DBAC4CBBA0}">
      <dsp:nvSpPr>
        <dsp:cNvPr id="0" name=""/>
        <dsp:cNvSpPr/>
      </dsp:nvSpPr>
      <dsp:spPr>
        <a:xfrm>
          <a:off x="148175" y="1451554"/>
          <a:ext cx="2122598" cy="699492"/>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it-IT" sz="2000" b="1" kern="1200" dirty="0" smtClean="0"/>
            <a:t>Metodologia</a:t>
          </a:r>
          <a:endParaRPr lang="it-IT" sz="2000" b="1" kern="1200" dirty="0"/>
        </a:p>
      </dsp:txBody>
      <dsp:txXfrm>
        <a:off x="148175" y="1451554"/>
        <a:ext cx="2122598" cy="699492"/>
      </dsp:txXfrm>
    </dsp:sp>
    <dsp:sp modelId="{DD82EE28-1E16-49BE-AA7C-702C408A60AA}">
      <dsp:nvSpPr>
        <dsp:cNvPr id="0" name=""/>
        <dsp:cNvSpPr/>
      </dsp:nvSpPr>
      <dsp:spPr>
        <a:xfrm>
          <a:off x="192156" y="2890655"/>
          <a:ext cx="2034638" cy="1382285"/>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it-IT" sz="1600" kern="1200" dirty="0" smtClean="0"/>
            <a:t>Dal greco </a:t>
          </a:r>
          <a:r>
            <a:rPr lang="it-IT" sz="1600" i="1" kern="1200" dirty="0" err="1" smtClean="0"/>
            <a:t>mèthodos</a:t>
          </a:r>
          <a:r>
            <a:rPr lang="it-IT" sz="1600" i="1" kern="1200" dirty="0" smtClean="0"/>
            <a:t> </a:t>
          </a:r>
          <a:r>
            <a:rPr lang="it-IT" sz="1600" i="0" kern="1200" dirty="0" smtClean="0"/>
            <a:t>(strada con cui) </a:t>
          </a:r>
          <a:r>
            <a:rPr lang="it-IT" sz="1600" i="1" kern="1200" dirty="0" smtClean="0"/>
            <a:t>e </a:t>
          </a:r>
          <a:r>
            <a:rPr lang="it-IT" sz="1600" i="1" kern="1200" dirty="0" err="1" smtClean="0"/>
            <a:t>lògos</a:t>
          </a:r>
          <a:r>
            <a:rPr lang="it-IT" sz="1600" i="0" kern="1200" dirty="0" smtClean="0"/>
            <a:t> (discorso)</a:t>
          </a:r>
          <a:endParaRPr lang="it-IT" sz="1600" kern="1200" dirty="0"/>
        </a:p>
      </dsp:txBody>
      <dsp:txXfrm>
        <a:off x="192156" y="2890655"/>
        <a:ext cx="2034638" cy="1382285"/>
      </dsp:txXfrm>
    </dsp:sp>
    <dsp:sp modelId="{DA998C40-3E80-4321-BD71-86DAD993FCCD}">
      <dsp:nvSpPr>
        <dsp:cNvPr id="0" name=""/>
        <dsp:cNvSpPr/>
      </dsp:nvSpPr>
      <dsp:spPr>
        <a:xfrm>
          <a:off x="145763" y="1238812"/>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1002D83B-6FFF-459E-80D8-E664710485A4}">
      <dsp:nvSpPr>
        <dsp:cNvPr id="0" name=""/>
        <dsp:cNvSpPr/>
      </dsp:nvSpPr>
      <dsp:spPr>
        <a:xfrm>
          <a:off x="263953" y="1002432"/>
          <a:ext cx="168843" cy="168843"/>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5FFBAA8-F13F-435C-BC79-650D97E1EAB9}">
      <dsp:nvSpPr>
        <dsp:cNvPr id="0" name=""/>
        <dsp:cNvSpPr/>
      </dsp:nvSpPr>
      <dsp:spPr>
        <a:xfrm>
          <a:off x="547610" y="1049708"/>
          <a:ext cx="265324" cy="265324"/>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6A8618C-D8C6-4F4A-8B33-14CD03C6429C}">
      <dsp:nvSpPr>
        <dsp:cNvPr id="0" name=""/>
        <dsp:cNvSpPr/>
      </dsp:nvSpPr>
      <dsp:spPr>
        <a:xfrm>
          <a:off x="783990" y="789689"/>
          <a:ext cx="168843" cy="168843"/>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6BA3AFA-3730-4521-91F0-EACF8C0F260D}">
      <dsp:nvSpPr>
        <dsp:cNvPr id="0" name=""/>
        <dsp:cNvSpPr/>
      </dsp:nvSpPr>
      <dsp:spPr>
        <a:xfrm>
          <a:off x="1091285" y="695137"/>
          <a:ext cx="168843" cy="168843"/>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8A9BE2A-D5DE-4B80-BD2F-993A20FA6862}">
      <dsp:nvSpPr>
        <dsp:cNvPr id="0" name=""/>
        <dsp:cNvSpPr/>
      </dsp:nvSpPr>
      <dsp:spPr>
        <a:xfrm>
          <a:off x="1469493" y="860604"/>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8F40E76-2515-4384-ABC0-6270534E33A4}">
      <dsp:nvSpPr>
        <dsp:cNvPr id="0" name=""/>
        <dsp:cNvSpPr/>
      </dsp:nvSpPr>
      <dsp:spPr>
        <a:xfrm>
          <a:off x="1705873" y="978794"/>
          <a:ext cx="265324" cy="265324"/>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46A6711-070E-40D1-8A6A-91B31BA072F1}">
      <dsp:nvSpPr>
        <dsp:cNvPr id="0" name=""/>
        <dsp:cNvSpPr/>
      </dsp:nvSpPr>
      <dsp:spPr>
        <a:xfrm>
          <a:off x="2036806" y="1238812"/>
          <a:ext cx="168843" cy="168843"/>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1A98C48-5320-49D4-8FDB-F2C07C14CFF2}">
      <dsp:nvSpPr>
        <dsp:cNvPr id="0" name=""/>
        <dsp:cNvSpPr/>
      </dsp:nvSpPr>
      <dsp:spPr>
        <a:xfrm>
          <a:off x="2178634" y="1498830"/>
          <a:ext cx="168843" cy="168843"/>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A426B3D-DDC9-429A-BC6D-93863D2C1E7C}">
      <dsp:nvSpPr>
        <dsp:cNvPr id="0" name=""/>
        <dsp:cNvSpPr/>
      </dsp:nvSpPr>
      <dsp:spPr>
        <a:xfrm>
          <a:off x="949456" y="1002432"/>
          <a:ext cx="434167" cy="434167"/>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EA2CA98-4FEC-43FF-B323-3DD9A5B9DB25}">
      <dsp:nvSpPr>
        <dsp:cNvPr id="0" name=""/>
        <dsp:cNvSpPr/>
      </dsp:nvSpPr>
      <dsp:spPr>
        <a:xfrm>
          <a:off x="27573" y="1900677"/>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55BD9E9-F71F-42CB-9B60-3C4B4A880800}">
      <dsp:nvSpPr>
        <dsp:cNvPr id="0" name=""/>
        <dsp:cNvSpPr/>
      </dsp:nvSpPr>
      <dsp:spPr>
        <a:xfrm>
          <a:off x="169401" y="2113419"/>
          <a:ext cx="265324" cy="265324"/>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8B74A2D-BBE8-4E3D-B5AC-A8C1CF741B3C}">
      <dsp:nvSpPr>
        <dsp:cNvPr id="0" name=""/>
        <dsp:cNvSpPr/>
      </dsp:nvSpPr>
      <dsp:spPr>
        <a:xfrm>
          <a:off x="523972" y="2302523"/>
          <a:ext cx="385927" cy="385927"/>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44C7EFAF-1A38-4ABB-85F3-8DCA82E7F18C}">
      <dsp:nvSpPr>
        <dsp:cNvPr id="0" name=""/>
        <dsp:cNvSpPr/>
      </dsp:nvSpPr>
      <dsp:spPr>
        <a:xfrm>
          <a:off x="1020370" y="2609818"/>
          <a:ext cx="168843" cy="168843"/>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317A6E25-939A-4C24-B21B-B783FD7B5962}">
      <dsp:nvSpPr>
        <dsp:cNvPr id="0" name=""/>
        <dsp:cNvSpPr/>
      </dsp:nvSpPr>
      <dsp:spPr>
        <a:xfrm>
          <a:off x="1114923" y="2302523"/>
          <a:ext cx="265324" cy="265324"/>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E02ECB8-E270-440C-BE53-92193D7518F0}">
      <dsp:nvSpPr>
        <dsp:cNvPr id="0" name=""/>
        <dsp:cNvSpPr/>
      </dsp:nvSpPr>
      <dsp:spPr>
        <a:xfrm>
          <a:off x="1351303" y="2633456"/>
          <a:ext cx="168843" cy="168843"/>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D3D9B10-8304-450F-A9D7-D8ED9823B793}">
      <dsp:nvSpPr>
        <dsp:cNvPr id="0" name=""/>
        <dsp:cNvSpPr/>
      </dsp:nvSpPr>
      <dsp:spPr>
        <a:xfrm>
          <a:off x="1564045" y="2255247"/>
          <a:ext cx="385927" cy="385927"/>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627D7C6-F746-478B-B1AA-0D752570232B}">
      <dsp:nvSpPr>
        <dsp:cNvPr id="0" name=""/>
        <dsp:cNvSpPr/>
      </dsp:nvSpPr>
      <dsp:spPr>
        <a:xfrm>
          <a:off x="2084082" y="2160695"/>
          <a:ext cx="265324" cy="265324"/>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B5DC70C-39C4-4080-B9B8-47F58C5DD8F5}">
      <dsp:nvSpPr>
        <dsp:cNvPr id="0" name=""/>
        <dsp:cNvSpPr/>
      </dsp:nvSpPr>
      <dsp:spPr>
        <a:xfrm>
          <a:off x="2349407" y="1049315"/>
          <a:ext cx="779221" cy="1487618"/>
        </a:xfrm>
        <a:prstGeom prst="chevron">
          <a:avLst>
            <a:gd name="adj" fmla="val 6231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D4F95FE0-6884-4D2F-935B-1033964363F9}">
      <dsp:nvSpPr>
        <dsp:cNvPr id="0" name=""/>
        <dsp:cNvSpPr/>
      </dsp:nvSpPr>
      <dsp:spPr>
        <a:xfrm>
          <a:off x="3128628" y="717312"/>
          <a:ext cx="2602351" cy="2153054"/>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it-IT" sz="1600" kern="1200" dirty="0" smtClean="0"/>
            <a:t>È un </a:t>
          </a:r>
          <a:r>
            <a:rPr lang="it-IT" sz="1600" b="1" kern="1200" dirty="0" smtClean="0"/>
            <a:t>discorso sul metodo</a:t>
          </a:r>
          <a:r>
            <a:rPr lang="it-IT" sz="1600" kern="1200" dirty="0" smtClean="0"/>
            <a:t>, una riflessione sulle regole e sui principi che sono alla base della ricerca scientifica in un dato ambito disciplinare</a:t>
          </a:r>
          <a:endParaRPr lang="it-IT" sz="1600" kern="1200" dirty="0"/>
        </a:p>
      </dsp:txBody>
      <dsp:txXfrm>
        <a:off x="3128628" y="717312"/>
        <a:ext cx="2602351" cy="2153054"/>
      </dsp:txXfrm>
    </dsp:sp>
    <dsp:sp modelId="{870ACDED-8727-45DF-9488-93D90D385928}">
      <dsp:nvSpPr>
        <dsp:cNvPr id="0" name=""/>
        <dsp:cNvSpPr/>
      </dsp:nvSpPr>
      <dsp:spPr>
        <a:xfrm>
          <a:off x="2917718" y="2745772"/>
          <a:ext cx="2581290" cy="2192559"/>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t" anchorCtr="0">
          <a:noAutofit/>
        </a:bodyPr>
        <a:lstStyle/>
        <a:p>
          <a:pPr lvl="0" algn="l" defTabSz="622300">
            <a:lnSpc>
              <a:spcPct val="90000"/>
            </a:lnSpc>
            <a:spcBef>
              <a:spcPct val="0"/>
            </a:spcBef>
            <a:spcAft>
              <a:spcPct val="35000"/>
            </a:spcAft>
          </a:pPr>
          <a:r>
            <a:rPr lang="it-IT" sz="1400" kern="1200" dirty="0" smtClean="0"/>
            <a:t>È diversa da:</a:t>
          </a:r>
          <a:endParaRPr lang="it-IT" sz="1400" kern="1200" dirty="0"/>
        </a:p>
        <a:p>
          <a:pPr marL="114300" lvl="1" indent="-114300" algn="l" defTabSz="622300">
            <a:lnSpc>
              <a:spcPct val="90000"/>
            </a:lnSpc>
            <a:spcBef>
              <a:spcPct val="0"/>
            </a:spcBef>
            <a:spcAft>
              <a:spcPct val="15000"/>
            </a:spcAft>
            <a:buChar char="••"/>
          </a:pPr>
          <a:r>
            <a:rPr lang="it-IT" sz="1400" b="1" kern="1200" dirty="0" smtClean="0"/>
            <a:t>Gnoseologia</a:t>
          </a:r>
          <a:r>
            <a:rPr lang="it-IT" sz="1400" kern="1200" dirty="0" smtClean="0"/>
            <a:t> (riflessione su possibilità, condizioni e limiti della conoscenza;</a:t>
          </a:r>
          <a:endParaRPr lang="it-IT" sz="1400" kern="1200" dirty="0"/>
        </a:p>
        <a:p>
          <a:pPr marL="114300" lvl="1" indent="-114300" algn="l" defTabSz="622300">
            <a:lnSpc>
              <a:spcPct val="90000"/>
            </a:lnSpc>
            <a:spcBef>
              <a:spcPct val="0"/>
            </a:spcBef>
            <a:spcAft>
              <a:spcPct val="15000"/>
            </a:spcAft>
            <a:buChar char="••"/>
          </a:pPr>
          <a:r>
            <a:rPr lang="it-IT" sz="1400" b="1" kern="1200" dirty="0" smtClean="0"/>
            <a:t>Epistemologia </a:t>
          </a:r>
          <a:r>
            <a:rPr lang="it-IT" sz="1400" b="0" kern="1200" dirty="0" smtClean="0"/>
            <a:t>o</a:t>
          </a:r>
          <a:r>
            <a:rPr lang="it-IT" sz="1400" b="1" kern="1200" dirty="0" smtClean="0"/>
            <a:t> filosofia della scienza </a:t>
          </a:r>
          <a:r>
            <a:rPr lang="it-IT" sz="1400" kern="1200" dirty="0" smtClean="0"/>
            <a:t>(riflessione su possibilità, condizioni e limiti di un particolare tipo di conoscenza, quella scientifica.</a:t>
          </a:r>
          <a:endParaRPr lang="it-IT" sz="1400" kern="1200" dirty="0"/>
        </a:p>
      </dsp:txBody>
      <dsp:txXfrm>
        <a:off x="2917718" y="2745772"/>
        <a:ext cx="2581290" cy="2192559"/>
      </dsp:txXfrm>
    </dsp:sp>
    <dsp:sp modelId="{4407FACC-12E0-41C6-91F3-2CFEED22B0FF}">
      <dsp:nvSpPr>
        <dsp:cNvPr id="0" name=""/>
        <dsp:cNvSpPr/>
      </dsp:nvSpPr>
      <dsp:spPr>
        <a:xfrm>
          <a:off x="5730979" y="1049315"/>
          <a:ext cx="779221" cy="1487618"/>
        </a:xfrm>
        <a:prstGeom prst="chevron">
          <a:avLst>
            <a:gd name="adj" fmla="val 623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F4A1DDB1-E5AA-42E3-8943-474C3494E7BD}">
      <dsp:nvSpPr>
        <dsp:cNvPr id="0" name=""/>
        <dsp:cNvSpPr/>
      </dsp:nvSpPr>
      <dsp:spPr>
        <a:xfrm>
          <a:off x="6522244" y="722914"/>
          <a:ext cx="2367130" cy="2248107"/>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Obiettivi per lo scienziato sociale come per il cittadino comune</a:t>
          </a:r>
          <a:r>
            <a:rPr lang="it-IT" sz="1400" kern="1200" dirty="0" smtClean="0">
              <a:solidFill>
                <a:schemeClr val="tx1"/>
              </a:solidFill>
            </a:rPr>
            <a:t>:</a:t>
          </a:r>
        </a:p>
        <a:p>
          <a:pPr lvl="0" algn="ctr" defTabSz="622300">
            <a:lnSpc>
              <a:spcPct val="90000"/>
            </a:lnSpc>
            <a:spcBef>
              <a:spcPct val="0"/>
            </a:spcBef>
            <a:spcAft>
              <a:spcPct val="35000"/>
            </a:spcAft>
          </a:pPr>
          <a:r>
            <a:rPr lang="it-IT" sz="1400" kern="1200" dirty="0" smtClean="0">
              <a:solidFill>
                <a:schemeClr val="tx1"/>
              </a:solidFill>
            </a:rPr>
            <a:t>-imparare a condurre;</a:t>
          </a:r>
        </a:p>
        <a:p>
          <a:pPr lvl="0" algn="ctr" defTabSz="622300">
            <a:lnSpc>
              <a:spcPct val="90000"/>
            </a:lnSpc>
            <a:spcBef>
              <a:spcPct val="0"/>
            </a:spcBef>
            <a:spcAft>
              <a:spcPct val="35000"/>
            </a:spcAft>
          </a:pPr>
          <a:r>
            <a:rPr lang="it-IT" sz="1400" kern="1200" dirty="0" smtClean="0">
              <a:solidFill>
                <a:schemeClr val="tx1"/>
              </a:solidFill>
            </a:rPr>
            <a:t>-imparare a leggere e valutare.</a:t>
          </a:r>
        </a:p>
        <a:p>
          <a:pPr lvl="0" algn="ctr" defTabSz="622300">
            <a:lnSpc>
              <a:spcPct val="90000"/>
            </a:lnSpc>
            <a:spcBef>
              <a:spcPct val="0"/>
            </a:spcBef>
            <a:spcAft>
              <a:spcPct val="35000"/>
            </a:spcAft>
          </a:pPr>
          <a:endParaRPr lang="it-IT" sz="1400" kern="1200" dirty="0">
            <a:solidFill>
              <a:schemeClr val="tx1"/>
            </a:solidFill>
          </a:endParaRPr>
        </a:p>
      </dsp:txBody>
      <dsp:txXfrm>
        <a:off x="6868902" y="1052142"/>
        <a:ext cx="1673814" cy="1589651"/>
      </dsp:txXfrm>
    </dsp:sp>
    <dsp:sp modelId="{D7C72086-4773-41E6-955D-FCC5877ED4FE}">
      <dsp:nvSpPr>
        <dsp:cNvPr id="0" name=""/>
        <dsp:cNvSpPr/>
      </dsp:nvSpPr>
      <dsp:spPr>
        <a:xfrm>
          <a:off x="6537774" y="3002756"/>
          <a:ext cx="2391217" cy="203780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7780" tIns="17780" rIns="17780" bIns="17780" numCol="1" spcCol="1270" anchor="t" anchorCtr="0">
          <a:noAutofit/>
        </a:bodyPr>
        <a:lstStyle/>
        <a:p>
          <a:pPr lvl="0" algn="l" defTabSz="622300">
            <a:lnSpc>
              <a:spcPct val="90000"/>
            </a:lnSpc>
            <a:spcBef>
              <a:spcPct val="0"/>
            </a:spcBef>
            <a:spcAft>
              <a:spcPct val="35000"/>
            </a:spcAft>
          </a:pPr>
          <a:r>
            <a:rPr lang="it-IT" sz="1400" kern="1200" dirty="0" smtClean="0"/>
            <a:t>Parte dall’esame delle pratiche della ricerca comunemente utilizzate dai ricercatori al fine di:</a:t>
          </a:r>
          <a:endParaRPr lang="it-IT" sz="1400" kern="1200" dirty="0"/>
        </a:p>
        <a:p>
          <a:pPr marL="114300" lvl="1" indent="-114300" algn="l" defTabSz="622300">
            <a:lnSpc>
              <a:spcPct val="90000"/>
            </a:lnSpc>
            <a:spcBef>
              <a:spcPct val="0"/>
            </a:spcBef>
            <a:spcAft>
              <a:spcPct val="15000"/>
            </a:spcAft>
            <a:buChar char="••"/>
          </a:pPr>
          <a:r>
            <a:rPr lang="it-IT" sz="1400" b="1" kern="1200" smtClean="0"/>
            <a:t>Codificarne </a:t>
          </a:r>
          <a:r>
            <a:rPr lang="it-IT" sz="1400" b="1" kern="1200" dirty="0" smtClean="0"/>
            <a:t>l’uso</a:t>
          </a:r>
          <a:r>
            <a:rPr lang="it-IT" sz="1400" kern="1200" dirty="0" smtClean="0"/>
            <a:t>;</a:t>
          </a:r>
          <a:endParaRPr lang="it-IT" sz="1400" kern="1200" dirty="0"/>
        </a:p>
        <a:p>
          <a:pPr marL="114300" lvl="1" indent="-114300" algn="l" defTabSz="622300">
            <a:lnSpc>
              <a:spcPct val="90000"/>
            </a:lnSpc>
            <a:spcBef>
              <a:spcPct val="0"/>
            </a:spcBef>
            <a:spcAft>
              <a:spcPct val="15000"/>
            </a:spcAft>
            <a:buChar char="••"/>
          </a:pPr>
          <a:r>
            <a:rPr lang="it-IT" sz="1400" b="1" kern="1200" dirty="0" smtClean="0"/>
            <a:t>Generalizzare</a:t>
          </a:r>
          <a:r>
            <a:rPr lang="it-IT" sz="1400" kern="1200" dirty="0" smtClean="0"/>
            <a:t> la conoscenza;</a:t>
          </a:r>
          <a:endParaRPr lang="it-IT" sz="1400" kern="1200" dirty="0"/>
        </a:p>
        <a:p>
          <a:pPr marL="114300" lvl="1" indent="-114300" algn="l" defTabSz="622300">
            <a:lnSpc>
              <a:spcPct val="90000"/>
            </a:lnSpc>
            <a:spcBef>
              <a:spcPct val="0"/>
            </a:spcBef>
            <a:spcAft>
              <a:spcPct val="15000"/>
            </a:spcAft>
            <a:buChar char="••"/>
          </a:pPr>
          <a:r>
            <a:rPr lang="it-IT" sz="1400" b="1" i="0" kern="1200" dirty="0" smtClean="0"/>
            <a:t>Descrivere</a:t>
          </a:r>
          <a:r>
            <a:rPr lang="it-IT" sz="1400" kern="1200" dirty="0" smtClean="0"/>
            <a:t> ed allo stesso tempo </a:t>
          </a:r>
          <a:r>
            <a:rPr lang="it-IT" sz="1400" b="1" kern="1200" dirty="0" smtClean="0"/>
            <a:t>prescrivere</a:t>
          </a:r>
          <a:r>
            <a:rPr lang="it-IT" sz="1400" kern="1200" dirty="0" smtClean="0"/>
            <a:t>.</a:t>
          </a:r>
          <a:endParaRPr lang="it-IT" sz="1400" kern="1200" dirty="0"/>
        </a:p>
      </dsp:txBody>
      <dsp:txXfrm>
        <a:off x="6537774" y="3002756"/>
        <a:ext cx="2391217" cy="20378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7B596-5509-460A-9CF9-0CE4F67687D6}">
      <dsp:nvSpPr>
        <dsp:cNvPr id="0" name=""/>
        <dsp:cNvSpPr/>
      </dsp:nvSpPr>
      <dsp:spPr>
        <a:xfrm>
          <a:off x="165640" y="1223849"/>
          <a:ext cx="2443703" cy="80531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it-IT" sz="2800" b="1" kern="1200" dirty="0" smtClean="0"/>
            <a:t>Tecnica</a:t>
          </a:r>
          <a:endParaRPr lang="it-IT" sz="2800" b="1" kern="1200" dirty="0"/>
        </a:p>
      </dsp:txBody>
      <dsp:txXfrm>
        <a:off x="165640" y="1223849"/>
        <a:ext cx="2443703" cy="805311"/>
      </dsp:txXfrm>
    </dsp:sp>
    <dsp:sp modelId="{CCA3A9D9-B77C-428C-927C-218C71F03D67}">
      <dsp:nvSpPr>
        <dsp:cNvPr id="0" name=""/>
        <dsp:cNvSpPr/>
      </dsp:nvSpPr>
      <dsp:spPr>
        <a:xfrm>
          <a:off x="165640" y="2921974"/>
          <a:ext cx="2443703" cy="1508761"/>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it-IT" sz="1500" kern="1200" dirty="0" smtClean="0"/>
            <a:t>Dal greco </a:t>
          </a:r>
          <a:r>
            <a:rPr lang="it-IT" sz="1500" i="1" kern="1200" dirty="0" err="1" smtClean="0"/>
            <a:t>tèchne</a:t>
          </a:r>
          <a:r>
            <a:rPr lang="it-IT" sz="1500" kern="1200" dirty="0" smtClean="0"/>
            <a:t>, designa una capacità tramandabile, di tipo artigianale.</a:t>
          </a:r>
          <a:endParaRPr lang="it-IT" sz="1500" kern="1200" dirty="0"/>
        </a:p>
      </dsp:txBody>
      <dsp:txXfrm>
        <a:off x="165640" y="2921974"/>
        <a:ext cx="2443703" cy="1508761"/>
      </dsp:txXfrm>
    </dsp:sp>
    <dsp:sp modelId="{081EBFF6-F4D8-4EDF-929B-F3020E78D1A8}">
      <dsp:nvSpPr>
        <dsp:cNvPr id="0" name=""/>
        <dsp:cNvSpPr/>
      </dsp:nvSpPr>
      <dsp:spPr>
        <a:xfrm>
          <a:off x="162863" y="978923"/>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6284FFF7-E43A-46BD-84E5-751CD0443B37}">
      <dsp:nvSpPr>
        <dsp:cNvPr id="0" name=""/>
        <dsp:cNvSpPr/>
      </dsp:nvSpPr>
      <dsp:spPr>
        <a:xfrm>
          <a:off x="298933" y="706784"/>
          <a:ext cx="194385" cy="194385"/>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CDA70FE-439F-497C-B74A-8781773D809F}">
      <dsp:nvSpPr>
        <dsp:cNvPr id="0" name=""/>
        <dsp:cNvSpPr/>
      </dsp:nvSpPr>
      <dsp:spPr>
        <a:xfrm>
          <a:off x="625501" y="761212"/>
          <a:ext cx="305462" cy="305462"/>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2D181BA-9347-4742-AF40-EC61FF63B717}">
      <dsp:nvSpPr>
        <dsp:cNvPr id="0" name=""/>
        <dsp:cNvSpPr/>
      </dsp:nvSpPr>
      <dsp:spPr>
        <a:xfrm>
          <a:off x="897641" y="461858"/>
          <a:ext cx="194385" cy="194385"/>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58C717A-FFAF-4A9A-A700-5551A9244CED}">
      <dsp:nvSpPr>
        <dsp:cNvPr id="0" name=""/>
        <dsp:cNvSpPr/>
      </dsp:nvSpPr>
      <dsp:spPr>
        <a:xfrm>
          <a:off x="1251422" y="353002"/>
          <a:ext cx="194385" cy="194385"/>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ED67B59-CBC7-456E-BF82-EBA50D9563F0}">
      <dsp:nvSpPr>
        <dsp:cNvPr id="0" name=""/>
        <dsp:cNvSpPr/>
      </dsp:nvSpPr>
      <dsp:spPr>
        <a:xfrm>
          <a:off x="1686846" y="543500"/>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96679A2D-9692-45CB-ADE3-53B8C334845D}">
      <dsp:nvSpPr>
        <dsp:cNvPr id="0" name=""/>
        <dsp:cNvSpPr/>
      </dsp:nvSpPr>
      <dsp:spPr>
        <a:xfrm>
          <a:off x="1958986" y="679570"/>
          <a:ext cx="305462" cy="305462"/>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849FB0D1-FABF-42F5-8850-B014ED20E25C}">
      <dsp:nvSpPr>
        <dsp:cNvPr id="0" name=""/>
        <dsp:cNvSpPr/>
      </dsp:nvSpPr>
      <dsp:spPr>
        <a:xfrm>
          <a:off x="2339981" y="978923"/>
          <a:ext cx="194385" cy="194385"/>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099C27B-21AD-46F0-908F-9A6EBD0FF109}">
      <dsp:nvSpPr>
        <dsp:cNvPr id="0" name=""/>
        <dsp:cNvSpPr/>
      </dsp:nvSpPr>
      <dsp:spPr>
        <a:xfrm>
          <a:off x="2503265" y="1278277"/>
          <a:ext cx="194385" cy="194385"/>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0F3FF333-C16A-48C4-9C46-5CAF67C414C5}">
      <dsp:nvSpPr>
        <dsp:cNvPr id="0" name=""/>
        <dsp:cNvSpPr/>
      </dsp:nvSpPr>
      <dsp:spPr>
        <a:xfrm>
          <a:off x="1088138" y="706784"/>
          <a:ext cx="499848" cy="499848"/>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A063CBB5-1130-4E33-A635-6F86CC2275EC}">
      <dsp:nvSpPr>
        <dsp:cNvPr id="0" name=""/>
        <dsp:cNvSpPr/>
      </dsp:nvSpPr>
      <dsp:spPr>
        <a:xfrm>
          <a:off x="26793" y="1740915"/>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C474F9B-EEF0-4262-972B-C724A0190899}">
      <dsp:nvSpPr>
        <dsp:cNvPr id="0" name=""/>
        <dsp:cNvSpPr/>
      </dsp:nvSpPr>
      <dsp:spPr>
        <a:xfrm>
          <a:off x="190077" y="1985840"/>
          <a:ext cx="305462" cy="305462"/>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9B722F5-0F83-4915-A322-7F8CCD9B0564}">
      <dsp:nvSpPr>
        <dsp:cNvPr id="0" name=""/>
        <dsp:cNvSpPr/>
      </dsp:nvSpPr>
      <dsp:spPr>
        <a:xfrm>
          <a:off x="598287" y="2203552"/>
          <a:ext cx="444309" cy="444309"/>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B56F3B2C-84F4-483D-9F42-406CDD20AE90}">
      <dsp:nvSpPr>
        <dsp:cNvPr id="0" name=""/>
        <dsp:cNvSpPr/>
      </dsp:nvSpPr>
      <dsp:spPr>
        <a:xfrm>
          <a:off x="1169780" y="2557334"/>
          <a:ext cx="194385" cy="194385"/>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556D5529-E47C-405E-9A36-17E703EE2A48}">
      <dsp:nvSpPr>
        <dsp:cNvPr id="0" name=""/>
        <dsp:cNvSpPr/>
      </dsp:nvSpPr>
      <dsp:spPr>
        <a:xfrm>
          <a:off x="1278636" y="2203552"/>
          <a:ext cx="305462" cy="305462"/>
        </a:xfrm>
        <a:prstGeom prst="ellipse">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D0F05CD4-C75A-428C-B7B3-50266F82144B}">
      <dsp:nvSpPr>
        <dsp:cNvPr id="0" name=""/>
        <dsp:cNvSpPr/>
      </dsp:nvSpPr>
      <dsp:spPr>
        <a:xfrm>
          <a:off x="1550776" y="2584548"/>
          <a:ext cx="194385" cy="194385"/>
        </a:xfrm>
        <a:prstGeom prst="ellipse">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7822E10-FB6E-4FD2-8340-CA3726C738E9}">
      <dsp:nvSpPr>
        <dsp:cNvPr id="0" name=""/>
        <dsp:cNvSpPr/>
      </dsp:nvSpPr>
      <dsp:spPr>
        <a:xfrm>
          <a:off x="1795702" y="2149124"/>
          <a:ext cx="444309" cy="444309"/>
        </a:xfrm>
        <a:prstGeom prst="ellipse">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7EB5A102-9FDE-4500-A0B1-4028B37E9924}">
      <dsp:nvSpPr>
        <dsp:cNvPr id="0" name=""/>
        <dsp:cNvSpPr/>
      </dsp:nvSpPr>
      <dsp:spPr>
        <a:xfrm>
          <a:off x="2394409" y="2040268"/>
          <a:ext cx="305462" cy="305462"/>
        </a:xfrm>
        <a:prstGeom prst="ellipse">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F2A6C273-5DE1-4D35-A4DE-8A8FC17201C0}">
      <dsp:nvSpPr>
        <dsp:cNvPr id="0" name=""/>
        <dsp:cNvSpPr/>
      </dsp:nvSpPr>
      <dsp:spPr>
        <a:xfrm>
          <a:off x="2699872" y="760759"/>
          <a:ext cx="897101" cy="1712664"/>
        </a:xfrm>
        <a:prstGeom prst="chevron">
          <a:avLst>
            <a:gd name="adj" fmla="val 6231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967FA99F-BADD-4152-B468-97BA11371803}">
      <dsp:nvSpPr>
        <dsp:cNvPr id="0" name=""/>
        <dsp:cNvSpPr/>
      </dsp:nvSpPr>
      <dsp:spPr>
        <a:xfrm>
          <a:off x="3433864" y="760759"/>
          <a:ext cx="897101" cy="1712664"/>
        </a:xfrm>
        <a:prstGeom prst="chevron">
          <a:avLst>
            <a:gd name="adj" fmla="val 6231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sp>
    <dsp:sp modelId="{E56F4D53-4B88-4143-B979-4D2A3281D761}">
      <dsp:nvSpPr>
        <dsp:cNvPr id="0" name=""/>
        <dsp:cNvSpPr/>
      </dsp:nvSpPr>
      <dsp:spPr>
        <a:xfrm>
          <a:off x="4880230" y="353002"/>
          <a:ext cx="3400696" cy="2935542"/>
        </a:xfrm>
        <a:prstGeom prst="ellipse">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755650">
            <a:lnSpc>
              <a:spcPct val="90000"/>
            </a:lnSpc>
            <a:spcBef>
              <a:spcPct val="0"/>
            </a:spcBef>
            <a:spcAft>
              <a:spcPct val="35000"/>
            </a:spcAft>
          </a:pPr>
          <a:r>
            <a:rPr lang="it-IT" sz="1700" kern="1200" dirty="0" smtClean="0">
              <a:solidFill>
                <a:schemeClr val="tx1"/>
              </a:solidFill>
            </a:rPr>
            <a:t>È una specifica procedura, un </a:t>
          </a:r>
          <a:r>
            <a:rPr lang="it-IT" sz="1700" b="1" kern="1200" dirty="0" smtClean="0">
              <a:solidFill>
                <a:schemeClr val="tx1"/>
              </a:solidFill>
            </a:rPr>
            <a:t>complesso codificato di norme </a:t>
          </a:r>
          <a:r>
            <a:rPr lang="it-IT" sz="1700" kern="1200" dirty="0" smtClean="0">
              <a:solidFill>
                <a:schemeClr val="tx1"/>
              </a:solidFill>
            </a:rPr>
            <a:t>riconosciuto da una determinata comunità scientifica e trasmissibile attraverso l’insegnamento.</a:t>
          </a:r>
          <a:endParaRPr lang="it-IT" sz="1700" kern="1200" dirty="0">
            <a:solidFill>
              <a:schemeClr val="tx1"/>
            </a:solidFill>
          </a:endParaRPr>
        </a:p>
      </dsp:txBody>
      <dsp:txXfrm>
        <a:off x="5378250" y="782902"/>
        <a:ext cx="2404656" cy="2075742"/>
      </dsp:txXfrm>
    </dsp:sp>
    <dsp:sp modelId="{C414472B-BD50-4C84-9EE6-99DEA30233DE}">
      <dsp:nvSpPr>
        <dsp:cNvPr id="0" name=""/>
        <dsp:cNvSpPr/>
      </dsp:nvSpPr>
      <dsp:spPr>
        <a:xfrm>
          <a:off x="4330966" y="3254072"/>
          <a:ext cx="4499224" cy="1635436"/>
        </a:xfrm>
        <a:prstGeom prst="rect">
          <a:avLst/>
        </a:prstGeom>
        <a:noFill/>
        <a:ln w="9525" cap="flat" cmpd="sng" algn="ctr">
          <a:solidFill>
            <a:schemeClr val="dk1">
              <a:alpha val="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it-IT" sz="1500" kern="1200" dirty="0" smtClean="0"/>
            <a:t>Da non confondere con il concetto di metodo che è ad un diverso livello di generalità. L’essenziale del </a:t>
          </a:r>
          <a:r>
            <a:rPr lang="it-IT" sz="1500" b="1" kern="1200" dirty="0" smtClean="0"/>
            <a:t>concetto di metodo </a:t>
          </a:r>
          <a:r>
            <a:rPr lang="it-IT" sz="1500" kern="1200" dirty="0" smtClean="0"/>
            <a:t>sta nella scelta delle tecniche più adatte ad affrontare un problema cognitivo, nella capacità di modificarle, adattarle o idearne delle nuove in base alle specifiche esigenze di ricerca. </a:t>
          </a:r>
          <a:endParaRPr lang="it-IT" sz="1500" kern="1200" dirty="0"/>
        </a:p>
      </dsp:txBody>
      <dsp:txXfrm>
        <a:off x="4330966" y="3254072"/>
        <a:ext cx="4499224" cy="163543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1B584E-02E0-4E52-91A3-6A02BA997583}">
      <dsp:nvSpPr>
        <dsp:cNvPr id="0" name=""/>
        <dsp:cNvSpPr/>
      </dsp:nvSpPr>
      <dsp:spPr>
        <a:xfrm>
          <a:off x="432" y="170185"/>
          <a:ext cx="2465500" cy="949895"/>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5245" tIns="36830" rIns="55245" bIns="36830" numCol="1" spcCol="1270" anchor="ctr" anchorCtr="0">
          <a:noAutofit/>
        </a:bodyPr>
        <a:lstStyle/>
        <a:p>
          <a:pPr lvl="0" algn="ctr" defTabSz="1289050">
            <a:lnSpc>
              <a:spcPct val="90000"/>
            </a:lnSpc>
            <a:spcBef>
              <a:spcPct val="0"/>
            </a:spcBef>
            <a:spcAft>
              <a:spcPct val="35000"/>
            </a:spcAft>
          </a:pPr>
          <a:r>
            <a:rPr lang="it-IT" sz="2900" kern="1200" dirty="0" smtClean="0"/>
            <a:t>Uomo in una foresta</a:t>
          </a:r>
          <a:endParaRPr lang="it-IT" sz="2900" kern="1200" dirty="0"/>
        </a:p>
      </dsp:txBody>
      <dsp:txXfrm>
        <a:off x="28253" y="198006"/>
        <a:ext cx="2409858" cy="894253"/>
      </dsp:txXfrm>
    </dsp:sp>
    <dsp:sp modelId="{4C0450DC-C516-4627-B210-08A055A7380E}">
      <dsp:nvSpPr>
        <dsp:cNvPr id="0" name=""/>
        <dsp:cNvSpPr/>
      </dsp:nvSpPr>
      <dsp:spPr>
        <a:xfrm>
          <a:off x="246982" y="1120081"/>
          <a:ext cx="246550" cy="744938"/>
        </a:xfrm>
        <a:custGeom>
          <a:avLst/>
          <a:gdLst/>
          <a:ahLst/>
          <a:cxnLst/>
          <a:rect l="0" t="0" r="0" b="0"/>
          <a:pathLst>
            <a:path>
              <a:moveTo>
                <a:pt x="0" y="0"/>
              </a:moveTo>
              <a:lnTo>
                <a:pt x="0" y="744938"/>
              </a:lnTo>
              <a:lnTo>
                <a:pt x="246550" y="74493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21A52CA-A350-4BC5-9418-39C7407A8B45}">
      <dsp:nvSpPr>
        <dsp:cNvPr id="0" name=""/>
        <dsp:cNvSpPr/>
      </dsp:nvSpPr>
      <dsp:spPr>
        <a:xfrm>
          <a:off x="493532" y="1248645"/>
          <a:ext cx="1972400" cy="1232750"/>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Obiettivo conoscitivo</a:t>
          </a:r>
          <a:r>
            <a:rPr lang="it-IT" sz="1400" kern="1200" dirty="0" smtClean="0"/>
            <a:t>: ricerca di una radura</a:t>
          </a:r>
          <a:endParaRPr lang="it-IT" sz="1400" kern="1200" dirty="0"/>
        </a:p>
      </dsp:txBody>
      <dsp:txXfrm>
        <a:off x="529638" y="1284751"/>
        <a:ext cx="1900188" cy="1160538"/>
      </dsp:txXfrm>
    </dsp:sp>
    <dsp:sp modelId="{ED203B99-1FCA-48BC-A200-111F53D8E4A0}">
      <dsp:nvSpPr>
        <dsp:cNvPr id="0" name=""/>
        <dsp:cNvSpPr/>
      </dsp:nvSpPr>
      <dsp:spPr>
        <a:xfrm>
          <a:off x="246982" y="1120081"/>
          <a:ext cx="246550" cy="2737808"/>
        </a:xfrm>
        <a:custGeom>
          <a:avLst/>
          <a:gdLst/>
          <a:ahLst/>
          <a:cxnLst/>
          <a:rect l="0" t="0" r="0" b="0"/>
          <a:pathLst>
            <a:path>
              <a:moveTo>
                <a:pt x="0" y="0"/>
              </a:moveTo>
              <a:lnTo>
                <a:pt x="0" y="2737808"/>
              </a:lnTo>
              <a:lnTo>
                <a:pt x="246550" y="273780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C37793E3-169B-4BCA-A7EB-D0150D0CAC76}">
      <dsp:nvSpPr>
        <dsp:cNvPr id="0" name=""/>
        <dsp:cNvSpPr/>
      </dsp:nvSpPr>
      <dsp:spPr>
        <a:xfrm>
          <a:off x="493532" y="2969207"/>
          <a:ext cx="2577177" cy="1777366"/>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Punti di partenza</a:t>
          </a:r>
          <a:r>
            <a:rPr lang="it-IT" sz="1400" kern="1200" dirty="0" smtClean="0"/>
            <a:t>: </a:t>
          </a:r>
        </a:p>
        <a:p>
          <a:pPr lvl="0" algn="ctr" defTabSz="622300">
            <a:lnSpc>
              <a:spcPct val="90000"/>
            </a:lnSpc>
            <a:spcBef>
              <a:spcPct val="0"/>
            </a:spcBef>
            <a:spcAft>
              <a:spcPct val="35000"/>
            </a:spcAft>
          </a:pPr>
          <a:r>
            <a:rPr lang="it-IT" sz="1400" kern="1200" dirty="0" smtClean="0"/>
            <a:t>-patrimonio di conoscenza pregressa (propria o altrui);</a:t>
          </a:r>
        </a:p>
        <a:p>
          <a:pPr lvl="0" algn="ctr" defTabSz="622300">
            <a:lnSpc>
              <a:spcPct val="90000"/>
            </a:lnSpc>
            <a:spcBef>
              <a:spcPct val="0"/>
            </a:spcBef>
            <a:spcAft>
              <a:spcPct val="35000"/>
            </a:spcAft>
          </a:pPr>
          <a:r>
            <a:rPr lang="it-IT" sz="1400" kern="1200" dirty="0" smtClean="0"/>
            <a:t>- vincoli e risorse (temporali , di praticabilità);</a:t>
          </a:r>
        </a:p>
        <a:p>
          <a:pPr lvl="0" algn="ctr" defTabSz="622300">
            <a:lnSpc>
              <a:spcPct val="90000"/>
            </a:lnSpc>
            <a:spcBef>
              <a:spcPct val="0"/>
            </a:spcBef>
            <a:spcAft>
              <a:spcPct val="35000"/>
            </a:spcAft>
          </a:pPr>
          <a:r>
            <a:rPr lang="it-IT" sz="1400" kern="1200" dirty="0" smtClean="0"/>
            <a:t>-sentieri battuti, sentieri non battuti.</a:t>
          </a:r>
          <a:endParaRPr lang="it-IT" sz="1400" kern="1200" dirty="0"/>
        </a:p>
      </dsp:txBody>
      <dsp:txXfrm>
        <a:off x="545589" y="3021264"/>
        <a:ext cx="2473063" cy="1673252"/>
      </dsp:txXfrm>
    </dsp:sp>
    <dsp:sp modelId="{1FA20012-38A4-48A8-A005-9CD11050460D}">
      <dsp:nvSpPr>
        <dsp:cNvPr id="0" name=""/>
        <dsp:cNvSpPr/>
      </dsp:nvSpPr>
      <dsp:spPr>
        <a:xfrm>
          <a:off x="3193985" y="170185"/>
          <a:ext cx="2465500" cy="949895"/>
        </a:xfrm>
        <a:prstGeom prst="roundRect">
          <a:avLst>
            <a:gd name="adj" fmla="val 10000"/>
          </a:avLst>
        </a:prstGeom>
        <a:solidFill>
          <a:schemeClr val="accent2">
            <a:hueOff val="2817852"/>
            <a:satOff val="-20162"/>
            <a:lumOff val="-1177"/>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5245" tIns="36830" rIns="55245" bIns="36830" numCol="1" spcCol="1270" anchor="ctr" anchorCtr="0">
          <a:noAutofit/>
        </a:bodyPr>
        <a:lstStyle/>
        <a:p>
          <a:pPr lvl="0" algn="r" defTabSz="1289050">
            <a:lnSpc>
              <a:spcPct val="90000"/>
            </a:lnSpc>
            <a:spcBef>
              <a:spcPct val="0"/>
            </a:spcBef>
            <a:spcAft>
              <a:spcPct val="35000"/>
            </a:spcAft>
          </a:pPr>
          <a:r>
            <a:rPr lang="it-IT" sz="2900" kern="1200" dirty="0" smtClean="0"/>
            <a:t>Ricercatore</a:t>
          </a:r>
          <a:endParaRPr lang="it-IT" sz="2900" kern="1200" dirty="0"/>
        </a:p>
      </dsp:txBody>
      <dsp:txXfrm>
        <a:off x="3221806" y="198006"/>
        <a:ext cx="2409858" cy="894253"/>
      </dsp:txXfrm>
    </dsp:sp>
    <dsp:sp modelId="{2D3007B9-0C50-4202-BE32-5DC1CD337E95}">
      <dsp:nvSpPr>
        <dsp:cNvPr id="0" name=""/>
        <dsp:cNvSpPr/>
      </dsp:nvSpPr>
      <dsp:spPr>
        <a:xfrm>
          <a:off x="3440535" y="1120081"/>
          <a:ext cx="246550" cy="744938"/>
        </a:xfrm>
        <a:custGeom>
          <a:avLst/>
          <a:gdLst/>
          <a:ahLst/>
          <a:cxnLst/>
          <a:rect l="0" t="0" r="0" b="0"/>
          <a:pathLst>
            <a:path>
              <a:moveTo>
                <a:pt x="0" y="0"/>
              </a:moveTo>
              <a:lnTo>
                <a:pt x="0" y="744938"/>
              </a:lnTo>
              <a:lnTo>
                <a:pt x="246550" y="74493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D274CC6-0880-446D-8C25-F5B83CD543E6}">
      <dsp:nvSpPr>
        <dsp:cNvPr id="0" name=""/>
        <dsp:cNvSpPr/>
      </dsp:nvSpPr>
      <dsp:spPr>
        <a:xfrm>
          <a:off x="3687085" y="1248645"/>
          <a:ext cx="1972400" cy="1232750"/>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Obiettivo conoscitivo</a:t>
          </a:r>
          <a:r>
            <a:rPr lang="it-IT" sz="1400" kern="1200" dirty="0" smtClean="0"/>
            <a:t>: comprendere fenomeni della realtà</a:t>
          </a:r>
          <a:endParaRPr lang="it-IT" sz="1400" kern="1200" dirty="0"/>
        </a:p>
      </dsp:txBody>
      <dsp:txXfrm>
        <a:off x="3723191" y="1284751"/>
        <a:ext cx="1900188" cy="1160538"/>
      </dsp:txXfrm>
    </dsp:sp>
    <dsp:sp modelId="{04B8E1B9-6B0E-4AD8-9A57-BB34563F8950}">
      <dsp:nvSpPr>
        <dsp:cNvPr id="0" name=""/>
        <dsp:cNvSpPr/>
      </dsp:nvSpPr>
      <dsp:spPr>
        <a:xfrm>
          <a:off x="3440535" y="1120081"/>
          <a:ext cx="246550" cy="2737808"/>
        </a:xfrm>
        <a:custGeom>
          <a:avLst/>
          <a:gdLst/>
          <a:ahLst/>
          <a:cxnLst/>
          <a:rect l="0" t="0" r="0" b="0"/>
          <a:pathLst>
            <a:path>
              <a:moveTo>
                <a:pt x="0" y="0"/>
              </a:moveTo>
              <a:lnTo>
                <a:pt x="0" y="2737808"/>
              </a:lnTo>
              <a:lnTo>
                <a:pt x="246550" y="2737808"/>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D773EBB1-6C37-4B67-B394-F639BA79018D}">
      <dsp:nvSpPr>
        <dsp:cNvPr id="0" name=""/>
        <dsp:cNvSpPr/>
      </dsp:nvSpPr>
      <dsp:spPr>
        <a:xfrm>
          <a:off x="3687085" y="2969207"/>
          <a:ext cx="2577177" cy="1777366"/>
        </a:xfrm>
        <a:prstGeom prst="roundRect">
          <a:avLst>
            <a:gd name="adj" fmla="val 10000"/>
          </a:avLst>
        </a:prstGeom>
        <a:solidFill>
          <a:schemeClr val="lt1">
            <a:alpha val="9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6670" tIns="17780" rIns="26670" bIns="17780" numCol="1" spcCol="1270" anchor="ctr" anchorCtr="0">
          <a:noAutofit/>
        </a:bodyPr>
        <a:lstStyle/>
        <a:p>
          <a:pPr lvl="0" algn="ctr" defTabSz="622300">
            <a:lnSpc>
              <a:spcPct val="90000"/>
            </a:lnSpc>
            <a:spcBef>
              <a:spcPct val="0"/>
            </a:spcBef>
            <a:spcAft>
              <a:spcPct val="35000"/>
            </a:spcAft>
          </a:pPr>
          <a:r>
            <a:rPr lang="it-IT" sz="1400" b="1" kern="1200" dirty="0" smtClean="0"/>
            <a:t>Punti di partenza</a:t>
          </a:r>
          <a:r>
            <a:rPr lang="it-IT" sz="1400" kern="1200" dirty="0" smtClean="0"/>
            <a:t>: </a:t>
          </a:r>
        </a:p>
        <a:p>
          <a:pPr lvl="0" algn="ctr" defTabSz="622300">
            <a:lnSpc>
              <a:spcPct val="90000"/>
            </a:lnSpc>
            <a:spcBef>
              <a:spcPct val="0"/>
            </a:spcBef>
            <a:spcAft>
              <a:spcPct val="35000"/>
            </a:spcAft>
          </a:pPr>
          <a:r>
            <a:rPr lang="it-IT" sz="1400" kern="1200" dirty="0" smtClean="0"/>
            <a:t>-patrimonio di conoscenza pregressa (propria o altrui);</a:t>
          </a:r>
        </a:p>
        <a:p>
          <a:pPr lvl="0" algn="ctr" defTabSz="622300">
            <a:lnSpc>
              <a:spcPct val="90000"/>
            </a:lnSpc>
            <a:spcBef>
              <a:spcPct val="0"/>
            </a:spcBef>
            <a:spcAft>
              <a:spcPct val="35000"/>
            </a:spcAft>
          </a:pPr>
          <a:r>
            <a:rPr lang="it-IT" sz="1400" kern="1200" dirty="0" smtClean="0"/>
            <a:t>- vincoli e risorse (finanziarie, temporali e di collaboratori);</a:t>
          </a:r>
        </a:p>
        <a:p>
          <a:pPr lvl="0" algn="ctr" defTabSz="622300">
            <a:lnSpc>
              <a:spcPct val="90000"/>
            </a:lnSpc>
            <a:spcBef>
              <a:spcPct val="0"/>
            </a:spcBef>
            <a:spcAft>
              <a:spcPct val="35000"/>
            </a:spcAft>
          </a:pPr>
          <a:r>
            <a:rPr lang="it-IT" sz="1400" kern="1200" dirty="0" smtClean="0"/>
            <a:t>-scelta delle tecniche da utilizzare.</a:t>
          </a:r>
          <a:endParaRPr lang="it-IT" sz="1400" kern="1200" dirty="0"/>
        </a:p>
      </dsp:txBody>
      <dsp:txXfrm>
        <a:off x="3739142" y="3021264"/>
        <a:ext cx="2473063" cy="167325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B0B229-40F7-4CD3-8B72-4B076B04CAC7}">
      <dsp:nvSpPr>
        <dsp:cNvPr id="0" name=""/>
        <dsp:cNvSpPr/>
      </dsp:nvSpPr>
      <dsp:spPr>
        <a:xfrm>
          <a:off x="0" y="1626320"/>
          <a:ext cx="1442782" cy="1182245"/>
        </a:xfrm>
        <a:prstGeom prst="roundRect">
          <a:avLst>
            <a:gd name="adj" fmla="val 10000"/>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rtl="0">
            <a:lnSpc>
              <a:spcPct val="90000"/>
            </a:lnSpc>
            <a:spcBef>
              <a:spcPct val="0"/>
            </a:spcBef>
            <a:spcAft>
              <a:spcPct val="35000"/>
            </a:spcAft>
          </a:pPr>
          <a:r>
            <a:rPr lang="it-IT" sz="1400" b="1" kern="1200" dirty="0" smtClean="0">
              <a:solidFill>
                <a:schemeClr val="tx1"/>
              </a:solidFill>
            </a:rPr>
            <a:t>La ricerca sociale e l’investigazione</a:t>
          </a:r>
          <a:endParaRPr lang="it-IT" sz="1400" b="1" kern="1200" dirty="0">
            <a:solidFill>
              <a:schemeClr val="tx1"/>
            </a:solidFill>
          </a:endParaRPr>
        </a:p>
      </dsp:txBody>
      <dsp:txXfrm>
        <a:off x="34627" y="1660947"/>
        <a:ext cx="1373528" cy="1112991"/>
      </dsp:txXfrm>
    </dsp:sp>
    <dsp:sp modelId="{0D5BACFB-54EB-4BC0-973D-39134990AC2E}">
      <dsp:nvSpPr>
        <dsp:cNvPr id="0" name=""/>
        <dsp:cNvSpPr/>
      </dsp:nvSpPr>
      <dsp:spPr>
        <a:xfrm rot="17107620">
          <a:off x="1135687" y="1805389"/>
          <a:ext cx="831063" cy="21841"/>
        </a:xfrm>
        <a:custGeom>
          <a:avLst/>
          <a:gdLst/>
          <a:ahLst/>
          <a:cxnLst/>
          <a:rect l="0" t="0" r="0" b="0"/>
          <a:pathLst>
            <a:path>
              <a:moveTo>
                <a:pt x="0" y="10920"/>
              </a:moveTo>
              <a:lnTo>
                <a:pt x="831063" y="10920"/>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1530443" y="1795533"/>
        <a:ext cx="41553" cy="41553"/>
      </dsp:txXfrm>
    </dsp:sp>
    <dsp:sp modelId="{BBE5089F-9546-4F2F-94E9-64F68DCB6351}">
      <dsp:nvSpPr>
        <dsp:cNvPr id="0" name=""/>
        <dsp:cNvSpPr/>
      </dsp:nvSpPr>
      <dsp:spPr>
        <a:xfrm>
          <a:off x="1659656" y="793910"/>
          <a:ext cx="1395647" cy="1242531"/>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Cos’è la ricerca sociale?</a:t>
          </a:r>
        </a:p>
        <a:p>
          <a:pPr lvl="0" algn="ctr" defTabSz="622300">
            <a:lnSpc>
              <a:spcPct val="90000"/>
            </a:lnSpc>
            <a:spcBef>
              <a:spcPct val="0"/>
            </a:spcBef>
            <a:spcAft>
              <a:spcPct val="35000"/>
            </a:spcAft>
          </a:pPr>
          <a:r>
            <a:rPr lang="it-IT" sz="1400" b="1" kern="1200" dirty="0" smtClean="0">
              <a:solidFill>
                <a:schemeClr val="tx1"/>
              </a:solidFill>
            </a:rPr>
            <a:t>Le nostre prove: numeri e parole.</a:t>
          </a:r>
          <a:endParaRPr lang="it-IT" sz="1400" b="1" kern="1200" dirty="0">
            <a:solidFill>
              <a:schemeClr val="tx1"/>
            </a:solidFill>
          </a:endParaRPr>
        </a:p>
      </dsp:txBody>
      <dsp:txXfrm>
        <a:off x="1696048" y="830302"/>
        <a:ext cx="1322863" cy="1169747"/>
      </dsp:txXfrm>
    </dsp:sp>
    <dsp:sp modelId="{85F227F0-53D2-4ABD-84E4-09D747FBDB28}">
      <dsp:nvSpPr>
        <dsp:cNvPr id="0" name=""/>
        <dsp:cNvSpPr/>
      </dsp:nvSpPr>
      <dsp:spPr>
        <a:xfrm rot="18161912">
          <a:off x="2792692" y="923605"/>
          <a:ext cx="1142332" cy="21841"/>
        </a:xfrm>
        <a:custGeom>
          <a:avLst/>
          <a:gdLst/>
          <a:ahLst/>
          <a:cxnLst/>
          <a:rect l="0" t="0" r="0" b="0"/>
          <a:pathLst>
            <a:path>
              <a:moveTo>
                <a:pt x="0" y="10920"/>
              </a:moveTo>
              <a:lnTo>
                <a:pt x="1142332"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3335300" y="905967"/>
        <a:ext cx="57116" cy="57116"/>
      </dsp:txXfrm>
    </dsp:sp>
    <dsp:sp modelId="{A6D5BA87-A43F-43DF-88D1-3A4AD2437C45}">
      <dsp:nvSpPr>
        <dsp:cNvPr id="0" name=""/>
        <dsp:cNvSpPr/>
      </dsp:nvSpPr>
      <dsp:spPr>
        <a:xfrm>
          <a:off x="3672413" y="2448"/>
          <a:ext cx="4368429" cy="902854"/>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La ricerca sociale </a:t>
          </a:r>
          <a:r>
            <a:rPr lang="it-IT" sz="1400" b="1" kern="1200" dirty="0" smtClean="0">
              <a:solidFill>
                <a:schemeClr val="tx1"/>
              </a:solidFill>
            </a:rPr>
            <a:t>parte da una domanda, o da un insieme di domande</a:t>
          </a:r>
          <a:r>
            <a:rPr lang="it-IT" sz="1400" kern="1200" dirty="0" smtClean="0">
              <a:solidFill>
                <a:schemeClr val="tx1"/>
              </a:solidFill>
            </a:rPr>
            <a:t>, che riguardano un aspetto della realtà sociale, cui possiamo essere interessati per varie ragioni o che possono interessare terzi (il committente o finanziatore).</a:t>
          </a:r>
          <a:endParaRPr lang="it-IT" sz="1400" kern="1200" dirty="0">
            <a:solidFill>
              <a:schemeClr val="tx1"/>
            </a:solidFill>
          </a:endParaRPr>
        </a:p>
      </dsp:txBody>
      <dsp:txXfrm>
        <a:off x="3698857" y="28892"/>
        <a:ext cx="4315541" cy="849966"/>
      </dsp:txXfrm>
    </dsp:sp>
    <dsp:sp modelId="{818B4D91-AFD0-4980-8844-AE1103CAB3A9}">
      <dsp:nvSpPr>
        <dsp:cNvPr id="0" name=""/>
        <dsp:cNvSpPr/>
      </dsp:nvSpPr>
      <dsp:spPr>
        <a:xfrm rot="586100">
          <a:off x="3049705" y="1469773"/>
          <a:ext cx="772322" cy="21841"/>
        </a:xfrm>
        <a:custGeom>
          <a:avLst/>
          <a:gdLst/>
          <a:ahLst/>
          <a:cxnLst/>
          <a:rect l="0" t="0" r="0" b="0"/>
          <a:pathLst>
            <a:path>
              <a:moveTo>
                <a:pt x="0" y="10920"/>
              </a:moveTo>
              <a:lnTo>
                <a:pt x="772322"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3416558" y="1461385"/>
        <a:ext cx="38616" cy="38616"/>
      </dsp:txXfrm>
    </dsp:sp>
    <dsp:sp modelId="{66EA23F9-2F20-4FE3-8DE3-5CB9E679EF0C}">
      <dsp:nvSpPr>
        <dsp:cNvPr id="0" name=""/>
        <dsp:cNvSpPr/>
      </dsp:nvSpPr>
      <dsp:spPr>
        <a:xfrm>
          <a:off x="3816429" y="993483"/>
          <a:ext cx="4400656" cy="1105457"/>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100000"/>
            </a:lnSpc>
            <a:spcBef>
              <a:spcPct val="0"/>
            </a:spcBef>
            <a:spcAft>
              <a:spcPts val="0"/>
            </a:spcAft>
          </a:pPr>
          <a:r>
            <a:rPr lang="it-IT" sz="1400" kern="1200" dirty="0" smtClean="0">
              <a:solidFill>
                <a:schemeClr val="tx1"/>
              </a:solidFill>
            </a:rPr>
            <a:t>Possibili </a:t>
          </a:r>
          <a:r>
            <a:rPr lang="it-IT" sz="1400" b="1" kern="1200" dirty="0" smtClean="0">
              <a:solidFill>
                <a:schemeClr val="tx1"/>
              </a:solidFill>
            </a:rPr>
            <a:t>obiettivi</a:t>
          </a:r>
          <a:r>
            <a:rPr lang="it-IT" sz="1400" kern="1200" dirty="0" smtClean="0">
              <a:solidFill>
                <a:schemeClr val="tx1"/>
              </a:solidFill>
            </a:rPr>
            <a:t>:</a:t>
          </a:r>
        </a:p>
        <a:p>
          <a:pPr lvl="0" algn="ctr" defTabSz="622300">
            <a:lnSpc>
              <a:spcPct val="100000"/>
            </a:lnSpc>
            <a:spcBef>
              <a:spcPct val="0"/>
            </a:spcBef>
            <a:spcAft>
              <a:spcPts val="0"/>
            </a:spcAft>
          </a:pPr>
          <a:r>
            <a:rPr lang="it-IT" sz="1400" kern="1200" dirty="0" smtClean="0">
              <a:solidFill>
                <a:schemeClr val="tx1"/>
              </a:solidFill>
            </a:rPr>
            <a:t>- aumentare la conoscenza su un certo fenomeno,</a:t>
          </a:r>
        </a:p>
        <a:p>
          <a:pPr lvl="0" algn="ctr" defTabSz="622300">
            <a:lnSpc>
              <a:spcPct val="100000"/>
            </a:lnSpc>
            <a:spcBef>
              <a:spcPct val="0"/>
            </a:spcBef>
            <a:spcAft>
              <a:spcPts val="0"/>
            </a:spcAft>
          </a:pPr>
          <a:r>
            <a:rPr lang="it-IT" sz="1400" kern="1200" dirty="0" smtClean="0">
              <a:solidFill>
                <a:schemeClr val="tx1"/>
              </a:solidFill>
            </a:rPr>
            <a:t>- usare la conoscenza per dare indicazioni su come intervenire sulla realtà per migliorarla.</a:t>
          </a:r>
          <a:endParaRPr lang="it-IT" sz="1400" kern="1200" dirty="0">
            <a:solidFill>
              <a:schemeClr val="tx1"/>
            </a:solidFill>
          </a:endParaRPr>
        </a:p>
      </dsp:txBody>
      <dsp:txXfrm>
        <a:off x="3848807" y="1025861"/>
        <a:ext cx="4335900" cy="1040701"/>
      </dsp:txXfrm>
    </dsp:sp>
    <dsp:sp modelId="{187067BF-3530-4619-8C9F-A1A83793B7BE}">
      <dsp:nvSpPr>
        <dsp:cNvPr id="0" name=""/>
        <dsp:cNvSpPr/>
      </dsp:nvSpPr>
      <dsp:spPr>
        <a:xfrm rot="3363859">
          <a:off x="2668710" y="2130349"/>
          <a:ext cx="1750331" cy="21841"/>
        </a:xfrm>
        <a:custGeom>
          <a:avLst/>
          <a:gdLst/>
          <a:ahLst/>
          <a:cxnLst/>
          <a:rect l="0" t="0" r="0" b="0"/>
          <a:pathLst>
            <a:path>
              <a:moveTo>
                <a:pt x="0" y="10920"/>
              </a:moveTo>
              <a:lnTo>
                <a:pt x="1750331"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it-IT" sz="600" kern="1200">
            <a:solidFill>
              <a:schemeClr val="tx1"/>
            </a:solidFill>
          </a:endParaRPr>
        </a:p>
      </dsp:txBody>
      <dsp:txXfrm>
        <a:off x="3500117" y="2097512"/>
        <a:ext cx="87516" cy="87516"/>
      </dsp:txXfrm>
    </dsp:sp>
    <dsp:sp modelId="{7AD80E89-EA0A-44A2-A94F-78B150565573}">
      <dsp:nvSpPr>
        <dsp:cNvPr id="0" name=""/>
        <dsp:cNvSpPr/>
      </dsp:nvSpPr>
      <dsp:spPr>
        <a:xfrm>
          <a:off x="4032447" y="2187121"/>
          <a:ext cx="4443394" cy="1360486"/>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Per Cardano, riprende una precedente definizione di </a:t>
          </a:r>
          <a:r>
            <a:rPr lang="it-IT" sz="1400" kern="1200" dirty="0" err="1" smtClean="0">
              <a:solidFill>
                <a:schemeClr val="tx1"/>
              </a:solidFill>
            </a:rPr>
            <a:t>Ricolfi</a:t>
          </a:r>
          <a:r>
            <a:rPr lang="it-IT" sz="1400" kern="1200" dirty="0" smtClean="0">
              <a:solidFill>
                <a:schemeClr val="tx1"/>
              </a:solidFill>
            </a:rPr>
            <a:t> (1997), «La locuzione ”ricerca sociale” designa un </a:t>
          </a:r>
          <a:r>
            <a:rPr lang="it-IT" sz="1400" b="1" kern="1200" dirty="0" smtClean="0">
              <a:solidFill>
                <a:schemeClr val="tx1"/>
              </a:solidFill>
            </a:rPr>
            <a:t>particolare tipo di agire strategico</a:t>
          </a:r>
          <a:r>
            <a:rPr lang="it-IT" sz="1400" kern="1200" dirty="0" smtClean="0">
              <a:solidFill>
                <a:schemeClr val="tx1"/>
              </a:solidFill>
            </a:rPr>
            <a:t>, con il quale il ricercatore si apre a un’</a:t>
          </a:r>
          <a:r>
            <a:rPr lang="it-IT" sz="1400" i="1" kern="1200" dirty="0" smtClean="0">
              <a:solidFill>
                <a:schemeClr val="tx1"/>
              </a:solidFill>
            </a:rPr>
            <a:t>esperienza</a:t>
          </a:r>
          <a:r>
            <a:rPr lang="it-IT" sz="1400" kern="1200" dirty="0" smtClean="0">
              <a:solidFill>
                <a:schemeClr val="tx1"/>
              </a:solidFill>
            </a:rPr>
            <a:t> con l’intento di elaborare una </a:t>
          </a:r>
          <a:r>
            <a:rPr lang="it-IT" sz="1400" i="1" kern="1200" dirty="0" smtClean="0">
              <a:solidFill>
                <a:schemeClr val="tx1"/>
              </a:solidFill>
            </a:rPr>
            <a:t>risposta</a:t>
          </a:r>
          <a:r>
            <a:rPr lang="it-IT" sz="1400" kern="1200" dirty="0" smtClean="0">
              <a:solidFill>
                <a:schemeClr val="tx1"/>
              </a:solidFill>
            </a:rPr>
            <a:t> (e talvolta più d’una) a una </a:t>
          </a:r>
          <a:r>
            <a:rPr lang="it-IT" sz="1400" i="1" kern="1200" dirty="0" smtClean="0">
              <a:solidFill>
                <a:schemeClr val="tx1"/>
              </a:solidFill>
            </a:rPr>
            <a:t>domanda</a:t>
          </a:r>
          <a:r>
            <a:rPr lang="it-IT" sz="1400" kern="1200" dirty="0" smtClean="0">
              <a:solidFill>
                <a:schemeClr val="tx1"/>
              </a:solidFill>
            </a:rPr>
            <a:t> relativa a un dato fenomeno sociale» (2011, 13).</a:t>
          </a:r>
          <a:endParaRPr lang="it-IT" sz="1400" kern="1200" dirty="0">
            <a:solidFill>
              <a:schemeClr val="tx1"/>
            </a:solidFill>
          </a:endParaRPr>
        </a:p>
      </dsp:txBody>
      <dsp:txXfrm>
        <a:off x="4072294" y="2226968"/>
        <a:ext cx="4363700" cy="1280792"/>
      </dsp:txXfrm>
    </dsp:sp>
    <dsp:sp modelId="{B5A0B886-0EE1-4A66-8CE6-BDB48E8ADA45}">
      <dsp:nvSpPr>
        <dsp:cNvPr id="0" name=""/>
        <dsp:cNvSpPr/>
      </dsp:nvSpPr>
      <dsp:spPr>
        <a:xfrm rot="4575400">
          <a:off x="982510" y="2792932"/>
          <a:ext cx="1207386" cy="21841"/>
        </a:xfrm>
        <a:custGeom>
          <a:avLst/>
          <a:gdLst/>
          <a:ahLst/>
          <a:cxnLst/>
          <a:rect l="0" t="0" r="0" b="0"/>
          <a:pathLst>
            <a:path>
              <a:moveTo>
                <a:pt x="0" y="10920"/>
              </a:moveTo>
              <a:lnTo>
                <a:pt x="1207386" y="10920"/>
              </a:lnTo>
            </a:path>
          </a:pathLst>
        </a:custGeom>
        <a:noFill/>
        <a:ln w="25400" cap="flat" cmpd="sng" algn="ctr">
          <a:solidFill>
            <a:schemeClr val="accent2">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1556019" y="2773668"/>
        <a:ext cx="60369" cy="60369"/>
      </dsp:txXfrm>
    </dsp:sp>
    <dsp:sp modelId="{D1735126-FE20-47D0-9E97-F49CB6A80FA1}">
      <dsp:nvSpPr>
        <dsp:cNvPr id="0" name=""/>
        <dsp:cNvSpPr/>
      </dsp:nvSpPr>
      <dsp:spPr>
        <a:xfrm>
          <a:off x="1729624" y="2653233"/>
          <a:ext cx="1582742" cy="1474057"/>
        </a:xfrm>
        <a:prstGeom prst="roundRect">
          <a:avLst>
            <a:gd name="adj" fmla="val 10000"/>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b="1" kern="1200" dirty="0" smtClean="0">
              <a:solidFill>
                <a:schemeClr val="tx1"/>
              </a:solidFill>
            </a:rPr>
            <a:t>Quali sono le «regole» per condurla?</a:t>
          </a:r>
        </a:p>
        <a:p>
          <a:pPr lvl="0" algn="ctr" defTabSz="622300">
            <a:lnSpc>
              <a:spcPct val="90000"/>
            </a:lnSpc>
            <a:spcBef>
              <a:spcPct val="0"/>
            </a:spcBef>
            <a:spcAft>
              <a:spcPct val="35000"/>
            </a:spcAft>
          </a:pPr>
          <a:r>
            <a:rPr lang="it-IT" sz="1400" b="1" kern="1200" dirty="0" smtClean="0">
              <a:solidFill>
                <a:schemeClr val="tx1"/>
              </a:solidFill>
            </a:rPr>
            <a:t>Definizioni come argomentazioni</a:t>
          </a:r>
          <a:endParaRPr lang="it-IT" sz="1400" b="1" kern="1200" dirty="0">
            <a:solidFill>
              <a:schemeClr val="tx1"/>
            </a:solidFill>
          </a:endParaRPr>
        </a:p>
      </dsp:txBody>
      <dsp:txXfrm>
        <a:off x="1772798" y="2696407"/>
        <a:ext cx="1496394" cy="1387709"/>
      </dsp:txXfrm>
    </dsp:sp>
    <dsp:sp modelId="{F05310A1-9399-43D1-B816-9900A82251AD}">
      <dsp:nvSpPr>
        <dsp:cNvPr id="0" name=""/>
        <dsp:cNvSpPr/>
      </dsp:nvSpPr>
      <dsp:spPr>
        <a:xfrm rot="2454136">
          <a:off x="3179048" y="3736847"/>
          <a:ext cx="1092005" cy="21841"/>
        </a:xfrm>
        <a:custGeom>
          <a:avLst/>
          <a:gdLst/>
          <a:ahLst/>
          <a:cxnLst/>
          <a:rect l="0" t="0" r="0" b="0"/>
          <a:pathLst>
            <a:path>
              <a:moveTo>
                <a:pt x="0" y="10920"/>
              </a:moveTo>
              <a:lnTo>
                <a:pt x="1092005" y="10920"/>
              </a:lnTo>
            </a:path>
          </a:pathLst>
        </a:custGeom>
        <a:noFill/>
        <a:ln w="25400" cap="flat" cmpd="sng" algn="ctr">
          <a:solidFill>
            <a:schemeClr val="accent3">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400050">
            <a:lnSpc>
              <a:spcPct val="90000"/>
            </a:lnSpc>
            <a:spcBef>
              <a:spcPct val="0"/>
            </a:spcBef>
            <a:spcAft>
              <a:spcPct val="35000"/>
            </a:spcAft>
          </a:pPr>
          <a:endParaRPr lang="it-IT" sz="900" kern="1200">
            <a:solidFill>
              <a:schemeClr val="tx1"/>
            </a:solidFill>
          </a:endParaRPr>
        </a:p>
      </dsp:txBody>
      <dsp:txXfrm>
        <a:off x="3697751" y="3720468"/>
        <a:ext cx="54600" cy="54600"/>
      </dsp:txXfrm>
    </dsp:sp>
    <dsp:sp modelId="{A4C1F744-44E2-499B-AAC9-37BBB455BAD6}">
      <dsp:nvSpPr>
        <dsp:cNvPr id="0" name=""/>
        <dsp:cNvSpPr/>
      </dsp:nvSpPr>
      <dsp:spPr>
        <a:xfrm>
          <a:off x="4137735" y="3635788"/>
          <a:ext cx="4475621" cy="938973"/>
        </a:xfrm>
        <a:prstGeom prst="roundRect">
          <a:avLst>
            <a:gd name="adj" fmla="val 10000"/>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it-IT" sz="1400" kern="1200" dirty="0" smtClean="0">
              <a:solidFill>
                <a:schemeClr val="tx1"/>
              </a:solidFill>
            </a:rPr>
            <a:t>Regole metodologiche come fondamento del </a:t>
          </a:r>
          <a:r>
            <a:rPr lang="it-IT" sz="1400" b="1" kern="1200" dirty="0" smtClean="0">
              <a:solidFill>
                <a:schemeClr val="tx1"/>
              </a:solidFill>
            </a:rPr>
            <a:t>riconoscimento del valore scientifico </a:t>
          </a:r>
          <a:r>
            <a:rPr lang="it-IT" sz="1400" kern="1200" dirty="0" smtClean="0">
              <a:solidFill>
                <a:schemeClr val="tx1"/>
              </a:solidFill>
            </a:rPr>
            <a:t>della ricerca e possono essere di tipo tecnico-operativo oppure riguardare la correttezza del comportamento del ricercatore. </a:t>
          </a:r>
          <a:endParaRPr lang="it-IT" sz="1400" kern="1200" dirty="0">
            <a:solidFill>
              <a:schemeClr val="tx1"/>
            </a:solidFill>
          </a:endParaRPr>
        </a:p>
      </dsp:txBody>
      <dsp:txXfrm>
        <a:off x="4165237" y="3663290"/>
        <a:ext cx="4420617" cy="88396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4.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5.xml><?xml version="1.0" encoding="utf-8"?>
<dgm:layoutDef xmlns:dgm="http://schemas.openxmlformats.org/drawingml/2006/diagram" xmlns:a="http://schemas.openxmlformats.org/drawingml/2006/main" uniqueId="urn:microsoft.com/office/officeart/2009/3/layout/RandomtoResultProcess">
  <dgm:title val=""/>
  <dgm:desc val=""/>
  <dgm:catLst>
    <dgm:cat type="process" pri="1275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41" srcId="1" destId="11" srcOrd="0" destOrd="0"/>
        <dgm:cxn modelId="5" srcId="0" destId="2" srcOrd="0" destOrd="0"/>
        <dgm:cxn modelId="51" srcId="2" destId="21" srcOrd="0"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clrData>
  <dgm:layoutNode name="Name0">
    <dgm:varLst>
      <dgm:dir/>
      <dgm:animOne val="branch"/>
      <dgm:animLvl val="lvl"/>
    </dgm:varLst>
    <dgm:choose name="Name1">
      <dgm:if name="Name2" func="var" arg="dir" op="equ" val="norm">
        <dgm:alg type="lin">
          <dgm:param type="fallback" val="2D"/>
          <dgm:param type="nodeVertAlign" val="t"/>
        </dgm:alg>
      </dgm:if>
      <dgm:else name="Name3">
        <dgm:alg type="lin">
          <dgm:param type="fallback" val="2D"/>
          <dgm:param type="nodeVertAlign" val="t"/>
          <dgm:param type="linDir" val="fromR"/>
        </dgm:alg>
      </dgm:else>
    </dgm:choose>
    <dgm:shape xmlns:r="http://schemas.openxmlformats.org/officeDocument/2006/relationships" r:blip="">
      <dgm:adjLst/>
    </dgm:shape>
    <dgm:constrLst>
      <dgm:constr type="userH" refType="h" fact="2"/>
      <dgm:constr type="w" for="ch" forName="chaos" refType="userH" fact="0.681"/>
      <dgm:constr type="h" for="ch" forName="chaos" refType="userH"/>
      <dgm:constr type="w" for="ch" forName="middle" refType="userH" fact="0.6"/>
      <dgm:constr type="h" for="ch" forName="middle" refType="userH"/>
      <dgm:constr type="w" for="ch" forName="last" refType="userH" fact="0.6"/>
      <dgm:constr type="h" for="ch" forName="last" refType="userH"/>
      <dgm:constr type="w" for="ch" forName="chevronComposite1" refType="userH" fact="0.22"/>
      <dgm:constr type="h" for="ch" forName="chevronComposite1" refType="userH" fact="0.52"/>
      <dgm:constr type="w" for="ch" forName="chevronComposite2" refType="userH" fact="0.22"/>
      <dgm:constr type="h" for="ch" forName="chevronComposite2" refType="userH" fact="0.52"/>
      <dgm:constr type="w" for="ch" forName="overlap" refType="userH" fact="-0.04"/>
      <dgm:constr type="h" for="ch" forName="overlap" refType="userH" fact="0.06"/>
      <dgm:constr type="primFontSz" for="des" forName="parTx1" op="equ" val="65"/>
      <dgm:constr type="primFontSz" for="des" forName="parTxMid" refType="primFontSz" refFor="des" refForName="parTx1" op="equ"/>
      <dgm:constr type="primFontSz" for="des" forName="circleTx" refType="primFontSz" refFor="des" refForName="parTx1" op="equ"/>
      <dgm:constr type="primFontSz" for="des" forName="desTx1" op="equ" val="65"/>
      <dgm:constr type="primFontSz" for="des" forName="desTxMid" refType="primFontSz" refFor="des" refForName="desTx1" op="equ"/>
      <dgm:constr type="primFontSz" for="des" forName="desTxN" refType="primFontSz" refFor="des" refForName="desTx1" op="equ"/>
    </dgm:constrLst>
    <dgm:forEach name="Name4" axis="ch" ptType="node">
      <dgm:choose name="Name5">
        <dgm:if name="Name6" axis="self" ptType="node" func="pos" op="equ" val="1">
          <dgm:layoutNode name="chaos">
            <dgm:alg type="composite"/>
            <dgm:shape xmlns:r="http://schemas.openxmlformats.org/officeDocument/2006/relationships" r:blip="">
              <dgm:adjLst/>
            </dgm:shape>
            <dgm:presOf/>
            <dgm:constrLst>
              <dgm:constr type="ctrX" for="ch" forName="parTx1" refType="w" fact="0.5"/>
              <dgm:constr type="t" for="ch" forName="parTx1" refType="w" fact="0.32"/>
              <dgm:constr type="w" for="ch" forName="parTx1" refType="w" fact="0.88"/>
              <dgm:constr type="h" for="ch" forName="parTx1" refType="w" fact="0.29"/>
              <dgm:constr type="ctrX" for="ch" forName="desTx1" refType="w" fact="0.5"/>
              <dgm:constr type="b" for="ch" forName="desTx1" refType="h"/>
              <dgm:constr type="w" for="ch" forName="desTx1" refType="w" fact="0.88"/>
              <dgm:constr type="h" for="ch" forName="desTx1" refType="h" fact="0.37"/>
              <dgm:constr type="l" for="ch" forName="c1" refType="w" fact="0.05"/>
              <dgm:constr type="t" for="ch" forName="c1" refType="w" fact="0.23"/>
              <dgm:constr type="w" for="ch" forName="c1" refType="w" fact="0.07"/>
              <dgm:constr type="h" for="ch" forName="c1" refType="w" refFor="ch" refForName="c1"/>
              <dgm:constr type="l" for="ch" forName="c2" refType="w" fact="0.1"/>
              <dgm:constr type="t" for="ch" forName="c2" refType="w" fact="0.13"/>
              <dgm:constr type="w" for="ch" forName="c2" refType="w" fact="0.07"/>
              <dgm:constr type="h" for="ch" forName="c2" refType="w" refFor="ch" refForName="c2"/>
              <dgm:constr type="l" for="ch" forName="c3" refType="w" fact="0.22"/>
              <dgm:constr type="t" for="ch" forName="c3" refType="w" fact="0.15"/>
              <dgm:constr type="w" for="ch" forName="c3" refType="w" fact="0.11"/>
              <dgm:constr type="h" for="ch" forName="c3" refType="w" refFor="ch" refForName="c3"/>
              <dgm:constr type="l" for="ch" forName="c4" refType="w" fact="0.32"/>
              <dgm:constr type="t" for="ch" forName="c4" refType="w" fact="0.04"/>
              <dgm:constr type="w" for="ch" forName="c4" refType="w" fact="0.07"/>
              <dgm:constr type="h" for="ch" forName="c4" refType="w" refFor="ch" refForName="c4"/>
              <dgm:constr type="l" for="ch" forName="c5" refType="w" fact="0.45"/>
              <dgm:constr type="t" for="ch" forName="c5" refType="w" fact="0"/>
              <dgm:constr type="w" for="ch" forName="c5" refType="w" fact="0.07"/>
              <dgm:constr type="h" for="ch" forName="c5" refType="w" refFor="ch" refForName="c5"/>
              <dgm:constr type="l" for="ch" forName="c6" refType="w" fact="0.61"/>
              <dgm:constr type="t" for="ch" forName="c6" refType="w" fact="0.07"/>
              <dgm:constr type="w" for="ch" forName="c6" refType="w" fact="0.07"/>
              <dgm:constr type="h" for="ch" forName="c6" refType="w" refFor="ch" refForName="c6"/>
              <dgm:constr type="l" for="ch" forName="c7" refType="w" fact="0.71"/>
              <dgm:constr type="t" for="ch" forName="c7" refType="w" fact="0.12"/>
              <dgm:constr type="w" for="ch" forName="c7" refType="w" fact="0.11"/>
              <dgm:constr type="h" for="ch" forName="c7" refType="w" refFor="ch" refForName="c7"/>
              <dgm:constr type="l" for="ch" forName="c8" refType="w" fact="0.85"/>
              <dgm:constr type="t" for="ch" forName="c8" refType="w" fact="0.23"/>
              <dgm:constr type="w" for="ch" forName="c8" refType="w" fact="0.07"/>
              <dgm:constr type="h" for="ch" forName="c8" refType="w" refFor="ch" refForName="c8"/>
              <dgm:constr type="l" for="ch" forName="c9" refType="w" fact="0.91"/>
              <dgm:constr type="t" for="ch" forName="c9" refType="w" fact="0.34"/>
              <dgm:constr type="w" for="ch" forName="c9" refType="w" fact="0.07"/>
              <dgm:constr type="h" for="ch" forName="c9" refType="w" refFor="ch" refForName="c9"/>
              <dgm:constr type="l" for="ch" forName="c10" refType="w" fact="0.39"/>
              <dgm:constr type="t" for="ch" forName="c10" refType="w" fact="0.13"/>
              <dgm:constr type="w" for="ch" forName="c10" refType="w" fact="0.18"/>
              <dgm:constr type="h" for="ch" forName="c10" refType="w" refFor="ch" refForName="c10"/>
              <dgm:constr type="l" for="ch" forName="c11" refType="w" fact="0"/>
              <dgm:constr type="t" for="ch" forName="c11" refType="w" fact="0.51"/>
              <dgm:constr type="w" for="ch" forName="c11" refType="w" fact="0.07"/>
              <dgm:constr type="h" for="ch" forName="c11" refType="w" refFor="ch" refForName="c11"/>
              <dgm:constr type="l" for="ch" forName="c12" refType="w" fact="0.06"/>
              <dgm:constr type="t" for="ch" forName="c12" refType="w" fact="0.6"/>
              <dgm:constr type="w" for="ch" forName="c12" refType="w" fact="0.11"/>
              <dgm:constr type="h" for="ch" forName="c12" refType="w" refFor="ch" refForName="c12"/>
              <dgm:constr type="l" for="ch" forName="c13" refType="w" fact="0.21"/>
              <dgm:constr type="t" for="ch" forName="c13" refType="w" fact="0.68"/>
              <dgm:constr type="w" for="ch" forName="c13" refType="w" fact="0.16"/>
              <dgm:constr type="h" for="ch" forName="c13" refType="w" refFor="ch" refForName="c13"/>
              <dgm:constr type="l" for="ch" forName="c14" refType="w" fact="0.42"/>
              <dgm:constr type="t" for="ch" forName="c14" refType="w" fact="0.81"/>
              <dgm:constr type="w" for="ch" forName="c14" refType="w" fact="0.07"/>
              <dgm:constr type="h" for="ch" forName="c14" refType="w" refFor="ch" refForName="c14"/>
              <dgm:constr type="l" for="ch" forName="c15" refType="w" fact="0.46"/>
              <dgm:constr type="t" for="ch" forName="c15" refType="w" fact="0.68"/>
              <dgm:constr type="w" for="ch" forName="c15" refType="w" fact="0.11"/>
              <dgm:constr type="h" for="ch" forName="c15" refType="w" refFor="ch" refForName="c15"/>
              <dgm:constr type="l" for="ch" forName="c16" refType="w" fact="0.56"/>
              <dgm:constr type="t" for="ch" forName="c16" refType="w" fact="0.82"/>
              <dgm:constr type="w" for="ch" forName="c16" refType="w" fact="0.07"/>
              <dgm:constr type="h" for="ch" forName="c16" refType="w" refFor="ch" refForName="c16"/>
              <dgm:constr type="l" for="ch" forName="c17" refType="w" fact="0.65"/>
              <dgm:constr type="t" for="ch" forName="c17" refType="w" fact="0.66"/>
              <dgm:constr type="w" for="ch" forName="c17" refType="w" fact="0.16"/>
              <dgm:constr type="h" for="ch" forName="c17" refType="w" refFor="ch" refForName="c17"/>
              <dgm:constr type="l" for="ch" forName="c18" refType="w" fact="0.87"/>
              <dgm:constr type="t" for="ch" forName="c18" refType="w" fact="0.62"/>
              <dgm:constr type="w" for="ch" forName="c18" refType="w" fact="0.11"/>
              <dgm:constr type="h" for="ch" forName="c18" refType="w" refFor="ch" refForName="c18"/>
            </dgm:constrLst>
            <dgm:layoutNode name="parTx1"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7">
              <dgm:if name="Name8" axis="ch" ptType="node" func="cnt" op="gte" val="1">
                <dgm:layoutNode name="desTx1" styleLbl="revTx">
                  <dgm:varLst>
                    <dgm:bulletEnabled val="1"/>
                  </dgm:varLst>
                  <dgm:choose name="Name9">
                    <dgm:if name="Name10" axis="ch" ptType="node" func="cnt" op="equ" val="1">
                      <dgm:alg type="tx">
                        <dgm:param type="shpTxLTRAlignCh" val="l"/>
                      </dgm:alg>
                    </dgm:if>
                    <dgm:else name="Name11">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2"/>
            </dgm:choose>
            <dgm:layoutNode name="c1" styleLbl="node1">
              <dgm:alg type="sp"/>
              <dgm:shape xmlns:r="http://schemas.openxmlformats.org/officeDocument/2006/relationships" type="ellipse" r:blip="">
                <dgm:adjLst/>
              </dgm:shape>
              <dgm:presOf/>
            </dgm:layoutNode>
            <dgm:layoutNode name="c2" styleLbl="node1">
              <dgm:alg type="sp"/>
              <dgm:shape xmlns:r="http://schemas.openxmlformats.org/officeDocument/2006/relationships" type="ellipse" r:blip="">
                <dgm:adjLst/>
              </dgm:shape>
              <dgm:presOf/>
            </dgm:layoutNode>
            <dgm:layoutNode name="c3" styleLbl="node1">
              <dgm:alg type="sp"/>
              <dgm:shape xmlns:r="http://schemas.openxmlformats.org/officeDocument/2006/relationships" type="ellipse" r:blip="">
                <dgm:adjLst/>
              </dgm:shape>
              <dgm:presOf/>
            </dgm:layoutNode>
            <dgm:layoutNode name="c4" styleLbl="node1">
              <dgm:alg type="sp"/>
              <dgm:shape xmlns:r="http://schemas.openxmlformats.org/officeDocument/2006/relationships" type="ellipse" r:blip="">
                <dgm:adjLst/>
              </dgm:shape>
              <dgm:presOf/>
            </dgm:layoutNode>
            <dgm:layoutNode name="c5" styleLbl="node1">
              <dgm:alg type="sp"/>
              <dgm:shape xmlns:r="http://schemas.openxmlformats.org/officeDocument/2006/relationships" type="ellipse" r:blip="">
                <dgm:adjLst/>
              </dgm:shape>
              <dgm:presOf/>
            </dgm:layoutNode>
            <dgm:layoutNode name="c6" styleLbl="node1">
              <dgm:alg type="sp"/>
              <dgm:shape xmlns:r="http://schemas.openxmlformats.org/officeDocument/2006/relationships" type="ellipse" r:blip="">
                <dgm:adjLst/>
              </dgm:shape>
              <dgm:presOf/>
            </dgm:layoutNode>
            <dgm:layoutNode name="c7" styleLbl="node1">
              <dgm:alg type="sp"/>
              <dgm:shape xmlns:r="http://schemas.openxmlformats.org/officeDocument/2006/relationships" type="ellipse" r:blip="">
                <dgm:adjLst/>
              </dgm:shape>
              <dgm:presOf/>
            </dgm:layoutNode>
            <dgm:layoutNode name="c8" styleLbl="node1">
              <dgm:alg type="sp"/>
              <dgm:shape xmlns:r="http://schemas.openxmlformats.org/officeDocument/2006/relationships" type="ellipse" r:blip="">
                <dgm:adjLst/>
              </dgm:shape>
              <dgm:presOf/>
            </dgm:layoutNode>
            <dgm:layoutNode name="c9" styleLbl="node1">
              <dgm:alg type="sp"/>
              <dgm:shape xmlns:r="http://schemas.openxmlformats.org/officeDocument/2006/relationships" type="ellipse" r:blip="">
                <dgm:adjLst/>
              </dgm:shape>
              <dgm:presOf/>
            </dgm:layoutNode>
            <dgm:layoutNode name="c10" styleLbl="node1">
              <dgm:alg type="sp"/>
              <dgm:shape xmlns:r="http://schemas.openxmlformats.org/officeDocument/2006/relationships" type="ellipse" r:blip="">
                <dgm:adjLst/>
              </dgm:shape>
              <dgm:presOf/>
            </dgm:layoutNode>
            <dgm:layoutNode name="c11" styleLbl="node1">
              <dgm:alg type="sp"/>
              <dgm:shape xmlns:r="http://schemas.openxmlformats.org/officeDocument/2006/relationships" type="ellipse" r:blip="">
                <dgm:adjLst/>
              </dgm:shape>
              <dgm:presOf/>
            </dgm:layoutNode>
            <dgm:layoutNode name="c12" styleLbl="node1">
              <dgm:alg type="sp"/>
              <dgm:shape xmlns:r="http://schemas.openxmlformats.org/officeDocument/2006/relationships" type="ellipse" r:blip="">
                <dgm:adjLst/>
              </dgm:shape>
              <dgm:presOf/>
            </dgm:layoutNode>
            <dgm:layoutNode name="c13" styleLbl="node1">
              <dgm:alg type="sp"/>
              <dgm:shape xmlns:r="http://schemas.openxmlformats.org/officeDocument/2006/relationships" type="ellipse" r:blip="">
                <dgm:adjLst/>
              </dgm:shape>
              <dgm:presOf/>
            </dgm:layoutNode>
            <dgm:layoutNode name="c14" styleLbl="node1">
              <dgm:alg type="sp"/>
              <dgm:shape xmlns:r="http://schemas.openxmlformats.org/officeDocument/2006/relationships" type="ellipse" r:blip="">
                <dgm:adjLst/>
              </dgm:shape>
              <dgm:presOf/>
            </dgm:layoutNode>
            <dgm:layoutNode name="c15" styleLbl="node1">
              <dgm:alg type="sp"/>
              <dgm:shape xmlns:r="http://schemas.openxmlformats.org/officeDocument/2006/relationships" type="ellipse" r:blip="">
                <dgm:adjLst/>
              </dgm:shape>
              <dgm:presOf/>
            </dgm:layoutNode>
            <dgm:layoutNode name="c16" styleLbl="node1">
              <dgm:alg type="sp"/>
              <dgm:shape xmlns:r="http://schemas.openxmlformats.org/officeDocument/2006/relationships" type="ellipse" r:blip="">
                <dgm:adjLst/>
              </dgm:shape>
              <dgm:presOf/>
            </dgm:layoutNode>
            <dgm:layoutNode name="c17" styleLbl="node1">
              <dgm:alg type="sp"/>
              <dgm:shape xmlns:r="http://schemas.openxmlformats.org/officeDocument/2006/relationships" type="ellipse" r:blip="">
                <dgm:adjLst/>
              </dgm:shape>
              <dgm:presOf/>
            </dgm:layoutNode>
            <dgm:layoutNode name="c18" styleLbl="node1">
              <dgm:alg type="sp"/>
              <dgm:shape xmlns:r="http://schemas.openxmlformats.org/officeDocument/2006/relationships" type="ellipse" r:blip="">
                <dgm:adjLst/>
              </dgm:shape>
              <dgm:presOf/>
            </dgm:layoutNode>
          </dgm:layoutNode>
        </dgm:if>
        <dgm:if name="Name13" axis="self" ptType="node" func="revPos" op="equ" val="1">
          <dgm:layoutNode name="last">
            <dgm:alg type="composite"/>
            <dgm:shape xmlns:r="http://schemas.openxmlformats.org/officeDocument/2006/relationships" r:blip="">
              <dgm:adjLst/>
            </dgm:shape>
            <dgm:presOf/>
            <dgm:constrLst>
              <dgm:constr type="ctrX" for="ch" forName="circleTx" refType="w" fact="0.5"/>
              <dgm:constr type="t" for="ch" forName="circleTx" refType="w" fact="0.117"/>
              <dgm:constr type="w" for="ch" forName="circleTx" refType="h" refFor="ch" refForName="circleTx"/>
              <dgm:constr type="h" for="ch" forName="circleTx" refType="w" fact="0.85"/>
              <dgm:constr type="l" for="ch" forName="desTxN"/>
              <dgm:constr type="b" for="ch" forName="desTxN" refType="h"/>
              <dgm:constr type="w" for="ch" forName="desTxN" refType="w"/>
              <dgm:constr type="h" for="ch" forName="desTxN" refType="h" fact="0.37"/>
              <dgm:constr type="ctrX" for="ch" forName="spN" refType="w" fact="0.5"/>
              <dgm:constr type="t" for="ch" forName="spN"/>
              <dgm:constr type="w" for="ch" forName="spN" refType="w" fact="0.93"/>
              <dgm:constr type="h" for="ch" forName="spN" refType="h" fact="0.01"/>
            </dgm:constrLst>
            <dgm:layoutNode name="circleTx" styleLbl="node1">
              <dgm:alg type="tx"/>
              <dgm:shape xmlns:r="http://schemas.openxmlformats.org/officeDocument/2006/relationships" type="ellipse" r:blip="">
                <dgm:adjLst/>
              </dgm:shape>
              <dgm:presOf axis="self" ptType="node"/>
              <dgm:constrLst>
                <dgm:constr type="lMarg"/>
                <dgm:constr type="rMarg"/>
                <dgm:constr type="tMarg"/>
                <dgm:constr type="bMarg"/>
              </dgm:constrLst>
              <dgm:ruleLst>
                <dgm:rule type="primFontSz" val="5" fact="NaN" max="NaN"/>
              </dgm:ruleLst>
            </dgm:layoutNode>
            <dgm:choose name="Name14">
              <dgm:if name="Name15" axis="ch" ptType="node" func="cnt" op="gte" val="1">
                <dgm:layoutNode name="desTxN" styleLbl="revTx">
                  <dgm:varLst>
                    <dgm:bulletEnabled val="1"/>
                  </dgm:varLst>
                  <dgm:choose name="Name16">
                    <dgm:if name="Name17" axis="ch" ptType="node" func="cnt" op="equ" val="1">
                      <dgm:alg type="tx">
                        <dgm:param type="shpTxLTRAlignCh" val="l"/>
                      </dgm:alg>
                    </dgm:if>
                    <dgm:else name="Name18">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19"/>
            </dgm:choose>
            <dgm:layoutNode name="spN">
              <dgm:alg type="sp"/>
              <dgm:shape xmlns:r="http://schemas.openxmlformats.org/officeDocument/2006/relationships" r:blip="">
                <dgm:adjLst/>
              </dgm:shape>
              <dgm:presOf/>
            </dgm:layoutNode>
          </dgm:layoutNode>
        </dgm:if>
        <dgm:else name="Name20">
          <dgm:layoutNode name="middle">
            <dgm:alg type="composite"/>
            <dgm:shape xmlns:r="http://schemas.openxmlformats.org/officeDocument/2006/relationships" r:blip="">
              <dgm:adjLst/>
            </dgm:shape>
            <dgm:presOf/>
            <dgm:constrLst>
              <dgm:constr type="l" for="ch" forName="parTxMid"/>
              <dgm:constr type="t" for="ch" forName="parTxMid" refType="w" fact="0.167"/>
              <dgm:constr type="w" for="ch" forName="parTxMid" refType="w"/>
              <dgm:constr type="h" for="ch" forName="parTxMid" refType="w" fact="0.7"/>
              <dgm:constr type="l" for="ch" forName="desTxMid"/>
              <dgm:constr type="b" for="ch" forName="desTxMid" refType="h"/>
              <dgm:constr type="w" for="ch" forName="desTxMid" refType="w"/>
              <dgm:constr type="h" for="ch" forName="desTxMid" refType="h" fact="0.37"/>
              <dgm:constr type="ctrX" for="ch" forName="spMid" refType="w" fact="0.5"/>
              <dgm:constr type="t" for="ch" forName="spMid"/>
              <dgm:constr type="w" for="ch" forName="spMid" refType="w" fact="0.01"/>
              <dgm:constr type="h" for="ch" forName="spMid" refType="h" fact="0.01"/>
            </dgm:constrLst>
            <dgm:layoutNode name="parTxMid" styleLbl="revTx">
              <dgm:alg type="tx"/>
              <dgm:shape xmlns:r="http://schemas.openxmlformats.org/officeDocument/2006/relationships" type="rect"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1">
              <dgm:if name="Name22" axis="ch" ptType="node" func="cnt" op="gte" val="1">
                <dgm:layoutNode name="desTxMid" styleLbl="revTx">
                  <dgm:varLst>
                    <dgm:bulletEnabled val="1"/>
                  </dgm:varLst>
                  <dgm:choose name="Name23">
                    <dgm:if name="Name24" axis="ch" ptType="node" func="cnt" op="equ" val="1">
                      <dgm:alg type="tx">
                        <dgm:param type="shpTxLTRAlignCh" val="l"/>
                      </dgm:alg>
                    </dgm:if>
                    <dgm:else name="Name25">
                      <dgm:alg type="tx">
                        <dgm:param type="shpTxLTRAlignCh" val="l"/>
                        <dgm:param type="stBulletLvl" val="1"/>
                      </dgm:alg>
                    </dgm:else>
                  </dgm:choose>
                  <dgm:shape xmlns:r="http://schemas.openxmlformats.org/officeDocument/2006/relationships" type="rect" r:blip="">
                    <dgm:adjLst/>
                  </dgm:shape>
                  <dgm:presOf axis="des"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if>
              <dgm:else name="Name26"/>
            </dgm:choose>
            <dgm:layoutNode name="spMid">
              <dgm:alg type="sp"/>
              <dgm:shape xmlns:r="http://schemas.openxmlformats.org/officeDocument/2006/relationships" r:blip="">
                <dgm:adjLst/>
              </dgm:shape>
              <dgm:presOf/>
            </dgm:layoutNode>
          </dgm:layoutNode>
        </dgm:else>
      </dgm:choose>
      <dgm:forEach name="Name27" axis="followSib" ptType="sibTrans" cnt="1">
        <dgm:layoutNode name="chevronComposite1" styleLbl="alignImgPlace1">
          <dgm:alg type="composite"/>
          <dgm:shape xmlns:r="http://schemas.openxmlformats.org/officeDocument/2006/relationships" r:blip="">
            <dgm:adjLst/>
          </dgm:shape>
          <dgm:presOf/>
          <dgm:constrLst>
            <dgm:constr type="l" for="ch" forName="chevron1"/>
            <dgm:constr type="t" for="ch" forName="chevron1" refType="h" fact="0.1923"/>
            <dgm:constr type="w" for="ch" forName="chevron1" refType="w"/>
            <dgm:constr type="b" for="ch" forName="chevron1" refType="h"/>
            <dgm:constr type="l" for="ch" forName="spChevron1"/>
            <dgm:constr type="t" for="ch" forName="spChevron1"/>
            <dgm:constr type="w" for="ch" forName="spChevron1" refType="w" fact="0.01"/>
            <dgm:constr type="h" for="ch" forName="spChevron1" refType="h" fact="0.01"/>
          </dgm:constrLst>
          <dgm:layoutNode name="chevron1">
            <dgm:alg type="sp"/>
            <dgm:choose name="Name28">
              <dgm:if name="Name29" func="var" arg="dir" op="equ" val="norm">
                <dgm:shape xmlns:r="http://schemas.openxmlformats.org/officeDocument/2006/relationships" type="chevron" r:blip="">
                  <dgm:adjLst>
                    <dgm:adj idx="1" val="0.6231"/>
                  </dgm:adjLst>
                </dgm:shape>
              </dgm:if>
              <dgm:else name="Name30">
                <dgm:shape xmlns:r="http://schemas.openxmlformats.org/officeDocument/2006/relationships" rot="180" type="chevron" r:blip="">
                  <dgm:adjLst>
                    <dgm:adj idx="1" val="0.6231"/>
                  </dgm:adjLst>
                </dgm:shape>
              </dgm:else>
            </dgm:choose>
            <dgm:presOf/>
          </dgm:layoutNode>
          <dgm:layoutNode name="spChevron1">
            <dgm:alg type="sp"/>
            <dgm:shape xmlns:r="http://schemas.openxmlformats.org/officeDocument/2006/relationships" r:blip="">
              <dgm:adjLst/>
            </dgm:shape>
            <dgm:presOf/>
          </dgm:layoutNode>
        </dgm:layoutNode>
        <dgm:choose name="Name31">
          <dgm:if name="Name32" axis="root ch" ptType="all node" func="cnt" op="equ" val="2">
            <dgm:layoutNode name="overlap">
              <dgm:alg type="sp"/>
              <dgm:shape xmlns:r="http://schemas.openxmlformats.org/officeDocument/2006/relationships" r:blip="">
                <dgm:adjLst/>
              </dgm:shape>
              <dgm:presOf/>
            </dgm:layoutNode>
            <dgm:layoutNode name="chevronComposite2" styleLbl="alignImgPlace1">
              <dgm:alg type="composite"/>
              <dgm:shape xmlns:r="http://schemas.openxmlformats.org/officeDocument/2006/relationships" r:blip="">
                <dgm:adjLst/>
              </dgm:shape>
              <dgm:presOf/>
              <dgm:constrLst>
                <dgm:constr type="l" for="ch" forName="chevron2"/>
                <dgm:constr type="t" for="ch" forName="chevron2" refType="h" fact="0.1923"/>
                <dgm:constr type="w" for="ch" forName="chevron2" refType="w"/>
                <dgm:constr type="b" for="ch" forName="chevron2" refType="h"/>
                <dgm:constr type="l" for="ch" forName="spChevron2"/>
                <dgm:constr type="t" for="ch" forName="spChevron2"/>
                <dgm:constr type="w" for="ch" forName="spChevron2" refType="w" fact="0.01"/>
                <dgm:constr type="h" for="ch" forName="spChevron2" refType="h" fact="0.01"/>
              </dgm:constrLst>
              <dgm:layoutNode name="chevron2">
                <dgm:alg type="sp"/>
                <dgm:choose name="Name33">
                  <dgm:if name="Name34" func="var" arg="dir" op="equ" val="norm">
                    <dgm:shape xmlns:r="http://schemas.openxmlformats.org/officeDocument/2006/relationships" type="chevron" r:blip="">
                      <dgm:adjLst>
                        <dgm:adj idx="1" val="0.6231"/>
                      </dgm:adjLst>
                    </dgm:shape>
                  </dgm:if>
                  <dgm:else name="Name35">
                    <dgm:shape xmlns:r="http://schemas.openxmlformats.org/officeDocument/2006/relationships" rot="180" type="chevron" r:blip="">
                      <dgm:adjLst>
                        <dgm:adj idx="1" val="0.6231"/>
                      </dgm:adjLst>
                    </dgm:shape>
                  </dgm:else>
                </dgm:choose>
                <dgm:presOf/>
              </dgm:layoutNode>
              <dgm:layoutNode name="spChevron2">
                <dgm:alg type="sp"/>
                <dgm:shape xmlns:r="http://schemas.openxmlformats.org/officeDocument/2006/relationships" r:blip="">
                  <dgm:adjLst/>
                </dgm:shape>
                <dgm:presOf/>
              </dgm:layoutNode>
            </dgm:layoutNode>
          </dgm:if>
          <dgm:else name="Name36"/>
        </dgm:choos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arrow3">
  <dgm:title val=""/>
  <dgm:desc val=""/>
  <dgm:catLst>
    <dgm:cat type="relationship" pri="5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none"/>
      <dgm:param type="vertAlign" val="none"/>
    </dgm:alg>
    <dgm:shape xmlns:r="http://schemas.openxmlformats.org/officeDocument/2006/relationships" r:blip="">
      <dgm:adjLst/>
    </dgm:shape>
    <dgm:presOf/>
    <dgm:choose name="Name0">
      <dgm:if name="Name1" func="var" arg="dir" op="equ" val="norm">
        <dgm:choose name="Name2">
          <dgm:if name="Name3"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l" for="ch" forName="downArrow" refType="w" fact="0.1"/>
              <dgm:constr type="t" for="ch" forName="downArrow" refType="h" fact="0.05"/>
              <dgm:constr type="lOff" for="ch" forName="downArrow" refType="w" fact="0.02"/>
              <dgm:constr type="w" for="ch" forName="downArrowText" refType="w" fact="0.32"/>
              <dgm:constr type="h" for="ch" forName="downArrowText" refType="h" fact="0.42"/>
              <dgm:constr type="t" for="ch" forName="downArrowText"/>
              <dgm:constr type="r" for="ch" forName="downArrowText" refType="w" fact="0.85"/>
              <dgm:constr type="w" for="ch" forName="upArrow" refType="w" fact="0.3"/>
              <dgm:constr type="h" for="ch" forName="upArrow" refType="h" fact="0.4"/>
              <dgm:constr type="b" for="ch" forName="upArrow" refType="h" fact="0.95"/>
              <dgm:constr type="r" for="ch" forName="upArrow" refType="w" fact="0.9"/>
              <dgm:constr type="rOff" for="ch" forName="upArrow" refType="w" fact="-0.02"/>
              <dgm:constr type="w" for="ch" forName="upArrowText" refType="w" fact="0.32"/>
              <dgm:constr type="h" for="ch" forName="upArrowText" refType="h" fact="0.42"/>
              <dgm:constr type="b" for="ch" forName="upArrowText" refType="h"/>
              <dgm:constr type="l" for="ch" forName="upArrowText" refType="w" fact="0.15"/>
              <dgm:constr type="primFontSz" for="ch" ptType="node" op="equ" val="65"/>
            </dgm:constrLst>
          </dgm:if>
          <dgm:else name="Name4">
            <dgm:constrLst>
              <dgm:constr type="w" for="ch" forName="downArrow" refType="w" fact="0.4"/>
              <dgm:constr type="h" for="ch" forName="downArrow" refType="h" fact="0.8"/>
              <dgm:constr type="l" for="ch" forName="downArrow" refType="w" fact="0.02"/>
              <dgm:constr type="t" for="ch" forName="downArrow" refType="h" fact="0.05"/>
              <dgm:constr type="lOff" for="ch" forName="downArrow" refType="w" fact="0.02"/>
              <dgm:constr type="w" for="ch" forName="downArrowText" refType="w" fact="0.5"/>
              <dgm:constr type="h" for="ch" forName="downArrowText" refType="h"/>
              <dgm:constr type="t" for="ch" forName="downArrowText"/>
              <dgm:constr type="r" for="ch" forName="downArrowText" refType="w"/>
              <dgm:constr type="primFontSz" for="ch" ptType="node" op="equ" val="65"/>
            </dgm:constrLst>
          </dgm:else>
        </dgm:choose>
      </dgm:if>
      <dgm:else name="Name5">
        <dgm:choose name="Name6">
          <dgm:if name="Name7" axis="ch" ptType="node" func="cnt" op="gte" val="2">
            <dgm:constrLst>
              <dgm:constr type="w" for="ch" forName="divider" refType="w"/>
              <dgm:constr type="h" for="ch" forName="divider" refType="w" fact="0.2"/>
              <dgm:constr type="h" for="ch" forName="divider" refType="h" op="gte" fact="0.2"/>
              <dgm:constr type="h" for="ch" forName="divider" refType="h" op="lte" fact="0.4"/>
              <dgm:constr type="ctrX" for="ch" forName="divider" refType="w" fact="0.5"/>
              <dgm:constr type="ctrY" for="ch" forName="divider" refType="h" fact="0.5"/>
              <dgm:constr type="w" for="ch" forName="downArrow" refType="w" fact="0.3"/>
              <dgm:constr type="h" for="ch" forName="downArrow" refType="h" fact="0.4"/>
              <dgm:constr type="r" for="ch" forName="downArrow" refType="w" fact="0.9"/>
              <dgm:constr type="t" for="ch" forName="downArrow" refType="h" fact="0.05"/>
              <dgm:constr type="rOff" for="ch" forName="downArrow" refType="w" fact="-0.02"/>
              <dgm:constr type="w" for="ch" forName="downArrowText" refType="w" fact="0.32"/>
              <dgm:constr type="h" for="ch" forName="downArrowText" refType="h" fact="0.42"/>
              <dgm:constr type="t" for="ch" forName="downArrowText"/>
              <dgm:constr type="l" for="ch" forName="downArrowText" refType="w" fact="0.15"/>
              <dgm:constr type="w" for="ch" forName="upArrow" refType="w" fact="0.3"/>
              <dgm:constr type="h" for="ch" forName="upArrow" refType="h" fact="0.4"/>
              <dgm:constr type="b" for="ch" forName="upArrow" refType="h" fact="0.95"/>
              <dgm:constr type="l" for="ch" forName="upArrow" refType="w" fact="0.1"/>
              <dgm:constr type="lOff" for="ch" forName="upArrow" refType="w" fact="0.02"/>
              <dgm:constr type="w" for="ch" forName="upArrowText" refType="w" fact="0.32"/>
              <dgm:constr type="h" for="ch" forName="upArrowText" refType="h" fact="0.42"/>
              <dgm:constr type="b" for="ch" forName="upArrowText" refType="h"/>
              <dgm:constr type="r" for="ch" forName="upArrowText" refType="w" fact="0.85"/>
              <dgm:constr type="primFontSz" for="ch" ptType="node" op="equ" val="65"/>
            </dgm:constrLst>
          </dgm:if>
          <dgm:else name="Name8">
            <dgm:constrLst>
              <dgm:constr type="w" for="ch" forName="downArrow" refType="w" fact="0.4"/>
              <dgm:constr type="h" for="ch" forName="downArrow" refType="h" fact="0.8"/>
              <dgm:constr type="r" for="ch" forName="downArrow" refType="w" fact="0.98"/>
              <dgm:constr type="t" for="ch" forName="downArrow" refType="h" fact="0.05"/>
              <dgm:constr type="rOff" for="ch" forName="downArrow" refType="w" fact="-0.02"/>
              <dgm:constr type="w" for="ch" forName="downArrowText" refType="w" fact="0.5"/>
              <dgm:constr type="h" for="ch" forName="downArrowText" refType="h"/>
              <dgm:constr type="t" for="ch" forName="downArrowText"/>
              <dgm:constr type="l" for="ch" forName="downArrowText"/>
              <dgm:constr type="primFontSz" for="ch" ptType="node" op="equ" val="65"/>
            </dgm:constrLst>
          </dgm:else>
        </dgm:choose>
      </dgm:else>
    </dgm:choose>
    <dgm:ruleLst/>
    <dgm:choose name="Name9">
      <dgm:if name="Name10" axis="ch" ptType="node" func="cnt" op="gte" val="2">
        <dgm:layoutNode name="divider" styleLbl="fgShp">
          <dgm:alg type="sp"/>
          <dgm:choose name="Name11">
            <dgm:if name="Name12" func="var" arg="dir" op="equ" val="norm">
              <dgm:shape xmlns:r="http://schemas.openxmlformats.org/officeDocument/2006/relationships" rot="-5" type="mathMinus" r:blip="">
                <dgm:adjLst/>
              </dgm:shape>
            </dgm:if>
            <dgm:else name="Name13">
              <dgm:shape xmlns:r="http://schemas.openxmlformats.org/officeDocument/2006/relationships" rot="5" type="mathMinus" r:blip="">
                <dgm:adjLst/>
              </dgm:shape>
            </dgm:else>
          </dgm:choose>
          <dgm:presOf/>
          <dgm:constrLst/>
          <dgm:ruleLst/>
        </dgm:layoutNode>
      </dgm:if>
      <dgm:else name="Name14"/>
    </dgm:choose>
    <dgm:forEach name="Name15" axis="ch" ptType="node" cnt="1">
      <dgm:layoutNode name="downArrow" styleLbl="node1">
        <dgm:alg type="sp"/>
        <dgm:shape xmlns:r="http://schemas.openxmlformats.org/officeDocument/2006/relationships" type="downArrow" r:blip="">
          <dgm:adjLst/>
        </dgm:shape>
        <dgm:presOf/>
        <dgm:constrLst/>
        <dgm:ruleLst/>
      </dgm:layoutNode>
      <dgm:layoutNode name="down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forEach name="Name16" axis="ch" ptType="node" st="2" cnt="1">
      <dgm:layoutNode name="upArrow" styleLbl="node1">
        <dgm:alg type="sp"/>
        <dgm:shape xmlns:r="http://schemas.openxmlformats.org/officeDocument/2006/relationships" type="upArrow" r:blip="">
          <dgm:adjLst/>
        </dgm:shape>
        <dgm:presOf/>
        <dgm:constrLst/>
        <dgm:ruleLst/>
      </dgm:layoutNode>
      <dgm:layoutNode name="upArrowText" styleLbl="revTx">
        <dgm:varLst>
          <dgm:bulletEnabled val="1"/>
        </dgm:varLst>
        <dgm:alg type="tx">
          <dgm:param type="txAnchorVertCh" val="mid"/>
        </dgm:alg>
        <dgm:shape xmlns:r="http://schemas.openxmlformats.org/officeDocument/2006/relationships" type="rect" r:blip="">
          <dgm:adjLst/>
        </dgm:shape>
        <dgm:presOf axis="desOrSelf" ptType="node"/>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2.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3.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layout14.xml><?xml version="1.0" encoding="utf-8"?>
<dgm:layoutDef xmlns:dgm="http://schemas.openxmlformats.org/drawingml/2006/diagram" xmlns:a="http://schemas.openxmlformats.org/drawingml/2006/main" uniqueId="urn:microsoft.com/office/officeart/2005/8/layout/target2">
  <dgm:title val=""/>
  <dgm:desc val=""/>
  <dgm:catLst>
    <dgm:cat type="relationship"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chMax val="3"/>
      <dgm:chPref val="1"/>
      <dgm:dir/>
      <dgm:animLvl val="lvl"/>
      <dgm:resizeHandles/>
    </dgm:varLst>
    <dgm:alg type="composite">
      <dgm:param type="horzAlign" val="none"/>
      <dgm:param type="vertAlign" val="none"/>
    </dgm:alg>
    <dgm:shape xmlns:r="http://schemas.openxmlformats.org/officeDocument/2006/relationships" r:blip="">
      <dgm:adjLst/>
    </dgm:shape>
    <dgm:presOf/>
    <dgm:choose name="Name1">
      <dgm:if name="Name2" func="var" arg="dir" op="equ" val="norm">
        <dgm:choose name="Name3">
          <dgm:if name="Name4" axis="ch ch" ptType="node node" st="1 1" cnt="1 0" func="cnt" op="gt" val="0">
            <dgm:choose name="Name5">
              <dgm:if name="Name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395"/>
                  <dgm:constr type="t" for="ch" forName="centerBox" refType="h" fact="0.5"/>
                  <dgm:constr type="w" for="ch" forName="centerBox" refType="w" fact="0.555"/>
                  <dgm:constr type="h" for="ch" forName="centerBox" refType="h" fact="0.4"/>
                  <dgm:constr type="userA" for="des" forName="outerSibTrans" refType="w"/>
                  <dgm:constr type="userA" for="des" forName="middleSibTrans" refType="w"/>
                  <dgm:constr type="userA" for="des" forName="centerSibTrans" refType="w"/>
                </dgm:constrLst>
              </dgm:if>
              <dgm:else name="Name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2"/>
                  <dgm:constr type="t" for="ch" forName="middleBox" refType="h" fact="0.25"/>
                  <dgm:constr type="w" for="ch" forName="middleBox" refType="w" fact="0.775"/>
                  <dgm:constr type="h" for="ch" forName="middleBox" refType="h" fact="0.7"/>
                  <dgm:constr type="l" for="ch" forName="centerBox" refType="w" fact="0.22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8">
            <dgm:choose name="Name9">
              <dgm:if name="Name1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26"/>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1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if>
      <dgm:else name="Name12">
        <dgm:choose name="Name13">
          <dgm:if name="Name14" axis="ch ch" ptType="node node" st="1 1" cnt="1 0" func="cnt" op="gt" val="0">
            <dgm:choose name="Name15">
              <dgm:if name="Name16"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55"/>
                  <dgm:constr type="h" for="ch" forName="centerBox" refType="h" fact="0.4"/>
                  <dgm:constr type="userA" for="des" forName="outerSibTrans" refType="w"/>
                  <dgm:constr type="userA" for="des" forName="middleSibTrans" refType="w"/>
                  <dgm:constr type="userA" for="des" forName="centerSibTrans" refType="w"/>
                </dgm:constrLst>
              </dgm:if>
              <dgm:else name="Name17">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775"/>
                  <dgm:constr type="h" for="ch" forName="middleBox" refType="h" fact="0.7"/>
                  <dgm:constr type="l" for="ch" forName="centerBox" refType="w" fact="0.05"/>
                  <dgm:constr type="t" for="ch" forName="centerBox" refType="h" fact="0.5"/>
                  <dgm:constr type="w" for="ch" forName="centerBox" refType="w" fact="0.725"/>
                  <dgm:constr type="h" for="ch" forName="centerBox" refType="h" fact="0.4"/>
                  <dgm:constr type="userA" for="des" forName="outerSibTrans" refType="w"/>
                  <dgm:constr type="userA" for="des" forName="middleSibTrans" refType="w"/>
                  <dgm:constr type="userA" for="des" forName="centerSibTrans" refType="w"/>
                </dgm:constrLst>
              </dgm:else>
            </dgm:choose>
          </dgm:if>
          <dgm:else name="Name18">
            <dgm:choose name="Name19">
              <dgm:if name="Name20" axis="ch ch" ptType="node node" st="2 1" cnt="1 0" func="cnt" op="gt" val="0">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69"/>
                  <dgm:constr type="h" for="ch" forName="centerBox" refType="h" fact="0.4"/>
                  <dgm:constr type="userA" for="des" forName="outerSibTrans" refType="w"/>
                  <dgm:constr type="userA" for="des" forName="middleSibTrans" refType="w"/>
                  <dgm:constr type="userA" for="des" forName="centerSibTrans" refType="w"/>
                </dgm:constrLst>
              </dgm:if>
              <dgm:else name="Name21">
                <dgm:constrLst>
                  <dgm:constr type="primFontSz" for="des" forName="middleBoxParent" val="65"/>
                  <dgm:constr type="primFontSz" for="des" forName="mChild" val="65"/>
                  <dgm:constr type="primFontSz" for="des" forName="outerBoxParent" refType="primFontSz" refFor="des" refForName="middleBoxParent" op="equ"/>
                  <dgm:constr type="primFontSz" for="des" forName="centerBoxParent" refType="primFontSz" refFor="des" refForName="middleBoxParent" op="equ"/>
                  <dgm:constr type="primFontSz" for="des" forName="oChild" refType="primFontSz" refFor="des" refForName="mChild" op="equ"/>
                  <dgm:constr type="primFontSz" for="des" forName="cChild" refType="primFontSz" refFor="des" refForName="mChild" op="equ"/>
                  <dgm:constr type="l" for="ch" forName="outerBox"/>
                  <dgm:constr type="t" for="ch" forName="outerBox"/>
                  <dgm:constr type="w" for="ch" forName="outerBox" refType="w"/>
                  <dgm:constr type="h" for="ch" forName="outerBox" refType="h"/>
                  <dgm:constr type="l" for="ch" forName="middleBox" refType="w" fact="0.025"/>
                  <dgm:constr type="t" for="ch" forName="middleBox" refType="h" fact="0.25"/>
                  <dgm:constr type="w" for="ch" forName="middleBox" refType="w" fact="0.95"/>
                  <dgm:constr type="h" for="ch" forName="middleBox" refType="h" fact="0.7"/>
                  <dgm:constr type="l" for="ch" forName="centerBox" refType="w" fact="0.05"/>
                  <dgm:constr type="t" for="ch" forName="centerBox" refType="h" fact="0.5"/>
                  <dgm:constr type="w" for="ch" forName="centerBox" refType="w" fact="0.9"/>
                  <dgm:constr type="h" for="ch" forName="centerBox" refType="h" fact="0.4"/>
                  <dgm:constr type="userA" for="des" forName="outerSibTrans" refType="w"/>
                  <dgm:constr type="userA" for="des" forName="middleSibTrans" refType="w"/>
                  <dgm:constr type="userA" for="des" forName="centerSibTrans" refType="w"/>
                </dgm:constrLst>
              </dgm:else>
            </dgm:choose>
          </dgm:else>
        </dgm:choose>
      </dgm:else>
    </dgm:choose>
    <dgm:ruleLst/>
    <dgm:choose name="Name22">
      <dgm:if name="Name23" axis="root ch" ptType="all node" st="1 1" cnt="0 0" func="cnt" op="gte" val="1">
        <dgm:layoutNode name="outerBox" styleLbl="node1">
          <dgm:alg type="composite">
            <dgm:param type="horzAlign" val="none"/>
            <dgm:param type="vertAlign" val="none"/>
          </dgm:alg>
          <dgm:shape xmlns:r="http://schemas.openxmlformats.org/officeDocument/2006/relationships" r:blip="">
            <dgm:adjLst/>
          </dgm:shape>
          <dgm:presOf/>
          <dgm:choose name="Name24">
            <dgm:if name="Name25" axis="root ch" ptType="all node" st="1 1" cnt="0 0" func="cnt" op="gt" val="1">
              <dgm:choose name="Name26">
                <dgm:if name="Name27" func="var" arg="dir" op="equ" val="norm">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025"/>
                    <dgm:constr type="t" for="ch" forName="outerBoxChildren" refType="h" fact="0.25"/>
                    <dgm:constr type="w" for="ch" forName="outerBoxChildren" refType="w" fact="0.15"/>
                    <dgm:constr type="h" for="ch" forName="outerBoxChildren" refType="h" fact="0.7"/>
                  </dgm:constrLst>
                </dgm:if>
                <dgm:else name="Name28">
                  <dgm:constrLst>
                    <dgm:constr type="l" for="ch" forName="outerBoxParent"/>
                    <dgm:constr type="t" for="ch" forName="outerBoxParent"/>
                    <dgm:constr type="w" for="ch" forName="outerBoxParent" refType="w"/>
                    <dgm:constr type="h" for="ch" forName="outerBoxParent" refType="h"/>
                    <dgm:constr type="bMarg" for="ch" forName="outerBoxParent" refType="h" fact="2.2"/>
                    <dgm:constr type="l" for="ch" forName="outerBoxChildren" refType="w" fact="0.825"/>
                    <dgm:constr type="t" for="ch" forName="outerBoxChildren" refType="h" fact="0.25"/>
                    <dgm:constr type="w" for="ch" forName="outerBoxChildren" refType="w" fact="0.15"/>
                    <dgm:constr type="h" for="ch" forName="outerBoxChildren" refType="h" fact="0.7"/>
                  </dgm:constrLst>
                </dgm:else>
              </dgm:choose>
            </dgm:if>
            <dgm:else name="Name29">
              <dgm:constrLst>
                <dgm:constr type="l" for="ch" forName="outerBoxParent"/>
                <dgm:constr type="t" for="ch" forName="outerBoxParent"/>
                <dgm:constr type="w" for="ch" forName="outerBoxParent" refType="w"/>
                <dgm:constr type="h" for="ch" forName="outerBoxParent" refType="h"/>
                <dgm:constr type="bMarg" for="ch" forName="outerBoxParent" refType="h" fact="1.75"/>
                <dgm:constr type="l" for="ch" forName="outerBoxChildren" refType="w" fact="0.025"/>
                <dgm:constr type="t" for="ch" forName="outerBoxChildren" refType="h" fact="0.45"/>
                <dgm:constr type="w" for="ch" forName="outerBoxChildren" refType="w" fact="0.95"/>
                <dgm:constr type="h" for="ch" forName="outerBoxChildren" refType="h" fact="0.45"/>
              </dgm:constrLst>
            </dgm:else>
          </dgm:choose>
          <dgm:ruleLst/>
          <dgm:layoutNode name="outerBoxParent" styleLbl="node1">
            <dgm:alg type="tx">
              <dgm:param type="txAnchorVert" val="t"/>
              <dgm:param type="parTxLTRAlign" val="l"/>
              <dgm:param type="parTxRTLAlign" val="r"/>
            </dgm:alg>
            <dgm:shape xmlns:r="http://schemas.openxmlformats.org/officeDocument/2006/relationships" type="roundRect" r:blip="">
              <dgm:adjLst>
                <dgm:adj idx="1" val="0.085"/>
              </dgm:adjLst>
            </dgm:shape>
            <dgm:presOf axis="ch" ptType="node" cnt="1"/>
            <dgm:constrLst>
              <dgm:constr type="tMarg" refType="primFontSz" fact="0.3"/>
              <dgm:constr type="lMarg" refType="primFontSz" fact="0.3"/>
              <dgm:constr type="rMarg" refType="primFontSz" fact="0.3"/>
            </dgm:constrLst>
            <dgm:ruleLst>
              <dgm:rule type="primFontSz" val="5" fact="NaN" max="NaN"/>
            </dgm:ruleLst>
          </dgm:layoutNode>
          <dgm:layoutNode name="outerBoxChildren">
            <dgm:choose name="Name30">
              <dgm:if name="Name31" axis="root ch" ptType="all node" st="1 1" cnt="0 0" func="cnt" op="gt" val="1">
                <dgm:alg type="lin">
                  <dgm:param type="linDir" val="fromT"/>
                  <dgm:param type="vertAlign" val="t"/>
                </dgm:alg>
              </dgm:if>
              <dgm:else name="Name32">
                <dgm:choose name="Name33">
                  <dgm:if name="Name34" func="var" arg="dir" op="equ" val="norm">
                    <dgm:alg type="lin">
                      <dgm:param type="horzAlign" val="l"/>
                    </dgm:alg>
                  </dgm:if>
                  <dgm:else name="Name35">
                    <dgm:alg type="lin">
                      <dgm:param type="linDir" val="fromR"/>
                      <dgm:param type="horzAlign" val="r"/>
                    </dgm:alg>
                  </dgm:else>
                </dgm:choose>
              </dgm:else>
            </dgm:choose>
            <dgm:shape xmlns:r="http://schemas.openxmlformats.org/officeDocument/2006/relationships" r:blip="">
              <dgm:adjLst/>
            </dgm:shape>
            <dgm:presOf/>
            <dgm:constrLst>
              <dgm:constr type="w" for="ch" forName="oChild" refType="w"/>
              <dgm:constr type="h" for="ch" forName="oChild" refType="h"/>
            </dgm:constrLst>
            <dgm:ruleLst/>
            <dgm:forEach name="Name36" axis="ch ch" ptType="node node" st="1 1" cnt="1 0">
              <dgm:layoutNode name="o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37" axis="followSib" ptType="sibTrans" cnt="1">
                <dgm:layoutNode name="ou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38"/>
    </dgm:choose>
    <dgm:choose name="Name39">
      <dgm:if name="Name40" axis="root ch" ptType="all node" st="1 1" cnt="0 0" func="cnt" op="gte" val="2">
        <dgm:layoutNode name="middleBox">
          <dgm:alg type="composite">
            <dgm:param type="horzAlign" val="none"/>
            <dgm:param type="vertAlign" val="none"/>
          </dgm:alg>
          <dgm:shape xmlns:r="http://schemas.openxmlformats.org/officeDocument/2006/relationships" r:blip="">
            <dgm:adjLst/>
          </dgm:shape>
          <dgm:presOf/>
          <dgm:choose name="Name41">
            <dgm:if name="Name42" axis="root ch" ptType="all node" st="1 1" cnt="0 0" func="cnt" op="gt" val="2">
              <dgm:choose name="Name43">
                <dgm:if name="Name44" func="var" arg="dir" op="equ" val="norm">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35"/>
                    <dgm:constr type="w" for="ch" forName="middleBoxChildren" refType="w" fact="0.2"/>
                    <dgm:constr type="h" for="ch" forName="middleBoxChildren" refType="h" fact="0.575"/>
                  </dgm:constrLst>
                </dgm:if>
                <dgm:else name="Name45">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775"/>
                    <dgm:constr type="t" for="ch" forName="middleBoxChildren" refType="h" fact="0.35"/>
                    <dgm:constr type="w" for="ch" forName="middleBoxChildren" refType="w" fact="0.2"/>
                    <dgm:constr type="h" for="ch" forName="middleBoxChildren" refType="h" fact="0.575"/>
                  </dgm:constrLst>
                </dgm:else>
              </dgm:choose>
            </dgm:if>
            <dgm:else name="Name46">
              <dgm:constrLst>
                <dgm:constr type="l" for="ch" forName="middleBoxParent"/>
                <dgm:constr type="t" for="ch" forName="middleBoxParent"/>
                <dgm:constr type="w" for="ch" forName="middleBoxParent" refType="w"/>
                <dgm:constr type="h" for="ch" forName="middleBoxParent" refType="h"/>
                <dgm:constr type="bMarg" for="ch" forName="middleBoxParent" refType="h" fact="1.8"/>
                <dgm:constr type="l" for="ch" forName="middleBoxChildren" refType="w" fact="0.025"/>
                <dgm:constr type="t" for="ch" forName="middleBoxChildren" refType="h" fact="0.45"/>
                <dgm:constr type="w" for="ch" forName="middleBoxChildren" refType="w" fact="0.95"/>
                <dgm:constr type="h" for="ch" forName="middleBoxChildren" refType="h" fact="0.45"/>
              </dgm:constrLst>
            </dgm:else>
          </dgm:choose>
          <dgm:ruleLst/>
          <dgm:layoutNode name="middle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2" cnt="1"/>
            <dgm:constrLst>
              <dgm:constr type="tMarg" refType="primFontSz" fact="0.3"/>
              <dgm:constr type="lMarg" refType="primFontSz" fact="0.3"/>
              <dgm:constr type="rMarg" refType="primFontSz" fact="0.3"/>
            </dgm:constrLst>
            <dgm:ruleLst>
              <dgm:rule type="primFontSz" val="5" fact="NaN" max="NaN"/>
            </dgm:ruleLst>
          </dgm:layoutNode>
          <dgm:layoutNode name="middleBoxChildren">
            <dgm:choose name="Name47">
              <dgm:if name="Name48" axis="root ch" ptType="all node" st="1 1" cnt="0 0" func="cnt" op="gt" val="2">
                <dgm:alg type="lin">
                  <dgm:param type="linDir" val="fromT"/>
                  <dgm:param type="vertAlign" val="t"/>
                </dgm:alg>
              </dgm:if>
              <dgm:else name="Name49">
                <dgm:choose name="Name50">
                  <dgm:if name="Name51" func="var" arg="dir" op="equ" val="norm">
                    <dgm:alg type="lin">
                      <dgm:param type="horzAlign" val="l"/>
                    </dgm:alg>
                  </dgm:if>
                  <dgm:else name="Name52">
                    <dgm:alg type="lin">
                      <dgm:param type="linDir" val="fromR"/>
                      <dgm:param type="horzAlign" val="r"/>
                    </dgm:alg>
                  </dgm:else>
                </dgm:choose>
              </dgm:else>
            </dgm:choose>
            <dgm:shape xmlns:r="http://schemas.openxmlformats.org/officeDocument/2006/relationships" r:blip="">
              <dgm:adjLst/>
            </dgm:shape>
            <dgm:presOf/>
            <dgm:constrLst>
              <dgm:constr type="w" for="ch" forName="mChild" refType="w"/>
              <dgm:constr type="h" for="ch" forName="mChild" refType="h"/>
            </dgm:constrLst>
            <dgm:ruleLst/>
            <dgm:forEach name="Name53" axis="ch ch" ptType="node node" st="2 1" cnt="1 0">
              <dgm:layoutNode name="m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54" axis="followSib" ptType="sibTrans" cnt="1">
                <dgm:layoutNode name="middle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layoutNode>
      </dgm:if>
      <dgm:else name="Name55"/>
    </dgm:choose>
    <dgm:choose name="Name56">
      <dgm:if name="Name57" axis="root ch" ptType="all node" st="1 1" cnt="0 0" func="cnt" op="gte" val="3">
        <dgm:layoutNode name="centerBox">
          <dgm:alg type="composite">
            <dgm:param type="horzAlign" val="none"/>
            <dgm:param type="vertAlign" val="none"/>
          </dgm:alg>
          <dgm:shape xmlns:r="http://schemas.openxmlformats.org/officeDocument/2006/relationships" r:blip="">
            <dgm:adjLst/>
          </dgm:shape>
          <dgm:presOf/>
          <dgm:choose name="Name58">
            <dgm:if name="Name59" axis="ch ch" ptType="node node" st="3 1" cnt="1 0" func="cnt" op="gt" val="0">
              <dgm:constrLst>
                <dgm:constr type="l" for="ch" forName="centerBoxParent"/>
                <dgm:constr type="t" for="ch" forName="centerBoxParent"/>
                <dgm:constr type="w" for="ch" forName="centerBoxParent" refType="w"/>
                <dgm:constr type="h" for="ch" forName="centerBoxParent" refType="h"/>
                <dgm:constr type="bMarg" for="ch" forName="centerBoxParent" refType="h" fact="1.6"/>
                <dgm:constr type="l" for="ch" forName="centerBoxChildren" refType="w" fact="0.025"/>
                <dgm:constr type="t" for="ch" forName="centerBoxChildren" refType="h" fact="0.45"/>
                <dgm:constr type="w" for="ch" forName="centerBoxChildren" refType="w" fact="0.95"/>
                <dgm:constr type="h" for="ch" forName="centerBoxChildren" refType="h" fact="0.45"/>
              </dgm:constrLst>
            </dgm:if>
            <dgm:else name="Name60">
              <dgm:constrLst>
                <dgm:constr type="l" for="ch" forName="centerBoxParent"/>
                <dgm:constr type="t" for="ch" forName="centerBoxParent"/>
                <dgm:constr type="w" for="ch" forName="centerBoxParent" refType="w"/>
                <dgm:constr type="h" for="ch" forName="centerBoxParent" refType="h"/>
              </dgm:constrLst>
            </dgm:else>
          </dgm:choose>
          <dgm:ruleLst/>
          <dgm:layoutNode name="centerBoxParent" styleLbl="node1">
            <dgm:alg type="tx">
              <dgm:param type="txAnchorVert" val="t"/>
              <dgm:param type="parTxLTRAlign" val="l"/>
              <dgm:param type="parTxRTLAlign" val="r"/>
            </dgm:alg>
            <dgm:shape xmlns:r="http://schemas.openxmlformats.org/officeDocument/2006/relationships" type="roundRect" r:blip="">
              <dgm:adjLst>
                <dgm:adj idx="1" val="0.105"/>
              </dgm:adjLst>
            </dgm:shape>
            <dgm:presOf axis="ch" ptType="node" st="3" cnt="1"/>
            <dgm:constrLst>
              <dgm:constr type="tMarg" refType="primFontSz" fact="0.3"/>
              <dgm:constr type="lMarg" refType="primFontSz" fact="0.3"/>
              <dgm:constr type="rMarg" refType="primFontSz" fact="0.3"/>
            </dgm:constrLst>
            <dgm:ruleLst>
              <dgm:rule type="primFontSz" val="5" fact="NaN" max="NaN"/>
            </dgm:ruleLst>
          </dgm:layoutNode>
          <dgm:choose name="Name61">
            <dgm:if name="Name62" axis="ch ch" ptType="node node" st="3 1" cnt="1 0" func="cnt" op="gt" val="0">
              <dgm:layoutNode name="centerBoxChildren">
                <dgm:choose name="Name63">
                  <dgm:if name="Name64" func="var" arg="dir" op="equ" val="norm">
                    <dgm:alg type="lin">
                      <dgm:param type="horzAlign" val="l"/>
                    </dgm:alg>
                  </dgm:if>
                  <dgm:else name="Name65">
                    <dgm:alg type="lin">
                      <dgm:param type="linDir" val="fromR"/>
                      <dgm:param type="horzAlign" val="r"/>
                    </dgm:alg>
                  </dgm:else>
                </dgm:choose>
                <dgm:shape xmlns:r="http://schemas.openxmlformats.org/officeDocument/2006/relationships" r:blip="">
                  <dgm:adjLst/>
                </dgm:shape>
                <dgm:presOf/>
                <dgm:constrLst>
                  <dgm:constr type="w" for="ch" forName="cChild" refType="w"/>
                  <dgm:constr type="h" for="ch" forName="cChild" refType="h"/>
                </dgm:constrLst>
                <dgm:ruleLst/>
                <dgm:forEach name="Name66" axis="ch ch" ptType="node node" st="3 1" cnt="1 0">
                  <dgm:layoutNode name="cChild" styleLbl="fgAcc1">
                    <dgm:varLst>
                      <dgm:bulletEnabled val="1"/>
                    </dgm:varLst>
                    <dgm:alg type="tx"/>
                    <dgm:shape xmlns:r="http://schemas.openxmlformats.org/officeDocument/2006/relationships" type="roundRect" r:blip="">
                      <dgm:adjLst>
                        <dgm:adj idx="1" val="0.105"/>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Name67" axis="followSib" ptType="sibTrans" cnt="1">
                    <dgm:layoutNode name="centerSibTrans">
                      <dgm:alg type="sp"/>
                      <dgm:shape xmlns:r="http://schemas.openxmlformats.org/officeDocument/2006/relationships" r:blip="">
                        <dgm:adjLst/>
                      </dgm:shape>
                      <dgm:presOf/>
                      <dgm:constrLst>
                        <dgm:constr type="userA"/>
                        <dgm:constr type="w" refType="userA" fact="0.015"/>
                        <dgm:constr type="h" refType="userA" fact="0.015"/>
                      </dgm:constrLst>
                      <dgm:ruleLst/>
                    </dgm:layoutNode>
                  </dgm:forEach>
                </dgm:forEach>
              </dgm:layoutNode>
            </dgm:if>
            <dgm:else name="Name68"/>
          </dgm:choose>
        </dgm:layoutNode>
      </dgm:if>
      <dgm:else name="Name69"/>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03/10/2012</a:t>
            </a:fld>
            <a:endParaRPr lang="it-IT"/>
          </a:p>
        </p:txBody>
      </p:sp>
      <p:sp>
        <p:nvSpPr>
          <p:cNvPr id="5" name="Footer Placeholder 4"/>
          <p:cNvSpPr>
            <a:spLocks noGrp="1"/>
          </p:cNvSpPr>
          <p:nvPr>
            <p:ph type="ftr" sz="quarter" idx="11"/>
          </p:nvPr>
        </p:nvSpPr>
        <p:spPr/>
        <p:txBody>
          <a:bodyPr/>
          <a:lstStyle/>
          <a:p>
            <a:endParaRPr lang="it-IT"/>
          </a:p>
        </p:txBody>
      </p:sp>
      <p:sp>
        <p:nvSpPr>
          <p:cNvPr id="9" name="Rectangle 8"/>
          <p:cNvSpPr/>
          <p:nvPr/>
        </p:nvSpPr>
        <p:spPr>
          <a:xfrm>
            <a:off x="345440" y="2942602"/>
            <a:ext cx="7147931"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572652" y="2944634"/>
            <a:ext cx="1190348" cy="2459736"/>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7712714" y="3136658"/>
            <a:ext cx="910224" cy="2075688"/>
          </a:xfrm>
          <a:prstGeom prst="rect">
            <a:avLst/>
          </a:prstGeom>
          <a:solidFill>
            <a:schemeClr val="accent3">
              <a:alpha val="70000"/>
            </a:schemeClr>
          </a:solidFill>
          <a:ln w="635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45483" y="3055621"/>
            <a:ext cx="6947845"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7786826" y="4625268"/>
            <a:ext cx="762000" cy="457200"/>
          </a:xfrm>
        </p:spPr>
        <p:txBody>
          <a:bodyPr/>
          <a:lstStyle>
            <a:lvl1pPr algn="ctr">
              <a:defRPr sz="2800">
                <a:solidFill>
                  <a:schemeClr val="accent1">
                    <a:lumMod val="50000"/>
                  </a:schemeClr>
                </a:solidFill>
              </a:defRPr>
            </a:lvl1pPr>
          </a:lstStyle>
          <a:p>
            <a:fld id="{5DE66611-1143-41D6-BD06-4645A330C80E}" type="slidenum">
              <a:rPr lang="it-IT" smtClean="0"/>
              <a:t>‹N›</a:t>
            </a:fld>
            <a:endParaRPr lang="it-IT"/>
          </a:p>
        </p:txBody>
      </p:sp>
      <p:sp>
        <p:nvSpPr>
          <p:cNvPr id="11" name="Rectangle 10"/>
          <p:cNvSpPr/>
          <p:nvPr/>
        </p:nvSpPr>
        <p:spPr>
          <a:xfrm>
            <a:off x="541822" y="4559276"/>
            <a:ext cx="6755166"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538971" y="3139440"/>
            <a:ext cx="6760868"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642805" y="4648200"/>
            <a:ext cx="6553200" cy="457200"/>
          </a:xfrm>
        </p:spPr>
        <p:txBody>
          <a:bodyPr>
            <a:normAutofit/>
          </a:bodyPr>
          <a:lstStyle>
            <a:lvl1pPr marL="0" indent="0" algn="ctr">
              <a:buNone/>
              <a:defRPr sz="1800" cap="all" spc="300" baseline="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2" name="Title 1"/>
          <p:cNvSpPr>
            <a:spLocks noGrp="1"/>
          </p:cNvSpPr>
          <p:nvPr>
            <p:ph type="ctrTitle"/>
          </p:nvPr>
        </p:nvSpPr>
        <p:spPr>
          <a:xfrm>
            <a:off x="604705" y="3227033"/>
            <a:ext cx="6629400" cy="1219201"/>
          </a:xfrm>
        </p:spPr>
        <p:txBody>
          <a:bodyPr anchor="b" anchorCtr="0">
            <a:noAutofit/>
          </a:bodyPr>
          <a:lstStyle>
            <a:lvl1pPr>
              <a:defRPr sz="4000">
                <a:solidFill>
                  <a:schemeClr val="accent1">
                    <a:lumMod val="50000"/>
                  </a:schemeClr>
                </a:solidFill>
              </a:defRPr>
            </a:lvl1pPr>
          </a:lstStyle>
          <a:p>
            <a:r>
              <a:rPr lang="it-IT" smtClean="0"/>
              <a:t>Fare clic per modificare lo stile del titolo</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Content Placeholder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03/10/2012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Intestazione sezione">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8" name="Rounded Rectangle 7"/>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03/10/2012</a:t>
            </a:fld>
            <a:endParaRPr lang="it-IT"/>
          </a:p>
        </p:txBody>
      </p:sp>
      <p:sp>
        <p:nvSpPr>
          <p:cNvPr id="13" name="Rectangle 12"/>
          <p:cNvSpPr/>
          <p:nvPr/>
        </p:nvSpPr>
        <p:spPr>
          <a:xfrm>
            <a:off x="451976" y="2946400"/>
            <a:ext cx="8265160" cy="24638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7656" y="3048000"/>
            <a:ext cx="8033800" cy="2245359"/>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
        <p:nvSpPr>
          <p:cNvPr id="2" name="Title 1"/>
          <p:cNvSpPr>
            <a:spLocks noGrp="1"/>
          </p:cNvSpPr>
          <p:nvPr>
            <p:ph type="title"/>
          </p:nvPr>
        </p:nvSpPr>
        <p:spPr>
          <a:xfrm>
            <a:off x="736456" y="3200399"/>
            <a:ext cx="7696200" cy="1295401"/>
          </a:xfrm>
        </p:spPr>
        <p:txBody>
          <a:bodyPr anchor="b" anchorCtr="0">
            <a:noAutofit/>
          </a:bodyPr>
          <a:lstStyle>
            <a:lvl1pPr algn="ctr" defTabSz="914400" rtl="0" eaLnBrk="1" latinLnBrk="0" hangingPunct="1">
              <a:spcBef>
                <a:spcPct val="0"/>
              </a:spcBef>
              <a:buNone/>
              <a:defRPr lang="en-US" sz="4000" kern="1200" cap="all" baseline="0" dirty="0">
                <a:solidFill>
                  <a:schemeClr val="accent1">
                    <a:lumMod val="50000"/>
                  </a:schemeClr>
                </a:solidFill>
                <a:latin typeface="+mj-lt"/>
                <a:ea typeface="+mj-ea"/>
                <a:cs typeface="+mj-cs"/>
              </a:defRPr>
            </a:lvl1pPr>
          </a:lstStyle>
          <a:p>
            <a:r>
              <a:rPr lang="it-IT" smtClean="0"/>
              <a:t>Fare clic per modificare lo stile del titolo</a:t>
            </a:r>
            <a:endParaRPr lang="en-US" dirty="0"/>
          </a:p>
        </p:txBody>
      </p:sp>
      <p:sp>
        <p:nvSpPr>
          <p:cNvPr id="15" name="Rectangle 14"/>
          <p:cNvSpPr/>
          <p:nvPr/>
        </p:nvSpPr>
        <p:spPr>
          <a:xfrm>
            <a:off x="675496" y="4541520"/>
            <a:ext cx="7818120" cy="664367"/>
          </a:xfrm>
          <a:prstGeom prst="rect">
            <a:avLst/>
          </a:prstGeom>
          <a:solidFill>
            <a:schemeClr val="accent1"/>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36456" y="4607510"/>
            <a:ext cx="7696200" cy="523783"/>
          </a:xfrm>
        </p:spPr>
        <p:txBody>
          <a:bodyPr anchor="ctr">
            <a:normAutofit/>
          </a:bodyPr>
          <a:lstStyle>
            <a:lvl1pPr marL="0" indent="0" algn="ctr">
              <a:buNone/>
              <a:defRPr sz="2000" cap="all" spc="250" baseline="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14" name="Rectangle 13"/>
          <p:cNvSpPr/>
          <p:nvPr/>
        </p:nvSpPr>
        <p:spPr>
          <a:xfrm>
            <a:off x="675757" y="3124200"/>
            <a:ext cx="7817599" cy="2077720"/>
          </a:xfrm>
          <a:prstGeom prst="rect">
            <a:avLst/>
          </a:prstGeom>
          <a:no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p>
            <a:r>
              <a:rPr lang="it-IT" smtClean="0"/>
              <a:t>Fare clic per modificare lo stile del titolo</a:t>
            </a:r>
            <a:endParaRPr lang="en-US"/>
          </a:p>
        </p:txBody>
      </p:sp>
      <p:sp>
        <p:nvSpPr>
          <p:cNvPr id="3" name="Content Placeholder 2"/>
          <p:cNvSpPr>
            <a:spLocks noGrp="1"/>
          </p:cNvSpPr>
          <p:nvPr>
            <p:ph sz="half" idx="1"/>
          </p:nvPr>
        </p:nvSpPr>
        <p:spPr>
          <a:xfrm>
            <a:off x="426128"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4648200" y="1719071"/>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F0E88102-7950-4612-B952-86A596CDD9B4}" type="datetimeFigureOut">
              <a:rPr lang="it-IT" smtClean="0"/>
              <a:t>03/10/2012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426128" y="408372"/>
            <a:ext cx="8260672" cy="1039427"/>
          </a:xfrm>
        </p:spPr>
        <p:txBody>
          <a:bodyPr/>
          <a:lstStyle>
            <a:lvl1pPr>
              <a:defRPr/>
            </a:lvl1pPr>
          </a:lstStyle>
          <a:p>
            <a:r>
              <a:rPr lang="it-IT" smtClean="0"/>
              <a:t>Fare clic per modificare lo stile del titolo</a:t>
            </a:r>
            <a:endParaRPr lang="en-US"/>
          </a:p>
        </p:txBody>
      </p:sp>
      <p:sp>
        <p:nvSpPr>
          <p:cNvPr id="3" name="Text Placeholder 2"/>
          <p:cNvSpPr>
            <a:spLocks noGrp="1"/>
          </p:cNvSpPr>
          <p:nvPr>
            <p:ph type="body" idx="1"/>
          </p:nvPr>
        </p:nvSpPr>
        <p:spPr>
          <a:xfrm>
            <a:off x="426128" y="1722438"/>
            <a:ext cx="4040188"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Content Placeholder 3"/>
          <p:cNvSpPr>
            <a:spLocks noGrp="1"/>
          </p:cNvSpPr>
          <p:nvPr>
            <p:ph sz="half" idx="2"/>
          </p:nvPr>
        </p:nvSpPr>
        <p:spPr>
          <a:xfrm>
            <a:off x="426128" y="2438400"/>
            <a:ext cx="4040188"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4645025" y="1722438"/>
            <a:ext cx="4041775" cy="639762"/>
          </a:xfrm>
        </p:spPr>
        <p:txBody>
          <a:bodyPr anchor="b">
            <a:noAutofit/>
          </a:bodyPr>
          <a:lstStyle>
            <a:lvl1pPr marL="0" indent="0" algn="ctr">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Content Placeholder 5"/>
          <p:cNvSpPr>
            <a:spLocks noGrp="1"/>
          </p:cNvSpPr>
          <p:nvPr>
            <p:ph sz="quarter" idx="4"/>
          </p:nvPr>
        </p:nvSpPr>
        <p:spPr>
          <a:xfrm>
            <a:off x="4645025" y="2438400"/>
            <a:ext cx="4041775" cy="368776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F0E88102-7950-4612-B952-86A596CDD9B4}" type="datetimeFigureOut">
              <a:rPr lang="it-IT" smtClean="0"/>
              <a:t>03/10/2012</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Date Placeholder 2"/>
          <p:cNvSpPr>
            <a:spLocks noGrp="1"/>
          </p:cNvSpPr>
          <p:nvPr>
            <p:ph type="dt" sz="half" idx="10"/>
          </p:nvPr>
        </p:nvSpPr>
        <p:spPr/>
        <p:txBody>
          <a:bodyPr/>
          <a:lstStyle/>
          <a:p>
            <a:fld id="{F0E88102-7950-4612-B952-86A596CDD9B4}" type="datetimeFigureOut">
              <a:rPr lang="it-IT" smtClean="0"/>
              <a:t>03/10/2012</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ounded Rectangle 10"/>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F0E88102-7950-4612-B952-86A596CDD9B4}" type="datetimeFigureOut">
              <a:rPr lang="it-IT" smtClean="0"/>
              <a:t>03/10/2012</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to con didascalia">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ounded Rectangle 11"/>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86200" y="685800"/>
            <a:ext cx="4572000" cy="525780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F0E88102-7950-4612-B952-86A596CDD9B4}" type="datetimeFigureOut">
              <a:rPr lang="it-IT" smtClean="0"/>
              <a:t>03/10/2012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5DE66611-1143-41D6-BD06-4645A330C80E}" type="slidenum">
              <a:rPr lang="it-IT" smtClean="0"/>
              <a:t>‹N›</a:t>
            </a:fld>
            <a:endParaRPr lang="it-IT"/>
          </a:p>
        </p:txBody>
      </p:sp>
      <p:sp>
        <p:nvSpPr>
          <p:cNvPr id="8" name="Rectangle 7"/>
          <p:cNvSpPr/>
          <p:nvPr/>
        </p:nvSpPr>
        <p:spPr>
          <a:xfrm>
            <a:off x="560034" y="1505712"/>
            <a:ext cx="2716566" cy="3523488"/>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676690" y="1642472"/>
            <a:ext cx="2483254" cy="3234328"/>
          </a:xfrm>
          <a:prstGeom prst="rect">
            <a:avLst/>
          </a:prstGeom>
          <a:solidFill>
            <a:srgbClr val="FFFFFF"/>
          </a:solidFill>
          <a:ln w="6350" cmpd="dbl">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769000" y="2971800"/>
            <a:ext cx="2298634" cy="1752600"/>
          </a:xfrm>
        </p:spPr>
        <p:txBody>
          <a:bodyPr/>
          <a:lstStyle>
            <a:lvl1pPr marL="0" indent="0">
              <a:spcBef>
                <a:spcPts val="400"/>
              </a:spcBef>
              <a:buNone/>
              <a:defRPr sz="1400">
                <a:solidFill>
                  <a:schemeClr val="accent1">
                    <a:lumMod val="5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2" name="Title 1"/>
          <p:cNvSpPr>
            <a:spLocks noGrp="1"/>
          </p:cNvSpPr>
          <p:nvPr>
            <p:ph type="title"/>
          </p:nvPr>
        </p:nvSpPr>
        <p:spPr>
          <a:xfrm>
            <a:off x="769000" y="1734312"/>
            <a:ext cx="2298634" cy="1191620"/>
          </a:xfrm>
        </p:spPr>
        <p:txBody>
          <a:bodyPr anchor="b">
            <a:normAutofit/>
          </a:bodyPr>
          <a:lstStyle>
            <a:lvl1pPr algn="l">
              <a:defRPr sz="2000" b="0">
                <a:solidFill>
                  <a:schemeClr val="accent1">
                    <a:lumMod val="75000"/>
                  </a:schemeClr>
                </a:solidFill>
              </a:defRPr>
            </a:lvl1pPr>
          </a:lstStyle>
          <a:p>
            <a:r>
              <a:rPr lang="it-IT" smtClean="0"/>
              <a:t>Fare clic per modificare lo stile del titolo</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magine con didascalia">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ounded Rectangle 8"/>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685800" y="621437"/>
            <a:ext cx="7772400" cy="4331564"/>
          </a:xfrm>
          <a:solidFill>
            <a:schemeClr val="bg2"/>
          </a:solidFill>
          <a:ln>
            <a:noFill/>
          </a:ln>
          <a:effectLst>
            <a:softEdge rad="12700"/>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Fare clic sull'icona per inserire un'immagine</a:t>
            </a:r>
            <a:endParaRPr lang="en-US" dirty="0"/>
          </a:p>
        </p:txBody>
      </p:sp>
      <p:sp>
        <p:nvSpPr>
          <p:cNvPr id="5" name="Date Placeholder 4"/>
          <p:cNvSpPr>
            <a:spLocks noGrp="1"/>
          </p:cNvSpPr>
          <p:nvPr>
            <p:ph type="dt" sz="half" idx="10"/>
          </p:nvPr>
        </p:nvSpPr>
        <p:spPr/>
        <p:txBody>
          <a:bodyPr/>
          <a:lstStyle/>
          <a:p>
            <a:fld id="{F0E88102-7950-4612-B952-86A596CDD9B4}" type="datetimeFigureOut">
              <a:rPr lang="it-IT" smtClean="0"/>
              <a:t>03/10/2012</a:t>
            </a:fld>
            <a:endParaRPr lang="it-IT"/>
          </a:p>
        </p:txBody>
      </p:sp>
      <p:sp>
        <p:nvSpPr>
          <p:cNvPr id="7" name="Slide Number Placeholder 6"/>
          <p:cNvSpPr>
            <a:spLocks noGrp="1"/>
          </p:cNvSpPr>
          <p:nvPr>
            <p:ph type="sldNum" sz="quarter" idx="12"/>
          </p:nvPr>
        </p:nvSpPr>
        <p:spPr/>
        <p:txBody>
          <a:bodyPr/>
          <a:lstStyle/>
          <a:p>
            <a:fld id="{5DE66611-1143-41D6-BD06-4645A330C80E}" type="slidenum">
              <a:rPr lang="it-IT" smtClean="0"/>
              <a:t>‹N›</a:t>
            </a:fld>
            <a:endParaRPr lang="it-IT"/>
          </a:p>
        </p:txBody>
      </p:sp>
      <p:sp>
        <p:nvSpPr>
          <p:cNvPr id="10" name="Rectangle 9"/>
          <p:cNvSpPr/>
          <p:nvPr/>
        </p:nvSpPr>
        <p:spPr>
          <a:xfrm>
            <a:off x="685800" y="4953000"/>
            <a:ext cx="7772400" cy="137160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61999" y="5029200"/>
            <a:ext cx="7600765" cy="1202924"/>
          </a:xfrm>
          <a:prstGeom prst="rect">
            <a:avLst/>
          </a:prstGeom>
          <a:solidFill>
            <a:srgbClr val="FFFFFF"/>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Footer Placeholder 5"/>
          <p:cNvSpPr>
            <a:spLocks noGrp="1"/>
          </p:cNvSpPr>
          <p:nvPr>
            <p:ph type="ftr" sz="quarter" idx="11"/>
          </p:nvPr>
        </p:nvSpPr>
        <p:spPr/>
        <p:txBody>
          <a:bodyPr/>
          <a:lstStyle/>
          <a:p>
            <a:endParaRPr lang="it-IT"/>
          </a:p>
        </p:txBody>
      </p:sp>
      <p:sp>
        <p:nvSpPr>
          <p:cNvPr id="13" name="Rectangle 12"/>
          <p:cNvSpPr/>
          <p:nvPr/>
        </p:nvSpPr>
        <p:spPr>
          <a:xfrm>
            <a:off x="914400" y="5638800"/>
            <a:ext cx="7328514" cy="451696"/>
          </a:xfrm>
          <a:prstGeom prst="rect">
            <a:avLst/>
          </a:prstGeom>
          <a:solidFill>
            <a:schemeClr val="accent1"/>
          </a:solid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605589" y="5074920"/>
            <a:ext cx="7946136" cy="1097280"/>
          </a:xfrm>
          <a:prstGeom prst="rect">
            <a:avLst/>
          </a:prstGeom>
          <a:noFill/>
          <a:ln w="6350" cmpd="dbl">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 Placeholder 3"/>
          <p:cNvSpPr>
            <a:spLocks noGrp="1"/>
          </p:cNvSpPr>
          <p:nvPr>
            <p:ph type="body" sz="half" idx="2"/>
          </p:nvPr>
        </p:nvSpPr>
        <p:spPr>
          <a:xfrm>
            <a:off x="956289" y="5656556"/>
            <a:ext cx="7244736" cy="401715"/>
          </a:xfrm>
        </p:spPr>
        <p:txBody>
          <a:bodyPr anchor="ctr">
            <a:normAutofit/>
          </a:bodyPr>
          <a:lstStyle>
            <a:lvl1pPr marL="0" indent="0" algn="ctr">
              <a:buNone/>
              <a:defRPr sz="1500" cap="all" spc="250" baseline="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2" name="Title 1"/>
          <p:cNvSpPr>
            <a:spLocks noGrp="1"/>
          </p:cNvSpPr>
          <p:nvPr>
            <p:ph type="title"/>
          </p:nvPr>
        </p:nvSpPr>
        <p:spPr>
          <a:xfrm>
            <a:off x="914400" y="5105400"/>
            <a:ext cx="7328514" cy="523043"/>
          </a:xfrm>
        </p:spPr>
        <p:txBody>
          <a:bodyPr anchor="ctr" anchorCtr="0"/>
          <a:lstStyle>
            <a:lvl1pPr algn="ctr">
              <a:defRPr sz="2000" b="0">
                <a:solidFill>
                  <a:schemeClr val="accent1">
                    <a:lumMod val="75000"/>
                  </a:schemeClr>
                </a:solidFill>
              </a:defRPr>
            </a:lvl1pPr>
          </a:lstStyle>
          <a:p>
            <a:r>
              <a:rPr lang="it-IT" smtClean="0"/>
              <a:t>Fare clic per modificare lo stile del titolo</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a:p>
        </p:txBody>
      </p:sp>
      <p:sp>
        <p:nvSpPr>
          <p:cNvPr id="3" name="Vertical Text Placeholder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a:p>
        </p:txBody>
      </p:sp>
      <p:sp>
        <p:nvSpPr>
          <p:cNvPr id="4" name="Date Placeholder 3"/>
          <p:cNvSpPr>
            <a:spLocks noGrp="1"/>
          </p:cNvSpPr>
          <p:nvPr>
            <p:ph type="dt" sz="half" idx="10"/>
          </p:nvPr>
        </p:nvSpPr>
        <p:spPr/>
        <p:txBody>
          <a:bodyPr/>
          <a:lstStyle/>
          <a:p>
            <a:fld id="{F0E88102-7950-4612-B952-86A596CDD9B4}" type="datetimeFigureOut">
              <a:rPr lang="it-IT" smtClean="0"/>
              <a:t>03/10/2012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1_Titolo e testo verticale">
    <p:spTree>
      <p:nvGrpSpPr>
        <p:cNvPr id="1" name=""/>
        <p:cNvGrpSpPr/>
        <p:nvPr/>
      </p:nvGrpSpPr>
      <p:grpSpPr>
        <a:xfrm>
          <a:off x="0" y="0"/>
          <a:ext cx="0" cy="0"/>
          <a:chOff x="0" y="0"/>
          <a:chExt cx="0" cy="0"/>
        </a:xfrm>
      </p:grpSpPr>
      <p:sp>
        <p:nvSpPr>
          <p:cNvPr id="7" name="Rectangle 6"/>
          <p:cNvSpPr/>
          <p:nvPr/>
        </p:nvSpPr>
        <p:spPr>
          <a:xfrm>
            <a:off x="6861702" y="228600"/>
            <a:ext cx="1859280" cy="6122634"/>
          </a:xfrm>
          <a:prstGeom prst="rect">
            <a:avLst/>
          </a:prstGeom>
          <a:solidFill>
            <a:srgbClr val="FFFFFF">
              <a:alpha val="8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Rectangle 7"/>
          <p:cNvSpPr/>
          <p:nvPr/>
        </p:nvSpPr>
        <p:spPr>
          <a:xfrm>
            <a:off x="6955225" y="351409"/>
            <a:ext cx="1672235" cy="587701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048577" y="395427"/>
            <a:ext cx="1485531" cy="5788981"/>
          </a:xfrm>
        </p:spPr>
        <p:txBody>
          <a:bodyPr vert="eaVert"/>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457200" y="380999"/>
            <a:ext cx="6172200" cy="5791201"/>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F0E88102-7950-4612-B952-86A596CDD9B4}" type="datetimeFigureOut">
              <a:rPr lang="it-IT" smtClean="0"/>
              <a:t>03/10/2012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5DE66611-1143-41D6-BD06-4645A330C80E}" type="slidenum">
              <a:rPr lang="it-IT" smtClean="0"/>
              <a:t>‹N›</a:t>
            </a:fld>
            <a:endParaRPr lang="it-I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 name="Rounded Rectangle 6"/>
          <p:cNvSpPr/>
          <p:nvPr/>
        </p:nvSpPr>
        <p:spPr>
          <a:xfrm>
            <a:off x="91440" y="101600"/>
            <a:ext cx="8961120" cy="6664960"/>
          </a:xfrm>
          <a:prstGeom prst="roundRect">
            <a:avLst>
              <a:gd name="adj" fmla="val 1735"/>
            </a:avLst>
          </a:prstGeom>
          <a:ln w="12700" cmpd="sng">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752600"/>
            <a:ext cx="8229600" cy="43735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2"/>
                </a:solidFill>
              </a:defRPr>
            </a:lvl1pPr>
          </a:lstStyle>
          <a:p>
            <a:fld id="{F0E88102-7950-4612-B952-86A596CDD9B4}" type="datetimeFigureOut">
              <a:rPr lang="it-IT" smtClean="0"/>
              <a:t>03/10/2012</a:t>
            </a:fld>
            <a:endParaRPr lang="it-IT"/>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it-IT"/>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2"/>
                </a:solidFill>
              </a:defRPr>
            </a:lvl1pPr>
          </a:lstStyle>
          <a:p>
            <a:fld id="{5DE66611-1143-41D6-BD06-4645A330C80E}" type="slidenum">
              <a:rPr lang="it-IT" smtClean="0"/>
              <a:t>‹N›</a:t>
            </a:fld>
            <a:endParaRPr lang="it-IT"/>
          </a:p>
        </p:txBody>
      </p:sp>
      <p:sp>
        <p:nvSpPr>
          <p:cNvPr id="9" name="Rectangle 8"/>
          <p:cNvSpPr/>
          <p:nvPr/>
        </p:nvSpPr>
        <p:spPr>
          <a:xfrm>
            <a:off x="274320" y="278166"/>
            <a:ext cx="8595360" cy="1325880"/>
          </a:xfrm>
          <a:prstGeom prst="rect">
            <a:avLst/>
          </a:prstGeom>
          <a:solidFill>
            <a:srgbClr val="FFFFFF">
              <a:alpha val="83000"/>
            </a:srgbClr>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10" name="Rectangle 9"/>
          <p:cNvSpPr/>
          <p:nvPr/>
        </p:nvSpPr>
        <p:spPr>
          <a:xfrm>
            <a:off x="372863" y="372862"/>
            <a:ext cx="8380520" cy="1118587"/>
          </a:xfrm>
          <a:prstGeom prst="rect">
            <a:avLst/>
          </a:prstGeom>
          <a:solidFill>
            <a:srgbClr val="FFFFFF"/>
          </a:solid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26128" y="408372"/>
            <a:ext cx="8260672" cy="1039427"/>
          </a:xfrm>
          <a:prstGeom prst="rect">
            <a:avLst/>
          </a:prstGeom>
        </p:spPr>
        <p:txBody>
          <a:bodyPr vert="horz" lIns="91440" tIns="45720" rIns="91440" bIns="45720" rtlCol="0" anchor="ctr">
            <a:normAutofit/>
          </a:bodyPr>
          <a:lstStyle/>
          <a:p>
            <a:r>
              <a:rPr lang="it-IT" smtClean="0"/>
              <a:t>Fare clic per modificare lo stile del titolo</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500" kern="1200" cap="all" baseline="0">
          <a:solidFill>
            <a:schemeClr val="accent1">
              <a:lumMod val="75000"/>
            </a:schemeClr>
          </a:solidFill>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ottotitolo 2"/>
          <p:cNvSpPr>
            <a:spLocks noGrp="1"/>
          </p:cNvSpPr>
          <p:nvPr>
            <p:ph type="subTitle" idx="1"/>
          </p:nvPr>
        </p:nvSpPr>
        <p:spPr/>
        <p:txBody>
          <a:bodyPr/>
          <a:lstStyle/>
          <a:p>
            <a:r>
              <a:rPr lang="it-IT" dirty="0" smtClean="0"/>
              <a:t>Prof.ssa </a:t>
            </a:r>
            <a:r>
              <a:rPr lang="it-IT" dirty="0" err="1" smtClean="0"/>
              <a:t>enrica</a:t>
            </a:r>
            <a:r>
              <a:rPr lang="it-IT" dirty="0" smtClean="0"/>
              <a:t> </a:t>
            </a:r>
            <a:r>
              <a:rPr lang="it-IT" dirty="0" err="1" smtClean="0"/>
              <a:t>amaturo</a:t>
            </a:r>
            <a:endParaRPr lang="it-IT" dirty="0"/>
          </a:p>
        </p:txBody>
      </p:sp>
      <p:sp>
        <p:nvSpPr>
          <p:cNvPr id="2" name="Titolo 1"/>
          <p:cNvSpPr>
            <a:spLocks noGrp="1"/>
          </p:cNvSpPr>
          <p:nvPr>
            <p:ph type="ctrTitle"/>
          </p:nvPr>
        </p:nvSpPr>
        <p:spPr/>
        <p:txBody>
          <a:bodyPr/>
          <a:lstStyle/>
          <a:p>
            <a:r>
              <a:rPr lang="it-IT" dirty="0" smtClean="0"/>
              <a:t>Metodologia della ricerca sociale</a:t>
            </a:r>
            <a:endParaRPr lang="it-IT" dirty="0"/>
          </a:p>
        </p:txBody>
      </p:sp>
      <p:sp>
        <p:nvSpPr>
          <p:cNvPr id="4" name="CasellaDiTesto 3"/>
          <p:cNvSpPr txBox="1"/>
          <p:nvPr/>
        </p:nvSpPr>
        <p:spPr>
          <a:xfrm>
            <a:off x="7640468" y="3140968"/>
            <a:ext cx="1107996" cy="2160240"/>
          </a:xfrm>
          <a:prstGeom prst="rect">
            <a:avLst/>
          </a:prstGeom>
          <a:noFill/>
        </p:spPr>
        <p:txBody>
          <a:bodyPr vert="vert" wrap="square" rtlCol="0">
            <a:spAutoFit/>
          </a:bodyPr>
          <a:lstStyle/>
          <a:p>
            <a:r>
              <a:rPr lang="it-IT" sz="2000" dirty="0" smtClean="0"/>
              <a:t>Anno accademico 2011/12</a:t>
            </a:r>
            <a:endParaRPr lang="it-IT" sz="2000" dirty="0"/>
          </a:p>
        </p:txBody>
      </p:sp>
    </p:spTree>
    <p:extLst>
      <p:ext uri="{BB962C8B-B14F-4D97-AF65-F5344CB8AC3E}">
        <p14:creationId xmlns:p14="http://schemas.microsoft.com/office/powerpoint/2010/main" val="250768803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67544" y="404664"/>
            <a:ext cx="8260672" cy="1039427"/>
          </a:xfrm>
        </p:spPr>
        <p:txBody>
          <a:bodyPr>
            <a:normAutofit fontScale="90000"/>
          </a:bodyPr>
          <a:lstStyle/>
          <a:p>
            <a:r>
              <a:rPr lang="it-IT" b="1" dirty="0" smtClean="0"/>
              <a:t>Introduzione alla metodologia della ricerca sociale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716596131"/>
              </p:ext>
            </p:extLst>
          </p:nvPr>
        </p:nvGraphicFramePr>
        <p:xfrm>
          <a:off x="179512" y="1700808"/>
          <a:ext cx="878497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19821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La centralità del metodo</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289998939"/>
              </p:ext>
            </p:extLst>
          </p:nvPr>
        </p:nvGraphicFramePr>
        <p:xfrm>
          <a:off x="179512" y="1752600"/>
          <a:ext cx="8712968"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53066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Il processo di conoscenza scientifica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512767860"/>
              </p:ext>
            </p:extLst>
          </p:nvPr>
        </p:nvGraphicFramePr>
        <p:xfrm>
          <a:off x="107504" y="1752600"/>
          <a:ext cx="8856984"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07224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e 5"/>
          <p:cNvSpPr/>
          <p:nvPr/>
        </p:nvSpPr>
        <p:spPr>
          <a:xfrm>
            <a:off x="179512" y="4365104"/>
            <a:ext cx="2592288"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2" name="Titolo 1"/>
          <p:cNvSpPr>
            <a:spLocks noGrp="1"/>
          </p:cNvSpPr>
          <p:nvPr>
            <p:ph type="title"/>
          </p:nvPr>
        </p:nvSpPr>
        <p:spPr/>
        <p:txBody>
          <a:bodyPr>
            <a:normAutofit fontScale="90000"/>
          </a:bodyPr>
          <a:lstStyle/>
          <a:p>
            <a:r>
              <a:rPr lang="it-IT" b="1" dirty="0" smtClean="0"/>
              <a:t>Perché parlare di metodologia?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538353076"/>
              </p:ext>
            </p:extLst>
          </p:nvPr>
        </p:nvGraphicFramePr>
        <p:xfrm>
          <a:off x="107504" y="1484784"/>
          <a:ext cx="8928992" cy="53732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114133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graphicEl>
                                              <a:dgm id="{DA426B3D-DDC9-429A-BC6D-93863D2C1E7C}"/>
                                            </p:graphicEl>
                                          </p:spTgt>
                                        </p:tgtEl>
                                        <p:attrNameLst>
                                          <p:attrName>style.visibility</p:attrName>
                                        </p:attrNameLst>
                                      </p:cBhvr>
                                      <p:to>
                                        <p:strVal val="visible"/>
                                      </p:to>
                                    </p:set>
                                    <p:animEffect transition="in" filter="wipe(up)">
                                      <p:cBhvr>
                                        <p:cTn id="7" dur="500"/>
                                        <p:tgtEl>
                                          <p:spTgt spid="4">
                                            <p:graphicEl>
                                              <a:dgm id="{DA426B3D-DDC9-429A-BC6D-93863D2C1E7C}"/>
                                            </p:graphic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4">
                                            <p:graphicEl>
                                              <a:dgm id="{F46A6711-070E-40D1-8A6A-91B31BA072F1}"/>
                                            </p:graphicEl>
                                          </p:spTgt>
                                        </p:tgtEl>
                                        <p:attrNameLst>
                                          <p:attrName>style.visibility</p:attrName>
                                        </p:attrNameLst>
                                      </p:cBhvr>
                                      <p:to>
                                        <p:strVal val="visible"/>
                                      </p:to>
                                    </p:set>
                                    <p:animEffect transition="in" filter="wipe(up)">
                                      <p:cBhvr>
                                        <p:cTn id="10" dur="500"/>
                                        <p:tgtEl>
                                          <p:spTgt spid="4">
                                            <p:graphicEl>
                                              <a:dgm id="{F46A6711-070E-40D1-8A6A-91B31BA072F1}"/>
                                            </p:graphic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4">
                                            <p:graphicEl>
                                              <a:dgm id="{EE02ECB8-E270-440C-BE53-92193D7518F0}"/>
                                            </p:graphicEl>
                                          </p:spTgt>
                                        </p:tgtEl>
                                        <p:attrNameLst>
                                          <p:attrName>style.visibility</p:attrName>
                                        </p:attrNameLst>
                                      </p:cBhvr>
                                      <p:to>
                                        <p:strVal val="visible"/>
                                      </p:to>
                                    </p:set>
                                    <p:animEffect transition="in" filter="wipe(up)">
                                      <p:cBhvr>
                                        <p:cTn id="13" dur="500"/>
                                        <p:tgtEl>
                                          <p:spTgt spid="4">
                                            <p:graphicEl>
                                              <a:dgm id="{EE02ECB8-E270-440C-BE53-92193D7518F0}"/>
                                            </p:graphic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4">
                                            <p:graphicEl>
                                              <a:dgm id="{B5FFBAA8-F13F-435C-BC79-650D97E1EAB9}"/>
                                            </p:graphicEl>
                                          </p:spTgt>
                                        </p:tgtEl>
                                        <p:attrNameLst>
                                          <p:attrName>style.visibility</p:attrName>
                                        </p:attrNameLst>
                                      </p:cBhvr>
                                      <p:to>
                                        <p:strVal val="visible"/>
                                      </p:to>
                                    </p:set>
                                    <p:animEffect transition="in" filter="wipe(up)">
                                      <p:cBhvr>
                                        <p:cTn id="16" dur="500"/>
                                        <p:tgtEl>
                                          <p:spTgt spid="4">
                                            <p:graphicEl>
                                              <a:dgm id="{B5FFBAA8-F13F-435C-BC79-650D97E1EAB9}"/>
                                            </p:graphic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4">
                                            <p:graphicEl>
                                              <a:dgm id="{B627D7C6-F746-478B-B1AA-0D752570232B}"/>
                                            </p:graphicEl>
                                          </p:spTgt>
                                        </p:tgtEl>
                                        <p:attrNameLst>
                                          <p:attrName>style.visibility</p:attrName>
                                        </p:attrNameLst>
                                      </p:cBhvr>
                                      <p:to>
                                        <p:strVal val="visible"/>
                                      </p:to>
                                    </p:set>
                                    <p:animEffect transition="in" filter="wipe(up)">
                                      <p:cBhvr>
                                        <p:cTn id="19" dur="500"/>
                                        <p:tgtEl>
                                          <p:spTgt spid="4">
                                            <p:graphicEl>
                                              <a:dgm id="{B627D7C6-F746-478B-B1AA-0D752570232B}"/>
                                            </p:graphic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4">
                                            <p:graphicEl>
                                              <a:dgm id="{E8B74A2D-BBE8-4E3D-B5AC-A8C1CF741B3C}"/>
                                            </p:graphicEl>
                                          </p:spTgt>
                                        </p:tgtEl>
                                        <p:attrNameLst>
                                          <p:attrName>style.visibility</p:attrName>
                                        </p:attrNameLst>
                                      </p:cBhvr>
                                      <p:to>
                                        <p:strVal val="visible"/>
                                      </p:to>
                                    </p:set>
                                    <p:animEffect transition="in" filter="wipe(up)">
                                      <p:cBhvr>
                                        <p:cTn id="22" dur="500"/>
                                        <p:tgtEl>
                                          <p:spTgt spid="4">
                                            <p:graphicEl>
                                              <a:dgm id="{E8B74A2D-BBE8-4E3D-B5AC-A8C1CF741B3C}"/>
                                            </p:graphic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4">
                                            <p:graphicEl>
                                              <a:dgm id="{A6A8618C-D8C6-4F4A-8B33-14CD03C6429C}"/>
                                            </p:graphicEl>
                                          </p:spTgt>
                                        </p:tgtEl>
                                        <p:attrNameLst>
                                          <p:attrName>style.visibility</p:attrName>
                                        </p:attrNameLst>
                                      </p:cBhvr>
                                      <p:to>
                                        <p:strVal val="visible"/>
                                      </p:to>
                                    </p:set>
                                    <p:animEffect transition="in" filter="wipe(up)">
                                      <p:cBhvr>
                                        <p:cTn id="25" dur="500"/>
                                        <p:tgtEl>
                                          <p:spTgt spid="4">
                                            <p:graphicEl>
                                              <a:dgm id="{A6A8618C-D8C6-4F4A-8B33-14CD03C6429C}"/>
                                            </p:graphic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4">
                                            <p:graphicEl>
                                              <a:dgm id="{98F40E76-2515-4384-ABC0-6270534E33A4}"/>
                                            </p:graphicEl>
                                          </p:spTgt>
                                        </p:tgtEl>
                                        <p:attrNameLst>
                                          <p:attrName>style.visibility</p:attrName>
                                        </p:attrNameLst>
                                      </p:cBhvr>
                                      <p:to>
                                        <p:strVal val="visible"/>
                                      </p:to>
                                    </p:set>
                                    <p:animEffect transition="in" filter="wipe(up)">
                                      <p:cBhvr>
                                        <p:cTn id="28" dur="500"/>
                                        <p:tgtEl>
                                          <p:spTgt spid="4">
                                            <p:graphicEl>
                                              <a:dgm id="{98F40E76-2515-4384-ABC0-6270534E33A4}"/>
                                            </p:graphic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4">
                                            <p:graphicEl>
                                              <a:dgm id="{A6BA3AFA-3730-4521-91F0-EACF8C0F260D}"/>
                                            </p:graphicEl>
                                          </p:spTgt>
                                        </p:tgtEl>
                                        <p:attrNameLst>
                                          <p:attrName>style.visibility</p:attrName>
                                        </p:attrNameLst>
                                      </p:cBhvr>
                                      <p:to>
                                        <p:strVal val="visible"/>
                                      </p:to>
                                    </p:set>
                                    <p:animEffect transition="in" filter="wipe(up)">
                                      <p:cBhvr>
                                        <p:cTn id="31" dur="500"/>
                                        <p:tgtEl>
                                          <p:spTgt spid="4">
                                            <p:graphicEl>
                                              <a:dgm id="{A6BA3AFA-3730-4521-91F0-EACF8C0F260D}"/>
                                            </p:graphic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4">
                                            <p:graphicEl>
                                              <a:dgm id="{1002D83B-6FFF-459E-80D8-E664710485A4}"/>
                                            </p:graphicEl>
                                          </p:spTgt>
                                        </p:tgtEl>
                                        <p:attrNameLst>
                                          <p:attrName>style.visibility</p:attrName>
                                        </p:attrNameLst>
                                      </p:cBhvr>
                                      <p:to>
                                        <p:strVal val="visible"/>
                                      </p:to>
                                    </p:set>
                                    <p:animEffect transition="in" filter="wipe(up)">
                                      <p:cBhvr>
                                        <p:cTn id="34" dur="500"/>
                                        <p:tgtEl>
                                          <p:spTgt spid="4">
                                            <p:graphicEl>
                                              <a:dgm id="{1002D83B-6FFF-459E-80D8-E664710485A4}"/>
                                            </p:graphicEl>
                                          </p:spTgt>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4">
                                            <p:graphicEl>
                                              <a:dgm id="{A8A9BE2A-D5DE-4B80-BD2F-993A20FA6862}"/>
                                            </p:graphicEl>
                                          </p:spTgt>
                                        </p:tgtEl>
                                        <p:attrNameLst>
                                          <p:attrName>style.visibility</p:attrName>
                                        </p:attrNameLst>
                                      </p:cBhvr>
                                      <p:to>
                                        <p:strVal val="visible"/>
                                      </p:to>
                                    </p:set>
                                    <p:animEffect transition="in" filter="wipe(up)">
                                      <p:cBhvr>
                                        <p:cTn id="37" dur="500"/>
                                        <p:tgtEl>
                                          <p:spTgt spid="4">
                                            <p:graphicEl>
                                              <a:dgm id="{A8A9BE2A-D5DE-4B80-BD2F-993A20FA6862}"/>
                                            </p:graphicEl>
                                          </p:spTgt>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4">
                                            <p:graphicEl>
                                              <a:dgm id="{DA998C40-3E80-4321-BD71-86DAD993FCCD}"/>
                                            </p:graphicEl>
                                          </p:spTgt>
                                        </p:tgtEl>
                                        <p:attrNameLst>
                                          <p:attrName>style.visibility</p:attrName>
                                        </p:attrNameLst>
                                      </p:cBhvr>
                                      <p:to>
                                        <p:strVal val="visible"/>
                                      </p:to>
                                    </p:set>
                                    <p:animEffect transition="in" filter="wipe(up)">
                                      <p:cBhvr>
                                        <p:cTn id="40" dur="500"/>
                                        <p:tgtEl>
                                          <p:spTgt spid="4">
                                            <p:graphicEl>
                                              <a:dgm id="{DA998C40-3E80-4321-BD71-86DAD993FCCD}"/>
                                            </p:graphicEl>
                                          </p:spTgt>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4">
                                            <p:graphicEl>
                                              <a:dgm id="{AD3D9B10-8304-450F-A9D7-D8ED9823B793}"/>
                                            </p:graphicEl>
                                          </p:spTgt>
                                        </p:tgtEl>
                                        <p:attrNameLst>
                                          <p:attrName>style.visibility</p:attrName>
                                        </p:attrNameLst>
                                      </p:cBhvr>
                                      <p:to>
                                        <p:strVal val="visible"/>
                                      </p:to>
                                    </p:set>
                                    <p:animEffect transition="in" filter="wipe(up)">
                                      <p:cBhvr>
                                        <p:cTn id="43" dur="500"/>
                                        <p:tgtEl>
                                          <p:spTgt spid="4">
                                            <p:graphicEl>
                                              <a:dgm id="{AD3D9B10-8304-450F-A9D7-D8ED9823B793}"/>
                                            </p:graphicEl>
                                          </p:spTgt>
                                        </p:tgtEl>
                                      </p:cBhvr>
                                    </p:animEffect>
                                  </p:childTnLst>
                                </p:cTn>
                              </p:par>
                              <p:par>
                                <p:cTn id="44" presetID="22" presetClass="entr" presetSubtype="1" fill="hold" grpId="0" nodeType="withEffect">
                                  <p:stCondLst>
                                    <p:cond delay="0"/>
                                  </p:stCondLst>
                                  <p:childTnLst>
                                    <p:set>
                                      <p:cBhvr>
                                        <p:cTn id="45" dur="1" fill="hold">
                                          <p:stCondLst>
                                            <p:cond delay="0"/>
                                          </p:stCondLst>
                                        </p:cTn>
                                        <p:tgtEl>
                                          <p:spTgt spid="4">
                                            <p:graphicEl>
                                              <a:dgm id="{3EA2CA98-4FEC-43FF-B323-3DD9A5B9DB25}"/>
                                            </p:graphicEl>
                                          </p:spTgt>
                                        </p:tgtEl>
                                        <p:attrNameLst>
                                          <p:attrName>style.visibility</p:attrName>
                                        </p:attrNameLst>
                                      </p:cBhvr>
                                      <p:to>
                                        <p:strVal val="visible"/>
                                      </p:to>
                                    </p:set>
                                    <p:animEffect transition="in" filter="wipe(up)">
                                      <p:cBhvr>
                                        <p:cTn id="46" dur="500"/>
                                        <p:tgtEl>
                                          <p:spTgt spid="4">
                                            <p:graphicEl>
                                              <a:dgm id="{3EA2CA98-4FEC-43FF-B323-3DD9A5B9DB25}"/>
                                            </p:graphicEl>
                                          </p:spTgt>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4">
                                            <p:graphicEl>
                                              <a:dgm id="{44C7EFAF-1A38-4ABB-85F3-8DCA82E7F18C}"/>
                                            </p:graphicEl>
                                          </p:spTgt>
                                        </p:tgtEl>
                                        <p:attrNameLst>
                                          <p:attrName>style.visibility</p:attrName>
                                        </p:attrNameLst>
                                      </p:cBhvr>
                                      <p:to>
                                        <p:strVal val="visible"/>
                                      </p:to>
                                    </p:set>
                                    <p:animEffect transition="in" filter="wipe(up)">
                                      <p:cBhvr>
                                        <p:cTn id="49" dur="500"/>
                                        <p:tgtEl>
                                          <p:spTgt spid="4">
                                            <p:graphicEl>
                                              <a:dgm id="{44C7EFAF-1A38-4ABB-85F3-8DCA82E7F18C}"/>
                                            </p:graphicEl>
                                          </p:spTgt>
                                        </p:tgtEl>
                                      </p:cBhvr>
                                    </p:animEffect>
                                  </p:childTnLst>
                                </p:cTn>
                              </p:par>
                              <p:par>
                                <p:cTn id="50" presetID="22" presetClass="entr" presetSubtype="1" fill="hold" grpId="0" nodeType="withEffect">
                                  <p:stCondLst>
                                    <p:cond delay="0"/>
                                  </p:stCondLst>
                                  <p:childTnLst>
                                    <p:set>
                                      <p:cBhvr>
                                        <p:cTn id="51" dur="1" fill="hold">
                                          <p:stCondLst>
                                            <p:cond delay="0"/>
                                          </p:stCondLst>
                                        </p:cTn>
                                        <p:tgtEl>
                                          <p:spTgt spid="4">
                                            <p:graphicEl>
                                              <a:dgm id="{A1A98C48-5320-49D4-8FDB-F2C07C14CFF2}"/>
                                            </p:graphicEl>
                                          </p:spTgt>
                                        </p:tgtEl>
                                        <p:attrNameLst>
                                          <p:attrName>style.visibility</p:attrName>
                                        </p:attrNameLst>
                                      </p:cBhvr>
                                      <p:to>
                                        <p:strVal val="visible"/>
                                      </p:to>
                                    </p:set>
                                    <p:animEffect transition="in" filter="wipe(up)">
                                      <p:cBhvr>
                                        <p:cTn id="52" dur="500"/>
                                        <p:tgtEl>
                                          <p:spTgt spid="4">
                                            <p:graphicEl>
                                              <a:dgm id="{A1A98C48-5320-49D4-8FDB-F2C07C14CFF2}"/>
                                            </p:graphicEl>
                                          </p:spTgt>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4">
                                            <p:graphicEl>
                                              <a:dgm id="{355BD9E9-F71F-42CB-9B60-3C4B4A880800}"/>
                                            </p:graphicEl>
                                          </p:spTgt>
                                        </p:tgtEl>
                                        <p:attrNameLst>
                                          <p:attrName>style.visibility</p:attrName>
                                        </p:attrNameLst>
                                      </p:cBhvr>
                                      <p:to>
                                        <p:strVal val="visible"/>
                                      </p:to>
                                    </p:set>
                                    <p:animEffect transition="in" filter="wipe(up)">
                                      <p:cBhvr>
                                        <p:cTn id="55" dur="500"/>
                                        <p:tgtEl>
                                          <p:spTgt spid="4">
                                            <p:graphicEl>
                                              <a:dgm id="{355BD9E9-F71F-42CB-9B60-3C4B4A880800}"/>
                                            </p:graphicEl>
                                          </p:spTgt>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4">
                                            <p:graphicEl>
                                              <a:dgm id="{317A6E25-939A-4C24-B21B-B783FD7B5962}"/>
                                            </p:graphicEl>
                                          </p:spTgt>
                                        </p:tgtEl>
                                        <p:attrNameLst>
                                          <p:attrName>style.visibility</p:attrName>
                                        </p:attrNameLst>
                                      </p:cBhvr>
                                      <p:to>
                                        <p:strVal val="visible"/>
                                      </p:to>
                                    </p:set>
                                    <p:animEffect transition="in" filter="wipe(up)">
                                      <p:cBhvr>
                                        <p:cTn id="58" dur="500"/>
                                        <p:tgtEl>
                                          <p:spTgt spid="4">
                                            <p:graphicEl>
                                              <a:dgm id="{317A6E25-939A-4C24-B21B-B783FD7B5962}"/>
                                            </p:graphicEl>
                                          </p:spTgt>
                                        </p:tgtEl>
                                      </p:cBhvr>
                                    </p:animEffect>
                                  </p:childTnLst>
                                </p:cTn>
                              </p:par>
                              <p:par>
                                <p:cTn id="59" presetID="22" presetClass="entr" presetSubtype="1" fill="hold" grpId="0" nodeType="withEffect">
                                  <p:stCondLst>
                                    <p:cond delay="0"/>
                                  </p:stCondLst>
                                  <p:childTnLst>
                                    <p:set>
                                      <p:cBhvr>
                                        <p:cTn id="60" dur="1" fill="hold">
                                          <p:stCondLst>
                                            <p:cond delay="0"/>
                                          </p:stCondLst>
                                        </p:cTn>
                                        <p:tgtEl>
                                          <p:spTgt spid="4">
                                            <p:graphicEl>
                                              <a:dgm id="{05C92555-F7A6-4834-82AF-85DBAC4CBBA0}"/>
                                            </p:graphicEl>
                                          </p:spTgt>
                                        </p:tgtEl>
                                        <p:attrNameLst>
                                          <p:attrName>style.visibility</p:attrName>
                                        </p:attrNameLst>
                                      </p:cBhvr>
                                      <p:to>
                                        <p:strVal val="visible"/>
                                      </p:to>
                                    </p:set>
                                    <p:animEffect transition="in" filter="wipe(up)">
                                      <p:cBhvr>
                                        <p:cTn id="61" dur="500"/>
                                        <p:tgtEl>
                                          <p:spTgt spid="4">
                                            <p:graphicEl>
                                              <a:dgm id="{05C92555-F7A6-4834-82AF-85DBAC4CBBA0}"/>
                                            </p:graphic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4">
                                            <p:graphicEl>
                                              <a:dgm id="{DD82EE28-1E16-49BE-AA7C-702C408A60AA}"/>
                                            </p:graphicEl>
                                          </p:spTgt>
                                        </p:tgtEl>
                                        <p:attrNameLst>
                                          <p:attrName>style.visibility</p:attrName>
                                        </p:attrNameLst>
                                      </p:cBhvr>
                                      <p:to>
                                        <p:strVal val="visible"/>
                                      </p:to>
                                    </p:set>
                                    <p:animEffect transition="in" filter="wipe(up)">
                                      <p:cBhvr>
                                        <p:cTn id="66" dur="500"/>
                                        <p:tgtEl>
                                          <p:spTgt spid="4">
                                            <p:graphicEl>
                                              <a:dgm id="{DD82EE28-1E16-49BE-AA7C-702C408A60AA}"/>
                                            </p:graphic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1" fill="hold" grpId="0" nodeType="clickEffect">
                                  <p:stCondLst>
                                    <p:cond delay="0"/>
                                  </p:stCondLst>
                                  <p:childTnLst>
                                    <p:set>
                                      <p:cBhvr>
                                        <p:cTn id="70" dur="1" fill="hold">
                                          <p:stCondLst>
                                            <p:cond delay="0"/>
                                          </p:stCondLst>
                                        </p:cTn>
                                        <p:tgtEl>
                                          <p:spTgt spid="4">
                                            <p:graphicEl>
                                              <a:dgm id="{9B5DC70C-39C4-4080-B9B8-47F58C5DD8F5}"/>
                                            </p:graphicEl>
                                          </p:spTgt>
                                        </p:tgtEl>
                                        <p:attrNameLst>
                                          <p:attrName>style.visibility</p:attrName>
                                        </p:attrNameLst>
                                      </p:cBhvr>
                                      <p:to>
                                        <p:strVal val="visible"/>
                                      </p:to>
                                    </p:set>
                                    <p:animEffect transition="in" filter="wipe(up)">
                                      <p:cBhvr>
                                        <p:cTn id="71" dur="500"/>
                                        <p:tgtEl>
                                          <p:spTgt spid="4">
                                            <p:graphicEl>
                                              <a:dgm id="{9B5DC70C-39C4-4080-B9B8-47F58C5DD8F5}"/>
                                            </p:graphicEl>
                                          </p:spTgt>
                                        </p:tgtEl>
                                      </p:cBhvr>
                                    </p:animEffect>
                                  </p:childTnLst>
                                </p:cTn>
                              </p:par>
                              <p:par>
                                <p:cTn id="72" presetID="22" presetClass="entr" presetSubtype="1" fill="hold" grpId="0" nodeType="withEffect">
                                  <p:stCondLst>
                                    <p:cond delay="0"/>
                                  </p:stCondLst>
                                  <p:childTnLst>
                                    <p:set>
                                      <p:cBhvr>
                                        <p:cTn id="73" dur="1" fill="hold">
                                          <p:stCondLst>
                                            <p:cond delay="0"/>
                                          </p:stCondLst>
                                        </p:cTn>
                                        <p:tgtEl>
                                          <p:spTgt spid="4">
                                            <p:graphicEl>
                                              <a:dgm id="{D4F95FE0-6884-4D2F-935B-1033964363F9}"/>
                                            </p:graphicEl>
                                          </p:spTgt>
                                        </p:tgtEl>
                                        <p:attrNameLst>
                                          <p:attrName>style.visibility</p:attrName>
                                        </p:attrNameLst>
                                      </p:cBhvr>
                                      <p:to>
                                        <p:strVal val="visible"/>
                                      </p:to>
                                    </p:set>
                                    <p:animEffect transition="in" filter="wipe(up)">
                                      <p:cBhvr>
                                        <p:cTn id="74" dur="500"/>
                                        <p:tgtEl>
                                          <p:spTgt spid="4">
                                            <p:graphicEl>
                                              <a:dgm id="{D4F95FE0-6884-4D2F-935B-1033964363F9}"/>
                                            </p:graphic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1" fill="hold" grpId="0" nodeType="clickEffect">
                                  <p:stCondLst>
                                    <p:cond delay="0"/>
                                  </p:stCondLst>
                                  <p:childTnLst>
                                    <p:set>
                                      <p:cBhvr>
                                        <p:cTn id="78" dur="1" fill="hold">
                                          <p:stCondLst>
                                            <p:cond delay="0"/>
                                          </p:stCondLst>
                                        </p:cTn>
                                        <p:tgtEl>
                                          <p:spTgt spid="4">
                                            <p:graphicEl>
                                              <a:dgm id="{870ACDED-8727-45DF-9488-93D90D385928}"/>
                                            </p:graphicEl>
                                          </p:spTgt>
                                        </p:tgtEl>
                                        <p:attrNameLst>
                                          <p:attrName>style.visibility</p:attrName>
                                        </p:attrNameLst>
                                      </p:cBhvr>
                                      <p:to>
                                        <p:strVal val="visible"/>
                                      </p:to>
                                    </p:set>
                                    <p:animEffect transition="in" filter="wipe(up)">
                                      <p:cBhvr>
                                        <p:cTn id="79" dur="500"/>
                                        <p:tgtEl>
                                          <p:spTgt spid="4">
                                            <p:graphicEl>
                                              <a:dgm id="{870ACDED-8727-45DF-9488-93D90D385928}"/>
                                            </p:graphicEl>
                                          </p:spTgt>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1" fill="hold" grpId="0" nodeType="clickEffect">
                                  <p:stCondLst>
                                    <p:cond delay="0"/>
                                  </p:stCondLst>
                                  <p:childTnLst>
                                    <p:set>
                                      <p:cBhvr>
                                        <p:cTn id="83" dur="1" fill="hold">
                                          <p:stCondLst>
                                            <p:cond delay="0"/>
                                          </p:stCondLst>
                                        </p:cTn>
                                        <p:tgtEl>
                                          <p:spTgt spid="4">
                                            <p:graphicEl>
                                              <a:dgm id="{4407FACC-12E0-41C6-91F3-2CFEED22B0FF}"/>
                                            </p:graphicEl>
                                          </p:spTgt>
                                        </p:tgtEl>
                                        <p:attrNameLst>
                                          <p:attrName>style.visibility</p:attrName>
                                        </p:attrNameLst>
                                      </p:cBhvr>
                                      <p:to>
                                        <p:strVal val="visible"/>
                                      </p:to>
                                    </p:set>
                                    <p:animEffect transition="in" filter="wipe(up)">
                                      <p:cBhvr>
                                        <p:cTn id="84" dur="500"/>
                                        <p:tgtEl>
                                          <p:spTgt spid="4">
                                            <p:graphicEl>
                                              <a:dgm id="{4407FACC-12E0-41C6-91F3-2CFEED22B0FF}"/>
                                            </p:graphicEl>
                                          </p:spTgt>
                                        </p:tgtEl>
                                      </p:cBhvr>
                                    </p:animEffect>
                                  </p:childTnLst>
                                </p:cTn>
                              </p:par>
                              <p:par>
                                <p:cTn id="85" presetID="22" presetClass="entr" presetSubtype="1" fill="hold" grpId="0" nodeType="withEffect">
                                  <p:stCondLst>
                                    <p:cond delay="0"/>
                                  </p:stCondLst>
                                  <p:childTnLst>
                                    <p:set>
                                      <p:cBhvr>
                                        <p:cTn id="86" dur="1" fill="hold">
                                          <p:stCondLst>
                                            <p:cond delay="0"/>
                                          </p:stCondLst>
                                        </p:cTn>
                                        <p:tgtEl>
                                          <p:spTgt spid="4">
                                            <p:graphicEl>
                                              <a:dgm id="{F4A1DDB1-E5AA-42E3-8943-474C3494E7BD}"/>
                                            </p:graphicEl>
                                          </p:spTgt>
                                        </p:tgtEl>
                                        <p:attrNameLst>
                                          <p:attrName>style.visibility</p:attrName>
                                        </p:attrNameLst>
                                      </p:cBhvr>
                                      <p:to>
                                        <p:strVal val="visible"/>
                                      </p:to>
                                    </p:set>
                                    <p:animEffect transition="in" filter="wipe(up)">
                                      <p:cBhvr>
                                        <p:cTn id="87" dur="500"/>
                                        <p:tgtEl>
                                          <p:spTgt spid="4">
                                            <p:graphicEl>
                                              <a:dgm id="{F4A1DDB1-E5AA-42E3-8943-474C3494E7BD}"/>
                                            </p:graphic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4">
                                            <p:graphicEl>
                                              <a:dgm id="{D7C72086-4773-41E6-955D-FCC5877ED4FE}"/>
                                            </p:graphicEl>
                                          </p:spTgt>
                                        </p:tgtEl>
                                        <p:attrNameLst>
                                          <p:attrName>style.visibility</p:attrName>
                                        </p:attrNameLst>
                                      </p:cBhvr>
                                      <p:to>
                                        <p:strVal val="visible"/>
                                      </p:to>
                                    </p:set>
                                    <p:animEffect transition="in" filter="wipe(up)">
                                      <p:cBhvr>
                                        <p:cTn id="92" dur="500"/>
                                        <p:tgtEl>
                                          <p:spTgt spid="4">
                                            <p:graphicEl>
                                              <a:dgm id="{D7C72086-4773-41E6-955D-FCC5877ED4FE}"/>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smtClean="0"/>
              <a:t>Quale è il significato del termine tecnica?</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070087291"/>
              </p:ext>
            </p:extLst>
          </p:nvPr>
        </p:nvGraphicFramePr>
        <p:xfrm>
          <a:off x="107504" y="1752600"/>
          <a:ext cx="8856984"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02185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Il metodo e le tecniche</a:t>
            </a:r>
            <a:endParaRPr lang="it-IT" b="1"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07529867"/>
              </p:ext>
            </p:extLst>
          </p:nvPr>
        </p:nvGraphicFramePr>
        <p:xfrm>
          <a:off x="251520" y="1752600"/>
          <a:ext cx="6264696"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ttangolo arrotondato 4"/>
          <p:cNvSpPr/>
          <p:nvPr/>
        </p:nvSpPr>
        <p:spPr>
          <a:xfrm>
            <a:off x="6372200" y="1844824"/>
            <a:ext cx="2664296" cy="280831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sz="1400" dirty="0" smtClean="0">
                <a:solidFill>
                  <a:schemeClr val="tx1"/>
                </a:solidFill>
              </a:rPr>
              <a:t>Compito del ricercatore/ metodologo è </a:t>
            </a:r>
            <a:r>
              <a:rPr lang="it-IT" sz="1400" b="1" dirty="0" smtClean="0">
                <a:solidFill>
                  <a:schemeClr val="tx1"/>
                </a:solidFill>
              </a:rPr>
              <a:t>scegliere passo dopo passo </a:t>
            </a:r>
            <a:r>
              <a:rPr lang="it-IT" sz="1400" dirty="0" smtClean="0">
                <a:solidFill>
                  <a:schemeClr val="tx1"/>
                </a:solidFill>
              </a:rPr>
              <a:t>il suo percorso, tenendo conto della natura dei sentieri esistenti e delle conoscenze pregresse. I risultati della ricerca dipenderanno dal complesso delle scelte fatte lungo tutto il tragitto.</a:t>
            </a:r>
            <a:endParaRPr lang="it-IT" sz="1400" dirty="0">
              <a:solidFill>
                <a:schemeClr val="tx1"/>
              </a:solidFill>
            </a:endParaRPr>
          </a:p>
        </p:txBody>
      </p:sp>
    </p:spTree>
    <p:extLst>
      <p:ext uri="{BB962C8B-B14F-4D97-AF65-F5344CB8AC3E}">
        <p14:creationId xmlns:p14="http://schemas.microsoft.com/office/powerpoint/2010/main" val="33105062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smtClean="0"/>
              <a:t>Il percorso della ricerca</a:t>
            </a:r>
            <a:endParaRPr lang="it-IT" b="1" dirty="0"/>
          </a:p>
        </p:txBody>
      </p:sp>
      <p:graphicFrame>
        <p:nvGraphicFramePr>
          <p:cNvPr id="5" name="Segnaposto contenuto 4"/>
          <p:cNvGraphicFramePr>
            <a:graphicFrameLocks noGrp="1"/>
          </p:cNvGraphicFramePr>
          <p:nvPr>
            <p:ph idx="1"/>
            <p:extLst>
              <p:ext uri="{D42A27DB-BD31-4B8C-83A1-F6EECF244321}">
                <p14:modId xmlns:p14="http://schemas.microsoft.com/office/powerpoint/2010/main" val="1940685578"/>
              </p:ext>
            </p:extLst>
          </p:nvPr>
        </p:nvGraphicFramePr>
        <p:xfrm>
          <a:off x="179512" y="1752600"/>
          <a:ext cx="8784976"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2084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graphicEl>
                                              <a:dgm id="{AFB0B229-40F7-4CD3-8B72-4B076B04CAC7}"/>
                                            </p:graphicEl>
                                          </p:spTgt>
                                        </p:tgtEl>
                                        <p:attrNameLst>
                                          <p:attrName>style.visibility</p:attrName>
                                        </p:attrNameLst>
                                      </p:cBhvr>
                                      <p:to>
                                        <p:strVal val="visible"/>
                                      </p:to>
                                    </p:set>
                                    <p:animEffect transition="in" filter="wipe(down)">
                                      <p:cBhvr>
                                        <p:cTn id="7" dur="500"/>
                                        <p:tgtEl>
                                          <p:spTgt spid="5">
                                            <p:graphicEl>
                                              <a:dgm id="{AFB0B229-40F7-4CD3-8B72-4B076B04CAC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graphicEl>
                                              <a:dgm id="{0D5BACFB-54EB-4BC0-973D-39134990AC2E}"/>
                                            </p:graphicEl>
                                          </p:spTgt>
                                        </p:tgtEl>
                                        <p:attrNameLst>
                                          <p:attrName>style.visibility</p:attrName>
                                        </p:attrNameLst>
                                      </p:cBhvr>
                                      <p:to>
                                        <p:strVal val="visible"/>
                                      </p:to>
                                    </p:set>
                                    <p:animEffect transition="in" filter="wipe(down)">
                                      <p:cBhvr>
                                        <p:cTn id="12" dur="500"/>
                                        <p:tgtEl>
                                          <p:spTgt spid="5">
                                            <p:graphicEl>
                                              <a:dgm id="{0D5BACFB-54EB-4BC0-973D-39134990AC2E}"/>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5">
                                            <p:graphicEl>
                                              <a:dgm id="{BBE5089F-9546-4F2F-94E9-64F68DCB6351}"/>
                                            </p:graphicEl>
                                          </p:spTgt>
                                        </p:tgtEl>
                                        <p:attrNameLst>
                                          <p:attrName>style.visibility</p:attrName>
                                        </p:attrNameLst>
                                      </p:cBhvr>
                                      <p:to>
                                        <p:strVal val="visible"/>
                                      </p:to>
                                    </p:set>
                                    <p:animEffect transition="in" filter="wipe(down)">
                                      <p:cBhvr>
                                        <p:cTn id="15" dur="500"/>
                                        <p:tgtEl>
                                          <p:spTgt spid="5">
                                            <p:graphicEl>
                                              <a:dgm id="{BBE5089F-9546-4F2F-94E9-64F68DCB6351}"/>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grpId="0" nodeType="clickEffect">
                                  <p:stCondLst>
                                    <p:cond delay="0"/>
                                  </p:stCondLst>
                                  <p:childTnLst>
                                    <p:set>
                                      <p:cBhvr>
                                        <p:cTn id="19" dur="1" fill="hold">
                                          <p:stCondLst>
                                            <p:cond delay="0"/>
                                          </p:stCondLst>
                                        </p:cTn>
                                        <p:tgtEl>
                                          <p:spTgt spid="5">
                                            <p:graphicEl>
                                              <a:dgm id="{85F227F0-53D2-4ABD-84E4-09D747FBDB28}"/>
                                            </p:graphicEl>
                                          </p:spTgt>
                                        </p:tgtEl>
                                        <p:attrNameLst>
                                          <p:attrName>style.visibility</p:attrName>
                                        </p:attrNameLst>
                                      </p:cBhvr>
                                      <p:to>
                                        <p:strVal val="visible"/>
                                      </p:to>
                                    </p:set>
                                    <p:animEffect transition="in" filter="wipe(down)">
                                      <p:cBhvr>
                                        <p:cTn id="20" dur="500"/>
                                        <p:tgtEl>
                                          <p:spTgt spid="5">
                                            <p:graphicEl>
                                              <a:dgm id="{85F227F0-53D2-4ABD-84E4-09D747FBDB28}"/>
                                            </p:graphicEl>
                                          </p:spTgt>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
                                            <p:graphicEl>
                                              <a:dgm id="{A6D5BA87-A43F-43DF-88D1-3A4AD2437C45}"/>
                                            </p:graphicEl>
                                          </p:spTgt>
                                        </p:tgtEl>
                                        <p:attrNameLst>
                                          <p:attrName>style.visibility</p:attrName>
                                        </p:attrNameLst>
                                      </p:cBhvr>
                                      <p:to>
                                        <p:strVal val="visible"/>
                                      </p:to>
                                    </p:set>
                                    <p:animEffect transition="in" filter="wipe(down)">
                                      <p:cBhvr>
                                        <p:cTn id="23" dur="500"/>
                                        <p:tgtEl>
                                          <p:spTgt spid="5">
                                            <p:graphicEl>
                                              <a:dgm id="{A6D5BA87-A43F-43DF-88D1-3A4AD2437C45}"/>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5">
                                            <p:graphicEl>
                                              <a:dgm id="{818B4D91-AFD0-4980-8844-AE1103CAB3A9}"/>
                                            </p:graphicEl>
                                          </p:spTgt>
                                        </p:tgtEl>
                                        <p:attrNameLst>
                                          <p:attrName>style.visibility</p:attrName>
                                        </p:attrNameLst>
                                      </p:cBhvr>
                                      <p:to>
                                        <p:strVal val="visible"/>
                                      </p:to>
                                    </p:set>
                                    <p:animEffect transition="in" filter="wipe(down)">
                                      <p:cBhvr>
                                        <p:cTn id="28" dur="500"/>
                                        <p:tgtEl>
                                          <p:spTgt spid="5">
                                            <p:graphicEl>
                                              <a:dgm id="{818B4D91-AFD0-4980-8844-AE1103CAB3A9}"/>
                                            </p:graphic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5">
                                            <p:graphicEl>
                                              <a:dgm id="{66EA23F9-2F20-4FE3-8DE3-5CB9E679EF0C}"/>
                                            </p:graphicEl>
                                          </p:spTgt>
                                        </p:tgtEl>
                                        <p:attrNameLst>
                                          <p:attrName>style.visibility</p:attrName>
                                        </p:attrNameLst>
                                      </p:cBhvr>
                                      <p:to>
                                        <p:strVal val="visible"/>
                                      </p:to>
                                    </p:set>
                                    <p:animEffect transition="in" filter="wipe(down)">
                                      <p:cBhvr>
                                        <p:cTn id="31" dur="500"/>
                                        <p:tgtEl>
                                          <p:spTgt spid="5">
                                            <p:graphicEl>
                                              <a:dgm id="{66EA23F9-2F20-4FE3-8DE3-5CB9E679EF0C}"/>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4" fill="hold" grpId="0" nodeType="clickEffect">
                                  <p:stCondLst>
                                    <p:cond delay="0"/>
                                  </p:stCondLst>
                                  <p:childTnLst>
                                    <p:set>
                                      <p:cBhvr>
                                        <p:cTn id="35" dur="1" fill="hold">
                                          <p:stCondLst>
                                            <p:cond delay="0"/>
                                          </p:stCondLst>
                                        </p:cTn>
                                        <p:tgtEl>
                                          <p:spTgt spid="5">
                                            <p:graphicEl>
                                              <a:dgm id="{187067BF-3530-4619-8C9F-A1A83793B7BE}"/>
                                            </p:graphicEl>
                                          </p:spTgt>
                                        </p:tgtEl>
                                        <p:attrNameLst>
                                          <p:attrName>style.visibility</p:attrName>
                                        </p:attrNameLst>
                                      </p:cBhvr>
                                      <p:to>
                                        <p:strVal val="visible"/>
                                      </p:to>
                                    </p:set>
                                    <p:animEffect transition="in" filter="wipe(down)">
                                      <p:cBhvr>
                                        <p:cTn id="36" dur="500"/>
                                        <p:tgtEl>
                                          <p:spTgt spid="5">
                                            <p:graphicEl>
                                              <a:dgm id="{187067BF-3530-4619-8C9F-A1A83793B7BE}"/>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5">
                                            <p:graphicEl>
                                              <a:dgm id="{7AD80E89-EA0A-44A2-A94F-78B150565573}"/>
                                            </p:graphicEl>
                                          </p:spTgt>
                                        </p:tgtEl>
                                        <p:attrNameLst>
                                          <p:attrName>style.visibility</p:attrName>
                                        </p:attrNameLst>
                                      </p:cBhvr>
                                      <p:to>
                                        <p:strVal val="visible"/>
                                      </p:to>
                                    </p:set>
                                    <p:animEffect transition="in" filter="wipe(down)">
                                      <p:cBhvr>
                                        <p:cTn id="39" dur="500"/>
                                        <p:tgtEl>
                                          <p:spTgt spid="5">
                                            <p:graphicEl>
                                              <a:dgm id="{7AD80E89-EA0A-44A2-A94F-78B150565573}"/>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5">
                                            <p:graphicEl>
                                              <a:dgm id="{B5A0B886-0EE1-4A66-8CE6-BDB48E8ADA45}"/>
                                            </p:graphicEl>
                                          </p:spTgt>
                                        </p:tgtEl>
                                        <p:attrNameLst>
                                          <p:attrName>style.visibility</p:attrName>
                                        </p:attrNameLst>
                                      </p:cBhvr>
                                      <p:to>
                                        <p:strVal val="visible"/>
                                      </p:to>
                                    </p:set>
                                    <p:animEffect transition="in" filter="wipe(down)">
                                      <p:cBhvr>
                                        <p:cTn id="44" dur="500"/>
                                        <p:tgtEl>
                                          <p:spTgt spid="5">
                                            <p:graphicEl>
                                              <a:dgm id="{B5A0B886-0EE1-4A66-8CE6-BDB48E8ADA45}"/>
                                            </p:graphicEl>
                                          </p:spTgt>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5">
                                            <p:graphicEl>
                                              <a:dgm id="{D1735126-FE20-47D0-9E97-F49CB6A80FA1}"/>
                                            </p:graphicEl>
                                          </p:spTgt>
                                        </p:tgtEl>
                                        <p:attrNameLst>
                                          <p:attrName>style.visibility</p:attrName>
                                        </p:attrNameLst>
                                      </p:cBhvr>
                                      <p:to>
                                        <p:strVal val="visible"/>
                                      </p:to>
                                    </p:set>
                                    <p:animEffect transition="in" filter="wipe(down)">
                                      <p:cBhvr>
                                        <p:cTn id="47" dur="500"/>
                                        <p:tgtEl>
                                          <p:spTgt spid="5">
                                            <p:graphicEl>
                                              <a:dgm id="{D1735126-FE20-47D0-9E97-F49CB6A80FA1}"/>
                                            </p:graphic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5">
                                            <p:graphicEl>
                                              <a:dgm id="{F05310A1-9399-43D1-B816-9900A82251AD}"/>
                                            </p:graphicEl>
                                          </p:spTgt>
                                        </p:tgtEl>
                                        <p:attrNameLst>
                                          <p:attrName>style.visibility</p:attrName>
                                        </p:attrNameLst>
                                      </p:cBhvr>
                                      <p:to>
                                        <p:strVal val="visible"/>
                                      </p:to>
                                    </p:set>
                                    <p:animEffect transition="in" filter="wipe(down)">
                                      <p:cBhvr>
                                        <p:cTn id="52" dur="500"/>
                                        <p:tgtEl>
                                          <p:spTgt spid="5">
                                            <p:graphicEl>
                                              <a:dgm id="{F05310A1-9399-43D1-B816-9900A82251AD}"/>
                                            </p:graphicEl>
                                          </p:spTgt>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5">
                                            <p:graphicEl>
                                              <a:dgm id="{A4C1F744-44E2-499B-AAC9-37BBB455BAD6}"/>
                                            </p:graphicEl>
                                          </p:spTgt>
                                        </p:tgtEl>
                                        <p:attrNameLst>
                                          <p:attrName>style.visibility</p:attrName>
                                        </p:attrNameLst>
                                      </p:cBhvr>
                                      <p:to>
                                        <p:strVal val="visible"/>
                                      </p:to>
                                    </p:set>
                                    <p:animEffect transition="in" filter="wipe(down)">
                                      <p:cBhvr>
                                        <p:cTn id="55" dur="500"/>
                                        <p:tgtEl>
                                          <p:spTgt spid="5">
                                            <p:graphicEl>
                                              <a:dgm id="{A4C1F744-44E2-499B-AAC9-37BBB455BAD6}"/>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Qualche esempio per cominciare</a:t>
            </a:r>
            <a:endParaRPr lang="it-IT" dirty="0"/>
          </a:p>
        </p:txBody>
      </p:sp>
      <p:graphicFrame>
        <p:nvGraphicFramePr>
          <p:cNvPr id="6" name="Segnaposto contenuto 5"/>
          <p:cNvGraphicFramePr>
            <a:graphicFrameLocks noGrp="1"/>
          </p:cNvGraphicFramePr>
          <p:nvPr>
            <p:ph idx="1"/>
            <p:extLst>
              <p:ext uri="{D42A27DB-BD31-4B8C-83A1-F6EECF244321}">
                <p14:modId xmlns:p14="http://schemas.microsoft.com/office/powerpoint/2010/main" val="1733130924"/>
              </p:ext>
            </p:extLst>
          </p:nvPr>
        </p:nvGraphicFramePr>
        <p:xfrm>
          <a:off x="179512" y="1752600"/>
          <a:ext cx="8784976"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sellaDiTesto 6"/>
          <p:cNvSpPr txBox="1"/>
          <p:nvPr/>
        </p:nvSpPr>
        <p:spPr>
          <a:xfrm>
            <a:off x="5436096" y="2287905"/>
            <a:ext cx="3168352" cy="276999"/>
          </a:xfrm>
          <a:prstGeom prst="rect">
            <a:avLst/>
          </a:prstGeom>
          <a:noFill/>
        </p:spPr>
        <p:txBody>
          <a:bodyPr wrap="square" rtlCol="0">
            <a:spAutoFit/>
          </a:bodyPr>
          <a:lstStyle/>
          <a:p>
            <a:pPr marL="285750" indent="-285750">
              <a:buFont typeface="Arial" pitchFamily="34" charset="0"/>
              <a:buChar char="•"/>
            </a:pPr>
            <a:r>
              <a:rPr lang="it-IT" sz="1200" dirty="0" smtClean="0"/>
              <a:t>Regione</a:t>
            </a:r>
            <a:endParaRPr lang="it-IT" sz="1200" dirty="0"/>
          </a:p>
        </p:txBody>
      </p:sp>
    </p:spTree>
    <p:extLst>
      <p:ext uri="{BB962C8B-B14F-4D97-AF65-F5344CB8AC3E}">
        <p14:creationId xmlns:p14="http://schemas.microsoft.com/office/powerpoint/2010/main" val="37838934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p:nvPr/>
        </p:nvSpPr>
        <p:spPr>
          <a:xfrm>
            <a:off x="5364089" y="260648"/>
            <a:ext cx="3600400" cy="830997"/>
          </a:xfrm>
          <a:prstGeom prst="rect">
            <a:avLst/>
          </a:prstGeom>
          <a:noFill/>
        </p:spPr>
        <p:txBody>
          <a:bodyPr wrap="square" rtlCol="0">
            <a:spAutoFit/>
          </a:bodyPr>
          <a:lstStyle/>
          <a:p>
            <a:r>
              <a:rPr lang="it-IT" sz="1200" b="1" dirty="0"/>
              <a:t>Esempio di domanda di un questionario. Indagine Istat – Eu-</a:t>
            </a:r>
            <a:r>
              <a:rPr lang="it-IT" sz="1200" b="1" dirty="0" err="1"/>
              <a:t>Silc</a:t>
            </a:r>
            <a:r>
              <a:rPr lang="it-IT" sz="1200" b="1" dirty="0"/>
              <a:t>.</a:t>
            </a:r>
            <a:endParaRPr lang="it-IT" sz="1200" dirty="0"/>
          </a:p>
          <a:p>
            <a:endParaRPr lang="it-IT" sz="1200" dirty="0" smtClean="0"/>
          </a:p>
          <a:p>
            <a:endParaRPr lang="it-IT" sz="1200" dirty="0"/>
          </a:p>
        </p:txBody>
      </p:sp>
      <p:sp>
        <p:nvSpPr>
          <p:cNvPr id="4" name="CasellaDiTesto 3"/>
          <p:cNvSpPr txBox="1"/>
          <p:nvPr/>
        </p:nvSpPr>
        <p:spPr>
          <a:xfrm>
            <a:off x="5364089" y="4941168"/>
            <a:ext cx="3600400" cy="36933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it-IT" b="1" dirty="0" smtClean="0">
                <a:ln/>
                <a:solidFill>
                  <a:schemeClr val="accent3"/>
                </a:solidFill>
              </a:rPr>
              <a:t>ESEMPI</a:t>
            </a:r>
            <a:endParaRPr lang="it-IT" b="1" dirty="0">
              <a:ln/>
              <a:solidFill>
                <a:schemeClr val="accent3"/>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38" t="1464" r="1538"/>
          <a:stretch/>
        </p:blipFill>
        <p:spPr bwMode="auto">
          <a:xfrm>
            <a:off x="179512" y="260648"/>
            <a:ext cx="5184576" cy="63367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64088" y="836712"/>
            <a:ext cx="3600401"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399371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Molti modi di fare </a:t>
            </a:r>
            <a:r>
              <a:rPr lang="it-IT" b="1" dirty="0" smtClean="0"/>
              <a:t>ricerca e due strade principali</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307236732"/>
              </p:ext>
            </p:extLst>
          </p:nvPr>
        </p:nvGraphicFramePr>
        <p:xfrm>
          <a:off x="251520" y="1628800"/>
          <a:ext cx="8712968"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99587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dirty="0"/>
              <a:t>Una classificazione dei modi di fare ricerca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401547113"/>
              </p:ext>
            </p:extLst>
          </p:nvPr>
        </p:nvGraphicFramePr>
        <p:xfrm>
          <a:off x="179511" y="1484784"/>
          <a:ext cx="8712969" cy="5221731"/>
        </p:xfrm>
        <a:graphic>
          <a:graphicData uri="http://schemas.openxmlformats.org/drawingml/2006/table">
            <a:tbl>
              <a:tblPr firstRow="1" firstCol="1" lastRow="1" lastCol="1" bandRow="1" bandCol="1">
                <a:tableStyleId>{00A15C55-8517-42AA-B614-E9B94910E393}</a:tableStyleId>
              </a:tblPr>
              <a:tblGrid>
                <a:gridCol w="968218"/>
                <a:gridCol w="968218"/>
                <a:gridCol w="1071231"/>
                <a:gridCol w="2852651"/>
                <a:gridCol w="2852651"/>
              </a:tblGrid>
              <a:tr h="215980">
                <a:tc gridSpan="2">
                  <a:txBody>
                    <a:bodyPr/>
                    <a:lstStyle/>
                    <a:p>
                      <a:pPr algn="ctr">
                        <a:spcAft>
                          <a:spcPts val="0"/>
                        </a:spcAft>
                      </a:pPr>
                      <a:r>
                        <a:rPr lang="it-IT" sz="1000" dirty="0">
                          <a:effectLst/>
                        </a:rPr>
                        <a:t>Modi della ricerca </a:t>
                      </a:r>
                      <a:r>
                        <a:rPr lang="it-IT" sz="1000" dirty="0" smtClean="0">
                          <a:effectLst/>
                        </a:rPr>
                        <a:t>empirica</a:t>
                      </a:r>
                      <a:endParaRPr lang="it-IT" sz="1000" dirty="0">
                        <a:effectLst/>
                        <a:latin typeface="Times New Roman"/>
                        <a:ea typeface="Times New Roman"/>
                      </a:endParaRPr>
                    </a:p>
                  </a:txBody>
                  <a:tcPr marL="50520" marR="50520" marT="0" marB="0"/>
                </a:tc>
                <a:tc hMerge="1">
                  <a:txBody>
                    <a:bodyPr/>
                    <a:lstStyle/>
                    <a:p>
                      <a:endParaRPr lang="it-IT"/>
                    </a:p>
                  </a:txBody>
                  <a:tcPr/>
                </a:tc>
                <a:tc rowSpan="2">
                  <a:txBody>
                    <a:bodyPr/>
                    <a:lstStyle/>
                    <a:p>
                      <a:pPr algn="just">
                        <a:spcAft>
                          <a:spcPts val="0"/>
                        </a:spcAft>
                      </a:pPr>
                      <a:r>
                        <a:rPr lang="it-IT" sz="1000">
                          <a:effectLst/>
                        </a:rPr>
                        <a:t>Tecnica per la raccolta dei dati</a:t>
                      </a:r>
                      <a:endParaRPr lang="it-IT" sz="1000">
                        <a:effectLst/>
                        <a:latin typeface="Times New Roman"/>
                        <a:ea typeface="Times New Roman"/>
                      </a:endParaRPr>
                    </a:p>
                  </a:txBody>
                  <a:tcPr marL="50520" marR="50520" marT="0" marB="0"/>
                </a:tc>
                <a:tc rowSpan="2">
                  <a:txBody>
                    <a:bodyPr/>
                    <a:lstStyle/>
                    <a:p>
                      <a:pPr algn="just">
                        <a:spcAft>
                          <a:spcPts val="0"/>
                        </a:spcAft>
                      </a:pPr>
                      <a:r>
                        <a:rPr lang="it-IT" sz="1000">
                          <a:effectLst/>
                        </a:rPr>
                        <a:t>Esempio di ricerca</a:t>
                      </a:r>
                      <a:endParaRPr lang="it-IT" sz="1000">
                        <a:effectLst/>
                        <a:latin typeface="Times New Roman"/>
                        <a:ea typeface="Times New Roman"/>
                      </a:endParaRPr>
                    </a:p>
                  </a:txBody>
                  <a:tcPr marL="50520" marR="50520" marT="0" marB="0"/>
                </a:tc>
                <a:tc rowSpan="2">
                  <a:txBody>
                    <a:bodyPr/>
                    <a:lstStyle/>
                    <a:p>
                      <a:pPr algn="just">
                        <a:spcAft>
                          <a:spcPts val="0"/>
                        </a:spcAft>
                      </a:pPr>
                      <a:r>
                        <a:rPr lang="it-IT" sz="1000" dirty="0">
                          <a:effectLst/>
                        </a:rPr>
                        <a:t>Alcune domande di ricerca</a:t>
                      </a:r>
                      <a:endParaRPr lang="it-IT" sz="1000" dirty="0">
                        <a:effectLst/>
                        <a:latin typeface="Times New Roman"/>
                        <a:ea typeface="Times New Roman"/>
                      </a:endParaRPr>
                    </a:p>
                  </a:txBody>
                  <a:tcPr marL="50520" marR="50520" marT="0" marB="0"/>
                </a:tc>
              </a:tr>
              <a:tr h="470167">
                <a:tc>
                  <a:txBody>
                    <a:bodyPr/>
                    <a:lstStyle/>
                    <a:p>
                      <a:pPr algn="just">
                        <a:spcAft>
                          <a:spcPts val="0"/>
                        </a:spcAft>
                      </a:pPr>
                      <a:r>
                        <a:rPr lang="it-IT" sz="1000" dirty="0">
                          <a:effectLst/>
                        </a:rPr>
                        <a:t>Macro classificazione</a:t>
                      </a:r>
                      <a:endParaRPr lang="it-IT" sz="1000" dirty="0">
                        <a:effectLst/>
                        <a:latin typeface="Times New Roman"/>
                        <a:ea typeface="Times New Roman"/>
                      </a:endParaRPr>
                    </a:p>
                  </a:txBody>
                  <a:tcPr marL="50520" marR="50520" marT="0" marB="0"/>
                </a:tc>
                <a:tc>
                  <a:txBody>
                    <a:bodyPr/>
                    <a:lstStyle/>
                    <a:p>
                      <a:pPr algn="just">
                        <a:spcAft>
                          <a:spcPts val="0"/>
                        </a:spcAft>
                      </a:pPr>
                      <a:r>
                        <a:rPr lang="it-IT" sz="1000">
                          <a:effectLst/>
                        </a:rPr>
                        <a:t>Micro classificazione</a:t>
                      </a:r>
                      <a:endParaRPr lang="it-IT" sz="1000">
                        <a:effectLst/>
                        <a:latin typeface="Times New Roman"/>
                        <a:ea typeface="Times New Roman"/>
                      </a:endParaRPr>
                    </a:p>
                  </a:txBody>
                  <a:tcPr marL="50520" marR="50520" marT="0" marB="0"/>
                </a:tc>
                <a:tc vMerge="1">
                  <a:txBody>
                    <a:bodyPr/>
                    <a:lstStyle/>
                    <a:p>
                      <a:endParaRPr lang="it-IT"/>
                    </a:p>
                  </a:txBody>
                  <a:tcPr/>
                </a:tc>
                <a:tc vMerge="1">
                  <a:txBody>
                    <a:bodyPr/>
                    <a:lstStyle/>
                    <a:p>
                      <a:endParaRPr lang="it-IT"/>
                    </a:p>
                  </a:txBody>
                  <a:tcPr/>
                </a:tc>
                <a:tc vMerge="1">
                  <a:txBody>
                    <a:bodyPr/>
                    <a:lstStyle/>
                    <a:p>
                      <a:endParaRPr lang="it-IT"/>
                    </a:p>
                  </a:txBody>
                  <a:tcPr/>
                </a:tc>
              </a:tr>
              <a:tr h="863921">
                <a:tc rowSpan="3">
                  <a:txBody>
                    <a:bodyPr/>
                    <a:lstStyle/>
                    <a:p>
                      <a:pPr algn="just">
                        <a:spcAft>
                          <a:spcPts val="0"/>
                        </a:spcAft>
                      </a:pPr>
                      <a:r>
                        <a:rPr lang="it-IT" sz="1000">
                          <a:effectLst/>
                        </a:rPr>
                        <a:t>Ricerca standard</a:t>
                      </a:r>
                    </a:p>
                    <a:p>
                      <a:pPr algn="just">
                        <a:spcAft>
                          <a:spcPts val="0"/>
                        </a:spcAft>
                      </a:pPr>
                      <a:r>
                        <a:rPr lang="it-IT" sz="1000">
                          <a:effectLst/>
                        </a:rPr>
                        <a:t>o</a:t>
                      </a:r>
                    </a:p>
                    <a:p>
                      <a:pPr algn="just">
                        <a:spcAft>
                          <a:spcPts val="0"/>
                        </a:spcAft>
                      </a:pPr>
                      <a:r>
                        <a:rPr lang="it-IT" sz="1000">
                          <a:effectLst/>
                        </a:rPr>
                        <a:t>quantitativa</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Analisi secondaria dei dati</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Fonti statistiche ufficiali</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Raccolta e analisi dei dati Istat</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Quale è la diffusione della povertà in Italia?</a:t>
                      </a:r>
                    </a:p>
                    <a:p>
                      <a:pPr algn="just">
                        <a:spcAft>
                          <a:spcPts val="0"/>
                        </a:spcAft>
                      </a:pPr>
                      <a:r>
                        <a:rPr lang="it-IT" sz="1000">
                          <a:effectLst/>
                        </a:rPr>
                        <a:t>Come si modifica il fenomeno nel tempo?</a:t>
                      </a:r>
                    </a:p>
                    <a:p>
                      <a:pPr algn="just">
                        <a:spcAft>
                          <a:spcPts val="0"/>
                        </a:spcAft>
                      </a:pPr>
                      <a:r>
                        <a:rPr lang="it-IT" sz="1000">
                          <a:effectLst/>
                        </a:rPr>
                        <a:t>Quali famiglie interessa particolarmente?</a:t>
                      </a:r>
                    </a:p>
                    <a:p>
                      <a:pPr algn="just">
                        <a:spcAft>
                          <a:spcPts val="0"/>
                        </a:spcAft>
                      </a:pPr>
                      <a:r>
                        <a:rPr lang="it-IT" sz="1000">
                          <a:effectLst/>
                        </a:rPr>
                        <a:t>Quali caratteristiche hanno queste famiglie?</a:t>
                      </a:r>
                      <a:endParaRPr lang="it-IT" sz="1000">
                        <a:effectLst/>
                        <a:latin typeface="Times New Roman"/>
                        <a:ea typeface="Times New Roman"/>
                      </a:endParaRPr>
                    </a:p>
                  </a:txBody>
                  <a:tcPr marL="50520" marR="50520" marT="0" marB="0"/>
                </a:tc>
              </a:tr>
              <a:tr h="1079901">
                <a:tc vMerge="1">
                  <a:txBody>
                    <a:bodyPr/>
                    <a:lstStyle/>
                    <a:p>
                      <a:endParaRPr lang="it-IT"/>
                    </a:p>
                  </a:txBody>
                  <a:tcPr/>
                </a:tc>
                <a:tc>
                  <a:txBody>
                    <a:bodyPr/>
                    <a:lstStyle/>
                    <a:p>
                      <a:pPr algn="just">
                        <a:spcAft>
                          <a:spcPts val="0"/>
                        </a:spcAft>
                      </a:pPr>
                      <a:r>
                        <a:rPr lang="it-IT" sz="1000">
                          <a:effectLst/>
                        </a:rPr>
                        <a:t>Inchiesta campionaria</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Questionario</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Indagine campionaria sulle famiglie dei cassintegrati</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Che diffusione ha la povertà in un certo territorio o su un particolare gruppo?</a:t>
                      </a:r>
                    </a:p>
                    <a:p>
                      <a:pPr algn="just">
                        <a:spcAft>
                          <a:spcPts val="0"/>
                        </a:spcAft>
                      </a:pPr>
                      <a:r>
                        <a:rPr lang="it-IT" sz="1000">
                          <a:effectLst/>
                        </a:rPr>
                        <a:t>Quale è il livello dei consumi delle famiglie?</a:t>
                      </a:r>
                    </a:p>
                    <a:p>
                      <a:pPr algn="just">
                        <a:spcAft>
                          <a:spcPts val="0"/>
                        </a:spcAft>
                      </a:pPr>
                      <a:r>
                        <a:rPr lang="it-IT" sz="1000">
                          <a:effectLst/>
                        </a:rPr>
                        <a:t>Quale è il livello dell’indebitamento?</a:t>
                      </a:r>
                    </a:p>
                    <a:p>
                      <a:pPr algn="just">
                        <a:spcAft>
                          <a:spcPts val="0"/>
                        </a:spcAft>
                      </a:pPr>
                      <a:r>
                        <a:rPr lang="it-IT" sz="1000">
                          <a:effectLst/>
                        </a:rPr>
                        <a:t>Quali restrizioni alle spese quotidiane?</a:t>
                      </a:r>
                      <a:endParaRPr lang="it-IT" sz="1000">
                        <a:effectLst/>
                        <a:latin typeface="Times New Roman"/>
                        <a:ea typeface="Times New Roman"/>
                      </a:endParaRPr>
                    </a:p>
                  </a:txBody>
                  <a:tcPr marL="50520" marR="50520" marT="0" marB="0"/>
                </a:tc>
              </a:tr>
              <a:tr h="1079901">
                <a:tc vMerge="1">
                  <a:txBody>
                    <a:bodyPr/>
                    <a:lstStyle/>
                    <a:p>
                      <a:endParaRPr lang="it-IT"/>
                    </a:p>
                  </a:txBody>
                  <a:tcPr/>
                </a:tc>
                <a:tc>
                  <a:txBody>
                    <a:bodyPr/>
                    <a:lstStyle/>
                    <a:p>
                      <a:pPr algn="just">
                        <a:spcAft>
                          <a:spcPts val="0"/>
                        </a:spcAft>
                      </a:pPr>
                      <a:r>
                        <a:rPr lang="it-IT" sz="1000">
                          <a:effectLst/>
                        </a:rPr>
                        <a:t>Indagine sperimentale</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Esperimento</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Indagine sugli effetti della formazione sui lavoratori in mobilità</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La formazione professionale riesce a facilitare il ritorno dei lavoratori in mobilità sul mercato?</a:t>
                      </a:r>
                    </a:p>
                    <a:p>
                      <a:pPr algn="just">
                        <a:spcAft>
                          <a:spcPts val="0"/>
                        </a:spcAft>
                      </a:pPr>
                      <a:r>
                        <a:rPr lang="it-IT" sz="1000">
                          <a:effectLst/>
                        </a:rPr>
                        <a:t>Per quali soggetti questo effetto è più forte? </a:t>
                      </a:r>
                    </a:p>
                    <a:p>
                      <a:pPr algn="just">
                        <a:spcAft>
                          <a:spcPts val="0"/>
                        </a:spcAft>
                      </a:pPr>
                      <a:r>
                        <a:rPr lang="it-IT" sz="1000">
                          <a:effectLst/>
                        </a:rPr>
                        <a:t>Quali sono i tempi per il ritorno al mercato?</a:t>
                      </a:r>
                    </a:p>
                    <a:p>
                      <a:pPr algn="just">
                        <a:spcAft>
                          <a:spcPts val="0"/>
                        </a:spcAft>
                      </a:pPr>
                      <a:r>
                        <a:rPr lang="it-IT" sz="1000">
                          <a:effectLst/>
                        </a:rPr>
                        <a:t>Per chi questo intervento non funziona?</a:t>
                      </a:r>
                      <a:endParaRPr lang="it-IT" sz="1000">
                        <a:effectLst/>
                        <a:latin typeface="Times New Roman"/>
                        <a:ea typeface="Times New Roman"/>
                      </a:endParaRPr>
                    </a:p>
                  </a:txBody>
                  <a:tcPr marL="50520" marR="50520" marT="0" marB="0"/>
                </a:tc>
              </a:tr>
              <a:tr h="863921">
                <a:tc rowSpan="2">
                  <a:txBody>
                    <a:bodyPr/>
                    <a:lstStyle/>
                    <a:p>
                      <a:pPr algn="just">
                        <a:spcAft>
                          <a:spcPts val="0"/>
                        </a:spcAft>
                      </a:pPr>
                      <a:r>
                        <a:rPr lang="it-IT" sz="1000">
                          <a:effectLst/>
                        </a:rPr>
                        <a:t>Ricerca non standard</a:t>
                      </a:r>
                    </a:p>
                    <a:p>
                      <a:pPr algn="just">
                        <a:spcAft>
                          <a:spcPts val="0"/>
                        </a:spcAft>
                      </a:pPr>
                      <a:r>
                        <a:rPr lang="it-IT" sz="1000">
                          <a:effectLst/>
                        </a:rPr>
                        <a:t>o</a:t>
                      </a:r>
                    </a:p>
                    <a:p>
                      <a:pPr algn="just">
                        <a:spcAft>
                          <a:spcPts val="0"/>
                        </a:spcAft>
                      </a:pPr>
                      <a:r>
                        <a:rPr lang="it-IT" sz="1000">
                          <a:effectLst/>
                        </a:rPr>
                        <a:t>qualitativa</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Indagine con intervista</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Intervista discorsiva</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Indagine sui percorsi di vita delle famiglie dei cassintegrati</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Quali eventi segnano la caduta in povertà?</a:t>
                      </a:r>
                    </a:p>
                    <a:p>
                      <a:pPr algn="just">
                        <a:spcAft>
                          <a:spcPts val="0"/>
                        </a:spcAft>
                      </a:pPr>
                      <a:r>
                        <a:rPr lang="it-IT" sz="1000">
                          <a:effectLst/>
                        </a:rPr>
                        <a:t>Quali effetti produce la povertà sulle capacità dell’individuo in termini di relazioni sociali, fiducia, autostima, etc.?</a:t>
                      </a:r>
                      <a:endParaRPr lang="it-IT" sz="1000">
                        <a:effectLst/>
                        <a:latin typeface="Times New Roman"/>
                        <a:ea typeface="Times New Roman"/>
                      </a:endParaRPr>
                    </a:p>
                  </a:txBody>
                  <a:tcPr marL="50520" marR="50520" marT="0" marB="0"/>
                </a:tc>
              </a:tr>
              <a:tr h="647940">
                <a:tc vMerge="1">
                  <a:txBody>
                    <a:bodyPr/>
                    <a:lstStyle/>
                    <a:p>
                      <a:endParaRPr lang="it-IT"/>
                    </a:p>
                  </a:txBody>
                  <a:tcPr/>
                </a:tc>
                <a:tc>
                  <a:txBody>
                    <a:bodyPr/>
                    <a:lstStyle/>
                    <a:p>
                      <a:pPr algn="just">
                        <a:spcAft>
                          <a:spcPts val="0"/>
                        </a:spcAft>
                      </a:pPr>
                      <a:r>
                        <a:rPr lang="it-IT" sz="1000">
                          <a:effectLst/>
                        </a:rPr>
                        <a:t>Ricerca etnografica</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Osservazione</a:t>
                      </a:r>
                      <a:endParaRPr lang="it-IT" sz="1000">
                        <a:effectLst/>
                        <a:latin typeface="Times New Roman"/>
                        <a:ea typeface="Times New Roman"/>
                      </a:endParaRPr>
                    </a:p>
                  </a:txBody>
                  <a:tcPr marL="50520" marR="50520" marT="0" marB="0"/>
                </a:tc>
                <a:tc>
                  <a:txBody>
                    <a:bodyPr/>
                    <a:lstStyle/>
                    <a:p>
                      <a:pPr algn="just">
                        <a:spcAft>
                          <a:spcPts val="0"/>
                        </a:spcAft>
                      </a:pPr>
                      <a:r>
                        <a:rPr lang="it-IT" sz="1000">
                          <a:effectLst/>
                        </a:rPr>
                        <a:t>Indagine sugli homeless</a:t>
                      </a:r>
                      <a:endParaRPr lang="it-IT" sz="1000">
                        <a:effectLst/>
                        <a:latin typeface="Times New Roman"/>
                        <a:ea typeface="Times New Roman"/>
                      </a:endParaRPr>
                    </a:p>
                  </a:txBody>
                  <a:tcPr marL="50520" marR="50520" marT="0" marB="0"/>
                </a:tc>
                <a:tc>
                  <a:txBody>
                    <a:bodyPr/>
                    <a:lstStyle/>
                    <a:p>
                      <a:pPr algn="just">
                        <a:spcAft>
                          <a:spcPts val="0"/>
                        </a:spcAft>
                      </a:pPr>
                      <a:r>
                        <a:rPr lang="it-IT" sz="1000" dirty="0">
                          <a:effectLst/>
                        </a:rPr>
                        <a:t>Come si configura il mondo degli homeless?</a:t>
                      </a:r>
                    </a:p>
                    <a:p>
                      <a:pPr algn="just">
                        <a:spcAft>
                          <a:spcPts val="0"/>
                        </a:spcAft>
                      </a:pPr>
                      <a:r>
                        <a:rPr lang="it-IT" sz="1000" dirty="0">
                          <a:effectLst/>
                        </a:rPr>
                        <a:t>Come si articola in questo mondo: il tempo, le relazioni sociali, la sopravvivenza?</a:t>
                      </a:r>
                      <a:endParaRPr lang="it-IT" sz="1000" dirty="0">
                        <a:effectLst/>
                        <a:latin typeface="Times New Roman"/>
                        <a:ea typeface="Times New Roman"/>
                      </a:endParaRPr>
                    </a:p>
                  </a:txBody>
                  <a:tcPr marL="50520" marR="50520" marT="0" marB="0"/>
                </a:tc>
              </a:tr>
            </a:tbl>
          </a:graphicData>
        </a:graphic>
      </p:graphicFrame>
    </p:spTree>
    <p:extLst>
      <p:ext uri="{BB962C8B-B14F-4D97-AF65-F5344CB8AC3E}">
        <p14:creationId xmlns:p14="http://schemas.microsoft.com/office/powerpoint/2010/main" val="24491285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Segnaposto contenuto 3"/>
          <p:cNvGraphicFramePr>
            <a:graphicFrameLocks noGrp="1"/>
          </p:cNvGraphicFramePr>
          <p:nvPr>
            <p:ph idx="1"/>
            <p:extLst>
              <p:ext uri="{D42A27DB-BD31-4B8C-83A1-F6EECF244321}">
                <p14:modId xmlns:p14="http://schemas.microsoft.com/office/powerpoint/2010/main" val="356182192"/>
              </p:ext>
            </p:extLst>
          </p:nvPr>
        </p:nvGraphicFramePr>
        <p:xfrm>
          <a:off x="179512" y="1628800"/>
          <a:ext cx="8784976" cy="49685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olo 1"/>
          <p:cNvSpPr>
            <a:spLocks noGrp="1"/>
          </p:cNvSpPr>
          <p:nvPr>
            <p:ph type="title"/>
          </p:nvPr>
        </p:nvSpPr>
        <p:spPr/>
        <p:txBody>
          <a:bodyPr>
            <a:normAutofit/>
          </a:bodyPr>
          <a:lstStyle/>
          <a:p>
            <a:r>
              <a:rPr lang="it-IT" b="1" dirty="0"/>
              <a:t>Le fasi della ricerca </a:t>
            </a:r>
            <a:r>
              <a:rPr lang="it-IT" b="1" dirty="0" smtClean="0"/>
              <a:t>empirica</a:t>
            </a:r>
            <a:endParaRPr lang="it-IT" dirty="0"/>
          </a:p>
        </p:txBody>
      </p:sp>
    </p:spTree>
    <p:extLst>
      <p:ext uri="{BB962C8B-B14F-4D97-AF65-F5344CB8AC3E}">
        <p14:creationId xmlns:p14="http://schemas.microsoft.com/office/powerpoint/2010/main" val="4149822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1. la progettazione o il disegno della </a:t>
            </a:r>
            <a:r>
              <a:rPr lang="it-IT" b="1" dirty="0" smtClean="0"/>
              <a:t>ricerca</a:t>
            </a:r>
            <a:endParaRPr lang="it-IT" b="1" dirty="0"/>
          </a:p>
        </p:txBody>
      </p:sp>
      <p:graphicFrame>
        <p:nvGraphicFramePr>
          <p:cNvPr id="6" name="Segnaposto contenuto 5"/>
          <p:cNvGraphicFramePr>
            <a:graphicFrameLocks noGrp="1"/>
          </p:cNvGraphicFramePr>
          <p:nvPr>
            <p:ph idx="1"/>
            <p:extLst>
              <p:ext uri="{D42A27DB-BD31-4B8C-83A1-F6EECF244321}">
                <p14:modId xmlns:p14="http://schemas.microsoft.com/office/powerpoint/2010/main" val="2099115871"/>
              </p:ext>
            </p:extLst>
          </p:nvPr>
        </p:nvGraphicFramePr>
        <p:xfrm>
          <a:off x="179512" y="1752600"/>
          <a:ext cx="8784976" cy="47727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35963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2. la costruzione della documentazione empirica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497387280"/>
              </p:ext>
            </p:extLst>
          </p:nvPr>
        </p:nvGraphicFramePr>
        <p:xfrm>
          <a:off x="251520" y="1752600"/>
          <a:ext cx="8712968" cy="49887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415217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3. l’analisi della documentazione empirica</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678614535"/>
              </p:ext>
            </p:extLst>
          </p:nvPr>
        </p:nvGraphicFramePr>
        <p:xfrm>
          <a:off x="251520" y="1752600"/>
          <a:ext cx="8640960" cy="48447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33571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lvl="0"/>
            <a:r>
              <a:rPr lang="it-IT" b="1" dirty="0"/>
              <a:t>4. la comunicazione dei risultati </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527047380"/>
              </p:ext>
            </p:extLst>
          </p:nvPr>
        </p:nvGraphicFramePr>
        <p:xfrm>
          <a:off x="251520" y="1752600"/>
          <a:ext cx="8640960" cy="49167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324416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cap="small" dirty="0"/>
              <a:t>il modello </a:t>
            </a:r>
            <a:r>
              <a:rPr lang="it-IT" b="1" cap="small" dirty="0" err="1" smtClean="0"/>
              <a:t>ideal</a:t>
            </a:r>
            <a:r>
              <a:rPr lang="it-IT" b="1" cap="small" dirty="0" smtClean="0"/>
              <a:t>-tipico </a:t>
            </a:r>
            <a:r>
              <a:rPr lang="it-IT" b="1" cap="small" dirty="0"/>
              <a:t>della ricerca </a:t>
            </a:r>
            <a:r>
              <a:rPr lang="it-IT" b="1" cap="small" dirty="0" smtClean="0"/>
              <a:t>quantitativa</a:t>
            </a:r>
            <a:endParaRPr lang="it-IT"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9" y="1795463"/>
            <a:ext cx="8568952" cy="4729881"/>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57561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b="1" cap="small" dirty="0"/>
              <a:t>il modello </a:t>
            </a:r>
            <a:r>
              <a:rPr lang="it-IT" b="1" cap="small" dirty="0" err="1" smtClean="0"/>
              <a:t>ideal</a:t>
            </a:r>
            <a:r>
              <a:rPr lang="it-IT" b="1" cap="small" dirty="0" smtClean="0"/>
              <a:t>-tipico </a:t>
            </a:r>
            <a:r>
              <a:rPr lang="it-IT" b="1" cap="small" dirty="0"/>
              <a:t>della ricerca </a:t>
            </a:r>
            <a:r>
              <a:rPr lang="it-IT" b="1" cap="small" dirty="0" smtClean="0"/>
              <a:t>qualitativa</a:t>
            </a:r>
            <a:endParaRPr lang="it-IT"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720" y="1819274"/>
            <a:ext cx="8529752" cy="4590854"/>
          </a:xfrm>
          <a:prstGeom prst="rect">
            <a:avLst/>
          </a:prstGeom>
          <a:noFill/>
          <a:ln w="38100">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792195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armacia">
  <a:themeElements>
    <a:clrScheme name="Farmacia">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Farmacia">
      <a:majorFont>
        <a:latin typeface="Book Antiqua"/>
        <a:ea typeface=""/>
        <a:cs typeface=""/>
        <a:font script="Jpan" typeface="HGS明朝B"/>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armacia">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3000"/>
            <a:satMod val="140000"/>
          </a:schemeClr>
        </a:solidFill>
        <a:blipFill rotWithShape="1">
          <a:blip xmlns:r="http://schemas.openxmlformats.org/officeDocument/2006/relationships" r:embed="rId1">
            <a:duotone>
              <a:schemeClr val="phClr">
                <a:tint val="70000"/>
                <a:satMod val="170000"/>
              </a:schemeClr>
              <a:schemeClr val="phClr">
                <a:shade val="70000"/>
                <a:satMod val="13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Apothecary</Template>
  <TotalTime>685</TotalTime>
  <Words>1939</Words>
  <Application>Microsoft Office PowerPoint</Application>
  <PresentationFormat>Presentazione su schermo (4:3)</PresentationFormat>
  <Paragraphs>153</Paragraphs>
  <Slides>19</Slides>
  <Notes>0</Notes>
  <HiddenSlides>0</HiddenSlides>
  <MMClips>0</MMClips>
  <ScaleCrop>false</ScaleCrop>
  <HeadingPairs>
    <vt:vector size="4" baseType="variant">
      <vt:variant>
        <vt:lpstr>Tema</vt:lpstr>
      </vt:variant>
      <vt:variant>
        <vt:i4>1</vt:i4>
      </vt:variant>
      <vt:variant>
        <vt:lpstr>Titoli diapositive</vt:lpstr>
      </vt:variant>
      <vt:variant>
        <vt:i4>19</vt:i4>
      </vt:variant>
    </vt:vector>
  </HeadingPairs>
  <TitlesOfParts>
    <vt:vector size="20" baseType="lpstr">
      <vt:lpstr>Farmacia</vt:lpstr>
      <vt:lpstr>Metodologia della ricerca sociale</vt:lpstr>
      <vt:lpstr>Introduzione alla metodologia della ricerca sociale</vt:lpstr>
      <vt:lpstr>La centralità del metodo</vt:lpstr>
      <vt:lpstr>Il processo di conoscenza scientifica</vt:lpstr>
      <vt:lpstr>Perché parlare di metodologia?</vt:lpstr>
      <vt:lpstr>Quale è il significato del termine tecnica?</vt:lpstr>
      <vt:lpstr>Il metodo e le tecniche</vt:lpstr>
      <vt:lpstr>Il percorso della ricerca</vt:lpstr>
      <vt:lpstr>Qualche esempio per cominciare</vt:lpstr>
      <vt:lpstr>Presentazione standard di PowerPoint</vt:lpstr>
      <vt:lpstr>Molti modi di fare ricerca e due strade principali</vt:lpstr>
      <vt:lpstr>Una classificazione dei modi di fare ricerca</vt:lpstr>
      <vt:lpstr>Le fasi della ricerca empirica</vt:lpstr>
      <vt:lpstr>1. la progettazione o il disegno della ricerca</vt:lpstr>
      <vt:lpstr>2. la costruzione della documentazione empirica</vt:lpstr>
      <vt:lpstr>3. l’analisi della documentazione empirica</vt:lpstr>
      <vt:lpstr>4. la comunicazione dei risultati </vt:lpstr>
      <vt:lpstr>il modello ideal-tipico della ricerca quantitativa</vt:lpstr>
      <vt:lpstr>il modello ideal-tipico della ricerca qualitativa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Metodologia della ricerca sociale</dc:title>
  <dc:creator>Gabry</dc:creator>
  <cp:lastModifiedBy>Enrica</cp:lastModifiedBy>
  <cp:revision>35</cp:revision>
  <dcterms:created xsi:type="dcterms:W3CDTF">2012-09-27T08:42:38Z</dcterms:created>
  <dcterms:modified xsi:type="dcterms:W3CDTF">2012-10-03T11:40:08Z</dcterms:modified>
</cp:coreProperties>
</file>