
<file path=[Content_Types].xml><?xml version="1.0" encoding="utf-8"?>
<Types xmlns="http://schemas.openxmlformats.org/package/2006/content-types">
  <Override PartName="/ppt/slides/slide29.xml" ContentType="application/vnd.openxmlformats-officedocument.presentationml.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drawing9.xml" ContentType="application/vnd.ms-office.drawingml.diagramDrawing+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7.xml" ContentType="application/vnd.ms-office.drawingml.diagramDrawing+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quickStyle7.xml" ContentType="application/vnd.openxmlformats-officedocument.drawingml.diagramStyle+xml"/>
  <Override PartName="/ppt/diagrams/layout11.xml" ContentType="application/vnd.openxmlformats-officedocument.drawingml.diagramLayout+xml"/>
  <Override PartName="/ppt/diagrams/drawing5.xml" ContentType="application/vnd.ms-office.drawingml.diagramDrawing+xml"/>
  <Override PartName="/ppt/diagrams/drawing10.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diagrams/quickStyle5.xml" ContentType="application/vnd.openxmlformats-officedocument.drawingml.diagramStyle+xml"/>
  <Default Extension="png" ContentType="image/png"/>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quickStyle3.xml" ContentType="application/vnd.openxmlformats-officedocument.drawingml.diagramStyle+xml"/>
  <Override PartName="/ppt/diagrams/colors10.xml" ContentType="application/vnd.openxmlformats-officedocument.drawingml.diagramColors+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rawing8.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diagrams/drawing6.xml" ContentType="application/vnd.ms-office.drawingml.diagramDrawing+xml"/>
  <Override PartName="/ppt/diagrams/drawing11.xml" ContentType="application/vnd.ms-office.drawingml.diagramDrawing+xml"/>
  <Override PartName="/ppt/slides/slide8.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diagrams/drawing4.xml" ContentType="application/vnd.ms-office.drawingml.diagramDrawing+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diagrams/data11.xml" ContentType="application/vnd.openxmlformats-officedocument.drawingml.diagramData+xml"/>
  <Default Extension="rels" ContentType="application/vnd.openxmlformats-package.relationships+xml"/>
  <Override PartName="/ppt/slides/slide23.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66" r:id="rId5"/>
    <p:sldId id="258" r:id="rId6"/>
    <p:sldId id="259" r:id="rId7"/>
    <p:sldId id="260" r:id="rId8"/>
    <p:sldId id="261" r:id="rId9"/>
    <p:sldId id="262" r:id="rId10"/>
    <p:sldId id="263" r:id="rId11"/>
    <p:sldId id="265" r:id="rId12"/>
    <p:sldId id="268" r:id="rId13"/>
    <p:sldId id="267" r:id="rId14"/>
    <p:sldId id="269" r:id="rId15"/>
    <p:sldId id="270" r:id="rId16"/>
    <p:sldId id="271" r:id="rId17"/>
    <p:sldId id="273" r:id="rId18"/>
    <p:sldId id="275" r:id="rId19"/>
    <p:sldId id="274" r:id="rId20"/>
    <p:sldId id="276" r:id="rId21"/>
    <p:sldId id="277" r:id="rId22"/>
    <p:sldId id="278" r:id="rId23"/>
    <p:sldId id="280" r:id="rId24"/>
    <p:sldId id="279" r:id="rId25"/>
    <p:sldId id="283" r:id="rId26"/>
    <p:sldId id="284" r:id="rId27"/>
    <p:sldId id="285" r:id="rId28"/>
    <p:sldId id="286" r:id="rId29"/>
    <p:sldId id="287" r:id="rId30"/>
    <p:sldId id="288" r:id="rId31"/>
    <p:sldId id="290" r:id="rId32"/>
    <p:sldId id="293" r:id="rId33"/>
    <p:sldId id="295" r:id="rId34"/>
    <p:sldId id="296" r:id="rId35"/>
    <p:sldId id="291" r:id="rId36"/>
    <p:sldId id="294" r:id="rId37"/>
    <p:sldId id="292" r:id="rId38"/>
    <p:sldId id="297" r:id="rId39"/>
    <p:sldId id="298" r:id="rId40"/>
    <p:sldId id="299" r:id="rId41"/>
  </p:sldIdLst>
  <p:sldSz cx="9144000" cy="6858000" type="screen4x3"/>
  <p:notesSz cx="6858000" cy="9144000"/>
  <p:defaultTextStyle>
    <a:defPPr>
      <a:defRPr lang="it-IT"/>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FF"/>
    <a:srgbClr val="26A907"/>
    <a:srgbClr val="E8AF20"/>
    <a:srgbClr val="F1EEC7"/>
    <a:srgbClr val="FAF136"/>
    <a:srgbClr val="12848A"/>
  </p:clrMru>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Stile medio 1 - Colore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E269D01E-BC32-4049-B463-5C60D7B0CCD2}" styleName="Stile con tema 2 - Colore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essuno stile, griglia tabel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06799F8-075E-4A3A-A7F6-7FBC6576F1A4}" styleName="Stile con tema 2 - Colore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5758FB7-9AC5-4552-8A53-C91805E547FA}" styleName="Stile con tema 1 - Colore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40" d="100"/>
          <a:sy n="40" d="100"/>
        </p:scale>
        <p:origin x="-1308"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6">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7">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8">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9F484F-7EDF-4070-8FC3-09B228E06CBC}" type="doc">
      <dgm:prSet loTypeId="urn:microsoft.com/office/officeart/2005/8/layout/hProcess4" loCatId="process" qsTypeId="urn:microsoft.com/office/officeart/2005/8/quickstyle/simple1#12" qsCatId="simple" csTypeId="urn:microsoft.com/office/officeart/2005/8/colors/accent1_2#5" csCatId="accent1" phldr="1"/>
      <dgm:spPr/>
      <dgm:t>
        <a:bodyPr/>
        <a:lstStyle/>
        <a:p>
          <a:endParaRPr lang="it-IT"/>
        </a:p>
      </dgm:t>
    </dgm:pt>
    <dgm:pt modelId="{16D4CE05-4D46-4CD0-A844-379C197E4CC0}">
      <dgm:prSet phldrT="[Testo]" custT="1"/>
      <dgm:spPr/>
      <dgm:t>
        <a:bodyPr/>
        <a:lstStyle/>
        <a:p>
          <a:pPr algn="l"/>
          <a:r>
            <a:rPr lang="it-IT" sz="2400" dirty="0" smtClean="0">
              <a:latin typeface="Times New Roman" pitchFamily="18" charset="0"/>
              <a:cs typeface="Times New Roman" pitchFamily="18" charset="0"/>
            </a:rPr>
            <a:t>Tipica delle società </a:t>
          </a:r>
          <a:r>
            <a:rPr lang="it-IT" sz="2400" i="1" dirty="0" smtClean="0">
              <a:latin typeface="Times New Roman" pitchFamily="18" charset="0"/>
              <a:cs typeface="Times New Roman" pitchFamily="18" charset="0"/>
            </a:rPr>
            <a:t>moderne</a:t>
          </a:r>
          <a:r>
            <a:rPr lang="it-IT" sz="2400" dirty="0" smtClean="0">
              <a:latin typeface="Times New Roman" pitchFamily="18" charset="0"/>
              <a:cs typeface="Times New Roman" pitchFamily="18" charset="0"/>
            </a:rPr>
            <a:t>,  i cui membri si dedicano ad  occupazioni diverse tra loro, e sono legati da una interdipendenza reciproca.</a:t>
          </a:r>
          <a:endParaRPr lang="it-IT" sz="2400" dirty="0">
            <a:latin typeface="Times New Roman" pitchFamily="18" charset="0"/>
            <a:cs typeface="Times New Roman" pitchFamily="18" charset="0"/>
          </a:endParaRPr>
        </a:p>
      </dgm:t>
    </dgm:pt>
    <dgm:pt modelId="{C59BD5B2-8405-4F25-BF24-470BE9710149}" type="parTrans" cxnId="{6F1E8E26-6760-439F-B3F4-F33E55091564}">
      <dgm:prSet/>
      <dgm:spPr/>
      <dgm:t>
        <a:bodyPr/>
        <a:lstStyle/>
        <a:p>
          <a:endParaRPr lang="it-IT"/>
        </a:p>
      </dgm:t>
    </dgm:pt>
    <dgm:pt modelId="{C40DA8F6-424A-4163-A848-14BB5FC1631B}" type="sibTrans" cxnId="{6F1E8E26-6760-439F-B3F4-F33E55091564}">
      <dgm:prSet/>
      <dgm:spPr/>
      <dgm:t>
        <a:bodyPr/>
        <a:lstStyle/>
        <a:p>
          <a:endParaRPr lang="it-IT"/>
        </a:p>
      </dgm:t>
    </dgm:pt>
    <dgm:pt modelId="{DC8BB02C-F775-44CD-B365-405400FFE156}">
      <dgm:prSet phldrT="[Testo]"/>
      <dgm:spPr/>
      <dgm:t>
        <a:bodyPr/>
        <a:lstStyle/>
        <a:p>
          <a:r>
            <a:rPr lang="it-IT" b="1" dirty="0" smtClean="0">
              <a:solidFill>
                <a:schemeClr val="tx1"/>
              </a:solidFill>
              <a:latin typeface="Times New Roman" pitchFamily="18" charset="0"/>
              <a:cs typeface="Times New Roman" pitchFamily="18" charset="0"/>
            </a:rPr>
            <a:t>Solidarietà meccanica</a:t>
          </a:r>
          <a:endParaRPr lang="it-IT" b="1" dirty="0">
            <a:solidFill>
              <a:schemeClr val="tx1"/>
            </a:solidFill>
            <a:latin typeface="Times New Roman" pitchFamily="18" charset="0"/>
            <a:cs typeface="Times New Roman" pitchFamily="18" charset="0"/>
          </a:endParaRPr>
        </a:p>
      </dgm:t>
    </dgm:pt>
    <dgm:pt modelId="{F12CC896-469D-4898-9FC4-80F2D34DC410}" type="sibTrans" cxnId="{502D11B1-6866-40EE-AE52-2FC8E0C27914}">
      <dgm:prSet/>
      <dgm:spPr/>
      <dgm:t>
        <a:bodyPr/>
        <a:lstStyle/>
        <a:p>
          <a:endParaRPr lang="it-IT"/>
        </a:p>
      </dgm:t>
    </dgm:pt>
    <dgm:pt modelId="{C44E7420-D23D-4320-8B47-CCE4612FDF30}" type="parTrans" cxnId="{502D11B1-6866-40EE-AE52-2FC8E0C27914}">
      <dgm:prSet/>
      <dgm:spPr/>
      <dgm:t>
        <a:bodyPr/>
        <a:lstStyle/>
        <a:p>
          <a:endParaRPr lang="it-IT"/>
        </a:p>
      </dgm:t>
    </dgm:pt>
    <dgm:pt modelId="{42EDF295-281F-48BC-9E94-A98C9ADD927E}">
      <dgm:prSet phldrT="[Testo]"/>
      <dgm:spPr/>
      <dgm:t>
        <a:bodyPr/>
        <a:lstStyle/>
        <a:p>
          <a:r>
            <a:rPr lang="it-IT" b="1" dirty="0" smtClean="0">
              <a:solidFill>
                <a:schemeClr val="tx1"/>
              </a:solidFill>
              <a:latin typeface="Times New Roman" pitchFamily="18" charset="0"/>
              <a:cs typeface="Times New Roman" pitchFamily="18" charset="0"/>
            </a:rPr>
            <a:t>Solidarietà organica</a:t>
          </a:r>
          <a:endParaRPr lang="it-IT" b="1" dirty="0">
            <a:solidFill>
              <a:schemeClr val="tx1"/>
            </a:solidFill>
            <a:latin typeface="Times New Roman" pitchFamily="18" charset="0"/>
            <a:cs typeface="Times New Roman" pitchFamily="18" charset="0"/>
          </a:endParaRPr>
        </a:p>
      </dgm:t>
    </dgm:pt>
    <dgm:pt modelId="{C930B93B-93FC-4D89-8138-79F27E9C0FC0}" type="parTrans" cxnId="{D9CFB04B-C75C-4884-B076-46E8A60C01A3}">
      <dgm:prSet/>
      <dgm:spPr/>
      <dgm:t>
        <a:bodyPr/>
        <a:lstStyle/>
        <a:p>
          <a:endParaRPr lang="it-IT"/>
        </a:p>
      </dgm:t>
    </dgm:pt>
    <dgm:pt modelId="{F3C36614-68BD-4570-8D6D-C3E345211AEE}" type="sibTrans" cxnId="{D9CFB04B-C75C-4884-B076-46E8A60C01A3}">
      <dgm:prSet/>
      <dgm:spPr/>
      <dgm:t>
        <a:bodyPr/>
        <a:lstStyle/>
        <a:p>
          <a:endParaRPr lang="it-IT"/>
        </a:p>
      </dgm:t>
    </dgm:pt>
    <dgm:pt modelId="{4838F0A8-34AA-4127-BA96-417170771357}">
      <dgm:prSet custT="1"/>
      <dgm:spPr/>
      <dgm:t>
        <a:bodyPr/>
        <a:lstStyle/>
        <a:p>
          <a:pPr algn="l"/>
          <a:r>
            <a:rPr lang="it-IT" sz="2400" dirty="0" smtClean="0">
              <a:latin typeface="Times New Roman" pitchFamily="18" charset="0"/>
              <a:cs typeface="Times New Roman" pitchFamily="18" charset="0"/>
            </a:rPr>
            <a:t>Tipica delle società </a:t>
          </a:r>
          <a:r>
            <a:rPr lang="it-IT" sz="2400" i="1" dirty="0" smtClean="0">
              <a:latin typeface="Times New Roman" pitchFamily="18" charset="0"/>
              <a:cs typeface="Times New Roman" pitchFamily="18" charset="0"/>
            </a:rPr>
            <a:t>tradizionali</a:t>
          </a:r>
          <a:r>
            <a:rPr lang="it-IT" sz="2400" dirty="0" smtClean="0">
              <a:latin typeface="Times New Roman" pitchFamily="18" charset="0"/>
              <a:cs typeface="Times New Roman" pitchFamily="18" charset="0"/>
            </a:rPr>
            <a:t>, i cui membri si dedicano ad occupazioni simili, e sono legati da esperienze comuni e credenze condivise. </a:t>
          </a:r>
          <a:endParaRPr lang="it-IT" sz="2400" dirty="0">
            <a:latin typeface="Times New Roman" pitchFamily="18" charset="0"/>
            <a:cs typeface="Times New Roman" pitchFamily="18" charset="0"/>
          </a:endParaRPr>
        </a:p>
      </dgm:t>
    </dgm:pt>
    <dgm:pt modelId="{99D504BA-5D2B-4153-9005-ABD65E2CE827}" type="parTrans" cxnId="{829109F7-8B35-45BE-A3B5-650E9296194C}">
      <dgm:prSet/>
      <dgm:spPr/>
      <dgm:t>
        <a:bodyPr/>
        <a:lstStyle/>
        <a:p>
          <a:endParaRPr lang="it-IT"/>
        </a:p>
      </dgm:t>
    </dgm:pt>
    <dgm:pt modelId="{E42F9A63-D06F-44E8-BC92-24FC3A31DED8}" type="sibTrans" cxnId="{829109F7-8B35-45BE-A3B5-650E9296194C}">
      <dgm:prSet/>
      <dgm:spPr/>
      <dgm:t>
        <a:bodyPr/>
        <a:lstStyle/>
        <a:p>
          <a:endParaRPr lang="it-IT"/>
        </a:p>
      </dgm:t>
    </dgm:pt>
    <dgm:pt modelId="{5260DA56-5C9F-4F51-983B-408663F733BB}" type="pres">
      <dgm:prSet presAssocID="{FB9F484F-7EDF-4070-8FC3-09B228E06CBC}" presName="Name0" presStyleCnt="0">
        <dgm:presLayoutVars>
          <dgm:dir/>
          <dgm:animLvl val="lvl"/>
          <dgm:resizeHandles val="exact"/>
        </dgm:presLayoutVars>
      </dgm:prSet>
      <dgm:spPr/>
      <dgm:t>
        <a:bodyPr/>
        <a:lstStyle/>
        <a:p>
          <a:endParaRPr lang="it-IT"/>
        </a:p>
      </dgm:t>
    </dgm:pt>
    <dgm:pt modelId="{1EED15B5-2267-4CCF-8538-01B6FA06293B}" type="pres">
      <dgm:prSet presAssocID="{FB9F484F-7EDF-4070-8FC3-09B228E06CBC}" presName="tSp" presStyleCnt="0"/>
      <dgm:spPr/>
    </dgm:pt>
    <dgm:pt modelId="{FD48E7A6-88E1-4D84-B20D-2973A7928B13}" type="pres">
      <dgm:prSet presAssocID="{FB9F484F-7EDF-4070-8FC3-09B228E06CBC}" presName="bSp" presStyleCnt="0"/>
      <dgm:spPr/>
    </dgm:pt>
    <dgm:pt modelId="{175A2D8B-0A71-40FA-878F-DF95938E37A8}" type="pres">
      <dgm:prSet presAssocID="{FB9F484F-7EDF-4070-8FC3-09B228E06CBC}" presName="process" presStyleCnt="0"/>
      <dgm:spPr/>
    </dgm:pt>
    <dgm:pt modelId="{EDC9372F-4E0C-4D6A-A546-89B61D686CF5}" type="pres">
      <dgm:prSet presAssocID="{DC8BB02C-F775-44CD-B365-405400FFE156}" presName="composite1" presStyleCnt="0"/>
      <dgm:spPr/>
    </dgm:pt>
    <dgm:pt modelId="{A095BC4E-A3BB-4567-9E88-841B80A86C37}" type="pres">
      <dgm:prSet presAssocID="{DC8BB02C-F775-44CD-B365-405400FFE156}" presName="dummyNode1" presStyleLbl="node1" presStyleIdx="0" presStyleCnt="2"/>
      <dgm:spPr/>
    </dgm:pt>
    <dgm:pt modelId="{A1D22D85-B9FE-416A-BE4B-2887338DB34B}" type="pres">
      <dgm:prSet presAssocID="{DC8BB02C-F775-44CD-B365-405400FFE156}" presName="childNode1" presStyleLbl="bgAcc1" presStyleIdx="0" presStyleCnt="2" custScaleX="111879" custScaleY="187258">
        <dgm:presLayoutVars>
          <dgm:bulletEnabled val="1"/>
        </dgm:presLayoutVars>
      </dgm:prSet>
      <dgm:spPr/>
      <dgm:t>
        <a:bodyPr/>
        <a:lstStyle/>
        <a:p>
          <a:endParaRPr lang="it-IT"/>
        </a:p>
      </dgm:t>
    </dgm:pt>
    <dgm:pt modelId="{27B9AE43-A3F3-448F-BCBE-2BD06669D364}" type="pres">
      <dgm:prSet presAssocID="{DC8BB02C-F775-44CD-B365-405400FFE156}" presName="childNode1tx" presStyleLbl="bgAcc1" presStyleIdx="0" presStyleCnt="2">
        <dgm:presLayoutVars>
          <dgm:bulletEnabled val="1"/>
        </dgm:presLayoutVars>
      </dgm:prSet>
      <dgm:spPr/>
      <dgm:t>
        <a:bodyPr/>
        <a:lstStyle/>
        <a:p>
          <a:endParaRPr lang="it-IT"/>
        </a:p>
      </dgm:t>
    </dgm:pt>
    <dgm:pt modelId="{19F44C58-BA67-469A-86DA-F1913A8AF7F7}" type="pres">
      <dgm:prSet presAssocID="{DC8BB02C-F775-44CD-B365-405400FFE156}" presName="parentNode1" presStyleLbl="node1" presStyleIdx="0" presStyleCnt="2" custLinFactNeighborX="2372" custLinFactNeighborY="52381">
        <dgm:presLayoutVars>
          <dgm:chMax val="1"/>
          <dgm:bulletEnabled val="1"/>
        </dgm:presLayoutVars>
      </dgm:prSet>
      <dgm:spPr/>
      <dgm:t>
        <a:bodyPr/>
        <a:lstStyle/>
        <a:p>
          <a:endParaRPr lang="it-IT"/>
        </a:p>
      </dgm:t>
    </dgm:pt>
    <dgm:pt modelId="{666DBFCC-2B34-4A65-9230-626C51A8A61E}" type="pres">
      <dgm:prSet presAssocID="{DC8BB02C-F775-44CD-B365-405400FFE156}" presName="connSite1" presStyleCnt="0"/>
      <dgm:spPr/>
    </dgm:pt>
    <dgm:pt modelId="{04A2D69A-D1F5-407B-BD7E-2E55B3F7FB7B}" type="pres">
      <dgm:prSet presAssocID="{F12CC896-469D-4898-9FC4-80F2D34DC410}" presName="Name9" presStyleLbl="sibTrans2D1" presStyleIdx="0" presStyleCnt="1"/>
      <dgm:spPr/>
      <dgm:t>
        <a:bodyPr/>
        <a:lstStyle/>
        <a:p>
          <a:endParaRPr lang="it-IT"/>
        </a:p>
      </dgm:t>
    </dgm:pt>
    <dgm:pt modelId="{8C40B143-FAB2-4F68-AC98-8F15C98B781E}" type="pres">
      <dgm:prSet presAssocID="{42EDF295-281F-48BC-9E94-A98C9ADD927E}" presName="composite2" presStyleCnt="0"/>
      <dgm:spPr/>
    </dgm:pt>
    <dgm:pt modelId="{C88DFFAC-B56A-4D33-8C0F-B39A001CF956}" type="pres">
      <dgm:prSet presAssocID="{42EDF295-281F-48BC-9E94-A98C9ADD927E}" presName="dummyNode2" presStyleLbl="node1" presStyleIdx="0" presStyleCnt="2"/>
      <dgm:spPr/>
    </dgm:pt>
    <dgm:pt modelId="{EA813267-6C10-46A4-8B30-DCBD82254FDF}" type="pres">
      <dgm:prSet presAssocID="{42EDF295-281F-48BC-9E94-A98C9ADD927E}" presName="childNode2" presStyleLbl="bgAcc1" presStyleIdx="1" presStyleCnt="2" custScaleX="111979" custScaleY="193121">
        <dgm:presLayoutVars>
          <dgm:bulletEnabled val="1"/>
        </dgm:presLayoutVars>
      </dgm:prSet>
      <dgm:spPr/>
      <dgm:t>
        <a:bodyPr/>
        <a:lstStyle/>
        <a:p>
          <a:endParaRPr lang="it-IT"/>
        </a:p>
      </dgm:t>
    </dgm:pt>
    <dgm:pt modelId="{758ED634-C47C-4024-9575-16CC0FC10782}" type="pres">
      <dgm:prSet presAssocID="{42EDF295-281F-48BC-9E94-A98C9ADD927E}" presName="childNode2tx" presStyleLbl="bgAcc1" presStyleIdx="1" presStyleCnt="2">
        <dgm:presLayoutVars>
          <dgm:bulletEnabled val="1"/>
        </dgm:presLayoutVars>
      </dgm:prSet>
      <dgm:spPr/>
      <dgm:t>
        <a:bodyPr/>
        <a:lstStyle/>
        <a:p>
          <a:endParaRPr lang="it-IT"/>
        </a:p>
      </dgm:t>
    </dgm:pt>
    <dgm:pt modelId="{36DAEDD5-FBEE-416A-BC5B-356F063EEE20}" type="pres">
      <dgm:prSet presAssocID="{42EDF295-281F-48BC-9E94-A98C9ADD927E}" presName="parentNode2" presStyleLbl="node1" presStyleIdx="1" presStyleCnt="2" custLinFactNeighborX="4246" custLinFactNeighborY="-58201">
        <dgm:presLayoutVars>
          <dgm:chMax val="0"/>
          <dgm:bulletEnabled val="1"/>
        </dgm:presLayoutVars>
      </dgm:prSet>
      <dgm:spPr/>
      <dgm:t>
        <a:bodyPr/>
        <a:lstStyle/>
        <a:p>
          <a:endParaRPr lang="it-IT"/>
        </a:p>
      </dgm:t>
    </dgm:pt>
    <dgm:pt modelId="{36429912-CAAF-4ABF-828B-506E7CED4A29}" type="pres">
      <dgm:prSet presAssocID="{42EDF295-281F-48BC-9E94-A98C9ADD927E}" presName="connSite2" presStyleCnt="0"/>
      <dgm:spPr/>
    </dgm:pt>
  </dgm:ptLst>
  <dgm:cxnLst>
    <dgm:cxn modelId="{1A26733E-D77A-4133-81E8-BC60A2D03092}" type="presOf" srcId="{42EDF295-281F-48BC-9E94-A98C9ADD927E}" destId="{36DAEDD5-FBEE-416A-BC5B-356F063EEE20}" srcOrd="0" destOrd="0" presId="urn:microsoft.com/office/officeart/2005/8/layout/hProcess4"/>
    <dgm:cxn modelId="{085A6467-8582-4A86-925B-BE4126B35A46}" type="presOf" srcId="{FB9F484F-7EDF-4070-8FC3-09B228E06CBC}" destId="{5260DA56-5C9F-4F51-983B-408663F733BB}" srcOrd="0" destOrd="0" presId="urn:microsoft.com/office/officeart/2005/8/layout/hProcess4"/>
    <dgm:cxn modelId="{6F1E8E26-6760-439F-B3F4-F33E55091564}" srcId="{42EDF295-281F-48BC-9E94-A98C9ADD927E}" destId="{16D4CE05-4D46-4CD0-A844-379C197E4CC0}" srcOrd="0" destOrd="0" parTransId="{C59BD5B2-8405-4F25-BF24-470BE9710149}" sibTransId="{C40DA8F6-424A-4163-A848-14BB5FC1631B}"/>
    <dgm:cxn modelId="{829109F7-8B35-45BE-A3B5-650E9296194C}" srcId="{DC8BB02C-F775-44CD-B365-405400FFE156}" destId="{4838F0A8-34AA-4127-BA96-417170771357}" srcOrd="0" destOrd="0" parTransId="{99D504BA-5D2B-4153-9005-ABD65E2CE827}" sibTransId="{E42F9A63-D06F-44E8-BC92-24FC3A31DED8}"/>
    <dgm:cxn modelId="{70A4D559-8B8F-4A2F-A3D5-F9AE4D6BF022}" type="presOf" srcId="{F12CC896-469D-4898-9FC4-80F2D34DC410}" destId="{04A2D69A-D1F5-407B-BD7E-2E55B3F7FB7B}" srcOrd="0" destOrd="0" presId="urn:microsoft.com/office/officeart/2005/8/layout/hProcess4"/>
    <dgm:cxn modelId="{502D11B1-6866-40EE-AE52-2FC8E0C27914}" srcId="{FB9F484F-7EDF-4070-8FC3-09B228E06CBC}" destId="{DC8BB02C-F775-44CD-B365-405400FFE156}" srcOrd="0" destOrd="0" parTransId="{C44E7420-D23D-4320-8B47-CCE4612FDF30}" sibTransId="{F12CC896-469D-4898-9FC4-80F2D34DC410}"/>
    <dgm:cxn modelId="{8DAB4A66-3486-4559-BF0F-1084A7A54F62}" type="presOf" srcId="{4838F0A8-34AA-4127-BA96-417170771357}" destId="{27B9AE43-A3F3-448F-BCBE-2BD06669D364}" srcOrd="1" destOrd="0" presId="urn:microsoft.com/office/officeart/2005/8/layout/hProcess4"/>
    <dgm:cxn modelId="{8CC4069C-507C-4382-899C-86FE927F177B}" type="presOf" srcId="{16D4CE05-4D46-4CD0-A844-379C197E4CC0}" destId="{758ED634-C47C-4024-9575-16CC0FC10782}" srcOrd="1" destOrd="0" presId="urn:microsoft.com/office/officeart/2005/8/layout/hProcess4"/>
    <dgm:cxn modelId="{31BCB1F1-8A27-4CA1-BADB-38CBE9E9B278}" type="presOf" srcId="{DC8BB02C-F775-44CD-B365-405400FFE156}" destId="{19F44C58-BA67-469A-86DA-F1913A8AF7F7}" srcOrd="0" destOrd="0" presId="urn:microsoft.com/office/officeart/2005/8/layout/hProcess4"/>
    <dgm:cxn modelId="{EB9B6D72-F89F-4215-9C41-4C05D2F277CC}" type="presOf" srcId="{4838F0A8-34AA-4127-BA96-417170771357}" destId="{A1D22D85-B9FE-416A-BE4B-2887338DB34B}" srcOrd="0" destOrd="0" presId="urn:microsoft.com/office/officeart/2005/8/layout/hProcess4"/>
    <dgm:cxn modelId="{3BBA43D2-A73B-4685-8843-841FA84AB5B4}" type="presOf" srcId="{16D4CE05-4D46-4CD0-A844-379C197E4CC0}" destId="{EA813267-6C10-46A4-8B30-DCBD82254FDF}" srcOrd="0" destOrd="0" presId="urn:microsoft.com/office/officeart/2005/8/layout/hProcess4"/>
    <dgm:cxn modelId="{D9CFB04B-C75C-4884-B076-46E8A60C01A3}" srcId="{FB9F484F-7EDF-4070-8FC3-09B228E06CBC}" destId="{42EDF295-281F-48BC-9E94-A98C9ADD927E}" srcOrd="1" destOrd="0" parTransId="{C930B93B-93FC-4D89-8138-79F27E9C0FC0}" sibTransId="{F3C36614-68BD-4570-8D6D-C3E345211AEE}"/>
    <dgm:cxn modelId="{6BCE1781-2391-4D34-95AD-7FB2753264E4}" type="presParOf" srcId="{5260DA56-5C9F-4F51-983B-408663F733BB}" destId="{1EED15B5-2267-4CCF-8538-01B6FA06293B}" srcOrd="0" destOrd="0" presId="urn:microsoft.com/office/officeart/2005/8/layout/hProcess4"/>
    <dgm:cxn modelId="{1A0FA89F-2C9D-4DC9-9C3D-E4624E722915}" type="presParOf" srcId="{5260DA56-5C9F-4F51-983B-408663F733BB}" destId="{FD48E7A6-88E1-4D84-B20D-2973A7928B13}" srcOrd="1" destOrd="0" presId="urn:microsoft.com/office/officeart/2005/8/layout/hProcess4"/>
    <dgm:cxn modelId="{450E668A-7574-4BCB-BAB7-EB82157B78BC}" type="presParOf" srcId="{5260DA56-5C9F-4F51-983B-408663F733BB}" destId="{175A2D8B-0A71-40FA-878F-DF95938E37A8}" srcOrd="2" destOrd="0" presId="urn:microsoft.com/office/officeart/2005/8/layout/hProcess4"/>
    <dgm:cxn modelId="{4CE00C6D-23D3-4DFF-96E1-492357517697}" type="presParOf" srcId="{175A2D8B-0A71-40FA-878F-DF95938E37A8}" destId="{EDC9372F-4E0C-4D6A-A546-89B61D686CF5}" srcOrd="0" destOrd="0" presId="urn:microsoft.com/office/officeart/2005/8/layout/hProcess4"/>
    <dgm:cxn modelId="{60B4A37C-F574-4D00-8D93-EFE497E3AF9F}" type="presParOf" srcId="{EDC9372F-4E0C-4D6A-A546-89B61D686CF5}" destId="{A095BC4E-A3BB-4567-9E88-841B80A86C37}" srcOrd="0" destOrd="0" presId="urn:microsoft.com/office/officeart/2005/8/layout/hProcess4"/>
    <dgm:cxn modelId="{99B20FB5-1494-4836-8939-71C70B51F1CF}" type="presParOf" srcId="{EDC9372F-4E0C-4D6A-A546-89B61D686CF5}" destId="{A1D22D85-B9FE-416A-BE4B-2887338DB34B}" srcOrd="1" destOrd="0" presId="urn:microsoft.com/office/officeart/2005/8/layout/hProcess4"/>
    <dgm:cxn modelId="{38F0AC29-D636-46FB-82A7-329849D8E821}" type="presParOf" srcId="{EDC9372F-4E0C-4D6A-A546-89B61D686CF5}" destId="{27B9AE43-A3F3-448F-BCBE-2BD06669D364}" srcOrd="2" destOrd="0" presId="urn:microsoft.com/office/officeart/2005/8/layout/hProcess4"/>
    <dgm:cxn modelId="{5554C9AA-2C56-4C90-8ADF-3703DF684D05}" type="presParOf" srcId="{EDC9372F-4E0C-4D6A-A546-89B61D686CF5}" destId="{19F44C58-BA67-469A-86DA-F1913A8AF7F7}" srcOrd="3" destOrd="0" presId="urn:microsoft.com/office/officeart/2005/8/layout/hProcess4"/>
    <dgm:cxn modelId="{A6D18615-C089-4A36-88BD-AF393BB58435}" type="presParOf" srcId="{EDC9372F-4E0C-4D6A-A546-89B61D686CF5}" destId="{666DBFCC-2B34-4A65-9230-626C51A8A61E}" srcOrd="4" destOrd="0" presId="urn:microsoft.com/office/officeart/2005/8/layout/hProcess4"/>
    <dgm:cxn modelId="{23972AFE-C2EA-43EE-B9D6-26A6B3106161}" type="presParOf" srcId="{175A2D8B-0A71-40FA-878F-DF95938E37A8}" destId="{04A2D69A-D1F5-407B-BD7E-2E55B3F7FB7B}" srcOrd="1" destOrd="0" presId="urn:microsoft.com/office/officeart/2005/8/layout/hProcess4"/>
    <dgm:cxn modelId="{EDC1F5DD-A6B1-40C8-AA8D-2CC0CF6FD328}" type="presParOf" srcId="{175A2D8B-0A71-40FA-878F-DF95938E37A8}" destId="{8C40B143-FAB2-4F68-AC98-8F15C98B781E}" srcOrd="2" destOrd="0" presId="urn:microsoft.com/office/officeart/2005/8/layout/hProcess4"/>
    <dgm:cxn modelId="{53EB05C1-B0ED-4F69-9179-50F54A58CDD4}" type="presParOf" srcId="{8C40B143-FAB2-4F68-AC98-8F15C98B781E}" destId="{C88DFFAC-B56A-4D33-8C0F-B39A001CF956}" srcOrd="0" destOrd="0" presId="urn:microsoft.com/office/officeart/2005/8/layout/hProcess4"/>
    <dgm:cxn modelId="{B6650D95-9F38-4A3A-8180-35CDA28DF9FC}" type="presParOf" srcId="{8C40B143-FAB2-4F68-AC98-8F15C98B781E}" destId="{EA813267-6C10-46A4-8B30-DCBD82254FDF}" srcOrd="1" destOrd="0" presId="urn:microsoft.com/office/officeart/2005/8/layout/hProcess4"/>
    <dgm:cxn modelId="{AE13D6A0-611E-4EED-A264-4768B965032F}" type="presParOf" srcId="{8C40B143-FAB2-4F68-AC98-8F15C98B781E}" destId="{758ED634-C47C-4024-9575-16CC0FC10782}" srcOrd="2" destOrd="0" presId="urn:microsoft.com/office/officeart/2005/8/layout/hProcess4"/>
    <dgm:cxn modelId="{09A9BABA-F7D1-4D19-8014-828C1F8F3461}" type="presParOf" srcId="{8C40B143-FAB2-4F68-AC98-8F15C98B781E}" destId="{36DAEDD5-FBEE-416A-BC5B-356F063EEE20}" srcOrd="3" destOrd="0" presId="urn:microsoft.com/office/officeart/2005/8/layout/hProcess4"/>
    <dgm:cxn modelId="{0CD5B98C-CD8A-421C-B36E-96D0ED3588B4}" type="presParOf" srcId="{8C40B143-FAB2-4F68-AC98-8F15C98B781E}" destId="{36429912-CAAF-4ABF-828B-506E7CED4A29}" srcOrd="4" destOrd="0" presId="urn:microsoft.com/office/officeart/2005/8/layout/hProcess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CCF6343-8076-4FC8-A17A-637768553B6C}" type="doc">
      <dgm:prSet loTypeId="urn:microsoft.com/office/officeart/2005/8/layout/default" loCatId="list" qsTypeId="urn:microsoft.com/office/officeart/2005/8/quickstyle/simple1#13" qsCatId="simple" csTypeId="urn:microsoft.com/office/officeart/2005/8/colors/accent1_2#6" csCatId="accent1" phldr="1"/>
      <dgm:spPr/>
      <dgm:t>
        <a:bodyPr/>
        <a:lstStyle/>
        <a:p>
          <a:endParaRPr lang="it-IT"/>
        </a:p>
      </dgm:t>
    </dgm:pt>
    <dgm:pt modelId="{94547B53-6B36-46EB-B72A-6EBE3018E7EA}">
      <dgm:prSet phldrT="[Testo]" custT="1"/>
      <dgm:spPr/>
      <dgm:t>
        <a:bodyPr/>
        <a:lstStyle/>
        <a:p>
          <a:r>
            <a:rPr lang="it-IT" sz="2800" i="1" dirty="0" smtClean="0">
              <a:solidFill>
                <a:schemeClr val="tx1"/>
              </a:solidFill>
              <a:latin typeface="Times New Roman" pitchFamily="18" charset="0"/>
              <a:cs typeface="Times New Roman" pitchFamily="18" charset="0"/>
            </a:rPr>
            <a:t>Anomia acuta</a:t>
          </a:r>
          <a:r>
            <a:rPr lang="it-IT" sz="2800" dirty="0" smtClean="0">
              <a:solidFill>
                <a:schemeClr val="tx1"/>
              </a:solidFill>
              <a:latin typeface="Times New Roman" pitchFamily="18" charset="0"/>
              <a:cs typeface="Times New Roman" pitchFamily="18" charset="0"/>
            </a:rPr>
            <a:t>: risultato di un brusco cambiamento, come una crisi finanziaria o un divorzio.</a:t>
          </a:r>
          <a:endParaRPr lang="it-IT" sz="2800" dirty="0">
            <a:solidFill>
              <a:schemeClr val="tx1"/>
            </a:solidFill>
            <a:latin typeface="Times New Roman" pitchFamily="18" charset="0"/>
            <a:cs typeface="Times New Roman" pitchFamily="18" charset="0"/>
          </a:endParaRPr>
        </a:p>
      </dgm:t>
    </dgm:pt>
    <dgm:pt modelId="{FDEDF6AF-FB51-4636-A347-562ADF9251CD}" type="parTrans" cxnId="{B9CF40C0-6F18-4A85-B8F6-15963F43FE6D}">
      <dgm:prSet/>
      <dgm:spPr/>
      <dgm:t>
        <a:bodyPr/>
        <a:lstStyle/>
        <a:p>
          <a:endParaRPr lang="it-IT"/>
        </a:p>
      </dgm:t>
    </dgm:pt>
    <dgm:pt modelId="{720A8C43-355B-4518-9D4C-A24DEDA96F68}" type="sibTrans" cxnId="{B9CF40C0-6F18-4A85-B8F6-15963F43FE6D}">
      <dgm:prSet/>
      <dgm:spPr/>
      <dgm:t>
        <a:bodyPr/>
        <a:lstStyle/>
        <a:p>
          <a:endParaRPr lang="it-IT"/>
        </a:p>
      </dgm:t>
    </dgm:pt>
    <dgm:pt modelId="{5F38DB59-BE3C-41F2-852C-0A548649BE85}">
      <dgm:prSet phldrT="[Testo]" custT="1"/>
      <dgm:spPr/>
      <dgm:t>
        <a:bodyPr/>
        <a:lstStyle/>
        <a:p>
          <a:r>
            <a:rPr lang="it-IT" sz="2800" i="1" dirty="0" smtClean="0">
              <a:solidFill>
                <a:schemeClr val="tx1"/>
              </a:solidFill>
              <a:latin typeface="Times New Roman" pitchFamily="18" charset="0"/>
              <a:cs typeface="Times New Roman" pitchFamily="18" charset="0"/>
            </a:rPr>
            <a:t>Anomia cronica</a:t>
          </a:r>
          <a:r>
            <a:rPr lang="it-IT" sz="2800" dirty="0" smtClean="0">
              <a:solidFill>
                <a:schemeClr val="tx1"/>
              </a:solidFill>
              <a:latin typeface="Times New Roman" pitchFamily="18" charset="0"/>
              <a:cs typeface="Times New Roman" pitchFamily="18" charset="0"/>
            </a:rPr>
            <a:t>: determinata da uno stato di costante cambiamento, caratteristico delle società industriali moderne.</a:t>
          </a:r>
          <a:endParaRPr lang="it-IT" sz="2800" dirty="0">
            <a:solidFill>
              <a:schemeClr val="tx1"/>
            </a:solidFill>
            <a:latin typeface="Times New Roman" pitchFamily="18" charset="0"/>
            <a:cs typeface="Times New Roman" pitchFamily="18" charset="0"/>
          </a:endParaRPr>
        </a:p>
      </dgm:t>
    </dgm:pt>
    <dgm:pt modelId="{92112222-42BC-4946-95AF-08ECE4F11A83}" type="parTrans" cxnId="{D1E6E5C3-7B61-4B79-B89C-4E239EA7C6C7}">
      <dgm:prSet/>
      <dgm:spPr/>
      <dgm:t>
        <a:bodyPr/>
        <a:lstStyle/>
        <a:p>
          <a:endParaRPr lang="it-IT"/>
        </a:p>
      </dgm:t>
    </dgm:pt>
    <dgm:pt modelId="{74ACDE2E-E029-4541-B4AE-5D23ACD8F000}" type="sibTrans" cxnId="{D1E6E5C3-7B61-4B79-B89C-4E239EA7C6C7}">
      <dgm:prSet/>
      <dgm:spPr/>
      <dgm:t>
        <a:bodyPr/>
        <a:lstStyle/>
        <a:p>
          <a:endParaRPr lang="it-IT"/>
        </a:p>
      </dgm:t>
    </dgm:pt>
    <dgm:pt modelId="{3787C68F-FB2C-405A-A5D4-9E7C6AB5E290}" type="pres">
      <dgm:prSet presAssocID="{4CCF6343-8076-4FC8-A17A-637768553B6C}" presName="diagram" presStyleCnt="0">
        <dgm:presLayoutVars>
          <dgm:dir/>
          <dgm:resizeHandles val="exact"/>
        </dgm:presLayoutVars>
      </dgm:prSet>
      <dgm:spPr/>
      <dgm:t>
        <a:bodyPr/>
        <a:lstStyle/>
        <a:p>
          <a:endParaRPr lang="it-IT"/>
        </a:p>
      </dgm:t>
    </dgm:pt>
    <dgm:pt modelId="{AA89A8AB-1BE1-4C39-82DB-23FE808577A9}" type="pres">
      <dgm:prSet presAssocID="{94547B53-6B36-46EB-B72A-6EBE3018E7EA}" presName="node" presStyleLbl="node1" presStyleIdx="0" presStyleCnt="2">
        <dgm:presLayoutVars>
          <dgm:bulletEnabled val="1"/>
        </dgm:presLayoutVars>
      </dgm:prSet>
      <dgm:spPr/>
      <dgm:t>
        <a:bodyPr/>
        <a:lstStyle/>
        <a:p>
          <a:endParaRPr lang="it-IT"/>
        </a:p>
      </dgm:t>
    </dgm:pt>
    <dgm:pt modelId="{B0223936-7EF8-4829-ACFB-E828109CBFA4}" type="pres">
      <dgm:prSet presAssocID="{720A8C43-355B-4518-9D4C-A24DEDA96F68}" presName="sibTrans" presStyleCnt="0"/>
      <dgm:spPr/>
    </dgm:pt>
    <dgm:pt modelId="{1B841272-46E6-4FBC-88AC-4BCB0F3CDA2C}" type="pres">
      <dgm:prSet presAssocID="{5F38DB59-BE3C-41F2-852C-0A548649BE85}" presName="node" presStyleLbl="node1" presStyleIdx="1" presStyleCnt="2">
        <dgm:presLayoutVars>
          <dgm:bulletEnabled val="1"/>
        </dgm:presLayoutVars>
      </dgm:prSet>
      <dgm:spPr/>
      <dgm:t>
        <a:bodyPr/>
        <a:lstStyle/>
        <a:p>
          <a:endParaRPr lang="it-IT"/>
        </a:p>
      </dgm:t>
    </dgm:pt>
  </dgm:ptLst>
  <dgm:cxnLst>
    <dgm:cxn modelId="{D1E6E5C3-7B61-4B79-B89C-4E239EA7C6C7}" srcId="{4CCF6343-8076-4FC8-A17A-637768553B6C}" destId="{5F38DB59-BE3C-41F2-852C-0A548649BE85}" srcOrd="1" destOrd="0" parTransId="{92112222-42BC-4946-95AF-08ECE4F11A83}" sibTransId="{74ACDE2E-E029-4541-B4AE-5D23ACD8F000}"/>
    <dgm:cxn modelId="{B9CF40C0-6F18-4A85-B8F6-15963F43FE6D}" srcId="{4CCF6343-8076-4FC8-A17A-637768553B6C}" destId="{94547B53-6B36-46EB-B72A-6EBE3018E7EA}" srcOrd="0" destOrd="0" parTransId="{FDEDF6AF-FB51-4636-A347-562ADF9251CD}" sibTransId="{720A8C43-355B-4518-9D4C-A24DEDA96F68}"/>
    <dgm:cxn modelId="{7815105E-7512-4D55-8818-34D01FED10DA}" type="presOf" srcId="{94547B53-6B36-46EB-B72A-6EBE3018E7EA}" destId="{AA89A8AB-1BE1-4C39-82DB-23FE808577A9}" srcOrd="0" destOrd="0" presId="urn:microsoft.com/office/officeart/2005/8/layout/default"/>
    <dgm:cxn modelId="{BE13DE34-74C4-424D-BF04-6B17DA829E6A}" type="presOf" srcId="{4CCF6343-8076-4FC8-A17A-637768553B6C}" destId="{3787C68F-FB2C-405A-A5D4-9E7C6AB5E290}" srcOrd="0" destOrd="0" presId="urn:microsoft.com/office/officeart/2005/8/layout/default"/>
    <dgm:cxn modelId="{18509D6F-F50D-4F90-81CF-772D848B93C4}" type="presOf" srcId="{5F38DB59-BE3C-41F2-852C-0A548649BE85}" destId="{1B841272-46E6-4FBC-88AC-4BCB0F3CDA2C}" srcOrd="0" destOrd="0" presId="urn:microsoft.com/office/officeart/2005/8/layout/default"/>
    <dgm:cxn modelId="{F30FFCD9-D23F-42F9-A03E-2870897804CE}" type="presParOf" srcId="{3787C68F-FB2C-405A-A5D4-9E7C6AB5E290}" destId="{AA89A8AB-1BE1-4C39-82DB-23FE808577A9}" srcOrd="0" destOrd="0" presId="urn:microsoft.com/office/officeart/2005/8/layout/default"/>
    <dgm:cxn modelId="{5D89C91F-1E63-4C9A-AC5B-2973A93ADB10}" type="presParOf" srcId="{3787C68F-FB2C-405A-A5D4-9E7C6AB5E290}" destId="{B0223936-7EF8-4829-ACFB-E828109CBFA4}" srcOrd="1" destOrd="0" presId="urn:microsoft.com/office/officeart/2005/8/layout/default"/>
    <dgm:cxn modelId="{9452AAA2-0D47-4F7B-B104-57C88FD146CD}" type="presParOf" srcId="{3787C68F-FB2C-405A-A5D4-9E7C6AB5E290}" destId="{1B841272-46E6-4FBC-88AC-4BCB0F3CDA2C}" srcOrd="2" destOrd="0" presId="urn:microsoft.com/office/officeart/2005/8/layout/defaul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23A51B-2B06-4A7C-ABE3-1424A551A20D}" type="doc">
      <dgm:prSet loTypeId="urn:microsoft.com/office/officeart/2005/8/layout/default" loCatId="list" qsTypeId="urn:microsoft.com/office/officeart/2005/8/quickstyle/simple1#14" qsCatId="simple" csTypeId="urn:microsoft.com/office/officeart/2005/8/colors/colorful5" csCatId="colorful" phldr="1"/>
      <dgm:spPr/>
      <dgm:t>
        <a:bodyPr/>
        <a:lstStyle/>
        <a:p>
          <a:endParaRPr lang="it-IT"/>
        </a:p>
      </dgm:t>
    </dgm:pt>
    <dgm:pt modelId="{3D29699A-B1DC-49A1-83D7-9B5B3A233373}">
      <dgm:prSet phldrT="[Testo]" custT="1"/>
      <dgm:spPr>
        <a:solidFill>
          <a:schemeClr val="bg1"/>
        </a:solidFill>
        <a:ln>
          <a:solidFill>
            <a:schemeClr val="accent1"/>
          </a:solidFill>
        </a:ln>
      </dgm:spPr>
      <dgm:t>
        <a:bodyPr/>
        <a:lstStyle/>
        <a:p>
          <a:pPr algn="ctr"/>
          <a:r>
            <a:rPr lang="it-IT" sz="2200" b="1" dirty="0" smtClean="0">
              <a:solidFill>
                <a:schemeClr val="tx1"/>
              </a:solidFill>
              <a:latin typeface="Times New Roman" pitchFamily="18" charset="0"/>
              <a:cs typeface="Times New Roman" pitchFamily="18" charset="0"/>
            </a:rPr>
            <a:t>Sistema culturale</a:t>
          </a:r>
          <a:r>
            <a:rPr lang="it-IT" sz="2200" dirty="0" smtClean="0">
              <a:solidFill>
                <a:schemeClr val="tx1"/>
              </a:solidFill>
              <a:latin typeface="Times New Roman" pitchFamily="18" charset="0"/>
              <a:cs typeface="Times New Roman" pitchFamily="18" charset="0"/>
            </a:rPr>
            <a:t>: l’unità di base è il “sistema simbolico” trasmesso e condiviso per mezzo del processo di </a:t>
          </a:r>
          <a:r>
            <a:rPr lang="it-IT" sz="2200" i="1" dirty="0" smtClean="0">
              <a:solidFill>
                <a:schemeClr val="tx1"/>
              </a:solidFill>
              <a:latin typeface="Times New Roman" pitchFamily="18" charset="0"/>
              <a:cs typeface="Times New Roman" pitchFamily="18" charset="0"/>
            </a:rPr>
            <a:t>socializzazione.</a:t>
          </a:r>
          <a:endParaRPr lang="it-IT" sz="2200" dirty="0">
            <a:solidFill>
              <a:schemeClr val="tx1"/>
            </a:solidFill>
            <a:latin typeface="Times New Roman" pitchFamily="18" charset="0"/>
            <a:cs typeface="Times New Roman" pitchFamily="18" charset="0"/>
          </a:endParaRPr>
        </a:p>
      </dgm:t>
    </dgm:pt>
    <dgm:pt modelId="{232F8315-5229-4B46-AE8F-9BE3E2522DB8}" type="parTrans" cxnId="{419E1303-A930-42B7-94DD-683D4963CBAE}">
      <dgm:prSet/>
      <dgm:spPr/>
      <dgm:t>
        <a:bodyPr/>
        <a:lstStyle/>
        <a:p>
          <a:endParaRPr lang="it-IT"/>
        </a:p>
      </dgm:t>
    </dgm:pt>
    <dgm:pt modelId="{97F3D03B-B0C2-44B7-ABDF-7C238BE6836B}" type="sibTrans" cxnId="{419E1303-A930-42B7-94DD-683D4963CBAE}">
      <dgm:prSet/>
      <dgm:spPr/>
      <dgm:t>
        <a:bodyPr/>
        <a:lstStyle/>
        <a:p>
          <a:endParaRPr lang="it-IT"/>
        </a:p>
      </dgm:t>
    </dgm:pt>
    <dgm:pt modelId="{1E40FD04-167A-4E96-BEC0-3BCEBC4B6D95}">
      <dgm:prSet phldrT="[Testo]" custT="1"/>
      <dgm:spPr>
        <a:solidFill>
          <a:schemeClr val="bg1"/>
        </a:solidFill>
        <a:ln>
          <a:solidFill>
            <a:schemeClr val="accent1"/>
          </a:solidFill>
        </a:ln>
      </dgm:spPr>
      <dgm:t>
        <a:bodyPr/>
        <a:lstStyle/>
        <a:p>
          <a:r>
            <a:rPr lang="it-IT" sz="2200" b="1" dirty="0" smtClean="0">
              <a:solidFill>
                <a:schemeClr val="tx1"/>
              </a:solidFill>
              <a:latin typeface="Times New Roman" pitchFamily="18" charset="0"/>
              <a:cs typeface="Times New Roman" pitchFamily="18" charset="0"/>
            </a:rPr>
            <a:t>Sistema sociale</a:t>
          </a:r>
          <a:r>
            <a:rPr lang="it-IT" sz="2200" dirty="0" smtClean="0">
              <a:solidFill>
                <a:schemeClr val="tx1"/>
              </a:solidFill>
              <a:latin typeface="Times New Roman" pitchFamily="18" charset="0"/>
              <a:cs typeface="Times New Roman" pitchFamily="18" charset="0"/>
            </a:rPr>
            <a:t>: l’unità di base  è“l’interazione dei ruoli”. Il sistema sociale consiste in una pluralità di soggetti interagenti tra loro, la cui relazione è mediata dal sistema simbolico.</a:t>
          </a:r>
          <a:endParaRPr lang="it-IT" sz="2200" dirty="0">
            <a:solidFill>
              <a:schemeClr val="tx1"/>
            </a:solidFill>
            <a:latin typeface="Times New Roman" pitchFamily="18" charset="0"/>
            <a:cs typeface="Times New Roman" pitchFamily="18" charset="0"/>
          </a:endParaRPr>
        </a:p>
      </dgm:t>
    </dgm:pt>
    <dgm:pt modelId="{5F24A711-7591-4D75-96DD-760D88541193}" type="parTrans" cxnId="{31B13D51-7C7F-469D-BB2F-4884A82D8090}">
      <dgm:prSet/>
      <dgm:spPr/>
      <dgm:t>
        <a:bodyPr/>
        <a:lstStyle/>
        <a:p>
          <a:endParaRPr lang="it-IT"/>
        </a:p>
      </dgm:t>
    </dgm:pt>
    <dgm:pt modelId="{35BACA58-DAA8-4CA2-B059-4DD5B9FCB212}" type="sibTrans" cxnId="{31B13D51-7C7F-469D-BB2F-4884A82D8090}">
      <dgm:prSet/>
      <dgm:spPr/>
      <dgm:t>
        <a:bodyPr/>
        <a:lstStyle/>
        <a:p>
          <a:endParaRPr lang="it-IT"/>
        </a:p>
      </dgm:t>
    </dgm:pt>
    <dgm:pt modelId="{2C688056-C5E3-4838-91C3-CDD9775F0869}">
      <dgm:prSet phldrT="[Testo]" custT="1"/>
      <dgm:spPr>
        <a:solidFill>
          <a:schemeClr val="bg1"/>
        </a:solidFill>
        <a:ln>
          <a:solidFill>
            <a:schemeClr val="accent1"/>
          </a:solidFill>
        </a:ln>
      </dgm:spPr>
      <dgm:t>
        <a:bodyPr/>
        <a:lstStyle/>
        <a:p>
          <a:r>
            <a:rPr lang="it-IT" sz="2200" b="1" dirty="0" smtClean="0">
              <a:solidFill>
                <a:schemeClr val="tx1"/>
              </a:solidFill>
              <a:latin typeface="Times New Roman" pitchFamily="18" charset="0"/>
              <a:cs typeface="Times New Roman" pitchFamily="18" charset="0"/>
            </a:rPr>
            <a:t>Sistema della personalità</a:t>
          </a:r>
          <a:r>
            <a:rPr lang="it-IT" sz="2200" dirty="0" smtClean="0">
              <a:solidFill>
                <a:schemeClr val="tx1"/>
              </a:solidFill>
              <a:latin typeface="Times New Roman" pitchFamily="18" charset="0"/>
              <a:cs typeface="Times New Roman" pitchFamily="18" charset="0"/>
            </a:rPr>
            <a:t>: l’unità di base è la persona umana. L’attenzione è rivolta ai bisogni, alle motivazioni ed agli atteggiamenti individuali, orientati alla </a:t>
          </a:r>
          <a:r>
            <a:rPr lang="it-IT" sz="2200" i="1" dirty="0" smtClean="0">
              <a:solidFill>
                <a:schemeClr val="tx1"/>
              </a:solidFill>
              <a:latin typeface="Times New Roman" pitchFamily="18" charset="0"/>
              <a:cs typeface="Times New Roman" pitchFamily="18" charset="0"/>
            </a:rPr>
            <a:t>ottimizzazione della gratificazione.</a:t>
          </a:r>
          <a:endParaRPr lang="it-IT" sz="2200" i="1" dirty="0">
            <a:solidFill>
              <a:schemeClr val="tx1"/>
            </a:solidFill>
            <a:latin typeface="Times New Roman" pitchFamily="18" charset="0"/>
            <a:cs typeface="Times New Roman" pitchFamily="18" charset="0"/>
          </a:endParaRPr>
        </a:p>
      </dgm:t>
    </dgm:pt>
    <dgm:pt modelId="{36766E30-382A-4A5C-A9CB-67D066BFA37C}" type="parTrans" cxnId="{CE2638B2-6BE1-460F-8856-716FF1C6391B}">
      <dgm:prSet/>
      <dgm:spPr/>
      <dgm:t>
        <a:bodyPr/>
        <a:lstStyle/>
        <a:p>
          <a:endParaRPr lang="it-IT"/>
        </a:p>
      </dgm:t>
    </dgm:pt>
    <dgm:pt modelId="{305D315B-AFA5-499F-9940-27D39D5D8780}" type="sibTrans" cxnId="{CE2638B2-6BE1-460F-8856-716FF1C6391B}">
      <dgm:prSet/>
      <dgm:spPr/>
      <dgm:t>
        <a:bodyPr/>
        <a:lstStyle/>
        <a:p>
          <a:endParaRPr lang="it-IT"/>
        </a:p>
      </dgm:t>
    </dgm:pt>
    <dgm:pt modelId="{19C6F6C9-4755-4CFA-96B9-5C5068B53BA1}">
      <dgm:prSet phldrT="[Testo]" custT="1"/>
      <dgm:spPr>
        <a:solidFill>
          <a:schemeClr val="bg1"/>
        </a:solidFill>
        <a:ln>
          <a:solidFill>
            <a:schemeClr val="accent1"/>
          </a:solidFill>
        </a:ln>
      </dgm:spPr>
      <dgm:t>
        <a:bodyPr/>
        <a:lstStyle/>
        <a:p>
          <a:r>
            <a:rPr lang="it-IT" sz="2200" b="1" dirty="0" smtClean="0">
              <a:solidFill>
                <a:schemeClr val="tx1"/>
              </a:solidFill>
              <a:latin typeface="Times New Roman" pitchFamily="18" charset="0"/>
              <a:cs typeface="Times New Roman" pitchFamily="18" charset="0"/>
            </a:rPr>
            <a:t>Sistema dell’organismo comportamentale</a:t>
          </a:r>
          <a:r>
            <a:rPr lang="it-IT" sz="2200" dirty="0" smtClean="0">
              <a:solidFill>
                <a:schemeClr val="tx1"/>
              </a:solidFill>
              <a:latin typeface="Times New Roman" pitchFamily="18" charset="0"/>
              <a:cs typeface="Times New Roman" pitchFamily="18" charset="0"/>
            </a:rPr>
            <a:t>: l’unità di base è l’essere umano inteso in senso biologico, ossia il lato fisico della persona, compreso l’ambiente organico e fisico in cui essa vive</a:t>
          </a:r>
          <a:r>
            <a:rPr lang="it-IT" sz="2400" dirty="0" smtClean="0">
              <a:solidFill>
                <a:schemeClr val="tx1"/>
              </a:solidFill>
            </a:rPr>
            <a:t>.</a:t>
          </a:r>
          <a:endParaRPr lang="it-IT" sz="2400" dirty="0">
            <a:solidFill>
              <a:schemeClr val="tx1"/>
            </a:solidFill>
            <a:latin typeface="Times New Roman" pitchFamily="18" charset="0"/>
            <a:cs typeface="Times New Roman" pitchFamily="18" charset="0"/>
          </a:endParaRPr>
        </a:p>
      </dgm:t>
    </dgm:pt>
    <dgm:pt modelId="{5923C2CF-5C9D-430E-BF9E-3A0CB393D86D}" type="parTrans" cxnId="{9F77DFAE-357D-4EEF-8F0A-8FC492090EED}">
      <dgm:prSet/>
      <dgm:spPr/>
      <dgm:t>
        <a:bodyPr/>
        <a:lstStyle/>
        <a:p>
          <a:endParaRPr lang="it-IT"/>
        </a:p>
      </dgm:t>
    </dgm:pt>
    <dgm:pt modelId="{7F6E116C-24D5-43BC-9BB7-766E58A13976}" type="sibTrans" cxnId="{9F77DFAE-357D-4EEF-8F0A-8FC492090EED}">
      <dgm:prSet/>
      <dgm:spPr/>
      <dgm:t>
        <a:bodyPr/>
        <a:lstStyle/>
        <a:p>
          <a:endParaRPr lang="it-IT"/>
        </a:p>
      </dgm:t>
    </dgm:pt>
    <dgm:pt modelId="{8F09A973-953D-4990-A4B4-E6DF8F4E476F}" type="pres">
      <dgm:prSet presAssocID="{B723A51B-2B06-4A7C-ABE3-1424A551A20D}" presName="diagram" presStyleCnt="0">
        <dgm:presLayoutVars>
          <dgm:dir/>
          <dgm:resizeHandles val="exact"/>
        </dgm:presLayoutVars>
      </dgm:prSet>
      <dgm:spPr/>
      <dgm:t>
        <a:bodyPr/>
        <a:lstStyle/>
        <a:p>
          <a:endParaRPr lang="it-IT"/>
        </a:p>
      </dgm:t>
    </dgm:pt>
    <dgm:pt modelId="{F10EA8E4-518D-4D3D-9083-95EBBFBD2CEC}" type="pres">
      <dgm:prSet presAssocID="{3D29699A-B1DC-49A1-83D7-9B5B3A233373}" presName="node" presStyleLbl="node1" presStyleIdx="0" presStyleCnt="4">
        <dgm:presLayoutVars>
          <dgm:bulletEnabled val="1"/>
        </dgm:presLayoutVars>
      </dgm:prSet>
      <dgm:spPr/>
      <dgm:t>
        <a:bodyPr/>
        <a:lstStyle/>
        <a:p>
          <a:endParaRPr lang="it-IT"/>
        </a:p>
      </dgm:t>
    </dgm:pt>
    <dgm:pt modelId="{F717B3C3-01FE-4AE2-B8F5-02010698EB01}" type="pres">
      <dgm:prSet presAssocID="{97F3D03B-B0C2-44B7-ABDF-7C238BE6836B}" presName="sibTrans" presStyleCnt="0"/>
      <dgm:spPr/>
    </dgm:pt>
    <dgm:pt modelId="{436487E6-2FB1-42E8-B813-F20E9D6C74C5}" type="pres">
      <dgm:prSet presAssocID="{1E40FD04-167A-4E96-BEC0-3BCEBC4B6D95}" presName="node" presStyleLbl="node1" presStyleIdx="1" presStyleCnt="4" custLinFactNeighborX="1159" custLinFactNeighborY="-1419">
        <dgm:presLayoutVars>
          <dgm:bulletEnabled val="1"/>
        </dgm:presLayoutVars>
      </dgm:prSet>
      <dgm:spPr/>
      <dgm:t>
        <a:bodyPr/>
        <a:lstStyle/>
        <a:p>
          <a:endParaRPr lang="it-IT"/>
        </a:p>
      </dgm:t>
    </dgm:pt>
    <dgm:pt modelId="{0AEA0C68-6318-4793-BDEF-10F0807064BF}" type="pres">
      <dgm:prSet presAssocID="{35BACA58-DAA8-4CA2-B059-4DD5B9FCB212}" presName="sibTrans" presStyleCnt="0"/>
      <dgm:spPr/>
    </dgm:pt>
    <dgm:pt modelId="{4F25B926-ADD6-4E1D-9CF3-EC118888DEB5}" type="pres">
      <dgm:prSet presAssocID="{2C688056-C5E3-4838-91C3-CDD9775F0869}" presName="node" presStyleLbl="node1" presStyleIdx="2" presStyleCnt="4">
        <dgm:presLayoutVars>
          <dgm:bulletEnabled val="1"/>
        </dgm:presLayoutVars>
      </dgm:prSet>
      <dgm:spPr/>
      <dgm:t>
        <a:bodyPr/>
        <a:lstStyle/>
        <a:p>
          <a:endParaRPr lang="it-IT"/>
        </a:p>
      </dgm:t>
    </dgm:pt>
    <dgm:pt modelId="{E0C600BF-4F71-41F8-98BD-45BAA315339C}" type="pres">
      <dgm:prSet presAssocID="{305D315B-AFA5-499F-9940-27D39D5D8780}" presName="sibTrans" presStyleCnt="0"/>
      <dgm:spPr/>
    </dgm:pt>
    <dgm:pt modelId="{9A4A7418-E50D-4851-82DC-F99631D9D03C}" type="pres">
      <dgm:prSet presAssocID="{19C6F6C9-4755-4CFA-96B9-5C5068B53BA1}" presName="node" presStyleLbl="node1" presStyleIdx="3" presStyleCnt="4">
        <dgm:presLayoutVars>
          <dgm:bulletEnabled val="1"/>
        </dgm:presLayoutVars>
      </dgm:prSet>
      <dgm:spPr/>
      <dgm:t>
        <a:bodyPr/>
        <a:lstStyle/>
        <a:p>
          <a:endParaRPr lang="it-IT"/>
        </a:p>
      </dgm:t>
    </dgm:pt>
  </dgm:ptLst>
  <dgm:cxnLst>
    <dgm:cxn modelId="{36A69142-B716-4A54-B440-B122324B18C8}" type="presOf" srcId="{B723A51B-2B06-4A7C-ABE3-1424A551A20D}" destId="{8F09A973-953D-4990-A4B4-E6DF8F4E476F}" srcOrd="0" destOrd="0" presId="urn:microsoft.com/office/officeart/2005/8/layout/default"/>
    <dgm:cxn modelId="{31B13D51-7C7F-469D-BB2F-4884A82D8090}" srcId="{B723A51B-2B06-4A7C-ABE3-1424A551A20D}" destId="{1E40FD04-167A-4E96-BEC0-3BCEBC4B6D95}" srcOrd="1" destOrd="0" parTransId="{5F24A711-7591-4D75-96DD-760D88541193}" sibTransId="{35BACA58-DAA8-4CA2-B059-4DD5B9FCB212}"/>
    <dgm:cxn modelId="{838704D3-C36C-4313-B054-A44E9BC1F461}" type="presOf" srcId="{1E40FD04-167A-4E96-BEC0-3BCEBC4B6D95}" destId="{436487E6-2FB1-42E8-B813-F20E9D6C74C5}" srcOrd="0" destOrd="0" presId="urn:microsoft.com/office/officeart/2005/8/layout/default"/>
    <dgm:cxn modelId="{27DC893C-4155-4E12-944D-FC88544F4943}" type="presOf" srcId="{19C6F6C9-4755-4CFA-96B9-5C5068B53BA1}" destId="{9A4A7418-E50D-4851-82DC-F99631D9D03C}" srcOrd="0" destOrd="0" presId="urn:microsoft.com/office/officeart/2005/8/layout/default"/>
    <dgm:cxn modelId="{419E1303-A930-42B7-94DD-683D4963CBAE}" srcId="{B723A51B-2B06-4A7C-ABE3-1424A551A20D}" destId="{3D29699A-B1DC-49A1-83D7-9B5B3A233373}" srcOrd="0" destOrd="0" parTransId="{232F8315-5229-4B46-AE8F-9BE3E2522DB8}" sibTransId="{97F3D03B-B0C2-44B7-ABDF-7C238BE6836B}"/>
    <dgm:cxn modelId="{CE2638B2-6BE1-460F-8856-716FF1C6391B}" srcId="{B723A51B-2B06-4A7C-ABE3-1424A551A20D}" destId="{2C688056-C5E3-4838-91C3-CDD9775F0869}" srcOrd="2" destOrd="0" parTransId="{36766E30-382A-4A5C-A9CB-67D066BFA37C}" sibTransId="{305D315B-AFA5-499F-9940-27D39D5D8780}"/>
    <dgm:cxn modelId="{2474D2F8-8B99-44C2-87A2-F2EC2B36D147}" type="presOf" srcId="{2C688056-C5E3-4838-91C3-CDD9775F0869}" destId="{4F25B926-ADD6-4E1D-9CF3-EC118888DEB5}" srcOrd="0" destOrd="0" presId="urn:microsoft.com/office/officeart/2005/8/layout/default"/>
    <dgm:cxn modelId="{9F77DFAE-357D-4EEF-8F0A-8FC492090EED}" srcId="{B723A51B-2B06-4A7C-ABE3-1424A551A20D}" destId="{19C6F6C9-4755-4CFA-96B9-5C5068B53BA1}" srcOrd="3" destOrd="0" parTransId="{5923C2CF-5C9D-430E-BF9E-3A0CB393D86D}" sibTransId="{7F6E116C-24D5-43BC-9BB7-766E58A13976}"/>
    <dgm:cxn modelId="{E67C9F0F-B43B-410D-92E8-5C2C2CA090C2}" type="presOf" srcId="{3D29699A-B1DC-49A1-83D7-9B5B3A233373}" destId="{F10EA8E4-518D-4D3D-9083-95EBBFBD2CEC}" srcOrd="0" destOrd="0" presId="urn:microsoft.com/office/officeart/2005/8/layout/default"/>
    <dgm:cxn modelId="{A1DB069B-8AAD-425D-91F3-B614B414FA5B}" type="presParOf" srcId="{8F09A973-953D-4990-A4B4-E6DF8F4E476F}" destId="{F10EA8E4-518D-4D3D-9083-95EBBFBD2CEC}" srcOrd="0" destOrd="0" presId="urn:microsoft.com/office/officeart/2005/8/layout/default"/>
    <dgm:cxn modelId="{2A49B9B9-0AB8-4F67-9DA6-A36B1804A19E}" type="presParOf" srcId="{8F09A973-953D-4990-A4B4-E6DF8F4E476F}" destId="{F717B3C3-01FE-4AE2-B8F5-02010698EB01}" srcOrd="1" destOrd="0" presId="urn:microsoft.com/office/officeart/2005/8/layout/default"/>
    <dgm:cxn modelId="{93C78919-E936-435F-9612-C26DCC13BD55}" type="presParOf" srcId="{8F09A973-953D-4990-A4B4-E6DF8F4E476F}" destId="{436487E6-2FB1-42E8-B813-F20E9D6C74C5}" srcOrd="2" destOrd="0" presId="urn:microsoft.com/office/officeart/2005/8/layout/default"/>
    <dgm:cxn modelId="{E7ACFBAA-ADD8-455F-BCA1-FD7F984B5F73}" type="presParOf" srcId="{8F09A973-953D-4990-A4B4-E6DF8F4E476F}" destId="{0AEA0C68-6318-4793-BDEF-10F0807064BF}" srcOrd="3" destOrd="0" presId="urn:microsoft.com/office/officeart/2005/8/layout/default"/>
    <dgm:cxn modelId="{EABBB553-96F3-421E-8F45-7AE25D7EDFE8}" type="presParOf" srcId="{8F09A973-953D-4990-A4B4-E6DF8F4E476F}" destId="{4F25B926-ADD6-4E1D-9CF3-EC118888DEB5}" srcOrd="4" destOrd="0" presId="urn:microsoft.com/office/officeart/2005/8/layout/default"/>
    <dgm:cxn modelId="{1C28945F-8746-49FD-BBBC-38F46F032347}" type="presParOf" srcId="{8F09A973-953D-4990-A4B4-E6DF8F4E476F}" destId="{E0C600BF-4F71-41F8-98BD-45BAA315339C}" srcOrd="5" destOrd="0" presId="urn:microsoft.com/office/officeart/2005/8/layout/default"/>
    <dgm:cxn modelId="{9B456234-9F89-4903-B639-0B0E589548DF}" type="presParOf" srcId="{8F09A973-953D-4990-A4B4-E6DF8F4E476F}" destId="{9A4A7418-E50D-4851-82DC-F99631D9D03C}" srcOrd="6" destOrd="0" presId="urn:microsoft.com/office/officeart/2005/8/layout/defaul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C83F8A0-1912-4C04-8E63-881E18CAF923}" type="doc">
      <dgm:prSet loTypeId="urn:microsoft.com/office/officeart/2005/8/layout/default" loCatId="list" qsTypeId="urn:microsoft.com/office/officeart/2005/8/quickstyle/simple1#15" qsCatId="simple" csTypeId="urn:microsoft.com/office/officeart/2005/8/colors/colorful5" csCatId="colorful" phldr="1"/>
      <dgm:spPr/>
      <dgm:t>
        <a:bodyPr/>
        <a:lstStyle/>
        <a:p>
          <a:endParaRPr lang="it-IT"/>
        </a:p>
      </dgm:t>
    </dgm:pt>
    <dgm:pt modelId="{B888A28E-3417-4F2D-B0DC-34C0BA66BEE2}">
      <dgm:prSet phldrT="[Testo]" custT="1"/>
      <dgm:spPr>
        <a:solidFill>
          <a:schemeClr val="bg1"/>
        </a:solidFill>
        <a:ln>
          <a:solidFill>
            <a:schemeClr val="accent1"/>
          </a:solidFill>
        </a:ln>
      </dgm:spPr>
      <dgm:t>
        <a:bodyPr/>
        <a:lstStyle/>
        <a:p>
          <a:r>
            <a:rPr lang="it-IT" sz="2400" b="1" i="1" dirty="0" err="1" smtClean="0">
              <a:solidFill>
                <a:schemeClr val="tx1"/>
              </a:solidFill>
              <a:latin typeface="Times New Roman" pitchFamily="18" charset="0"/>
              <a:cs typeface="Times New Roman" pitchFamily="18" charset="0"/>
            </a:rPr>
            <a:t>Adaptation</a:t>
          </a:r>
          <a:r>
            <a:rPr lang="it-IT" sz="2400" dirty="0" smtClean="0">
              <a:solidFill>
                <a:schemeClr val="tx1"/>
              </a:solidFill>
              <a:latin typeface="Times New Roman" pitchFamily="18" charset="0"/>
              <a:cs typeface="Times New Roman" pitchFamily="18" charset="0"/>
            </a:rPr>
            <a:t>: il sistema deve ricavare sufficienti risorse dall’ambiente circostante e distribuirle ad ogni sua parte (</a:t>
          </a:r>
          <a:r>
            <a:rPr lang="it-IT" sz="2400" i="1" dirty="0" smtClean="0">
              <a:solidFill>
                <a:schemeClr val="tx1"/>
              </a:solidFill>
              <a:latin typeface="Times New Roman" pitchFamily="18" charset="0"/>
              <a:cs typeface="Times New Roman" pitchFamily="18" charset="0"/>
            </a:rPr>
            <a:t>Istituzioni economiche</a:t>
          </a:r>
          <a:r>
            <a:rPr lang="it-IT" sz="2400" dirty="0" smtClean="0">
              <a:solidFill>
                <a:schemeClr val="tx1"/>
              </a:solidFill>
              <a:latin typeface="Times New Roman" pitchFamily="18" charset="0"/>
              <a:cs typeface="Times New Roman" pitchFamily="18" charset="0"/>
            </a:rPr>
            <a:t>) .</a:t>
          </a:r>
          <a:endParaRPr lang="it-IT" sz="2400" dirty="0">
            <a:solidFill>
              <a:schemeClr val="tx1"/>
            </a:solidFill>
            <a:latin typeface="Times New Roman" pitchFamily="18" charset="0"/>
            <a:cs typeface="Times New Roman" pitchFamily="18" charset="0"/>
          </a:endParaRPr>
        </a:p>
      </dgm:t>
    </dgm:pt>
    <dgm:pt modelId="{3319FEC5-09FC-42B9-AB71-CC2AB36CDE6C}" type="parTrans" cxnId="{0DDC6D84-1115-4821-A77F-099230689979}">
      <dgm:prSet/>
      <dgm:spPr/>
      <dgm:t>
        <a:bodyPr/>
        <a:lstStyle/>
        <a:p>
          <a:endParaRPr lang="it-IT"/>
        </a:p>
      </dgm:t>
    </dgm:pt>
    <dgm:pt modelId="{5150BA49-FA60-4475-A851-0C8A84A7187D}" type="sibTrans" cxnId="{0DDC6D84-1115-4821-A77F-099230689979}">
      <dgm:prSet/>
      <dgm:spPr/>
      <dgm:t>
        <a:bodyPr/>
        <a:lstStyle/>
        <a:p>
          <a:endParaRPr lang="it-IT"/>
        </a:p>
      </dgm:t>
    </dgm:pt>
    <dgm:pt modelId="{1D41BFA6-97E8-4ABA-AC47-3C5227C2FBC1}">
      <dgm:prSet phldrT="[Testo]" custT="1"/>
      <dgm:spPr>
        <a:solidFill>
          <a:schemeClr val="bg1"/>
        </a:solidFill>
        <a:ln>
          <a:solidFill>
            <a:schemeClr val="accent1"/>
          </a:solidFill>
        </a:ln>
      </dgm:spPr>
      <dgm:t>
        <a:bodyPr/>
        <a:lstStyle/>
        <a:p>
          <a:r>
            <a:rPr lang="it-IT" sz="2400" b="1" i="1" dirty="0" smtClean="0">
              <a:solidFill>
                <a:schemeClr val="tx1"/>
              </a:solidFill>
              <a:latin typeface="Times New Roman" pitchFamily="18" charset="0"/>
              <a:cs typeface="Times New Roman" pitchFamily="18" charset="0"/>
            </a:rPr>
            <a:t>Goal </a:t>
          </a:r>
          <a:r>
            <a:rPr lang="it-IT" sz="2400" b="1" i="1" dirty="0" err="1" smtClean="0">
              <a:solidFill>
                <a:schemeClr val="tx1"/>
              </a:solidFill>
              <a:latin typeface="Times New Roman" pitchFamily="18" charset="0"/>
              <a:cs typeface="Times New Roman" pitchFamily="18" charset="0"/>
            </a:rPr>
            <a:t>attaintment</a:t>
          </a:r>
          <a:r>
            <a:rPr lang="it-IT" sz="2400" dirty="0" smtClean="0">
              <a:solidFill>
                <a:schemeClr val="tx1"/>
              </a:solidFill>
              <a:latin typeface="Times New Roman" pitchFamily="18" charset="0"/>
              <a:cs typeface="Times New Roman" pitchFamily="18" charset="0"/>
            </a:rPr>
            <a:t>: il sistema deve mobilitare le proprie risorse per ottenere gli scopi che si prefigge (</a:t>
          </a:r>
          <a:r>
            <a:rPr lang="it-IT" sz="2400" i="1" dirty="0" smtClean="0">
              <a:solidFill>
                <a:schemeClr val="tx1"/>
              </a:solidFill>
              <a:latin typeface="Times New Roman" pitchFamily="18" charset="0"/>
              <a:cs typeface="Times New Roman" pitchFamily="18" charset="0"/>
            </a:rPr>
            <a:t>Istituzioni politiche</a:t>
          </a:r>
          <a:r>
            <a:rPr lang="it-IT" sz="2400" dirty="0" smtClean="0">
              <a:solidFill>
                <a:schemeClr val="tx1"/>
              </a:solidFill>
              <a:latin typeface="Times New Roman" pitchFamily="18" charset="0"/>
              <a:cs typeface="Times New Roman" pitchFamily="18" charset="0"/>
            </a:rPr>
            <a:t>).</a:t>
          </a:r>
          <a:endParaRPr lang="it-IT" sz="2400" dirty="0">
            <a:solidFill>
              <a:schemeClr val="tx1"/>
            </a:solidFill>
            <a:latin typeface="Times New Roman" pitchFamily="18" charset="0"/>
            <a:cs typeface="Times New Roman" pitchFamily="18" charset="0"/>
          </a:endParaRPr>
        </a:p>
      </dgm:t>
    </dgm:pt>
    <dgm:pt modelId="{76556274-A3CA-40B5-B5C8-F4FE2312046C}" type="parTrans" cxnId="{89820537-3CCE-4F3C-9E6A-ED4FA381AB97}">
      <dgm:prSet/>
      <dgm:spPr/>
      <dgm:t>
        <a:bodyPr/>
        <a:lstStyle/>
        <a:p>
          <a:endParaRPr lang="it-IT"/>
        </a:p>
      </dgm:t>
    </dgm:pt>
    <dgm:pt modelId="{E75B4D4E-F793-4B73-8B72-497E086D86A9}" type="sibTrans" cxnId="{89820537-3CCE-4F3C-9E6A-ED4FA381AB97}">
      <dgm:prSet/>
      <dgm:spPr/>
      <dgm:t>
        <a:bodyPr/>
        <a:lstStyle/>
        <a:p>
          <a:endParaRPr lang="it-IT"/>
        </a:p>
      </dgm:t>
    </dgm:pt>
    <dgm:pt modelId="{B2B93748-D838-4A24-9B65-78F9A3A29BED}">
      <dgm:prSet phldrT="[Testo]" custT="1"/>
      <dgm:spPr>
        <a:solidFill>
          <a:schemeClr val="bg1"/>
        </a:solidFill>
        <a:ln>
          <a:solidFill>
            <a:schemeClr val="accent1"/>
          </a:solidFill>
        </a:ln>
      </dgm:spPr>
      <dgm:t>
        <a:bodyPr/>
        <a:lstStyle/>
        <a:p>
          <a:r>
            <a:rPr lang="it-IT" sz="2400" b="1" dirty="0" err="1" smtClean="0">
              <a:solidFill>
                <a:schemeClr val="tx1"/>
              </a:solidFill>
              <a:latin typeface="Times New Roman" pitchFamily="18" charset="0"/>
              <a:cs typeface="Times New Roman" pitchFamily="18" charset="0"/>
            </a:rPr>
            <a:t>Integration</a:t>
          </a:r>
          <a:r>
            <a:rPr lang="it-IT" sz="2400" dirty="0" smtClean="0">
              <a:solidFill>
                <a:schemeClr val="tx1"/>
              </a:solidFill>
              <a:latin typeface="Times New Roman" pitchFamily="18" charset="0"/>
              <a:cs typeface="Times New Roman" pitchFamily="18" charset="0"/>
            </a:rPr>
            <a:t>: il sistema deve coordinare e regolare le relazioni tra le sue varie unità (</a:t>
          </a:r>
          <a:r>
            <a:rPr lang="it-IT" sz="2400" i="1" dirty="0" smtClean="0">
              <a:solidFill>
                <a:schemeClr val="tx1"/>
              </a:solidFill>
              <a:latin typeface="Times New Roman" pitchFamily="18" charset="0"/>
              <a:cs typeface="Times New Roman" pitchFamily="18" charset="0"/>
            </a:rPr>
            <a:t>Istituzioni giuridiche</a:t>
          </a:r>
          <a:r>
            <a:rPr lang="it-IT" sz="2400" dirty="0" smtClean="0">
              <a:solidFill>
                <a:schemeClr val="tx1"/>
              </a:solidFill>
              <a:latin typeface="Times New Roman" pitchFamily="18" charset="0"/>
              <a:cs typeface="Times New Roman" pitchFamily="18" charset="0"/>
            </a:rPr>
            <a:t>).</a:t>
          </a:r>
          <a:endParaRPr lang="it-IT" sz="2400" dirty="0">
            <a:solidFill>
              <a:schemeClr val="tx1"/>
            </a:solidFill>
            <a:latin typeface="Times New Roman" pitchFamily="18" charset="0"/>
            <a:cs typeface="Times New Roman" pitchFamily="18" charset="0"/>
          </a:endParaRPr>
        </a:p>
      </dgm:t>
    </dgm:pt>
    <dgm:pt modelId="{F53E989C-BA2F-4BCD-A0E9-47250CB6AFA5}" type="parTrans" cxnId="{2A34DC95-8B28-4A29-A4B5-0777E0D98818}">
      <dgm:prSet/>
      <dgm:spPr/>
      <dgm:t>
        <a:bodyPr/>
        <a:lstStyle/>
        <a:p>
          <a:endParaRPr lang="it-IT"/>
        </a:p>
      </dgm:t>
    </dgm:pt>
    <dgm:pt modelId="{4C1FEA2D-B8B4-4FDE-B1B6-0391B1F70D17}" type="sibTrans" cxnId="{2A34DC95-8B28-4A29-A4B5-0777E0D98818}">
      <dgm:prSet/>
      <dgm:spPr/>
      <dgm:t>
        <a:bodyPr/>
        <a:lstStyle/>
        <a:p>
          <a:endParaRPr lang="it-IT"/>
        </a:p>
      </dgm:t>
    </dgm:pt>
    <dgm:pt modelId="{94F8278D-B8FE-428A-8D0A-1BD4146C0A73}">
      <dgm:prSet phldrT="[Testo]" custT="1"/>
      <dgm:spPr>
        <a:solidFill>
          <a:schemeClr val="bg1"/>
        </a:solidFill>
        <a:ln>
          <a:solidFill>
            <a:schemeClr val="accent1"/>
          </a:solidFill>
        </a:ln>
      </dgm:spPr>
      <dgm:t>
        <a:bodyPr/>
        <a:lstStyle/>
        <a:p>
          <a:pPr>
            <a:spcAft>
              <a:spcPts val="0"/>
            </a:spcAft>
          </a:pPr>
          <a:r>
            <a:rPr lang="it-IT" sz="2400" b="1" dirty="0" err="1" smtClean="0">
              <a:solidFill>
                <a:schemeClr val="tx1"/>
              </a:solidFill>
              <a:latin typeface="Times New Roman" pitchFamily="18" charset="0"/>
              <a:cs typeface="Times New Roman" pitchFamily="18" charset="0"/>
            </a:rPr>
            <a:t>Latent</a:t>
          </a:r>
          <a:r>
            <a:rPr lang="it-IT" sz="2400" b="1" dirty="0" smtClean="0">
              <a:solidFill>
                <a:schemeClr val="tx1"/>
              </a:solidFill>
              <a:latin typeface="Times New Roman" pitchFamily="18" charset="0"/>
              <a:cs typeface="Times New Roman" pitchFamily="18" charset="0"/>
            </a:rPr>
            <a:t> pattern </a:t>
          </a:r>
          <a:r>
            <a:rPr lang="it-IT" sz="2400" b="1" dirty="0" err="1" smtClean="0">
              <a:solidFill>
                <a:schemeClr val="tx1"/>
              </a:solidFill>
              <a:latin typeface="Times New Roman" pitchFamily="18" charset="0"/>
              <a:cs typeface="Times New Roman" pitchFamily="18" charset="0"/>
            </a:rPr>
            <a:t>maintenance-</a:t>
          </a:r>
          <a:r>
            <a:rPr lang="it-IT" sz="2400" b="1" dirty="0" smtClean="0">
              <a:solidFill>
                <a:schemeClr val="tx1"/>
              </a:solidFill>
              <a:latin typeface="Times New Roman" pitchFamily="18" charset="0"/>
              <a:cs typeface="Times New Roman" pitchFamily="18" charset="0"/>
            </a:rPr>
            <a:t> </a:t>
          </a:r>
          <a:r>
            <a:rPr lang="it-IT" sz="2400" b="1" dirty="0" err="1" smtClean="0">
              <a:solidFill>
                <a:schemeClr val="tx1"/>
              </a:solidFill>
              <a:latin typeface="Times New Roman" pitchFamily="18" charset="0"/>
              <a:cs typeface="Times New Roman" pitchFamily="18" charset="0"/>
            </a:rPr>
            <a:t>tension</a:t>
          </a:r>
          <a:r>
            <a:rPr lang="it-IT" sz="2400" b="1" dirty="0" smtClean="0">
              <a:solidFill>
                <a:schemeClr val="tx1"/>
              </a:solidFill>
              <a:latin typeface="Times New Roman" pitchFamily="18" charset="0"/>
              <a:cs typeface="Times New Roman" pitchFamily="18" charset="0"/>
            </a:rPr>
            <a:t> management</a:t>
          </a:r>
          <a:r>
            <a:rPr lang="it-IT" sz="2400" b="0" dirty="0" smtClean="0">
              <a:solidFill>
                <a:schemeClr val="tx1"/>
              </a:solidFill>
              <a:latin typeface="Times New Roman" pitchFamily="18" charset="0"/>
              <a:cs typeface="Times New Roman" pitchFamily="18" charset="0"/>
            </a:rPr>
            <a:t> </a:t>
          </a:r>
        </a:p>
        <a:p>
          <a:pPr>
            <a:spcAft>
              <a:spcPct val="35000"/>
            </a:spcAft>
          </a:pPr>
          <a:r>
            <a:rPr lang="it-IT" sz="2400" b="0" dirty="0" smtClean="0">
              <a:solidFill>
                <a:schemeClr val="tx1"/>
              </a:solidFill>
              <a:latin typeface="Times New Roman" pitchFamily="18" charset="0"/>
              <a:cs typeface="Times New Roman" pitchFamily="18" charset="0"/>
            </a:rPr>
            <a:t>(</a:t>
          </a:r>
          <a:r>
            <a:rPr lang="it-IT" sz="2400" b="0" i="1" dirty="0" smtClean="0">
              <a:solidFill>
                <a:schemeClr val="tx1"/>
              </a:solidFill>
              <a:latin typeface="Times New Roman" pitchFamily="18" charset="0"/>
              <a:cs typeface="Times New Roman" pitchFamily="18" charset="0"/>
            </a:rPr>
            <a:t>Istituzioni familiari, educative, religiose</a:t>
          </a:r>
          <a:r>
            <a:rPr lang="it-IT" sz="2400" b="0" dirty="0" smtClean="0">
              <a:solidFill>
                <a:schemeClr val="tx1"/>
              </a:solidFill>
              <a:latin typeface="Times New Roman" pitchFamily="18" charset="0"/>
              <a:cs typeface="Times New Roman" pitchFamily="18" charset="0"/>
            </a:rPr>
            <a:t>).</a:t>
          </a:r>
          <a:endParaRPr lang="it-IT" sz="2400" b="1" dirty="0">
            <a:solidFill>
              <a:schemeClr val="tx1"/>
            </a:solidFill>
            <a:latin typeface="Times New Roman" pitchFamily="18" charset="0"/>
            <a:cs typeface="Times New Roman" pitchFamily="18" charset="0"/>
          </a:endParaRPr>
        </a:p>
      </dgm:t>
    </dgm:pt>
    <dgm:pt modelId="{47EDF618-ECA0-4CFA-A739-08B5EEB32CF5}" type="parTrans" cxnId="{1A2CF1FC-9C85-4614-B15F-0B2FF6FA46B2}">
      <dgm:prSet/>
      <dgm:spPr/>
      <dgm:t>
        <a:bodyPr/>
        <a:lstStyle/>
        <a:p>
          <a:endParaRPr lang="it-IT"/>
        </a:p>
      </dgm:t>
    </dgm:pt>
    <dgm:pt modelId="{8D5E2EBC-4ABE-4D22-82CE-EAA2C7C23587}" type="sibTrans" cxnId="{1A2CF1FC-9C85-4614-B15F-0B2FF6FA46B2}">
      <dgm:prSet/>
      <dgm:spPr/>
      <dgm:t>
        <a:bodyPr/>
        <a:lstStyle/>
        <a:p>
          <a:endParaRPr lang="it-IT"/>
        </a:p>
      </dgm:t>
    </dgm:pt>
    <dgm:pt modelId="{48D10E3E-6E39-41B6-8040-14291DC59C97}" type="pres">
      <dgm:prSet presAssocID="{DC83F8A0-1912-4C04-8E63-881E18CAF923}" presName="diagram" presStyleCnt="0">
        <dgm:presLayoutVars>
          <dgm:dir/>
          <dgm:resizeHandles val="exact"/>
        </dgm:presLayoutVars>
      </dgm:prSet>
      <dgm:spPr/>
      <dgm:t>
        <a:bodyPr/>
        <a:lstStyle/>
        <a:p>
          <a:endParaRPr lang="it-IT"/>
        </a:p>
      </dgm:t>
    </dgm:pt>
    <dgm:pt modelId="{5BC0604E-C3B9-43F3-95D4-BAD2E4934C47}" type="pres">
      <dgm:prSet presAssocID="{B888A28E-3417-4F2D-B0DC-34C0BA66BEE2}" presName="node" presStyleLbl="node1" presStyleIdx="0" presStyleCnt="4">
        <dgm:presLayoutVars>
          <dgm:bulletEnabled val="1"/>
        </dgm:presLayoutVars>
      </dgm:prSet>
      <dgm:spPr/>
      <dgm:t>
        <a:bodyPr/>
        <a:lstStyle/>
        <a:p>
          <a:endParaRPr lang="it-IT"/>
        </a:p>
      </dgm:t>
    </dgm:pt>
    <dgm:pt modelId="{47745835-4CDC-4410-AE4D-816790A5CF43}" type="pres">
      <dgm:prSet presAssocID="{5150BA49-FA60-4475-A851-0C8A84A7187D}" presName="sibTrans" presStyleCnt="0"/>
      <dgm:spPr/>
    </dgm:pt>
    <dgm:pt modelId="{4191DE1F-C1AA-450C-B04D-FD78B7CD93C2}" type="pres">
      <dgm:prSet presAssocID="{1D41BFA6-97E8-4ABA-AC47-3C5227C2FBC1}" presName="node" presStyleLbl="node1" presStyleIdx="1" presStyleCnt="4">
        <dgm:presLayoutVars>
          <dgm:bulletEnabled val="1"/>
        </dgm:presLayoutVars>
      </dgm:prSet>
      <dgm:spPr/>
      <dgm:t>
        <a:bodyPr/>
        <a:lstStyle/>
        <a:p>
          <a:endParaRPr lang="it-IT"/>
        </a:p>
      </dgm:t>
    </dgm:pt>
    <dgm:pt modelId="{70BB85A4-B44D-43BB-9D9B-B15DE9346F68}" type="pres">
      <dgm:prSet presAssocID="{E75B4D4E-F793-4B73-8B72-497E086D86A9}" presName="sibTrans" presStyleCnt="0"/>
      <dgm:spPr/>
    </dgm:pt>
    <dgm:pt modelId="{160B4B38-026C-44C2-A120-8A3583D62A2D}" type="pres">
      <dgm:prSet presAssocID="{B2B93748-D838-4A24-9B65-78F9A3A29BED}" presName="node" presStyleLbl="node1" presStyleIdx="2" presStyleCnt="4">
        <dgm:presLayoutVars>
          <dgm:bulletEnabled val="1"/>
        </dgm:presLayoutVars>
      </dgm:prSet>
      <dgm:spPr/>
      <dgm:t>
        <a:bodyPr/>
        <a:lstStyle/>
        <a:p>
          <a:endParaRPr lang="it-IT"/>
        </a:p>
      </dgm:t>
    </dgm:pt>
    <dgm:pt modelId="{B2472582-DF76-40D0-BAA8-75BEF7F61ECB}" type="pres">
      <dgm:prSet presAssocID="{4C1FEA2D-B8B4-4FDE-B1B6-0391B1F70D17}" presName="sibTrans" presStyleCnt="0"/>
      <dgm:spPr/>
    </dgm:pt>
    <dgm:pt modelId="{D89787E5-0287-4484-8F1D-E480A4047907}" type="pres">
      <dgm:prSet presAssocID="{94F8278D-B8FE-428A-8D0A-1BD4146C0A73}" presName="node" presStyleLbl="node1" presStyleIdx="3" presStyleCnt="4">
        <dgm:presLayoutVars>
          <dgm:bulletEnabled val="1"/>
        </dgm:presLayoutVars>
      </dgm:prSet>
      <dgm:spPr/>
      <dgm:t>
        <a:bodyPr/>
        <a:lstStyle/>
        <a:p>
          <a:endParaRPr lang="it-IT"/>
        </a:p>
      </dgm:t>
    </dgm:pt>
  </dgm:ptLst>
  <dgm:cxnLst>
    <dgm:cxn modelId="{262F26FE-0EEC-4C52-9831-C2E53319F5D1}" type="presOf" srcId="{94F8278D-B8FE-428A-8D0A-1BD4146C0A73}" destId="{D89787E5-0287-4484-8F1D-E480A4047907}" srcOrd="0" destOrd="0" presId="urn:microsoft.com/office/officeart/2005/8/layout/default"/>
    <dgm:cxn modelId="{1A2CF1FC-9C85-4614-B15F-0B2FF6FA46B2}" srcId="{DC83F8A0-1912-4C04-8E63-881E18CAF923}" destId="{94F8278D-B8FE-428A-8D0A-1BD4146C0A73}" srcOrd="3" destOrd="0" parTransId="{47EDF618-ECA0-4CFA-A739-08B5EEB32CF5}" sibTransId="{8D5E2EBC-4ABE-4D22-82CE-EAA2C7C23587}"/>
    <dgm:cxn modelId="{F9F76674-2B76-4406-9756-1D654ADB0830}" type="presOf" srcId="{B888A28E-3417-4F2D-B0DC-34C0BA66BEE2}" destId="{5BC0604E-C3B9-43F3-95D4-BAD2E4934C47}" srcOrd="0" destOrd="0" presId="urn:microsoft.com/office/officeart/2005/8/layout/default"/>
    <dgm:cxn modelId="{0DDC6D84-1115-4821-A77F-099230689979}" srcId="{DC83F8A0-1912-4C04-8E63-881E18CAF923}" destId="{B888A28E-3417-4F2D-B0DC-34C0BA66BEE2}" srcOrd="0" destOrd="0" parTransId="{3319FEC5-09FC-42B9-AB71-CC2AB36CDE6C}" sibTransId="{5150BA49-FA60-4475-A851-0C8A84A7187D}"/>
    <dgm:cxn modelId="{70DFAEE3-F173-47CD-A4A5-0B80CE543186}" type="presOf" srcId="{1D41BFA6-97E8-4ABA-AC47-3C5227C2FBC1}" destId="{4191DE1F-C1AA-450C-B04D-FD78B7CD93C2}" srcOrd="0" destOrd="0" presId="urn:microsoft.com/office/officeart/2005/8/layout/default"/>
    <dgm:cxn modelId="{89820537-3CCE-4F3C-9E6A-ED4FA381AB97}" srcId="{DC83F8A0-1912-4C04-8E63-881E18CAF923}" destId="{1D41BFA6-97E8-4ABA-AC47-3C5227C2FBC1}" srcOrd="1" destOrd="0" parTransId="{76556274-A3CA-40B5-B5C8-F4FE2312046C}" sibTransId="{E75B4D4E-F793-4B73-8B72-497E086D86A9}"/>
    <dgm:cxn modelId="{AC85E220-BA1E-43E1-8F95-BA5B37932E93}" type="presOf" srcId="{DC83F8A0-1912-4C04-8E63-881E18CAF923}" destId="{48D10E3E-6E39-41B6-8040-14291DC59C97}" srcOrd="0" destOrd="0" presId="urn:microsoft.com/office/officeart/2005/8/layout/default"/>
    <dgm:cxn modelId="{2A34DC95-8B28-4A29-A4B5-0777E0D98818}" srcId="{DC83F8A0-1912-4C04-8E63-881E18CAF923}" destId="{B2B93748-D838-4A24-9B65-78F9A3A29BED}" srcOrd="2" destOrd="0" parTransId="{F53E989C-BA2F-4BCD-A0E9-47250CB6AFA5}" sibTransId="{4C1FEA2D-B8B4-4FDE-B1B6-0391B1F70D17}"/>
    <dgm:cxn modelId="{426A3C03-62B2-4523-B780-45F84C3B58F0}" type="presOf" srcId="{B2B93748-D838-4A24-9B65-78F9A3A29BED}" destId="{160B4B38-026C-44C2-A120-8A3583D62A2D}" srcOrd="0" destOrd="0" presId="urn:microsoft.com/office/officeart/2005/8/layout/default"/>
    <dgm:cxn modelId="{5DD08BEC-A3FD-4BD7-B0EF-E1EAA951ED92}" type="presParOf" srcId="{48D10E3E-6E39-41B6-8040-14291DC59C97}" destId="{5BC0604E-C3B9-43F3-95D4-BAD2E4934C47}" srcOrd="0" destOrd="0" presId="urn:microsoft.com/office/officeart/2005/8/layout/default"/>
    <dgm:cxn modelId="{FBAFCA92-ED69-4E6B-87A4-EAB82EC58032}" type="presParOf" srcId="{48D10E3E-6E39-41B6-8040-14291DC59C97}" destId="{47745835-4CDC-4410-AE4D-816790A5CF43}" srcOrd="1" destOrd="0" presId="urn:microsoft.com/office/officeart/2005/8/layout/default"/>
    <dgm:cxn modelId="{06FAC751-3FB9-4F62-8CDF-A2D226187EC7}" type="presParOf" srcId="{48D10E3E-6E39-41B6-8040-14291DC59C97}" destId="{4191DE1F-C1AA-450C-B04D-FD78B7CD93C2}" srcOrd="2" destOrd="0" presId="urn:microsoft.com/office/officeart/2005/8/layout/default"/>
    <dgm:cxn modelId="{D3E706BC-D78C-420F-B8DF-E1E16233C118}" type="presParOf" srcId="{48D10E3E-6E39-41B6-8040-14291DC59C97}" destId="{70BB85A4-B44D-43BB-9D9B-B15DE9346F68}" srcOrd="3" destOrd="0" presId="urn:microsoft.com/office/officeart/2005/8/layout/default"/>
    <dgm:cxn modelId="{F505E041-7DA4-4812-A6C5-576C89165306}" type="presParOf" srcId="{48D10E3E-6E39-41B6-8040-14291DC59C97}" destId="{160B4B38-026C-44C2-A120-8A3583D62A2D}" srcOrd="4" destOrd="0" presId="urn:microsoft.com/office/officeart/2005/8/layout/default"/>
    <dgm:cxn modelId="{F4E45415-79B7-44EA-B41A-D42E43411B45}" type="presParOf" srcId="{48D10E3E-6E39-41B6-8040-14291DC59C97}" destId="{B2472582-DF76-40D0-BAA8-75BEF7F61ECB}" srcOrd="5" destOrd="0" presId="urn:microsoft.com/office/officeart/2005/8/layout/default"/>
    <dgm:cxn modelId="{A43AEAFF-C594-4242-B574-27B41E31D0DC}" type="presParOf" srcId="{48D10E3E-6E39-41B6-8040-14291DC59C97}" destId="{D89787E5-0287-4484-8F1D-E480A4047907}" srcOrd="6" destOrd="0" presId="urn:microsoft.com/office/officeart/2005/8/layout/defaul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07948B6-9026-45F0-9708-3CDE7D9BBBA3}" type="doc">
      <dgm:prSet loTypeId="urn:microsoft.com/office/officeart/2005/8/layout/hProcess11" loCatId="process" qsTypeId="urn:microsoft.com/office/officeart/2005/8/quickstyle/simple1#16" qsCatId="simple" csTypeId="urn:microsoft.com/office/officeart/2005/8/colors/colorful1" csCatId="colorful" phldr="1"/>
      <dgm:spPr/>
    </dgm:pt>
    <dgm:pt modelId="{A9CBCE07-553B-46C8-9FD3-4BAAD544BC1A}">
      <dgm:prSet phldrT="[Testo]"/>
      <dgm:spPr/>
      <dgm:t>
        <a:bodyPr/>
        <a:lstStyle/>
        <a:p>
          <a:r>
            <a:rPr lang="it-IT" b="1" i="1" dirty="0" smtClean="0">
              <a:latin typeface="Times New Roman" pitchFamily="18" charset="0"/>
              <a:cs typeface="Times New Roman" pitchFamily="18" charset="0"/>
            </a:rPr>
            <a:t>Società semplici</a:t>
          </a:r>
          <a:endParaRPr lang="it-IT" b="1" i="1" dirty="0">
            <a:latin typeface="Times New Roman" pitchFamily="18" charset="0"/>
            <a:cs typeface="Times New Roman" pitchFamily="18" charset="0"/>
          </a:endParaRPr>
        </a:p>
      </dgm:t>
    </dgm:pt>
    <dgm:pt modelId="{55EDC116-5D50-4A47-BEF7-210BAB46C1E4}" type="parTrans" cxnId="{5EF2FE95-BC64-434E-BA55-7DA566BA4453}">
      <dgm:prSet/>
      <dgm:spPr/>
      <dgm:t>
        <a:bodyPr/>
        <a:lstStyle/>
        <a:p>
          <a:endParaRPr lang="it-IT"/>
        </a:p>
      </dgm:t>
    </dgm:pt>
    <dgm:pt modelId="{5E784010-847F-4EF1-9071-BBC18E18D2A0}" type="sibTrans" cxnId="{5EF2FE95-BC64-434E-BA55-7DA566BA4453}">
      <dgm:prSet/>
      <dgm:spPr/>
      <dgm:t>
        <a:bodyPr/>
        <a:lstStyle/>
        <a:p>
          <a:endParaRPr lang="it-IT"/>
        </a:p>
      </dgm:t>
    </dgm:pt>
    <dgm:pt modelId="{A81549BB-F084-4C61-84E2-A97882B03691}">
      <dgm:prSet phldrT="[Testo]"/>
      <dgm:spPr/>
      <dgm:t>
        <a:bodyPr/>
        <a:lstStyle/>
        <a:p>
          <a:r>
            <a:rPr lang="it-IT" b="1" i="1" dirty="0" smtClean="0">
              <a:latin typeface="Times New Roman" pitchFamily="18" charset="0"/>
              <a:cs typeface="Times New Roman" pitchFamily="18" charset="0"/>
            </a:rPr>
            <a:t>Società complesse</a:t>
          </a:r>
          <a:endParaRPr lang="it-IT" b="1" i="1" dirty="0">
            <a:latin typeface="Times New Roman" pitchFamily="18" charset="0"/>
            <a:cs typeface="Times New Roman" pitchFamily="18" charset="0"/>
          </a:endParaRPr>
        </a:p>
      </dgm:t>
    </dgm:pt>
    <dgm:pt modelId="{598245F1-8B03-4868-8EAA-3DD30F80BC7E}" type="parTrans" cxnId="{85FD2892-CD0B-4EA6-9363-41A1A089F4C7}">
      <dgm:prSet/>
      <dgm:spPr/>
      <dgm:t>
        <a:bodyPr/>
        <a:lstStyle/>
        <a:p>
          <a:endParaRPr lang="it-IT"/>
        </a:p>
      </dgm:t>
    </dgm:pt>
    <dgm:pt modelId="{AA98E2EA-A40E-4641-80DE-9AEB8BCBBD77}" type="sibTrans" cxnId="{85FD2892-CD0B-4EA6-9363-41A1A089F4C7}">
      <dgm:prSet/>
      <dgm:spPr/>
      <dgm:t>
        <a:bodyPr/>
        <a:lstStyle/>
        <a:p>
          <a:endParaRPr lang="it-IT"/>
        </a:p>
      </dgm:t>
    </dgm:pt>
    <dgm:pt modelId="{73E46E0C-FB06-4A02-85D0-82384CEC3880}" type="pres">
      <dgm:prSet presAssocID="{E07948B6-9026-45F0-9708-3CDE7D9BBBA3}" presName="Name0" presStyleCnt="0">
        <dgm:presLayoutVars>
          <dgm:dir/>
          <dgm:resizeHandles val="exact"/>
        </dgm:presLayoutVars>
      </dgm:prSet>
      <dgm:spPr/>
    </dgm:pt>
    <dgm:pt modelId="{9A2AD792-F97E-4C0C-BF86-62D0070A4C3C}" type="pres">
      <dgm:prSet presAssocID="{E07948B6-9026-45F0-9708-3CDE7D9BBBA3}" presName="arrow" presStyleLbl="bgShp" presStyleIdx="0" presStyleCnt="1" custLinFactNeighborX="781" custLinFactNeighborY="5882"/>
      <dgm:spPr>
        <a:solidFill>
          <a:srgbClr val="FFFF00"/>
        </a:solidFill>
      </dgm:spPr>
    </dgm:pt>
    <dgm:pt modelId="{2BBFF31E-099E-4E75-94A1-3FA7A3C04409}" type="pres">
      <dgm:prSet presAssocID="{E07948B6-9026-45F0-9708-3CDE7D9BBBA3}" presName="points" presStyleCnt="0"/>
      <dgm:spPr/>
    </dgm:pt>
    <dgm:pt modelId="{0FF4711E-1D0F-45A9-91A8-B0D9738E830A}" type="pres">
      <dgm:prSet presAssocID="{A9CBCE07-553B-46C8-9FD3-4BAAD544BC1A}" presName="compositeA" presStyleCnt="0"/>
      <dgm:spPr/>
    </dgm:pt>
    <dgm:pt modelId="{5A3605A5-3417-424F-AA65-32E2A7A1B9A7}" type="pres">
      <dgm:prSet presAssocID="{A9CBCE07-553B-46C8-9FD3-4BAAD544BC1A}" presName="textA" presStyleLbl="revTx" presStyleIdx="0" presStyleCnt="2">
        <dgm:presLayoutVars>
          <dgm:bulletEnabled val="1"/>
        </dgm:presLayoutVars>
      </dgm:prSet>
      <dgm:spPr/>
      <dgm:t>
        <a:bodyPr/>
        <a:lstStyle/>
        <a:p>
          <a:endParaRPr lang="it-IT"/>
        </a:p>
      </dgm:t>
    </dgm:pt>
    <dgm:pt modelId="{40175D34-75F5-4FBB-B788-6FD858DF2FD1}" type="pres">
      <dgm:prSet presAssocID="{A9CBCE07-553B-46C8-9FD3-4BAAD544BC1A}" presName="circleA" presStyleLbl="node1" presStyleIdx="0" presStyleCnt="2"/>
      <dgm:spPr>
        <a:solidFill>
          <a:srgbClr val="00B0F0"/>
        </a:solidFill>
      </dgm:spPr>
    </dgm:pt>
    <dgm:pt modelId="{38510CFA-080D-4C12-B4A9-6C50AC5DAC0B}" type="pres">
      <dgm:prSet presAssocID="{A9CBCE07-553B-46C8-9FD3-4BAAD544BC1A}" presName="spaceA" presStyleCnt="0"/>
      <dgm:spPr/>
    </dgm:pt>
    <dgm:pt modelId="{05C0358B-626C-4228-BF0F-5017C951C8B1}" type="pres">
      <dgm:prSet presAssocID="{5E784010-847F-4EF1-9071-BBC18E18D2A0}" presName="space" presStyleCnt="0"/>
      <dgm:spPr/>
    </dgm:pt>
    <dgm:pt modelId="{1C8852F0-3F90-4848-BE37-369D121E3D95}" type="pres">
      <dgm:prSet presAssocID="{A81549BB-F084-4C61-84E2-A97882B03691}" presName="compositeB" presStyleCnt="0"/>
      <dgm:spPr/>
    </dgm:pt>
    <dgm:pt modelId="{8BC51FD0-7B98-4A4B-9874-A41D823B29C5}" type="pres">
      <dgm:prSet presAssocID="{A81549BB-F084-4C61-84E2-A97882B03691}" presName="textB" presStyleLbl="revTx" presStyleIdx="1" presStyleCnt="2">
        <dgm:presLayoutVars>
          <dgm:bulletEnabled val="1"/>
        </dgm:presLayoutVars>
      </dgm:prSet>
      <dgm:spPr/>
      <dgm:t>
        <a:bodyPr/>
        <a:lstStyle/>
        <a:p>
          <a:endParaRPr lang="it-IT"/>
        </a:p>
      </dgm:t>
    </dgm:pt>
    <dgm:pt modelId="{BC06BC86-247D-473A-85C0-01056E9AB43D}" type="pres">
      <dgm:prSet presAssocID="{A81549BB-F084-4C61-84E2-A97882B03691}" presName="circleB" presStyleLbl="node1" presStyleIdx="1" presStyleCnt="2"/>
      <dgm:spPr>
        <a:solidFill>
          <a:srgbClr val="002060"/>
        </a:solidFill>
      </dgm:spPr>
    </dgm:pt>
    <dgm:pt modelId="{11A04F68-2903-4169-9994-1686E1C8F9DE}" type="pres">
      <dgm:prSet presAssocID="{A81549BB-F084-4C61-84E2-A97882B03691}" presName="spaceB" presStyleCnt="0"/>
      <dgm:spPr/>
    </dgm:pt>
  </dgm:ptLst>
  <dgm:cxnLst>
    <dgm:cxn modelId="{BB7F1EE3-4429-4EAE-883E-AA776A173907}" type="presOf" srcId="{E07948B6-9026-45F0-9708-3CDE7D9BBBA3}" destId="{73E46E0C-FB06-4A02-85D0-82384CEC3880}" srcOrd="0" destOrd="0" presId="urn:microsoft.com/office/officeart/2005/8/layout/hProcess11"/>
    <dgm:cxn modelId="{39CC75EB-9BB5-4EE8-876D-E49B8E0E5B2A}" type="presOf" srcId="{A81549BB-F084-4C61-84E2-A97882B03691}" destId="{8BC51FD0-7B98-4A4B-9874-A41D823B29C5}" srcOrd="0" destOrd="0" presId="urn:microsoft.com/office/officeart/2005/8/layout/hProcess11"/>
    <dgm:cxn modelId="{30FA2D68-04AE-4F3B-87CD-1725E24E8A6D}" type="presOf" srcId="{A9CBCE07-553B-46C8-9FD3-4BAAD544BC1A}" destId="{5A3605A5-3417-424F-AA65-32E2A7A1B9A7}" srcOrd="0" destOrd="0" presId="urn:microsoft.com/office/officeart/2005/8/layout/hProcess11"/>
    <dgm:cxn modelId="{5EF2FE95-BC64-434E-BA55-7DA566BA4453}" srcId="{E07948B6-9026-45F0-9708-3CDE7D9BBBA3}" destId="{A9CBCE07-553B-46C8-9FD3-4BAAD544BC1A}" srcOrd="0" destOrd="0" parTransId="{55EDC116-5D50-4A47-BEF7-210BAB46C1E4}" sibTransId="{5E784010-847F-4EF1-9071-BBC18E18D2A0}"/>
    <dgm:cxn modelId="{85FD2892-CD0B-4EA6-9363-41A1A089F4C7}" srcId="{E07948B6-9026-45F0-9708-3CDE7D9BBBA3}" destId="{A81549BB-F084-4C61-84E2-A97882B03691}" srcOrd="1" destOrd="0" parTransId="{598245F1-8B03-4868-8EAA-3DD30F80BC7E}" sibTransId="{AA98E2EA-A40E-4641-80DE-9AEB8BCBBD77}"/>
    <dgm:cxn modelId="{D3F11EBB-0D45-48E3-A5DA-CD36E85754E2}" type="presParOf" srcId="{73E46E0C-FB06-4A02-85D0-82384CEC3880}" destId="{9A2AD792-F97E-4C0C-BF86-62D0070A4C3C}" srcOrd="0" destOrd="0" presId="urn:microsoft.com/office/officeart/2005/8/layout/hProcess11"/>
    <dgm:cxn modelId="{A1DAE9C7-3896-4940-88A2-01810C493E82}" type="presParOf" srcId="{73E46E0C-FB06-4A02-85D0-82384CEC3880}" destId="{2BBFF31E-099E-4E75-94A1-3FA7A3C04409}" srcOrd="1" destOrd="0" presId="urn:microsoft.com/office/officeart/2005/8/layout/hProcess11"/>
    <dgm:cxn modelId="{A0A31034-903C-45E4-86DD-AB06E603489A}" type="presParOf" srcId="{2BBFF31E-099E-4E75-94A1-3FA7A3C04409}" destId="{0FF4711E-1D0F-45A9-91A8-B0D9738E830A}" srcOrd="0" destOrd="0" presId="urn:microsoft.com/office/officeart/2005/8/layout/hProcess11"/>
    <dgm:cxn modelId="{64A79F35-342D-45C6-A2BF-0A0592206A1F}" type="presParOf" srcId="{0FF4711E-1D0F-45A9-91A8-B0D9738E830A}" destId="{5A3605A5-3417-424F-AA65-32E2A7A1B9A7}" srcOrd="0" destOrd="0" presId="urn:microsoft.com/office/officeart/2005/8/layout/hProcess11"/>
    <dgm:cxn modelId="{29B38885-7EA7-4562-AE15-75F781A694FD}" type="presParOf" srcId="{0FF4711E-1D0F-45A9-91A8-B0D9738E830A}" destId="{40175D34-75F5-4FBB-B788-6FD858DF2FD1}" srcOrd="1" destOrd="0" presId="urn:microsoft.com/office/officeart/2005/8/layout/hProcess11"/>
    <dgm:cxn modelId="{86CFAB65-8026-4502-831F-54884E3C971C}" type="presParOf" srcId="{0FF4711E-1D0F-45A9-91A8-B0D9738E830A}" destId="{38510CFA-080D-4C12-B4A9-6C50AC5DAC0B}" srcOrd="2" destOrd="0" presId="urn:microsoft.com/office/officeart/2005/8/layout/hProcess11"/>
    <dgm:cxn modelId="{35A0ED37-DC6E-4DFE-8C69-ED05F154C9CA}" type="presParOf" srcId="{2BBFF31E-099E-4E75-94A1-3FA7A3C04409}" destId="{05C0358B-626C-4228-BF0F-5017C951C8B1}" srcOrd="1" destOrd="0" presId="urn:microsoft.com/office/officeart/2005/8/layout/hProcess11"/>
    <dgm:cxn modelId="{97C59EB4-898C-4330-8A53-E608780818A2}" type="presParOf" srcId="{2BBFF31E-099E-4E75-94A1-3FA7A3C04409}" destId="{1C8852F0-3F90-4848-BE37-369D121E3D95}" srcOrd="2" destOrd="0" presId="urn:microsoft.com/office/officeart/2005/8/layout/hProcess11"/>
    <dgm:cxn modelId="{C90662EB-2212-4DFF-B5C8-539A62567AB0}" type="presParOf" srcId="{1C8852F0-3F90-4848-BE37-369D121E3D95}" destId="{8BC51FD0-7B98-4A4B-9874-A41D823B29C5}" srcOrd="0" destOrd="0" presId="urn:microsoft.com/office/officeart/2005/8/layout/hProcess11"/>
    <dgm:cxn modelId="{42A05440-E853-4644-978D-DFF3BB24F35B}" type="presParOf" srcId="{1C8852F0-3F90-4848-BE37-369D121E3D95}" destId="{BC06BC86-247D-473A-85C0-01056E9AB43D}" srcOrd="1" destOrd="0" presId="urn:microsoft.com/office/officeart/2005/8/layout/hProcess11"/>
    <dgm:cxn modelId="{DE1FFDE2-3439-45D6-9D17-8508DAF92822}" type="presParOf" srcId="{1C8852F0-3F90-4848-BE37-369D121E3D95}" destId="{11A04F68-2903-4169-9994-1686E1C8F9DE}" srcOrd="2" destOrd="0" presId="urn:microsoft.com/office/officeart/2005/8/layout/hProcess1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CBA98EF-7203-4E18-A0BB-4DF08E858E34}" type="doc">
      <dgm:prSet loTypeId="urn:microsoft.com/office/officeart/2005/8/layout/hProcess9" loCatId="process" qsTypeId="urn:microsoft.com/office/officeart/2005/8/quickstyle/simple1#17" qsCatId="simple" csTypeId="urn:microsoft.com/office/officeart/2005/8/colors/accent1_2#7" csCatId="accent1" phldr="1"/>
      <dgm:spPr/>
    </dgm:pt>
    <dgm:pt modelId="{2C8AC073-E650-4F57-B5FF-C4864C2BACFC}">
      <dgm:prSet phldrT="[Testo]"/>
      <dgm:spPr>
        <a:ln>
          <a:solidFill>
            <a:schemeClr val="accent1"/>
          </a:solidFill>
        </a:ln>
      </dgm:spPr>
      <dgm:t>
        <a:bodyPr/>
        <a:lstStyle/>
        <a:p>
          <a:r>
            <a:rPr lang="it-IT" dirty="0" smtClean="0">
              <a:solidFill>
                <a:schemeClr val="tx1"/>
              </a:solidFill>
              <a:latin typeface="Times New Roman" pitchFamily="18" charset="0"/>
              <a:cs typeface="Times New Roman" pitchFamily="18" charset="0"/>
            </a:rPr>
            <a:t>Asiatica</a:t>
          </a:r>
        </a:p>
      </dgm:t>
    </dgm:pt>
    <dgm:pt modelId="{1BD6A12B-FBC8-4E88-9512-2824C0710A40}" type="parTrans" cxnId="{6EBD0747-EA7D-4562-801D-40506C397F8D}">
      <dgm:prSet/>
      <dgm:spPr/>
      <dgm:t>
        <a:bodyPr/>
        <a:lstStyle/>
        <a:p>
          <a:endParaRPr lang="it-IT"/>
        </a:p>
      </dgm:t>
    </dgm:pt>
    <dgm:pt modelId="{B36FAF87-99D1-44BD-BD76-2351591AEF72}" type="sibTrans" cxnId="{6EBD0747-EA7D-4562-801D-40506C397F8D}">
      <dgm:prSet/>
      <dgm:spPr/>
      <dgm:t>
        <a:bodyPr/>
        <a:lstStyle/>
        <a:p>
          <a:endParaRPr lang="it-IT"/>
        </a:p>
      </dgm:t>
    </dgm:pt>
    <dgm:pt modelId="{EAC2B6CD-6989-4B5F-8E64-2881BA13C7C4}">
      <dgm:prSet phldrT="[Testo]"/>
      <dgm:spPr>
        <a:ln>
          <a:solidFill>
            <a:schemeClr val="accent1"/>
          </a:solidFill>
        </a:ln>
      </dgm:spPr>
      <dgm:t>
        <a:bodyPr/>
        <a:lstStyle/>
        <a:p>
          <a:r>
            <a:rPr lang="it-IT" dirty="0" smtClean="0">
              <a:solidFill>
                <a:schemeClr val="tx1"/>
              </a:solidFill>
              <a:latin typeface="Times New Roman" pitchFamily="18" charset="0"/>
              <a:cs typeface="Times New Roman" pitchFamily="18" charset="0"/>
            </a:rPr>
            <a:t>Antica </a:t>
          </a:r>
          <a:endParaRPr lang="it-IT" dirty="0">
            <a:solidFill>
              <a:schemeClr val="tx1"/>
            </a:solidFill>
            <a:latin typeface="Times New Roman" pitchFamily="18" charset="0"/>
            <a:cs typeface="Times New Roman" pitchFamily="18" charset="0"/>
          </a:endParaRPr>
        </a:p>
      </dgm:t>
    </dgm:pt>
    <dgm:pt modelId="{094B38CD-E93A-43B2-BC56-1FDB05EA144D}" type="parTrans" cxnId="{D588B9BF-8846-47D8-B8F1-338B3C5992A8}">
      <dgm:prSet/>
      <dgm:spPr/>
      <dgm:t>
        <a:bodyPr/>
        <a:lstStyle/>
        <a:p>
          <a:endParaRPr lang="it-IT"/>
        </a:p>
      </dgm:t>
    </dgm:pt>
    <dgm:pt modelId="{0CEB1E77-E8EB-44B8-9441-2EADDFC09B92}" type="sibTrans" cxnId="{D588B9BF-8846-47D8-B8F1-338B3C5992A8}">
      <dgm:prSet/>
      <dgm:spPr/>
      <dgm:t>
        <a:bodyPr/>
        <a:lstStyle/>
        <a:p>
          <a:endParaRPr lang="it-IT"/>
        </a:p>
      </dgm:t>
    </dgm:pt>
    <dgm:pt modelId="{0DCDDEA8-6E48-48EE-B54D-FDE9ECDBACCF}">
      <dgm:prSet phldrT="[Testo]"/>
      <dgm:spPr>
        <a:ln>
          <a:solidFill>
            <a:schemeClr val="accent1"/>
          </a:solidFill>
        </a:ln>
      </dgm:spPr>
      <dgm:t>
        <a:bodyPr/>
        <a:lstStyle/>
        <a:p>
          <a:r>
            <a:rPr lang="it-IT" dirty="0" smtClean="0">
              <a:solidFill>
                <a:schemeClr val="tx1"/>
              </a:solidFill>
              <a:latin typeface="Times New Roman" pitchFamily="18" charset="0"/>
              <a:cs typeface="Times New Roman" pitchFamily="18" charset="0"/>
            </a:rPr>
            <a:t>Feudale</a:t>
          </a:r>
          <a:r>
            <a:rPr lang="it-IT" dirty="0" smtClean="0"/>
            <a:t> </a:t>
          </a:r>
          <a:endParaRPr lang="it-IT" dirty="0"/>
        </a:p>
      </dgm:t>
    </dgm:pt>
    <dgm:pt modelId="{A61E53C4-6090-4E76-A3CD-64956A5BADC2}" type="parTrans" cxnId="{09A63F9F-2F22-4715-BB97-877D285B8333}">
      <dgm:prSet/>
      <dgm:spPr/>
      <dgm:t>
        <a:bodyPr/>
        <a:lstStyle/>
        <a:p>
          <a:endParaRPr lang="it-IT"/>
        </a:p>
      </dgm:t>
    </dgm:pt>
    <dgm:pt modelId="{04547EA6-B679-423B-AC86-28656788DAC7}" type="sibTrans" cxnId="{09A63F9F-2F22-4715-BB97-877D285B8333}">
      <dgm:prSet/>
      <dgm:spPr/>
      <dgm:t>
        <a:bodyPr/>
        <a:lstStyle/>
        <a:p>
          <a:endParaRPr lang="it-IT"/>
        </a:p>
      </dgm:t>
    </dgm:pt>
    <dgm:pt modelId="{6567E2AB-6F9C-4C56-B1D3-9C4C60D922D9}">
      <dgm:prSet phldrT="[Testo]"/>
      <dgm:spPr>
        <a:ln>
          <a:solidFill>
            <a:schemeClr val="accent1"/>
          </a:solidFill>
        </a:ln>
      </dgm:spPr>
      <dgm:t>
        <a:bodyPr/>
        <a:lstStyle/>
        <a:p>
          <a:r>
            <a:rPr lang="it-IT" dirty="0" smtClean="0">
              <a:solidFill>
                <a:schemeClr val="tx1"/>
              </a:solidFill>
              <a:latin typeface="Times New Roman" pitchFamily="18" charset="0"/>
              <a:cs typeface="Times New Roman" pitchFamily="18" charset="0"/>
            </a:rPr>
            <a:t>Borghese</a:t>
          </a:r>
          <a:r>
            <a:rPr lang="it-IT" dirty="0" smtClean="0"/>
            <a:t> </a:t>
          </a:r>
          <a:endParaRPr lang="it-IT" dirty="0"/>
        </a:p>
      </dgm:t>
    </dgm:pt>
    <dgm:pt modelId="{A97F7A28-94FE-4457-93D3-FEF54C411C0B}" type="parTrans" cxnId="{13846015-8766-410E-84F4-145E019DDEF0}">
      <dgm:prSet/>
      <dgm:spPr/>
      <dgm:t>
        <a:bodyPr/>
        <a:lstStyle/>
        <a:p>
          <a:endParaRPr lang="it-IT"/>
        </a:p>
      </dgm:t>
    </dgm:pt>
    <dgm:pt modelId="{714F9ADA-4C57-4213-9A5E-5E8C34F763FB}" type="sibTrans" cxnId="{13846015-8766-410E-84F4-145E019DDEF0}">
      <dgm:prSet/>
      <dgm:spPr/>
      <dgm:t>
        <a:bodyPr/>
        <a:lstStyle/>
        <a:p>
          <a:endParaRPr lang="it-IT"/>
        </a:p>
      </dgm:t>
    </dgm:pt>
    <dgm:pt modelId="{DB5A53E8-2AB0-4D42-82FB-145DDBEFC36F}" type="pres">
      <dgm:prSet presAssocID="{9CBA98EF-7203-4E18-A0BB-4DF08E858E34}" presName="CompostProcess" presStyleCnt="0">
        <dgm:presLayoutVars>
          <dgm:dir/>
          <dgm:resizeHandles val="exact"/>
        </dgm:presLayoutVars>
      </dgm:prSet>
      <dgm:spPr/>
    </dgm:pt>
    <dgm:pt modelId="{93EFB5DD-CECB-419D-946D-9E7ABE05554C}" type="pres">
      <dgm:prSet presAssocID="{9CBA98EF-7203-4E18-A0BB-4DF08E858E34}" presName="arrow" presStyleLbl="bgShp" presStyleIdx="0" presStyleCnt="1"/>
      <dgm:spPr>
        <a:solidFill>
          <a:srgbClr val="FFFF00"/>
        </a:solidFill>
      </dgm:spPr>
    </dgm:pt>
    <dgm:pt modelId="{8DD67FF1-1219-45B8-9B96-6AB426D33B8F}" type="pres">
      <dgm:prSet presAssocID="{9CBA98EF-7203-4E18-A0BB-4DF08E858E34}" presName="linearProcess" presStyleCnt="0"/>
      <dgm:spPr/>
    </dgm:pt>
    <dgm:pt modelId="{1B1DDD0E-00CB-4127-8996-1578160F20B6}" type="pres">
      <dgm:prSet presAssocID="{2C8AC073-E650-4F57-B5FF-C4864C2BACFC}" presName="textNode" presStyleLbl="node1" presStyleIdx="0" presStyleCnt="4">
        <dgm:presLayoutVars>
          <dgm:bulletEnabled val="1"/>
        </dgm:presLayoutVars>
      </dgm:prSet>
      <dgm:spPr/>
      <dgm:t>
        <a:bodyPr/>
        <a:lstStyle/>
        <a:p>
          <a:endParaRPr lang="it-IT"/>
        </a:p>
      </dgm:t>
    </dgm:pt>
    <dgm:pt modelId="{22D61111-7AA2-4281-80CD-BD23AE370EDD}" type="pres">
      <dgm:prSet presAssocID="{B36FAF87-99D1-44BD-BD76-2351591AEF72}" presName="sibTrans" presStyleCnt="0"/>
      <dgm:spPr/>
    </dgm:pt>
    <dgm:pt modelId="{E8E45795-2C06-4B09-8760-7A0F1B4D87B2}" type="pres">
      <dgm:prSet presAssocID="{EAC2B6CD-6989-4B5F-8E64-2881BA13C7C4}" presName="textNode" presStyleLbl="node1" presStyleIdx="1" presStyleCnt="4">
        <dgm:presLayoutVars>
          <dgm:bulletEnabled val="1"/>
        </dgm:presLayoutVars>
      </dgm:prSet>
      <dgm:spPr/>
      <dgm:t>
        <a:bodyPr/>
        <a:lstStyle/>
        <a:p>
          <a:endParaRPr lang="it-IT"/>
        </a:p>
      </dgm:t>
    </dgm:pt>
    <dgm:pt modelId="{C22A6B1E-802A-4897-BAE7-4E2A8938580A}" type="pres">
      <dgm:prSet presAssocID="{0CEB1E77-E8EB-44B8-9441-2EADDFC09B92}" presName="sibTrans" presStyleCnt="0"/>
      <dgm:spPr/>
    </dgm:pt>
    <dgm:pt modelId="{FDC66CBF-0487-4C00-B8E5-1D1C6532661F}" type="pres">
      <dgm:prSet presAssocID="{0DCDDEA8-6E48-48EE-B54D-FDE9ECDBACCF}" presName="textNode" presStyleLbl="node1" presStyleIdx="2" presStyleCnt="4">
        <dgm:presLayoutVars>
          <dgm:bulletEnabled val="1"/>
        </dgm:presLayoutVars>
      </dgm:prSet>
      <dgm:spPr/>
      <dgm:t>
        <a:bodyPr/>
        <a:lstStyle/>
        <a:p>
          <a:endParaRPr lang="it-IT"/>
        </a:p>
      </dgm:t>
    </dgm:pt>
    <dgm:pt modelId="{1300D6D4-856A-466B-A457-7A20D83B09CA}" type="pres">
      <dgm:prSet presAssocID="{04547EA6-B679-423B-AC86-28656788DAC7}" presName="sibTrans" presStyleCnt="0"/>
      <dgm:spPr/>
    </dgm:pt>
    <dgm:pt modelId="{7D2FD3C6-22D9-46F8-97F4-2DB5098B2511}" type="pres">
      <dgm:prSet presAssocID="{6567E2AB-6F9C-4C56-B1D3-9C4C60D922D9}" presName="textNode" presStyleLbl="node1" presStyleIdx="3" presStyleCnt="4">
        <dgm:presLayoutVars>
          <dgm:bulletEnabled val="1"/>
        </dgm:presLayoutVars>
      </dgm:prSet>
      <dgm:spPr/>
      <dgm:t>
        <a:bodyPr/>
        <a:lstStyle/>
        <a:p>
          <a:endParaRPr lang="it-IT"/>
        </a:p>
      </dgm:t>
    </dgm:pt>
  </dgm:ptLst>
  <dgm:cxnLst>
    <dgm:cxn modelId="{6EBD0747-EA7D-4562-801D-40506C397F8D}" srcId="{9CBA98EF-7203-4E18-A0BB-4DF08E858E34}" destId="{2C8AC073-E650-4F57-B5FF-C4864C2BACFC}" srcOrd="0" destOrd="0" parTransId="{1BD6A12B-FBC8-4E88-9512-2824C0710A40}" sibTransId="{B36FAF87-99D1-44BD-BD76-2351591AEF72}"/>
    <dgm:cxn modelId="{93FC157A-013E-47BE-A8F3-0F609B066AED}" type="presOf" srcId="{2C8AC073-E650-4F57-B5FF-C4864C2BACFC}" destId="{1B1DDD0E-00CB-4127-8996-1578160F20B6}" srcOrd="0" destOrd="0" presId="urn:microsoft.com/office/officeart/2005/8/layout/hProcess9"/>
    <dgm:cxn modelId="{13846015-8766-410E-84F4-145E019DDEF0}" srcId="{9CBA98EF-7203-4E18-A0BB-4DF08E858E34}" destId="{6567E2AB-6F9C-4C56-B1D3-9C4C60D922D9}" srcOrd="3" destOrd="0" parTransId="{A97F7A28-94FE-4457-93D3-FEF54C411C0B}" sibTransId="{714F9ADA-4C57-4213-9A5E-5E8C34F763FB}"/>
    <dgm:cxn modelId="{3CBA8473-6BF2-48C3-9C0A-8ADA356E333B}" type="presOf" srcId="{EAC2B6CD-6989-4B5F-8E64-2881BA13C7C4}" destId="{E8E45795-2C06-4B09-8760-7A0F1B4D87B2}" srcOrd="0" destOrd="0" presId="urn:microsoft.com/office/officeart/2005/8/layout/hProcess9"/>
    <dgm:cxn modelId="{F669F1EA-BB8D-423C-B30B-71472847AE7A}" type="presOf" srcId="{6567E2AB-6F9C-4C56-B1D3-9C4C60D922D9}" destId="{7D2FD3C6-22D9-46F8-97F4-2DB5098B2511}" srcOrd="0" destOrd="0" presId="urn:microsoft.com/office/officeart/2005/8/layout/hProcess9"/>
    <dgm:cxn modelId="{09A63F9F-2F22-4715-BB97-877D285B8333}" srcId="{9CBA98EF-7203-4E18-A0BB-4DF08E858E34}" destId="{0DCDDEA8-6E48-48EE-B54D-FDE9ECDBACCF}" srcOrd="2" destOrd="0" parTransId="{A61E53C4-6090-4E76-A3CD-64956A5BADC2}" sibTransId="{04547EA6-B679-423B-AC86-28656788DAC7}"/>
    <dgm:cxn modelId="{D588B9BF-8846-47D8-B8F1-338B3C5992A8}" srcId="{9CBA98EF-7203-4E18-A0BB-4DF08E858E34}" destId="{EAC2B6CD-6989-4B5F-8E64-2881BA13C7C4}" srcOrd="1" destOrd="0" parTransId="{094B38CD-E93A-43B2-BC56-1FDB05EA144D}" sibTransId="{0CEB1E77-E8EB-44B8-9441-2EADDFC09B92}"/>
    <dgm:cxn modelId="{A7808605-6235-4D39-A171-C900E6A4E5CA}" type="presOf" srcId="{0DCDDEA8-6E48-48EE-B54D-FDE9ECDBACCF}" destId="{FDC66CBF-0487-4C00-B8E5-1D1C6532661F}" srcOrd="0" destOrd="0" presId="urn:microsoft.com/office/officeart/2005/8/layout/hProcess9"/>
    <dgm:cxn modelId="{2EA6A46A-DA18-4F6F-90A4-9513CB1C9E12}" type="presOf" srcId="{9CBA98EF-7203-4E18-A0BB-4DF08E858E34}" destId="{DB5A53E8-2AB0-4D42-82FB-145DDBEFC36F}" srcOrd="0" destOrd="0" presId="urn:microsoft.com/office/officeart/2005/8/layout/hProcess9"/>
    <dgm:cxn modelId="{844EA369-AB4A-4B8E-8EF2-191A250C6CB2}" type="presParOf" srcId="{DB5A53E8-2AB0-4D42-82FB-145DDBEFC36F}" destId="{93EFB5DD-CECB-419D-946D-9E7ABE05554C}" srcOrd="0" destOrd="0" presId="urn:microsoft.com/office/officeart/2005/8/layout/hProcess9"/>
    <dgm:cxn modelId="{6A1EA85C-62EB-4BD0-B16A-0F6FF2955775}" type="presParOf" srcId="{DB5A53E8-2AB0-4D42-82FB-145DDBEFC36F}" destId="{8DD67FF1-1219-45B8-9B96-6AB426D33B8F}" srcOrd="1" destOrd="0" presId="urn:microsoft.com/office/officeart/2005/8/layout/hProcess9"/>
    <dgm:cxn modelId="{51421692-8A9A-442E-980E-3649655E8CF3}" type="presParOf" srcId="{8DD67FF1-1219-45B8-9B96-6AB426D33B8F}" destId="{1B1DDD0E-00CB-4127-8996-1578160F20B6}" srcOrd="0" destOrd="0" presId="urn:microsoft.com/office/officeart/2005/8/layout/hProcess9"/>
    <dgm:cxn modelId="{F324144B-4E3A-4A28-9D1B-F05334EDE732}" type="presParOf" srcId="{8DD67FF1-1219-45B8-9B96-6AB426D33B8F}" destId="{22D61111-7AA2-4281-80CD-BD23AE370EDD}" srcOrd="1" destOrd="0" presId="urn:microsoft.com/office/officeart/2005/8/layout/hProcess9"/>
    <dgm:cxn modelId="{82C23864-0EF7-46BB-87B7-A37AD798651D}" type="presParOf" srcId="{8DD67FF1-1219-45B8-9B96-6AB426D33B8F}" destId="{E8E45795-2C06-4B09-8760-7A0F1B4D87B2}" srcOrd="2" destOrd="0" presId="urn:microsoft.com/office/officeart/2005/8/layout/hProcess9"/>
    <dgm:cxn modelId="{376A1539-D5A8-4429-9AB0-A0AB5B3068B5}" type="presParOf" srcId="{8DD67FF1-1219-45B8-9B96-6AB426D33B8F}" destId="{C22A6B1E-802A-4897-BAE7-4E2A8938580A}" srcOrd="3" destOrd="0" presId="urn:microsoft.com/office/officeart/2005/8/layout/hProcess9"/>
    <dgm:cxn modelId="{1345055E-59E2-4113-8802-8C3260C2E904}" type="presParOf" srcId="{8DD67FF1-1219-45B8-9B96-6AB426D33B8F}" destId="{FDC66CBF-0487-4C00-B8E5-1D1C6532661F}" srcOrd="4" destOrd="0" presId="urn:microsoft.com/office/officeart/2005/8/layout/hProcess9"/>
    <dgm:cxn modelId="{65801B09-CA7E-47FC-A1D7-0C2244284B32}" type="presParOf" srcId="{8DD67FF1-1219-45B8-9B96-6AB426D33B8F}" destId="{1300D6D4-856A-466B-A457-7A20D83B09CA}" srcOrd="5" destOrd="0" presId="urn:microsoft.com/office/officeart/2005/8/layout/hProcess9"/>
    <dgm:cxn modelId="{90867EB9-5C5E-452C-B237-F5D6D89ECEBB}" type="presParOf" srcId="{8DD67FF1-1219-45B8-9B96-6AB426D33B8F}" destId="{7D2FD3C6-22D9-46F8-97F4-2DB5098B2511}" srcOrd="6" destOrd="0" presId="urn:microsoft.com/office/officeart/2005/8/layout/hProcess9"/>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5D41C4B-1101-4DDB-81C9-B41C9013202C}" type="doc">
      <dgm:prSet loTypeId="urn:microsoft.com/office/officeart/2005/8/layout/process1" loCatId="process" qsTypeId="urn:microsoft.com/office/officeart/2005/8/quickstyle/simple1#18" qsCatId="simple" csTypeId="urn:microsoft.com/office/officeart/2005/8/colors/colorful5" csCatId="colorful" phldr="1"/>
      <dgm:spPr/>
    </dgm:pt>
    <dgm:pt modelId="{1EA904B8-960C-4CDE-AE78-E7E1F58A9DF0}">
      <dgm:prSet phldrT="[Testo]" custT="1"/>
      <dgm:spPr/>
      <dgm:t>
        <a:bodyPr anchor="t"/>
        <a:lstStyle/>
        <a:p>
          <a:pPr algn="l"/>
          <a:r>
            <a:rPr lang="it-IT" sz="2200" b="1" i="1" dirty="0" smtClean="0">
              <a:solidFill>
                <a:schemeClr val="tx1"/>
              </a:solidFill>
              <a:latin typeface="Times New Roman" pitchFamily="18" charset="0"/>
              <a:cs typeface="Times New Roman" pitchFamily="18" charset="0"/>
            </a:rPr>
            <a:t>Epoca primitiva</a:t>
          </a:r>
          <a:r>
            <a:rPr lang="it-IT" sz="2200" dirty="0" smtClean="0">
              <a:solidFill>
                <a:schemeClr val="tx1"/>
              </a:solidFill>
              <a:latin typeface="Times New Roman" pitchFamily="18" charset="0"/>
              <a:cs typeface="Times New Roman" pitchFamily="18" charset="0"/>
            </a:rPr>
            <a:t>: predominanza di relazioni parentali e di orientamenti religiosi.</a:t>
          </a:r>
          <a:endParaRPr lang="it-IT" sz="2200" dirty="0">
            <a:solidFill>
              <a:schemeClr val="tx1"/>
            </a:solidFill>
            <a:latin typeface="Times New Roman" pitchFamily="18" charset="0"/>
            <a:cs typeface="Times New Roman" pitchFamily="18" charset="0"/>
          </a:endParaRPr>
        </a:p>
      </dgm:t>
    </dgm:pt>
    <dgm:pt modelId="{1C6AE3A1-FAF4-4D36-B18D-C270A3B8DBCA}" type="parTrans" cxnId="{7D0EB8F0-D894-4F6F-A91C-156EB0A5419B}">
      <dgm:prSet/>
      <dgm:spPr/>
      <dgm:t>
        <a:bodyPr/>
        <a:lstStyle/>
        <a:p>
          <a:endParaRPr lang="it-IT"/>
        </a:p>
      </dgm:t>
    </dgm:pt>
    <dgm:pt modelId="{F5386C44-4B96-486E-9FF9-C93833CD2B76}" type="sibTrans" cxnId="{7D0EB8F0-D894-4F6F-A91C-156EB0A5419B}">
      <dgm:prSet/>
      <dgm:spPr>
        <a:solidFill>
          <a:srgbClr val="002060"/>
        </a:solidFill>
      </dgm:spPr>
      <dgm:t>
        <a:bodyPr/>
        <a:lstStyle/>
        <a:p>
          <a:endParaRPr lang="it-IT"/>
        </a:p>
      </dgm:t>
    </dgm:pt>
    <dgm:pt modelId="{FBD90E2A-FC68-4223-9BA2-D6CF0363DCBE}">
      <dgm:prSet phldrT="[Testo]" custT="1"/>
      <dgm:spPr/>
      <dgm:t>
        <a:bodyPr anchor="t"/>
        <a:lstStyle/>
        <a:p>
          <a:pPr algn="l"/>
          <a:r>
            <a:rPr lang="it-IT" sz="2200" b="1" i="1" dirty="0" smtClean="0">
              <a:solidFill>
                <a:schemeClr val="tx1"/>
              </a:solidFill>
              <a:latin typeface="Times New Roman" pitchFamily="18" charset="0"/>
              <a:cs typeface="Times New Roman" pitchFamily="18" charset="0"/>
            </a:rPr>
            <a:t>Stadio intermedio</a:t>
          </a:r>
          <a:r>
            <a:rPr lang="it-IT" sz="2200" dirty="0" smtClean="0">
              <a:solidFill>
                <a:schemeClr val="tx1"/>
              </a:solidFill>
              <a:latin typeface="Times New Roman" pitchFamily="18" charset="0"/>
              <a:cs typeface="Times New Roman" pitchFamily="18" charset="0"/>
            </a:rPr>
            <a:t>: caratterizzato dall’evoluzione della scrittura.</a:t>
          </a:r>
          <a:endParaRPr lang="it-IT" sz="2200" dirty="0">
            <a:solidFill>
              <a:schemeClr val="tx1"/>
            </a:solidFill>
            <a:latin typeface="Times New Roman" pitchFamily="18" charset="0"/>
            <a:cs typeface="Times New Roman" pitchFamily="18" charset="0"/>
          </a:endParaRPr>
        </a:p>
      </dgm:t>
    </dgm:pt>
    <dgm:pt modelId="{1391A633-7A14-452A-9348-87875FB330CA}" type="parTrans" cxnId="{977C0A51-F7BF-4A50-8296-2FA5E9A32E53}">
      <dgm:prSet/>
      <dgm:spPr/>
      <dgm:t>
        <a:bodyPr/>
        <a:lstStyle/>
        <a:p>
          <a:endParaRPr lang="it-IT"/>
        </a:p>
      </dgm:t>
    </dgm:pt>
    <dgm:pt modelId="{5E3BF790-E3B7-44D1-81DB-91A4096E1D27}" type="sibTrans" cxnId="{977C0A51-F7BF-4A50-8296-2FA5E9A32E53}">
      <dgm:prSet/>
      <dgm:spPr>
        <a:solidFill>
          <a:srgbClr val="002060"/>
        </a:solidFill>
      </dgm:spPr>
      <dgm:t>
        <a:bodyPr/>
        <a:lstStyle/>
        <a:p>
          <a:endParaRPr lang="it-IT"/>
        </a:p>
      </dgm:t>
    </dgm:pt>
    <dgm:pt modelId="{1AE8EFA4-DF14-4C2F-B0E4-352CE4FF1928}">
      <dgm:prSet phldrT="[Testo]" custT="1"/>
      <dgm:spPr/>
      <dgm:t>
        <a:bodyPr anchor="t"/>
        <a:lstStyle/>
        <a:p>
          <a:pPr algn="l"/>
          <a:r>
            <a:rPr lang="it-IT" sz="2100" b="1" i="1" dirty="0" smtClean="0">
              <a:solidFill>
                <a:schemeClr val="tx1"/>
              </a:solidFill>
              <a:latin typeface="Times New Roman" pitchFamily="18" charset="0"/>
              <a:cs typeface="Times New Roman" pitchFamily="18" charset="0"/>
            </a:rPr>
            <a:t>Società moderne</a:t>
          </a:r>
          <a:r>
            <a:rPr lang="it-IT" sz="2100" dirty="0" smtClean="0">
              <a:solidFill>
                <a:schemeClr val="tx1"/>
              </a:solidFill>
              <a:latin typeface="Times New Roman" pitchFamily="18" charset="0"/>
              <a:cs typeface="Times New Roman" pitchFamily="18" charset="0"/>
            </a:rPr>
            <a:t>: caratterizzate da rapporti e procedure formali e dalla istituzionalizzazione della legge</a:t>
          </a:r>
          <a:r>
            <a:rPr lang="it-IT" sz="2200" dirty="0" smtClean="0">
              <a:solidFill>
                <a:schemeClr val="tx1"/>
              </a:solidFill>
              <a:latin typeface="Times New Roman" pitchFamily="18" charset="0"/>
              <a:cs typeface="Times New Roman" pitchFamily="18" charset="0"/>
            </a:rPr>
            <a:t>. </a:t>
          </a:r>
          <a:endParaRPr lang="it-IT" sz="2200" dirty="0">
            <a:solidFill>
              <a:schemeClr val="tx1"/>
            </a:solidFill>
            <a:latin typeface="Times New Roman" pitchFamily="18" charset="0"/>
            <a:cs typeface="Times New Roman" pitchFamily="18" charset="0"/>
          </a:endParaRPr>
        </a:p>
      </dgm:t>
    </dgm:pt>
    <dgm:pt modelId="{259F6F06-27D6-4D01-BFD1-EA14B05F71D3}" type="parTrans" cxnId="{E42E0217-DFD2-4137-BC73-6F66DF280DD8}">
      <dgm:prSet/>
      <dgm:spPr/>
      <dgm:t>
        <a:bodyPr/>
        <a:lstStyle/>
        <a:p>
          <a:endParaRPr lang="it-IT"/>
        </a:p>
      </dgm:t>
    </dgm:pt>
    <dgm:pt modelId="{17BEB464-7B86-40C5-B880-7DAEDF51D051}" type="sibTrans" cxnId="{E42E0217-DFD2-4137-BC73-6F66DF280DD8}">
      <dgm:prSet/>
      <dgm:spPr/>
      <dgm:t>
        <a:bodyPr/>
        <a:lstStyle/>
        <a:p>
          <a:endParaRPr lang="it-IT"/>
        </a:p>
      </dgm:t>
    </dgm:pt>
    <dgm:pt modelId="{CD12CED8-9BDB-4ECE-854E-E2C6356BE7BC}" type="pres">
      <dgm:prSet presAssocID="{35D41C4B-1101-4DDB-81C9-B41C9013202C}" presName="Name0" presStyleCnt="0">
        <dgm:presLayoutVars>
          <dgm:dir/>
          <dgm:resizeHandles val="exact"/>
        </dgm:presLayoutVars>
      </dgm:prSet>
      <dgm:spPr/>
    </dgm:pt>
    <dgm:pt modelId="{06D1A7F4-9CCE-41A5-9CC3-4278D96A56EA}" type="pres">
      <dgm:prSet presAssocID="{1EA904B8-960C-4CDE-AE78-E7E1F58A9DF0}" presName="node" presStyleLbl="node1" presStyleIdx="0" presStyleCnt="3" custScaleY="165224">
        <dgm:presLayoutVars>
          <dgm:bulletEnabled val="1"/>
        </dgm:presLayoutVars>
      </dgm:prSet>
      <dgm:spPr/>
      <dgm:t>
        <a:bodyPr/>
        <a:lstStyle/>
        <a:p>
          <a:endParaRPr lang="it-IT"/>
        </a:p>
      </dgm:t>
    </dgm:pt>
    <dgm:pt modelId="{2AE9987D-2C61-403C-B015-C11FBE49162E}" type="pres">
      <dgm:prSet presAssocID="{F5386C44-4B96-486E-9FF9-C93833CD2B76}" presName="sibTrans" presStyleLbl="sibTrans2D1" presStyleIdx="0" presStyleCnt="2"/>
      <dgm:spPr/>
      <dgm:t>
        <a:bodyPr/>
        <a:lstStyle/>
        <a:p>
          <a:endParaRPr lang="it-IT"/>
        </a:p>
      </dgm:t>
    </dgm:pt>
    <dgm:pt modelId="{DCB26B97-BD98-40F4-88B6-6CE4153C1D23}" type="pres">
      <dgm:prSet presAssocID="{F5386C44-4B96-486E-9FF9-C93833CD2B76}" presName="connectorText" presStyleLbl="sibTrans2D1" presStyleIdx="0" presStyleCnt="2"/>
      <dgm:spPr/>
      <dgm:t>
        <a:bodyPr/>
        <a:lstStyle/>
        <a:p>
          <a:endParaRPr lang="it-IT"/>
        </a:p>
      </dgm:t>
    </dgm:pt>
    <dgm:pt modelId="{AA909F77-73DB-4661-909D-FA2D21ED0145}" type="pres">
      <dgm:prSet presAssocID="{FBD90E2A-FC68-4223-9BA2-D6CF0363DCBE}" presName="node" presStyleLbl="node1" presStyleIdx="1" presStyleCnt="3" custScaleY="165224">
        <dgm:presLayoutVars>
          <dgm:bulletEnabled val="1"/>
        </dgm:presLayoutVars>
      </dgm:prSet>
      <dgm:spPr/>
      <dgm:t>
        <a:bodyPr/>
        <a:lstStyle/>
        <a:p>
          <a:endParaRPr lang="it-IT"/>
        </a:p>
      </dgm:t>
    </dgm:pt>
    <dgm:pt modelId="{C41B9750-30E5-4FE9-AB53-F26CA7E1EB68}" type="pres">
      <dgm:prSet presAssocID="{5E3BF790-E3B7-44D1-81DB-91A4096E1D27}" presName="sibTrans" presStyleLbl="sibTrans2D1" presStyleIdx="1" presStyleCnt="2"/>
      <dgm:spPr/>
      <dgm:t>
        <a:bodyPr/>
        <a:lstStyle/>
        <a:p>
          <a:endParaRPr lang="it-IT"/>
        </a:p>
      </dgm:t>
    </dgm:pt>
    <dgm:pt modelId="{9F41D93C-0B90-4612-B2C8-A1A0A289EADD}" type="pres">
      <dgm:prSet presAssocID="{5E3BF790-E3B7-44D1-81DB-91A4096E1D27}" presName="connectorText" presStyleLbl="sibTrans2D1" presStyleIdx="1" presStyleCnt="2"/>
      <dgm:spPr/>
      <dgm:t>
        <a:bodyPr/>
        <a:lstStyle/>
        <a:p>
          <a:endParaRPr lang="it-IT"/>
        </a:p>
      </dgm:t>
    </dgm:pt>
    <dgm:pt modelId="{50BD10B4-53D7-4912-BA9A-61198E887160}" type="pres">
      <dgm:prSet presAssocID="{1AE8EFA4-DF14-4C2F-B0E4-352CE4FF1928}" presName="node" presStyleLbl="node1" presStyleIdx="2" presStyleCnt="3" custScaleY="165224">
        <dgm:presLayoutVars>
          <dgm:bulletEnabled val="1"/>
        </dgm:presLayoutVars>
      </dgm:prSet>
      <dgm:spPr/>
      <dgm:t>
        <a:bodyPr/>
        <a:lstStyle/>
        <a:p>
          <a:endParaRPr lang="it-IT"/>
        </a:p>
      </dgm:t>
    </dgm:pt>
  </dgm:ptLst>
  <dgm:cxnLst>
    <dgm:cxn modelId="{686C85AC-5866-4F5F-98AE-08A2D1B4967A}" type="presOf" srcId="{1AE8EFA4-DF14-4C2F-B0E4-352CE4FF1928}" destId="{50BD10B4-53D7-4912-BA9A-61198E887160}" srcOrd="0" destOrd="0" presId="urn:microsoft.com/office/officeart/2005/8/layout/process1"/>
    <dgm:cxn modelId="{6B4E956F-4181-4B52-ADAE-99457C0D5810}" type="presOf" srcId="{5E3BF790-E3B7-44D1-81DB-91A4096E1D27}" destId="{9F41D93C-0B90-4612-B2C8-A1A0A289EADD}" srcOrd="1" destOrd="0" presId="urn:microsoft.com/office/officeart/2005/8/layout/process1"/>
    <dgm:cxn modelId="{56126789-FBC8-4C9A-A507-4F9134AA87CB}" type="presOf" srcId="{FBD90E2A-FC68-4223-9BA2-D6CF0363DCBE}" destId="{AA909F77-73DB-4661-909D-FA2D21ED0145}" srcOrd="0" destOrd="0" presId="urn:microsoft.com/office/officeart/2005/8/layout/process1"/>
    <dgm:cxn modelId="{4972EAE0-5F53-43D0-ADE8-704D6C09D3C8}" type="presOf" srcId="{35D41C4B-1101-4DDB-81C9-B41C9013202C}" destId="{CD12CED8-9BDB-4ECE-854E-E2C6356BE7BC}" srcOrd="0" destOrd="0" presId="urn:microsoft.com/office/officeart/2005/8/layout/process1"/>
    <dgm:cxn modelId="{977C0A51-F7BF-4A50-8296-2FA5E9A32E53}" srcId="{35D41C4B-1101-4DDB-81C9-B41C9013202C}" destId="{FBD90E2A-FC68-4223-9BA2-D6CF0363DCBE}" srcOrd="1" destOrd="0" parTransId="{1391A633-7A14-452A-9348-87875FB330CA}" sibTransId="{5E3BF790-E3B7-44D1-81DB-91A4096E1D27}"/>
    <dgm:cxn modelId="{F35607B3-AE38-47EB-835D-B2D8F14546FA}" type="presOf" srcId="{1EA904B8-960C-4CDE-AE78-E7E1F58A9DF0}" destId="{06D1A7F4-9CCE-41A5-9CC3-4278D96A56EA}" srcOrd="0" destOrd="0" presId="urn:microsoft.com/office/officeart/2005/8/layout/process1"/>
    <dgm:cxn modelId="{7D0EB8F0-D894-4F6F-A91C-156EB0A5419B}" srcId="{35D41C4B-1101-4DDB-81C9-B41C9013202C}" destId="{1EA904B8-960C-4CDE-AE78-E7E1F58A9DF0}" srcOrd="0" destOrd="0" parTransId="{1C6AE3A1-FAF4-4D36-B18D-C270A3B8DBCA}" sibTransId="{F5386C44-4B96-486E-9FF9-C93833CD2B76}"/>
    <dgm:cxn modelId="{059BDE05-A4A3-4074-81DE-1203C18DBC44}" type="presOf" srcId="{5E3BF790-E3B7-44D1-81DB-91A4096E1D27}" destId="{C41B9750-30E5-4FE9-AB53-F26CA7E1EB68}" srcOrd="0" destOrd="0" presId="urn:microsoft.com/office/officeart/2005/8/layout/process1"/>
    <dgm:cxn modelId="{E42E0217-DFD2-4137-BC73-6F66DF280DD8}" srcId="{35D41C4B-1101-4DDB-81C9-B41C9013202C}" destId="{1AE8EFA4-DF14-4C2F-B0E4-352CE4FF1928}" srcOrd="2" destOrd="0" parTransId="{259F6F06-27D6-4D01-BFD1-EA14B05F71D3}" sibTransId="{17BEB464-7B86-40C5-B880-7DAEDF51D051}"/>
    <dgm:cxn modelId="{82696055-E803-46E6-8031-44A6E2F2FE98}" type="presOf" srcId="{F5386C44-4B96-486E-9FF9-C93833CD2B76}" destId="{2AE9987D-2C61-403C-B015-C11FBE49162E}" srcOrd="0" destOrd="0" presId="urn:microsoft.com/office/officeart/2005/8/layout/process1"/>
    <dgm:cxn modelId="{E3A878D0-A84C-4DC7-98D7-FDD583739106}" type="presOf" srcId="{F5386C44-4B96-486E-9FF9-C93833CD2B76}" destId="{DCB26B97-BD98-40F4-88B6-6CE4153C1D23}" srcOrd="1" destOrd="0" presId="urn:microsoft.com/office/officeart/2005/8/layout/process1"/>
    <dgm:cxn modelId="{22D472D3-45F6-41B0-B99F-689AAE46E0AC}" type="presParOf" srcId="{CD12CED8-9BDB-4ECE-854E-E2C6356BE7BC}" destId="{06D1A7F4-9CCE-41A5-9CC3-4278D96A56EA}" srcOrd="0" destOrd="0" presId="urn:microsoft.com/office/officeart/2005/8/layout/process1"/>
    <dgm:cxn modelId="{91123066-1E1B-4B04-9047-FA459592829F}" type="presParOf" srcId="{CD12CED8-9BDB-4ECE-854E-E2C6356BE7BC}" destId="{2AE9987D-2C61-403C-B015-C11FBE49162E}" srcOrd="1" destOrd="0" presId="urn:microsoft.com/office/officeart/2005/8/layout/process1"/>
    <dgm:cxn modelId="{F216ACA4-CED2-4404-9AFB-F50BCA02580E}" type="presParOf" srcId="{2AE9987D-2C61-403C-B015-C11FBE49162E}" destId="{DCB26B97-BD98-40F4-88B6-6CE4153C1D23}" srcOrd="0" destOrd="0" presId="urn:microsoft.com/office/officeart/2005/8/layout/process1"/>
    <dgm:cxn modelId="{8F68FD2F-50C0-4B0A-A274-C0676F515A1D}" type="presParOf" srcId="{CD12CED8-9BDB-4ECE-854E-E2C6356BE7BC}" destId="{AA909F77-73DB-4661-909D-FA2D21ED0145}" srcOrd="2" destOrd="0" presId="urn:microsoft.com/office/officeart/2005/8/layout/process1"/>
    <dgm:cxn modelId="{1C574EC7-00FA-4B0B-A71D-B1966CA1297E}" type="presParOf" srcId="{CD12CED8-9BDB-4ECE-854E-E2C6356BE7BC}" destId="{C41B9750-30E5-4FE9-AB53-F26CA7E1EB68}" srcOrd="3" destOrd="0" presId="urn:microsoft.com/office/officeart/2005/8/layout/process1"/>
    <dgm:cxn modelId="{AC578DA5-BB6E-46EA-B2DA-F11AAA948298}" type="presParOf" srcId="{C41B9750-30E5-4FE9-AB53-F26CA7E1EB68}" destId="{9F41D93C-0B90-4612-B2C8-A1A0A289EADD}" srcOrd="0" destOrd="0" presId="urn:microsoft.com/office/officeart/2005/8/layout/process1"/>
    <dgm:cxn modelId="{D1EF9621-7CE9-43E8-A473-8BE49D873C4D}" type="presParOf" srcId="{CD12CED8-9BDB-4ECE-854E-E2C6356BE7BC}" destId="{50BD10B4-53D7-4912-BA9A-61198E887160}" srcOrd="4" destOrd="0" presId="urn:microsoft.com/office/officeart/2005/8/layout/process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0F72894-DB81-4A9B-96D3-EE2141C7FB87}" type="doc">
      <dgm:prSet loTypeId="urn:microsoft.com/office/officeart/2005/8/layout/process2" loCatId="process" qsTypeId="urn:microsoft.com/office/officeart/2005/8/quickstyle/simple1#19" qsCatId="simple" csTypeId="urn:microsoft.com/office/officeart/2005/8/colors/colorful5" csCatId="colorful" phldr="1"/>
      <dgm:spPr/>
    </dgm:pt>
    <dgm:pt modelId="{C667FFB2-9239-4D6F-8A7D-30A66A46CFB1}">
      <dgm:prSet phldrT="[Testo]" custT="1"/>
      <dgm:spPr/>
      <dgm:t>
        <a:bodyPr/>
        <a:lstStyle/>
        <a:p>
          <a:r>
            <a:rPr lang="it-IT" sz="2600" b="1" i="1" dirty="0" smtClean="0">
              <a:solidFill>
                <a:schemeClr val="tx1"/>
              </a:solidFill>
              <a:latin typeface="Times New Roman" pitchFamily="18" charset="0"/>
              <a:cs typeface="Times New Roman" pitchFamily="18" charset="0"/>
            </a:rPr>
            <a:t>Società primitive</a:t>
          </a:r>
          <a:endParaRPr lang="it-IT" sz="2600" b="1" i="1" dirty="0">
            <a:solidFill>
              <a:schemeClr val="tx1"/>
            </a:solidFill>
            <a:latin typeface="Times New Roman" pitchFamily="18" charset="0"/>
            <a:cs typeface="Times New Roman" pitchFamily="18" charset="0"/>
          </a:endParaRPr>
        </a:p>
      </dgm:t>
    </dgm:pt>
    <dgm:pt modelId="{F3E4BC07-0DEE-4EC9-87D2-03E4E92744B6}" type="parTrans" cxnId="{8AEF719A-7B4D-4FCE-926C-978A8A755101}">
      <dgm:prSet/>
      <dgm:spPr/>
      <dgm:t>
        <a:bodyPr/>
        <a:lstStyle/>
        <a:p>
          <a:endParaRPr lang="it-IT"/>
        </a:p>
      </dgm:t>
    </dgm:pt>
    <dgm:pt modelId="{58CBD66A-6BEA-486E-BA7B-656AF113966D}" type="sibTrans" cxnId="{8AEF719A-7B4D-4FCE-926C-978A8A755101}">
      <dgm:prSet/>
      <dgm:spPr>
        <a:solidFill>
          <a:schemeClr val="bg2"/>
        </a:solidFill>
        <a:ln>
          <a:solidFill>
            <a:schemeClr val="accent1"/>
          </a:solidFill>
        </a:ln>
      </dgm:spPr>
      <dgm:t>
        <a:bodyPr/>
        <a:lstStyle/>
        <a:p>
          <a:endParaRPr lang="it-IT"/>
        </a:p>
      </dgm:t>
    </dgm:pt>
    <dgm:pt modelId="{D737BBCE-DE73-49CB-94C1-8B97484DB5B9}">
      <dgm:prSet phldrT="[Testo]" custT="1"/>
      <dgm:spPr>
        <a:solidFill>
          <a:schemeClr val="accent4">
            <a:lumMod val="60000"/>
            <a:lumOff val="40000"/>
          </a:schemeClr>
        </a:solidFill>
      </dgm:spPr>
      <dgm:t>
        <a:bodyPr/>
        <a:lstStyle/>
        <a:p>
          <a:r>
            <a:rPr lang="it-IT" sz="2600" b="1" i="1" dirty="0" smtClean="0">
              <a:solidFill>
                <a:schemeClr val="tx1"/>
              </a:solidFill>
              <a:latin typeface="Times New Roman" pitchFamily="18" charset="0"/>
              <a:cs typeface="Times New Roman" pitchFamily="18" charset="0"/>
            </a:rPr>
            <a:t>Società tradizionali</a:t>
          </a:r>
          <a:r>
            <a:rPr lang="it-IT" sz="2600" b="0" i="0" dirty="0" smtClean="0">
              <a:solidFill>
                <a:schemeClr val="tx1"/>
              </a:solidFill>
              <a:latin typeface="Times New Roman" pitchFamily="18" charset="0"/>
              <a:cs typeface="Times New Roman" pitchFamily="18" charset="0"/>
            </a:rPr>
            <a:t>: includono le società antiche e quelle feudali</a:t>
          </a:r>
          <a:endParaRPr lang="it-IT" sz="2600" b="1" i="1" dirty="0">
            <a:solidFill>
              <a:schemeClr val="tx1"/>
            </a:solidFill>
            <a:latin typeface="Times New Roman" pitchFamily="18" charset="0"/>
            <a:cs typeface="Times New Roman" pitchFamily="18" charset="0"/>
          </a:endParaRPr>
        </a:p>
      </dgm:t>
    </dgm:pt>
    <dgm:pt modelId="{F88B5D3D-CF15-46A5-AF04-7D3216A5CB6A}" type="parTrans" cxnId="{D3FF057A-0A60-499E-A50C-308EFBDCBC2F}">
      <dgm:prSet/>
      <dgm:spPr/>
      <dgm:t>
        <a:bodyPr/>
        <a:lstStyle/>
        <a:p>
          <a:endParaRPr lang="it-IT"/>
        </a:p>
      </dgm:t>
    </dgm:pt>
    <dgm:pt modelId="{3137683E-3DD4-483D-924D-D8F1B2A7B27E}" type="sibTrans" cxnId="{D3FF057A-0A60-499E-A50C-308EFBDCBC2F}">
      <dgm:prSet/>
      <dgm:spPr>
        <a:solidFill>
          <a:schemeClr val="bg2"/>
        </a:solidFill>
        <a:ln>
          <a:solidFill>
            <a:schemeClr val="accent1"/>
          </a:solidFill>
        </a:ln>
      </dgm:spPr>
      <dgm:t>
        <a:bodyPr/>
        <a:lstStyle/>
        <a:p>
          <a:endParaRPr lang="it-IT"/>
        </a:p>
      </dgm:t>
    </dgm:pt>
    <dgm:pt modelId="{492416BD-AC17-4E4F-9EF6-BE10B1B1653B}">
      <dgm:prSet phldrT="[Testo]" custT="1"/>
      <dgm:spPr>
        <a:solidFill>
          <a:srgbClr val="FFFF00"/>
        </a:solidFill>
      </dgm:spPr>
      <dgm:t>
        <a:bodyPr/>
        <a:lstStyle/>
        <a:p>
          <a:r>
            <a:rPr lang="it-IT" sz="2600" b="1" i="1" dirty="0" smtClean="0">
              <a:solidFill>
                <a:schemeClr val="tx1"/>
              </a:solidFill>
              <a:latin typeface="Times New Roman" pitchFamily="18" charset="0"/>
              <a:cs typeface="Times New Roman" pitchFamily="18" charset="0"/>
            </a:rPr>
            <a:t>Società moderne</a:t>
          </a:r>
          <a:r>
            <a:rPr lang="it-IT" sz="2600" b="0" i="0" dirty="0" smtClean="0">
              <a:solidFill>
                <a:schemeClr val="tx1"/>
              </a:solidFill>
              <a:latin typeface="Times New Roman" pitchFamily="18" charset="0"/>
              <a:cs typeface="Times New Roman" pitchFamily="18" charset="0"/>
            </a:rPr>
            <a:t>:</a:t>
          </a:r>
          <a:r>
            <a:rPr lang="it-IT" sz="2600" b="1" i="1" dirty="0" smtClean="0">
              <a:solidFill>
                <a:schemeClr val="tx1"/>
              </a:solidFill>
              <a:latin typeface="Times New Roman" pitchFamily="18" charset="0"/>
              <a:cs typeface="Times New Roman" pitchFamily="18" charset="0"/>
            </a:rPr>
            <a:t> </a:t>
          </a:r>
          <a:r>
            <a:rPr lang="it-IT" sz="2600" b="0" i="0" dirty="0" smtClean="0">
              <a:solidFill>
                <a:schemeClr val="tx1"/>
              </a:solidFill>
              <a:latin typeface="Times New Roman" pitchFamily="18" charset="0"/>
              <a:cs typeface="Times New Roman" pitchFamily="18" charset="0"/>
            </a:rPr>
            <a:t>includono le società capitaliste e post-capitaliste</a:t>
          </a:r>
        </a:p>
      </dgm:t>
    </dgm:pt>
    <dgm:pt modelId="{E51B3407-82F4-4758-AF47-6F1E460C3363}" type="parTrans" cxnId="{C7D08129-CE56-4A7B-8470-A79877BDFEDB}">
      <dgm:prSet/>
      <dgm:spPr/>
      <dgm:t>
        <a:bodyPr/>
        <a:lstStyle/>
        <a:p>
          <a:endParaRPr lang="it-IT"/>
        </a:p>
      </dgm:t>
    </dgm:pt>
    <dgm:pt modelId="{DD6BD52C-4C00-4416-B149-D7CD0704C015}" type="sibTrans" cxnId="{C7D08129-CE56-4A7B-8470-A79877BDFEDB}">
      <dgm:prSet/>
      <dgm:spPr>
        <a:solidFill>
          <a:schemeClr val="bg2"/>
        </a:solidFill>
        <a:ln>
          <a:solidFill>
            <a:schemeClr val="accent1"/>
          </a:solidFill>
        </a:ln>
      </dgm:spPr>
      <dgm:t>
        <a:bodyPr/>
        <a:lstStyle/>
        <a:p>
          <a:endParaRPr lang="it-IT"/>
        </a:p>
      </dgm:t>
    </dgm:pt>
    <dgm:pt modelId="{BC9521A3-3A82-4A3B-B48B-EFC9D61704D5}">
      <dgm:prSet phldrT="[Testo]" custT="1"/>
      <dgm:spPr/>
      <dgm:t>
        <a:bodyPr/>
        <a:lstStyle/>
        <a:p>
          <a:r>
            <a:rPr lang="it-IT" sz="2600" b="1" i="1" dirty="0" smtClean="0">
              <a:solidFill>
                <a:schemeClr val="tx1"/>
              </a:solidFill>
              <a:latin typeface="Times New Roman" pitchFamily="18" charset="0"/>
              <a:cs typeface="Times New Roman" pitchFamily="18" charset="0"/>
            </a:rPr>
            <a:t>Società post-moderne</a:t>
          </a:r>
        </a:p>
      </dgm:t>
    </dgm:pt>
    <dgm:pt modelId="{1FB2ED3E-12B1-44B6-AA3C-E1FFB3ACCED8}" type="parTrans" cxnId="{DEB9D0CA-9B8A-4FF6-A4D3-2B132A33E110}">
      <dgm:prSet/>
      <dgm:spPr/>
      <dgm:t>
        <a:bodyPr/>
        <a:lstStyle/>
        <a:p>
          <a:endParaRPr lang="it-IT"/>
        </a:p>
      </dgm:t>
    </dgm:pt>
    <dgm:pt modelId="{21D549D1-70E5-41C9-9BA0-A100D696856C}" type="sibTrans" cxnId="{DEB9D0CA-9B8A-4FF6-A4D3-2B132A33E110}">
      <dgm:prSet/>
      <dgm:spPr/>
      <dgm:t>
        <a:bodyPr/>
        <a:lstStyle/>
        <a:p>
          <a:endParaRPr lang="it-IT"/>
        </a:p>
      </dgm:t>
    </dgm:pt>
    <dgm:pt modelId="{EEF01889-70F9-429B-80C7-B5F04582FCC8}" type="pres">
      <dgm:prSet presAssocID="{90F72894-DB81-4A9B-96D3-EE2141C7FB87}" presName="linearFlow" presStyleCnt="0">
        <dgm:presLayoutVars>
          <dgm:resizeHandles val="exact"/>
        </dgm:presLayoutVars>
      </dgm:prSet>
      <dgm:spPr/>
    </dgm:pt>
    <dgm:pt modelId="{D69A3599-236A-42DB-A8CF-8FFBBDD29F29}" type="pres">
      <dgm:prSet presAssocID="{C667FFB2-9239-4D6F-8A7D-30A66A46CFB1}" presName="node" presStyleLbl="node1" presStyleIdx="0" presStyleCnt="4" custScaleX="271605">
        <dgm:presLayoutVars>
          <dgm:bulletEnabled val="1"/>
        </dgm:presLayoutVars>
      </dgm:prSet>
      <dgm:spPr/>
      <dgm:t>
        <a:bodyPr/>
        <a:lstStyle/>
        <a:p>
          <a:endParaRPr lang="it-IT"/>
        </a:p>
      </dgm:t>
    </dgm:pt>
    <dgm:pt modelId="{A5B34A64-96BB-4747-8276-57D7384D5282}" type="pres">
      <dgm:prSet presAssocID="{58CBD66A-6BEA-486E-BA7B-656AF113966D}" presName="sibTrans" presStyleLbl="sibTrans2D1" presStyleIdx="0" presStyleCnt="3"/>
      <dgm:spPr/>
      <dgm:t>
        <a:bodyPr/>
        <a:lstStyle/>
        <a:p>
          <a:endParaRPr lang="it-IT"/>
        </a:p>
      </dgm:t>
    </dgm:pt>
    <dgm:pt modelId="{3CA664CD-0356-4D0A-844B-E696E799F5F9}" type="pres">
      <dgm:prSet presAssocID="{58CBD66A-6BEA-486E-BA7B-656AF113966D}" presName="connectorText" presStyleLbl="sibTrans2D1" presStyleIdx="0" presStyleCnt="3"/>
      <dgm:spPr/>
      <dgm:t>
        <a:bodyPr/>
        <a:lstStyle/>
        <a:p>
          <a:endParaRPr lang="it-IT"/>
        </a:p>
      </dgm:t>
    </dgm:pt>
    <dgm:pt modelId="{BEDEBD98-4787-4704-8A76-3B0AC459EF54}" type="pres">
      <dgm:prSet presAssocID="{D737BBCE-DE73-49CB-94C1-8B97484DB5B9}" presName="node" presStyleLbl="node1" presStyleIdx="1" presStyleCnt="4" custScaleX="272095">
        <dgm:presLayoutVars>
          <dgm:bulletEnabled val="1"/>
        </dgm:presLayoutVars>
      </dgm:prSet>
      <dgm:spPr/>
      <dgm:t>
        <a:bodyPr/>
        <a:lstStyle/>
        <a:p>
          <a:endParaRPr lang="it-IT"/>
        </a:p>
      </dgm:t>
    </dgm:pt>
    <dgm:pt modelId="{9C3CFBC8-4659-4BA6-9BED-0C35C6755676}" type="pres">
      <dgm:prSet presAssocID="{3137683E-3DD4-483D-924D-D8F1B2A7B27E}" presName="sibTrans" presStyleLbl="sibTrans2D1" presStyleIdx="1" presStyleCnt="3"/>
      <dgm:spPr/>
      <dgm:t>
        <a:bodyPr/>
        <a:lstStyle/>
        <a:p>
          <a:endParaRPr lang="it-IT"/>
        </a:p>
      </dgm:t>
    </dgm:pt>
    <dgm:pt modelId="{36ACA512-32DC-42F8-94D1-9DCFD7AF653D}" type="pres">
      <dgm:prSet presAssocID="{3137683E-3DD4-483D-924D-D8F1B2A7B27E}" presName="connectorText" presStyleLbl="sibTrans2D1" presStyleIdx="1" presStyleCnt="3"/>
      <dgm:spPr/>
      <dgm:t>
        <a:bodyPr/>
        <a:lstStyle/>
        <a:p>
          <a:endParaRPr lang="it-IT"/>
        </a:p>
      </dgm:t>
    </dgm:pt>
    <dgm:pt modelId="{FBB18757-0E38-4BA1-B9B8-64EA505FEACC}" type="pres">
      <dgm:prSet presAssocID="{492416BD-AC17-4E4F-9EF6-BE10B1B1653B}" presName="node" presStyleLbl="node1" presStyleIdx="2" presStyleCnt="4" custScaleX="271605">
        <dgm:presLayoutVars>
          <dgm:bulletEnabled val="1"/>
        </dgm:presLayoutVars>
      </dgm:prSet>
      <dgm:spPr/>
      <dgm:t>
        <a:bodyPr/>
        <a:lstStyle/>
        <a:p>
          <a:endParaRPr lang="it-IT"/>
        </a:p>
      </dgm:t>
    </dgm:pt>
    <dgm:pt modelId="{18A15E3F-C919-43AE-AEAE-17A6C054036E}" type="pres">
      <dgm:prSet presAssocID="{DD6BD52C-4C00-4416-B149-D7CD0704C015}" presName="sibTrans" presStyleLbl="sibTrans2D1" presStyleIdx="2" presStyleCnt="3"/>
      <dgm:spPr/>
      <dgm:t>
        <a:bodyPr/>
        <a:lstStyle/>
        <a:p>
          <a:endParaRPr lang="it-IT"/>
        </a:p>
      </dgm:t>
    </dgm:pt>
    <dgm:pt modelId="{405D85BF-6D1F-47B7-9286-E836CD69A2F6}" type="pres">
      <dgm:prSet presAssocID="{DD6BD52C-4C00-4416-B149-D7CD0704C015}" presName="connectorText" presStyleLbl="sibTrans2D1" presStyleIdx="2" presStyleCnt="3"/>
      <dgm:spPr/>
      <dgm:t>
        <a:bodyPr/>
        <a:lstStyle/>
        <a:p>
          <a:endParaRPr lang="it-IT"/>
        </a:p>
      </dgm:t>
    </dgm:pt>
    <dgm:pt modelId="{2A882124-8EAE-44F1-9CE5-E2CC9FB881D4}" type="pres">
      <dgm:prSet presAssocID="{BC9521A3-3A82-4A3B-B48B-EFC9D61704D5}" presName="node" presStyleLbl="node1" presStyleIdx="3" presStyleCnt="4" custScaleX="270435">
        <dgm:presLayoutVars>
          <dgm:bulletEnabled val="1"/>
        </dgm:presLayoutVars>
      </dgm:prSet>
      <dgm:spPr/>
      <dgm:t>
        <a:bodyPr/>
        <a:lstStyle/>
        <a:p>
          <a:endParaRPr lang="it-IT"/>
        </a:p>
      </dgm:t>
    </dgm:pt>
  </dgm:ptLst>
  <dgm:cxnLst>
    <dgm:cxn modelId="{0D530A16-A89E-4F7A-971E-90014EB14D50}" type="presOf" srcId="{D737BBCE-DE73-49CB-94C1-8B97484DB5B9}" destId="{BEDEBD98-4787-4704-8A76-3B0AC459EF54}" srcOrd="0" destOrd="0" presId="urn:microsoft.com/office/officeart/2005/8/layout/process2"/>
    <dgm:cxn modelId="{88F9E27D-0434-4840-AA5D-D5F764027E98}" type="presOf" srcId="{58CBD66A-6BEA-486E-BA7B-656AF113966D}" destId="{3CA664CD-0356-4D0A-844B-E696E799F5F9}" srcOrd="1" destOrd="0" presId="urn:microsoft.com/office/officeart/2005/8/layout/process2"/>
    <dgm:cxn modelId="{9CC4D735-A348-4ACC-A66C-902C5276D0E8}" type="presOf" srcId="{DD6BD52C-4C00-4416-B149-D7CD0704C015}" destId="{405D85BF-6D1F-47B7-9286-E836CD69A2F6}" srcOrd="1" destOrd="0" presId="urn:microsoft.com/office/officeart/2005/8/layout/process2"/>
    <dgm:cxn modelId="{13D409CC-0802-45EE-A15A-32D64E1FA6EA}" type="presOf" srcId="{DD6BD52C-4C00-4416-B149-D7CD0704C015}" destId="{18A15E3F-C919-43AE-AEAE-17A6C054036E}" srcOrd="0" destOrd="0" presId="urn:microsoft.com/office/officeart/2005/8/layout/process2"/>
    <dgm:cxn modelId="{D9338018-7D14-4E86-A5A7-BDA4FA2667A5}" type="presOf" srcId="{492416BD-AC17-4E4F-9EF6-BE10B1B1653B}" destId="{FBB18757-0E38-4BA1-B9B8-64EA505FEACC}" srcOrd="0" destOrd="0" presId="urn:microsoft.com/office/officeart/2005/8/layout/process2"/>
    <dgm:cxn modelId="{D3FF057A-0A60-499E-A50C-308EFBDCBC2F}" srcId="{90F72894-DB81-4A9B-96D3-EE2141C7FB87}" destId="{D737BBCE-DE73-49CB-94C1-8B97484DB5B9}" srcOrd="1" destOrd="0" parTransId="{F88B5D3D-CF15-46A5-AF04-7D3216A5CB6A}" sibTransId="{3137683E-3DD4-483D-924D-D8F1B2A7B27E}"/>
    <dgm:cxn modelId="{B1DA5423-9CEB-4624-9F64-EC91A9908F9D}" type="presOf" srcId="{90F72894-DB81-4A9B-96D3-EE2141C7FB87}" destId="{EEF01889-70F9-429B-80C7-B5F04582FCC8}" srcOrd="0" destOrd="0" presId="urn:microsoft.com/office/officeart/2005/8/layout/process2"/>
    <dgm:cxn modelId="{F059BD4D-52A1-4C6E-A272-FC16F96F6E68}" type="presOf" srcId="{3137683E-3DD4-483D-924D-D8F1B2A7B27E}" destId="{9C3CFBC8-4659-4BA6-9BED-0C35C6755676}" srcOrd="0" destOrd="0" presId="urn:microsoft.com/office/officeart/2005/8/layout/process2"/>
    <dgm:cxn modelId="{C7D08129-CE56-4A7B-8470-A79877BDFEDB}" srcId="{90F72894-DB81-4A9B-96D3-EE2141C7FB87}" destId="{492416BD-AC17-4E4F-9EF6-BE10B1B1653B}" srcOrd="2" destOrd="0" parTransId="{E51B3407-82F4-4758-AF47-6F1E460C3363}" sibTransId="{DD6BD52C-4C00-4416-B149-D7CD0704C015}"/>
    <dgm:cxn modelId="{0EA390C9-5BE5-45A4-8958-249F9E6DCB30}" type="presOf" srcId="{C667FFB2-9239-4D6F-8A7D-30A66A46CFB1}" destId="{D69A3599-236A-42DB-A8CF-8FFBBDD29F29}" srcOrd="0" destOrd="0" presId="urn:microsoft.com/office/officeart/2005/8/layout/process2"/>
    <dgm:cxn modelId="{B1AB4969-40D7-4EC4-9BD3-7553C04C62B6}" type="presOf" srcId="{BC9521A3-3A82-4A3B-B48B-EFC9D61704D5}" destId="{2A882124-8EAE-44F1-9CE5-E2CC9FB881D4}" srcOrd="0" destOrd="0" presId="urn:microsoft.com/office/officeart/2005/8/layout/process2"/>
    <dgm:cxn modelId="{19ACED79-D4B8-420D-B2F5-AAED2FF1C154}" type="presOf" srcId="{3137683E-3DD4-483D-924D-D8F1B2A7B27E}" destId="{36ACA512-32DC-42F8-94D1-9DCFD7AF653D}" srcOrd="1" destOrd="0" presId="urn:microsoft.com/office/officeart/2005/8/layout/process2"/>
    <dgm:cxn modelId="{F8C9859A-DF35-4741-8EA5-0859E6351E43}" type="presOf" srcId="{58CBD66A-6BEA-486E-BA7B-656AF113966D}" destId="{A5B34A64-96BB-4747-8276-57D7384D5282}" srcOrd="0" destOrd="0" presId="urn:microsoft.com/office/officeart/2005/8/layout/process2"/>
    <dgm:cxn modelId="{DEB9D0CA-9B8A-4FF6-A4D3-2B132A33E110}" srcId="{90F72894-DB81-4A9B-96D3-EE2141C7FB87}" destId="{BC9521A3-3A82-4A3B-B48B-EFC9D61704D5}" srcOrd="3" destOrd="0" parTransId="{1FB2ED3E-12B1-44B6-AA3C-E1FFB3ACCED8}" sibTransId="{21D549D1-70E5-41C9-9BA0-A100D696856C}"/>
    <dgm:cxn modelId="{8AEF719A-7B4D-4FCE-926C-978A8A755101}" srcId="{90F72894-DB81-4A9B-96D3-EE2141C7FB87}" destId="{C667FFB2-9239-4D6F-8A7D-30A66A46CFB1}" srcOrd="0" destOrd="0" parTransId="{F3E4BC07-0DEE-4EC9-87D2-03E4E92744B6}" sibTransId="{58CBD66A-6BEA-486E-BA7B-656AF113966D}"/>
    <dgm:cxn modelId="{9B5442F4-25C5-4424-BB77-4C8319F606B4}" type="presParOf" srcId="{EEF01889-70F9-429B-80C7-B5F04582FCC8}" destId="{D69A3599-236A-42DB-A8CF-8FFBBDD29F29}" srcOrd="0" destOrd="0" presId="urn:microsoft.com/office/officeart/2005/8/layout/process2"/>
    <dgm:cxn modelId="{6D5D5432-8D59-4670-9805-EC3508F200C6}" type="presParOf" srcId="{EEF01889-70F9-429B-80C7-B5F04582FCC8}" destId="{A5B34A64-96BB-4747-8276-57D7384D5282}" srcOrd="1" destOrd="0" presId="urn:microsoft.com/office/officeart/2005/8/layout/process2"/>
    <dgm:cxn modelId="{78F0B4D2-C1D1-41E0-9D46-5F90E2B07D68}" type="presParOf" srcId="{A5B34A64-96BB-4747-8276-57D7384D5282}" destId="{3CA664CD-0356-4D0A-844B-E696E799F5F9}" srcOrd="0" destOrd="0" presId="urn:microsoft.com/office/officeart/2005/8/layout/process2"/>
    <dgm:cxn modelId="{A661FF72-E776-4BE2-957D-76AC1CD4D606}" type="presParOf" srcId="{EEF01889-70F9-429B-80C7-B5F04582FCC8}" destId="{BEDEBD98-4787-4704-8A76-3B0AC459EF54}" srcOrd="2" destOrd="0" presId="urn:microsoft.com/office/officeart/2005/8/layout/process2"/>
    <dgm:cxn modelId="{6C88FEAF-5B75-4271-B54A-6ABD6B35535B}" type="presParOf" srcId="{EEF01889-70F9-429B-80C7-B5F04582FCC8}" destId="{9C3CFBC8-4659-4BA6-9BED-0C35C6755676}" srcOrd="3" destOrd="0" presId="urn:microsoft.com/office/officeart/2005/8/layout/process2"/>
    <dgm:cxn modelId="{01D634C9-9612-49FB-A3A6-C6B0F55C6EAF}" type="presParOf" srcId="{9C3CFBC8-4659-4BA6-9BED-0C35C6755676}" destId="{36ACA512-32DC-42F8-94D1-9DCFD7AF653D}" srcOrd="0" destOrd="0" presId="urn:microsoft.com/office/officeart/2005/8/layout/process2"/>
    <dgm:cxn modelId="{12AF784E-E025-4F5A-B631-D61953EED0B9}" type="presParOf" srcId="{EEF01889-70F9-429B-80C7-B5F04582FCC8}" destId="{FBB18757-0E38-4BA1-B9B8-64EA505FEACC}" srcOrd="4" destOrd="0" presId="urn:microsoft.com/office/officeart/2005/8/layout/process2"/>
    <dgm:cxn modelId="{EC73B815-72DB-4BC4-8DB0-121C474D8EA0}" type="presParOf" srcId="{EEF01889-70F9-429B-80C7-B5F04582FCC8}" destId="{18A15E3F-C919-43AE-AEAE-17A6C054036E}" srcOrd="5" destOrd="0" presId="urn:microsoft.com/office/officeart/2005/8/layout/process2"/>
    <dgm:cxn modelId="{1CA7BEF1-3D9D-43E8-8DAC-5329528F9AAE}" type="presParOf" srcId="{18A15E3F-C919-43AE-AEAE-17A6C054036E}" destId="{405D85BF-6D1F-47B7-9286-E836CD69A2F6}" srcOrd="0" destOrd="0" presId="urn:microsoft.com/office/officeart/2005/8/layout/process2"/>
    <dgm:cxn modelId="{ABBB5293-D57F-4926-BCC7-3B729DA27FF9}" type="presParOf" srcId="{EEF01889-70F9-429B-80C7-B5F04582FCC8}" destId="{2A882124-8EAE-44F1-9CE5-E2CC9FB881D4}" srcOrd="6" destOrd="0" presId="urn:microsoft.com/office/officeart/2005/8/layout/process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2262EAF-06D8-4ED7-9E08-7459E0878B9D}" type="doc">
      <dgm:prSet loTypeId="urn:microsoft.com/office/officeart/2005/8/layout/equation1" loCatId="process" qsTypeId="urn:microsoft.com/office/officeart/2005/8/quickstyle/simple1#20" qsCatId="simple" csTypeId="urn:microsoft.com/office/officeart/2005/8/colors/colorful5" csCatId="colorful" phldr="1"/>
      <dgm:spPr/>
      <dgm:t>
        <a:bodyPr/>
        <a:lstStyle/>
        <a:p>
          <a:endParaRPr lang="it-IT"/>
        </a:p>
      </dgm:t>
    </dgm:pt>
    <dgm:pt modelId="{7FD7472C-1D01-4C15-9F8C-0CE1B3C49B66}">
      <dgm:prSet phldrT="[Testo]"/>
      <dgm:spPr/>
      <dgm:t>
        <a:bodyPr/>
        <a:lstStyle/>
        <a:p>
          <a:r>
            <a:rPr lang="it-IT" b="1" i="1" dirty="0" smtClean="0">
              <a:solidFill>
                <a:schemeClr val="tx1"/>
              </a:solidFill>
              <a:latin typeface="Times New Roman" pitchFamily="18" charset="0"/>
              <a:cs typeface="Times New Roman" pitchFamily="18" charset="0"/>
            </a:rPr>
            <a:t>Crisi dei valori condivisi</a:t>
          </a:r>
          <a:endParaRPr lang="it-IT" b="1" i="1" dirty="0">
            <a:solidFill>
              <a:schemeClr val="tx1"/>
            </a:solidFill>
            <a:latin typeface="Times New Roman" pitchFamily="18" charset="0"/>
            <a:cs typeface="Times New Roman" pitchFamily="18" charset="0"/>
          </a:endParaRPr>
        </a:p>
      </dgm:t>
    </dgm:pt>
    <dgm:pt modelId="{895D4F06-BA25-484D-AE4A-82D49B73688F}" type="parTrans" cxnId="{5F10A956-DC2D-4A3E-BAC6-4A191C554C3E}">
      <dgm:prSet/>
      <dgm:spPr/>
      <dgm:t>
        <a:bodyPr/>
        <a:lstStyle/>
        <a:p>
          <a:endParaRPr lang="it-IT"/>
        </a:p>
      </dgm:t>
    </dgm:pt>
    <dgm:pt modelId="{C74DC711-B375-45F2-B0C0-DD5F36BEE62E}" type="sibTrans" cxnId="{5F10A956-DC2D-4A3E-BAC6-4A191C554C3E}">
      <dgm:prSet/>
      <dgm:spPr>
        <a:solidFill>
          <a:schemeClr val="bg1"/>
        </a:solidFill>
        <a:ln>
          <a:solidFill>
            <a:schemeClr val="accent1"/>
          </a:solidFill>
        </a:ln>
      </dgm:spPr>
      <dgm:t>
        <a:bodyPr/>
        <a:lstStyle/>
        <a:p>
          <a:endParaRPr lang="it-IT"/>
        </a:p>
      </dgm:t>
    </dgm:pt>
    <dgm:pt modelId="{0D05F41E-5731-4524-9846-0102D2B9DFC8}">
      <dgm:prSet phldrT="[Testo]"/>
      <dgm:spPr/>
      <dgm:t>
        <a:bodyPr/>
        <a:lstStyle/>
        <a:p>
          <a:r>
            <a:rPr lang="it-IT" b="1" i="1" dirty="0" smtClean="0">
              <a:solidFill>
                <a:schemeClr val="tx1"/>
              </a:solidFill>
              <a:latin typeface="Times New Roman" pitchFamily="18" charset="0"/>
              <a:cs typeface="Times New Roman" pitchFamily="18" charset="0"/>
            </a:rPr>
            <a:t>Nuovo sistema sociale</a:t>
          </a:r>
          <a:endParaRPr lang="it-IT" b="1" i="1" dirty="0">
            <a:solidFill>
              <a:schemeClr val="tx1"/>
            </a:solidFill>
            <a:latin typeface="Times New Roman" pitchFamily="18" charset="0"/>
            <a:cs typeface="Times New Roman" pitchFamily="18" charset="0"/>
          </a:endParaRPr>
        </a:p>
      </dgm:t>
    </dgm:pt>
    <dgm:pt modelId="{9FEC02D8-8547-4E4C-A9A9-DAF5E387DEA6}" type="parTrans" cxnId="{DE8D4B3F-9029-4397-8A40-9D36114814B1}">
      <dgm:prSet/>
      <dgm:spPr/>
      <dgm:t>
        <a:bodyPr/>
        <a:lstStyle/>
        <a:p>
          <a:endParaRPr lang="it-IT"/>
        </a:p>
      </dgm:t>
    </dgm:pt>
    <dgm:pt modelId="{5E0904CD-515A-47B2-B19E-08EB2B21C2B1}" type="sibTrans" cxnId="{DE8D4B3F-9029-4397-8A40-9D36114814B1}">
      <dgm:prSet/>
      <dgm:spPr/>
      <dgm:t>
        <a:bodyPr/>
        <a:lstStyle/>
        <a:p>
          <a:endParaRPr lang="it-IT"/>
        </a:p>
      </dgm:t>
    </dgm:pt>
    <dgm:pt modelId="{45D93DF9-055F-46A9-B440-2B667AC416B5}">
      <dgm:prSet phldrT="[Testo]"/>
      <dgm:spPr/>
      <dgm:t>
        <a:bodyPr/>
        <a:lstStyle/>
        <a:p>
          <a:r>
            <a:rPr lang="it-IT" b="1" i="1" dirty="0" smtClean="0">
              <a:solidFill>
                <a:schemeClr val="tx1"/>
              </a:solidFill>
              <a:latin typeface="Times New Roman" pitchFamily="18" charset="0"/>
              <a:cs typeface="Times New Roman" pitchFamily="18" charset="0"/>
            </a:rPr>
            <a:t>Sistema sociale</a:t>
          </a:r>
          <a:endParaRPr lang="it-IT" b="1" i="1" dirty="0">
            <a:solidFill>
              <a:schemeClr val="tx1"/>
            </a:solidFill>
            <a:latin typeface="Times New Roman" pitchFamily="18" charset="0"/>
            <a:cs typeface="Times New Roman" pitchFamily="18" charset="0"/>
          </a:endParaRPr>
        </a:p>
      </dgm:t>
    </dgm:pt>
    <dgm:pt modelId="{49D82C93-144D-46E2-A766-507D4CDD62C9}" type="sibTrans" cxnId="{7896ADB2-B41C-4A94-88EA-EC1D36C449B1}">
      <dgm:prSet/>
      <dgm:spPr>
        <a:solidFill>
          <a:schemeClr val="bg1"/>
        </a:solidFill>
        <a:ln>
          <a:solidFill>
            <a:schemeClr val="accent1"/>
          </a:solidFill>
        </a:ln>
      </dgm:spPr>
      <dgm:t>
        <a:bodyPr/>
        <a:lstStyle/>
        <a:p>
          <a:endParaRPr lang="it-IT"/>
        </a:p>
      </dgm:t>
    </dgm:pt>
    <dgm:pt modelId="{E48F0A2B-F980-472A-93DD-CDB3B54D8985}" type="parTrans" cxnId="{7896ADB2-B41C-4A94-88EA-EC1D36C449B1}">
      <dgm:prSet/>
      <dgm:spPr/>
      <dgm:t>
        <a:bodyPr/>
        <a:lstStyle/>
        <a:p>
          <a:endParaRPr lang="it-IT"/>
        </a:p>
      </dgm:t>
    </dgm:pt>
    <dgm:pt modelId="{2D0AF1F0-8F99-498A-BBB9-94E2CBC72F50}" type="pres">
      <dgm:prSet presAssocID="{C2262EAF-06D8-4ED7-9E08-7459E0878B9D}" presName="linearFlow" presStyleCnt="0">
        <dgm:presLayoutVars>
          <dgm:dir/>
          <dgm:resizeHandles val="exact"/>
        </dgm:presLayoutVars>
      </dgm:prSet>
      <dgm:spPr/>
      <dgm:t>
        <a:bodyPr/>
        <a:lstStyle/>
        <a:p>
          <a:endParaRPr lang="it-IT"/>
        </a:p>
      </dgm:t>
    </dgm:pt>
    <dgm:pt modelId="{DD414D5D-99C3-4F24-81FA-7F75A0F9D1E5}" type="pres">
      <dgm:prSet presAssocID="{45D93DF9-055F-46A9-B440-2B667AC416B5}" presName="node" presStyleLbl="node1" presStyleIdx="0" presStyleCnt="3">
        <dgm:presLayoutVars>
          <dgm:bulletEnabled val="1"/>
        </dgm:presLayoutVars>
      </dgm:prSet>
      <dgm:spPr/>
      <dgm:t>
        <a:bodyPr/>
        <a:lstStyle/>
        <a:p>
          <a:endParaRPr lang="it-IT"/>
        </a:p>
      </dgm:t>
    </dgm:pt>
    <dgm:pt modelId="{1D03573B-9547-48B2-BDC6-4B18366260F7}" type="pres">
      <dgm:prSet presAssocID="{49D82C93-144D-46E2-A766-507D4CDD62C9}" presName="spacerL" presStyleCnt="0"/>
      <dgm:spPr/>
    </dgm:pt>
    <dgm:pt modelId="{30F1F68D-FA53-4029-9ED3-B001F3A9DC8D}" type="pres">
      <dgm:prSet presAssocID="{49D82C93-144D-46E2-A766-507D4CDD62C9}" presName="sibTrans" presStyleLbl="sibTrans2D1" presStyleIdx="0" presStyleCnt="2"/>
      <dgm:spPr/>
      <dgm:t>
        <a:bodyPr/>
        <a:lstStyle/>
        <a:p>
          <a:endParaRPr lang="it-IT"/>
        </a:p>
      </dgm:t>
    </dgm:pt>
    <dgm:pt modelId="{395C428D-F954-4F51-A9A6-CB65EA41808C}" type="pres">
      <dgm:prSet presAssocID="{49D82C93-144D-46E2-A766-507D4CDD62C9}" presName="spacerR" presStyleCnt="0"/>
      <dgm:spPr/>
    </dgm:pt>
    <dgm:pt modelId="{6BE83833-E8C6-4DD9-9E3C-0CFEBD285F1F}" type="pres">
      <dgm:prSet presAssocID="{7FD7472C-1D01-4C15-9F8C-0CE1B3C49B66}" presName="node" presStyleLbl="node1" presStyleIdx="1" presStyleCnt="3">
        <dgm:presLayoutVars>
          <dgm:bulletEnabled val="1"/>
        </dgm:presLayoutVars>
      </dgm:prSet>
      <dgm:spPr/>
      <dgm:t>
        <a:bodyPr/>
        <a:lstStyle/>
        <a:p>
          <a:endParaRPr lang="it-IT"/>
        </a:p>
      </dgm:t>
    </dgm:pt>
    <dgm:pt modelId="{1B3BCFD8-F54B-4B4E-B4DC-F64B3E3832E6}" type="pres">
      <dgm:prSet presAssocID="{C74DC711-B375-45F2-B0C0-DD5F36BEE62E}" presName="spacerL" presStyleCnt="0"/>
      <dgm:spPr/>
    </dgm:pt>
    <dgm:pt modelId="{0728C1E4-C2C1-43C8-8D2E-757EDEA66A83}" type="pres">
      <dgm:prSet presAssocID="{C74DC711-B375-45F2-B0C0-DD5F36BEE62E}" presName="sibTrans" presStyleLbl="sibTrans2D1" presStyleIdx="1" presStyleCnt="2"/>
      <dgm:spPr/>
      <dgm:t>
        <a:bodyPr/>
        <a:lstStyle/>
        <a:p>
          <a:endParaRPr lang="it-IT"/>
        </a:p>
      </dgm:t>
    </dgm:pt>
    <dgm:pt modelId="{B22A0D71-D42D-40ED-986F-DFF7A3B81F30}" type="pres">
      <dgm:prSet presAssocID="{C74DC711-B375-45F2-B0C0-DD5F36BEE62E}" presName="spacerR" presStyleCnt="0"/>
      <dgm:spPr/>
    </dgm:pt>
    <dgm:pt modelId="{F3FA5E1F-B4E5-472F-8993-8E31DCD9AC52}" type="pres">
      <dgm:prSet presAssocID="{0D05F41E-5731-4524-9846-0102D2B9DFC8}" presName="node" presStyleLbl="node1" presStyleIdx="2" presStyleCnt="3">
        <dgm:presLayoutVars>
          <dgm:bulletEnabled val="1"/>
        </dgm:presLayoutVars>
      </dgm:prSet>
      <dgm:spPr/>
      <dgm:t>
        <a:bodyPr/>
        <a:lstStyle/>
        <a:p>
          <a:endParaRPr lang="it-IT"/>
        </a:p>
      </dgm:t>
    </dgm:pt>
  </dgm:ptLst>
  <dgm:cxnLst>
    <dgm:cxn modelId="{DE8D4B3F-9029-4397-8A40-9D36114814B1}" srcId="{C2262EAF-06D8-4ED7-9E08-7459E0878B9D}" destId="{0D05F41E-5731-4524-9846-0102D2B9DFC8}" srcOrd="2" destOrd="0" parTransId="{9FEC02D8-8547-4E4C-A9A9-DAF5E387DEA6}" sibTransId="{5E0904CD-515A-47B2-B19E-08EB2B21C2B1}"/>
    <dgm:cxn modelId="{C174B866-5C64-4434-9CA8-C44DF3164233}" type="presOf" srcId="{7FD7472C-1D01-4C15-9F8C-0CE1B3C49B66}" destId="{6BE83833-E8C6-4DD9-9E3C-0CFEBD285F1F}" srcOrd="0" destOrd="0" presId="urn:microsoft.com/office/officeart/2005/8/layout/equation1"/>
    <dgm:cxn modelId="{C788C8F3-6494-4AAF-97C8-9435BAF63A6F}" type="presOf" srcId="{45D93DF9-055F-46A9-B440-2B667AC416B5}" destId="{DD414D5D-99C3-4F24-81FA-7F75A0F9D1E5}" srcOrd="0" destOrd="0" presId="urn:microsoft.com/office/officeart/2005/8/layout/equation1"/>
    <dgm:cxn modelId="{26556FA4-E97C-44BA-BE4D-A7A4798EEB8C}" type="presOf" srcId="{0D05F41E-5731-4524-9846-0102D2B9DFC8}" destId="{F3FA5E1F-B4E5-472F-8993-8E31DCD9AC52}" srcOrd="0" destOrd="0" presId="urn:microsoft.com/office/officeart/2005/8/layout/equation1"/>
    <dgm:cxn modelId="{5F10A956-DC2D-4A3E-BAC6-4A191C554C3E}" srcId="{C2262EAF-06D8-4ED7-9E08-7459E0878B9D}" destId="{7FD7472C-1D01-4C15-9F8C-0CE1B3C49B66}" srcOrd="1" destOrd="0" parTransId="{895D4F06-BA25-484D-AE4A-82D49B73688F}" sibTransId="{C74DC711-B375-45F2-B0C0-DD5F36BEE62E}"/>
    <dgm:cxn modelId="{8C41E589-CBA3-4D87-AEDF-453B747289D2}" type="presOf" srcId="{C2262EAF-06D8-4ED7-9E08-7459E0878B9D}" destId="{2D0AF1F0-8F99-498A-BBB9-94E2CBC72F50}" srcOrd="0" destOrd="0" presId="urn:microsoft.com/office/officeart/2005/8/layout/equation1"/>
    <dgm:cxn modelId="{F29E3837-58A4-45AB-8B87-FD9F4E593E4D}" type="presOf" srcId="{49D82C93-144D-46E2-A766-507D4CDD62C9}" destId="{30F1F68D-FA53-4029-9ED3-B001F3A9DC8D}" srcOrd="0" destOrd="0" presId="urn:microsoft.com/office/officeart/2005/8/layout/equation1"/>
    <dgm:cxn modelId="{3254B61F-A62D-4BC9-B652-CE46F2286AB9}" type="presOf" srcId="{C74DC711-B375-45F2-B0C0-DD5F36BEE62E}" destId="{0728C1E4-C2C1-43C8-8D2E-757EDEA66A83}" srcOrd="0" destOrd="0" presId="urn:microsoft.com/office/officeart/2005/8/layout/equation1"/>
    <dgm:cxn modelId="{7896ADB2-B41C-4A94-88EA-EC1D36C449B1}" srcId="{C2262EAF-06D8-4ED7-9E08-7459E0878B9D}" destId="{45D93DF9-055F-46A9-B440-2B667AC416B5}" srcOrd="0" destOrd="0" parTransId="{E48F0A2B-F980-472A-93DD-CDB3B54D8985}" sibTransId="{49D82C93-144D-46E2-A766-507D4CDD62C9}"/>
    <dgm:cxn modelId="{C278B1CB-4DBE-4206-B88B-84CB754F4E0E}" type="presParOf" srcId="{2D0AF1F0-8F99-498A-BBB9-94E2CBC72F50}" destId="{DD414D5D-99C3-4F24-81FA-7F75A0F9D1E5}" srcOrd="0" destOrd="0" presId="urn:microsoft.com/office/officeart/2005/8/layout/equation1"/>
    <dgm:cxn modelId="{BC87963B-A644-4757-A2B8-FD16047D228C}" type="presParOf" srcId="{2D0AF1F0-8F99-498A-BBB9-94E2CBC72F50}" destId="{1D03573B-9547-48B2-BDC6-4B18366260F7}" srcOrd="1" destOrd="0" presId="urn:microsoft.com/office/officeart/2005/8/layout/equation1"/>
    <dgm:cxn modelId="{069DCE6C-742A-45B1-924D-8885EC340C0C}" type="presParOf" srcId="{2D0AF1F0-8F99-498A-BBB9-94E2CBC72F50}" destId="{30F1F68D-FA53-4029-9ED3-B001F3A9DC8D}" srcOrd="2" destOrd="0" presId="urn:microsoft.com/office/officeart/2005/8/layout/equation1"/>
    <dgm:cxn modelId="{476C80BC-BAFC-4757-8271-419BBBC01F90}" type="presParOf" srcId="{2D0AF1F0-8F99-498A-BBB9-94E2CBC72F50}" destId="{395C428D-F954-4F51-A9A6-CB65EA41808C}" srcOrd="3" destOrd="0" presId="urn:microsoft.com/office/officeart/2005/8/layout/equation1"/>
    <dgm:cxn modelId="{278FB49D-EFD3-4DDF-817F-60CCE2311298}" type="presParOf" srcId="{2D0AF1F0-8F99-498A-BBB9-94E2CBC72F50}" destId="{6BE83833-E8C6-4DD9-9E3C-0CFEBD285F1F}" srcOrd="4" destOrd="0" presId="urn:microsoft.com/office/officeart/2005/8/layout/equation1"/>
    <dgm:cxn modelId="{552E33DB-0552-4E0D-B0EC-F2942D8C7286}" type="presParOf" srcId="{2D0AF1F0-8F99-498A-BBB9-94E2CBC72F50}" destId="{1B3BCFD8-F54B-4B4E-B4DC-F64B3E3832E6}" srcOrd="5" destOrd="0" presId="urn:microsoft.com/office/officeart/2005/8/layout/equation1"/>
    <dgm:cxn modelId="{67983C6C-28BF-4B4D-B841-A6A953F440DD}" type="presParOf" srcId="{2D0AF1F0-8F99-498A-BBB9-94E2CBC72F50}" destId="{0728C1E4-C2C1-43C8-8D2E-757EDEA66A83}" srcOrd="6" destOrd="0" presId="urn:microsoft.com/office/officeart/2005/8/layout/equation1"/>
    <dgm:cxn modelId="{F1469E28-7A13-437B-9C42-D8DD05D88A68}" type="presParOf" srcId="{2D0AF1F0-8F99-498A-BBB9-94E2CBC72F50}" destId="{B22A0D71-D42D-40ED-986F-DFF7A3B81F30}" srcOrd="7" destOrd="0" presId="urn:microsoft.com/office/officeart/2005/8/layout/equation1"/>
    <dgm:cxn modelId="{C032E7F9-E1B9-4183-B4AE-7647DF92F23D}" type="presParOf" srcId="{2D0AF1F0-8F99-498A-BBB9-94E2CBC72F50}" destId="{F3FA5E1F-B4E5-472F-8993-8E31DCD9AC52}" srcOrd="8" destOrd="0" presId="urn:microsoft.com/office/officeart/2005/8/layout/equatio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930D840-7EBE-483E-9E6A-3101DC3C5970}" type="doc">
      <dgm:prSet loTypeId="urn:microsoft.com/office/officeart/2005/8/layout/default" loCatId="list" qsTypeId="urn:microsoft.com/office/officeart/2005/8/quickstyle/simple1#21" qsCatId="simple" csTypeId="urn:microsoft.com/office/officeart/2005/8/colors/accent1_2#8" csCatId="accent1" phldr="1"/>
      <dgm:spPr/>
      <dgm:t>
        <a:bodyPr/>
        <a:lstStyle/>
        <a:p>
          <a:endParaRPr lang="it-IT"/>
        </a:p>
      </dgm:t>
    </dgm:pt>
    <dgm:pt modelId="{BEA633F2-7E74-4F94-B416-5F19A0A1FFDA}">
      <dgm:prSet/>
      <dgm:spPr>
        <a:solidFill>
          <a:srgbClr val="00CCFF"/>
        </a:solidFill>
        <a:ln w="38100">
          <a:solidFill>
            <a:srgbClr val="FFFF00"/>
          </a:solidFill>
        </a:ln>
      </dgm:spPr>
      <dgm:t>
        <a:bodyPr/>
        <a:lstStyle/>
        <a:p>
          <a:pPr algn="just"/>
          <a:r>
            <a:rPr lang="it-IT" dirty="0" smtClean="0">
              <a:solidFill>
                <a:schemeClr val="tx1"/>
              </a:solidFill>
              <a:latin typeface="Times New Roman" pitchFamily="18" charset="0"/>
              <a:cs typeface="Times New Roman" pitchFamily="18" charset="0"/>
            </a:rPr>
            <a:t>L’idea di </a:t>
          </a:r>
          <a:r>
            <a:rPr lang="it-IT" b="1" i="1" dirty="0" smtClean="0">
              <a:solidFill>
                <a:schemeClr val="tx1"/>
              </a:solidFill>
              <a:latin typeface="Times New Roman" pitchFamily="18" charset="0"/>
              <a:cs typeface="Times New Roman" pitchFamily="18" charset="0"/>
            </a:rPr>
            <a:t>mondo vitale </a:t>
          </a:r>
          <a:r>
            <a:rPr lang="it-IT" dirty="0" smtClean="0">
              <a:solidFill>
                <a:schemeClr val="tx1"/>
              </a:solidFill>
              <a:latin typeface="Times New Roman" pitchFamily="18" charset="0"/>
              <a:cs typeface="Times New Roman" pitchFamily="18" charset="0"/>
            </a:rPr>
            <a:t>è ciò che avvicina Habermas alla fenomenologia, in quanto </a:t>
          </a:r>
          <a:r>
            <a:rPr lang="it-IT" dirty="0" err="1" smtClean="0">
              <a:solidFill>
                <a:schemeClr val="tx1"/>
              </a:solidFill>
              <a:latin typeface="Times New Roman" pitchFamily="18" charset="0"/>
              <a:cs typeface="Times New Roman" pitchFamily="18" charset="0"/>
            </a:rPr>
            <a:t>Husserl</a:t>
          </a:r>
          <a:r>
            <a:rPr lang="it-IT" dirty="0" smtClean="0">
              <a:solidFill>
                <a:schemeClr val="tx1"/>
              </a:solidFill>
              <a:latin typeface="Times New Roman" pitchFamily="18" charset="0"/>
              <a:cs typeface="Times New Roman" pitchFamily="18" charset="0"/>
            </a:rPr>
            <a:t> con questa espressione si riferiva ai livelli di conoscenza, di cui il soggetto non è consapevole, ma che strutturano le sue percezioni e ne determinano l’esperienza della realtà. Esso è caratterizzato dall’esistenza di un </a:t>
          </a:r>
          <a:r>
            <a:rPr lang="it-IT" b="1" i="1" dirty="0" smtClean="0">
              <a:solidFill>
                <a:schemeClr val="tx1"/>
              </a:solidFill>
              <a:latin typeface="Times New Roman" pitchFamily="18" charset="0"/>
              <a:cs typeface="Times New Roman" pitchFamily="18" charset="0"/>
            </a:rPr>
            <a:t>agire comunicativo</a:t>
          </a:r>
          <a:r>
            <a:rPr lang="it-IT" b="0" i="0" dirty="0" smtClean="0">
              <a:solidFill>
                <a:schemeClr val="tx1"/>
              </a:solidFill>
              <a:latin typeface="Times New Roman" pitchFamily="18" charset="0"/>
              <a:cs typeface="Times New Roman" pitchFamily="18" charset="0"/>
            </a:rPr>
            <a:t>, che non è soltanto un processo di comprensione che determina l’appartenenza ad un gruppo, ma è un processo di socializzazione e di integrazione sociale.</a:t>
          </a:r>
          <a:endParaRPr lang="it-IT" dirty="0" smtClean="0">
            <a:solidFill>
              <a:schemeClr val="tx1"/>
            </a:solidFill>
            <a:latin typeface="Times New Roman" pitchFamily="18" charset="0"/>
            <a:cs typeface="Times New Roman" pitchFamily="18" charset="0"/>
          </a:endParaRPr>
        </a:p>
      </dgm:t>
    </dgm:pt>
    <dgm:pt modelId="{71004B2D-7BC4-4747-897A-54593A047212}" type="parTrans" cxnId="{5E6EA83F-830B-4219-9E19-88D0E2231A5A}">
      <dgm:prSet/>
      <dgm:spPr/>
      <dgm:t>
        <a:bodyPr/>
        <a:lstStyle/>
        <a:p>
          <a:endParaRPr lang="it-IT"/>
        </a:p>
      </dgm:t>
    </dgm:pt>
    <dgm:pt modelId="{11EF1478-2C07-490A-A782-A78A5D15CA6F}" type="sibTrans" cxnId="{5E6EA83F-830B-4219-9E19-88D0E2231A5A}">
      <dgm:prSet/>
      <dgm:spPr/>
      <dgm:t>
        <a:bodyPr/>
        <a:lstStyle/>
        <a:p>
          <a:endParaRPr lang="it-IT"/>
        </a:p>
      </dgm:t>
    </dgm:pt>
    <dgm:pt modelId="{F87AB21F-9C22-46D7-9CAD-6D88F07D4277}" type="pres">
      <dgm:prSet presAssocID="{7930D840-7EBE-483E-9E6A-3101DC3C5970}" presName="diagram" presStyleCnt="0">
        <dgm:presLayoutVars>
          <dgm:dir/>
          <dgm:resizeHandles val="exact"/>
        </dgm:presLayoutVars>
      </dgm:prSet>
      <dgm:spPr/>
      <dgm:t>
        <a:bodyPr/>
        <a:lstStyle/>
        <a:p>
          <a:endParaRPr lang="it-IT"/>
        </a:p>
      </dgm:t>
    </dgm:pt>
    <dgm:pt modelId="{8B8BA45D-0FEE-416B-BC16-AF0B2D5F7F6C}" type="pres">
      <dgm:prSet presAssocID="{BEA633F2-7E74-4F94-B416-5F19A0A1FFDA}" presName="node" presStyleLbl="node1" presStyleIdx="0" presStyleCnt="1">
        <dgm:presLayoutVars>
          <dgm:bulletEnabled val="1"/>
        </dgm:presLayoutVars>
      </dgm:prSet>
      <dgm:spPr/>
      <dgm:t>
        <a:bodyPr/>
        <a:lstStyle/>
        <a:p>
          <a:endParaRPr lang="it-IT"/>
        </a:p>
      </dgm:t>
    </dgm:pt>
  </dgm:ptLst>
  <dgm:cxnLst>
    <dgm:cxn modelId="{972818F1-B330-42EB-AA97-1E6D19DCBC55}" type="presOf" srcId="{BEA633F2-7E74-4F94-B416-5F19A0A1FFDA}" destId="{8B8BA45D-0FEE-416B-BC16-AF0B2D5F7F6C}" srcOrd="0" destOrd="0" presId="urn:microsoft.com/office/officeart/2005/8/layout/default"/>
    <dgm:cxn modelId="{4F12948F-CF89-47B2-A7C7-7944AEC13F3F}" type="presOf" srcId="{7930D840-7EBE-483E-9E6A-3101DC3C5970}" destId="{F87AB21F-9C22-46D7-9CAD-6D88F07D4277}" srcOrd="0" destOrd="0" presId="urn:microsoft.com/office/officeart/2005/8/layout/default"/>
    <dgm:cxn modelId="{5E6EA83F-830B-4219-9E19-88D0E2231A5A}" srcId="{7930D840-7EBE-483E-9E6A-3101DC3C5970}" destId="{BEA633F2-7E74-4F94-B416-5F19A0A1FFDA}" srcOrd="0" destOrd="0" parTransId="{71004B2D-7BC4-4747-897A-54593A047212}" sibTransId="{11EF1478-2C07-490A-A782-A78A5D15CA6F}"/>
    <dgm:cxn modelId="{221D3C41-EEE7-4B16-A17A-2F8E4511DBE2}" type="presParOf" srcId="{F87AB21F-9C22-46D7-9CAD-6D88F07D4277}" destId="{8B8BA45D-0FEE-416B-BC16-AF0B2D5F7F6C}" srcOrd="0" destOrd="0" presId="urn:microsoft.com/office/officeart/2005/8/layout/defaul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084A6B8-E1C0-43CA-907E-59A54D8A1773}" type="doc">
      <dgm:prSet loTypeId="urn:microsoft.com/office/officeart/2005/8/layout/arrow1" loCatId="process" qsTypeId="urn:microsoft.com/office/officeart/2005/8/quickstyle/simple1#22" qsCatId="simple" csTypeId="urn:microsoft.com/office/officeart/2005/8/colors/colorful5" csCatId="colorful" phldr="1"/>
      <dgm:spPr/>
      <dgm:t>
        <a:bodyPr/>
        <a:lstStyle/>
        <a:p>
          <a:endParaRPr lang="it-IT"/>
        </a:p>
      </dgm:t>
    </dgm:pt>
    <dgm:pt modelId="{B7581C69-056B-4354-96DF-08AEF473F715}">
      <dgm:prSet phldrT="[Testo]"/>
      <dgm:spPr>
        <a:solidFill>
          <a:srgbClr val="FFFF00"/>
        </a:solidFill>
        <a:ln>
          <a:solidFill>
            <a:srgbClr val="0070C0"/>
          </a:solidFill>
        </a:ln>
      </dgm:spPr>
      <dgm:t>
        <a:bodyPr anchor="ctr"/>
        <a:lstStyle/>
        <a:p>
          <a:pPr algn="l"/>
          <a:r>
            <a:rPr lang="it-IT" b="1" cap="small" baseline="0" dirty="0" smtClean="0">
              <a:solidFill>
                <a:schemeClr val="tx1"/>
              </a:solidFill>
              <a:latin typeface="Times New Roman" pitchFamily="18" charset="0"/>
              <a:cs typeface="Times New Roman" pitchFamily="18" charset="0"/>
            </a:rPr>
            <a:t>Sistema sociale</a:t>
          </a:r>
          <a:r>
            <a:rPr lang="it-IT" dirty="0" smtClean="0">
              <a:solidFill>
                <a:schemeClr val="tx1"/>
              </a:solidFill>
              <a:latin typeface="Times New Roman" pitchFamily="18" charset="0"/>
              <a:cs typeface="Times New Roman" pitchFamily="18" charset="0"/>
            </a:rPr>
            <a:t>, sede </a:t>
          </a:r>
          <a:r>
            <a:rPr lang="it-IT" b="0" i="0" dirty="0" smtClean="0">
              <a:solidFill>
                <a:schemeClr val="tx1"/>
              </a:solidFill>
              <a:latin typeface="Times New Roman" pitchFamily="18" charset="0"/>
              <a:cs typeface="Times New Roman" pitchFamily="18" charset="0"/>
            </a:rPr>
            <a:t>dell’</a:t>
          </a:r>
          <a:r>
            <a:rPr lang="it-IT" b="1" i="1" dirty="0" smtClean="0">
              <a:solidFill>
                <a:schemeClr val="tx1"/>
              </a:solidFill>
              <a:latin typeface="Times New Roman" pitchFamily="18" charset="0"/>
              <a:cs typeface="Times New Roman" pitchFamily="18" charset="0"/>
            </a:rPr>
            <a:t>integrazione sistemica</a:t>
          </a:r>
          <a:r>
            <a:rPr lang="it-IT" dirty="0" smtClean="0">
              <a:solidFill>
                <a:schemeClr val="tx1"/>
              </a:solidFill>
              <a:latin typeface="Times New Roman" pitchFamily="18" charset="0"/>
              <a:cs typeface="Times New Roman" pitchFamily="18" charset="0"/>
            </a:rPr>
            <a:t>, diventa sempre più complesso e differenziato.</a:t>
          </a:r>
          <a:endParaRPr lang="it-IT" dirty="0">
            <a:solidFill>
              <a:schemeClr val="tx1"/>
            </a:solidFill>
            <a:latin typeface="Times New Roman" pitchFamily="18" charset="0"/>
            <a:cs typeface="Times New Roman" pitchFamily="18" charset="0"/>
          </a:endParaRPr>
        </a:p>
      </dgm:t>
    </dgm:pt>
    <dgm:pt modelId="{2088B0B2-0E6B-44F8-BDC1-927CDD005C4A}" type="parTrans" cxnId="{CB204543-1112-4589-A20F-F4390DBCCDDF}">
      <dgm:prSet/>
      <dgm:spPr/>
      <dgm:t>
        <a:bodyPr/>
        <a:lstStyle/>
        <a:p>
          <a:endParaRPr lang="it-IT"/>
        </a:p>
      </dgm:t>
    </dgm:pt>
    <dgm:pt modelId="{B7EDB87C-9AB2-454C-8611-F3142AAFBB6B}" type="sibTrans" cxnId="{CB204543-1112-4589-A20F-F4390DBCCDDF}">
      <dgm:prSet/>
      <dgm:spPr/>
      <dgm:t>
        <a:bodyPr/>
        <a:lstStyle/>
        <a:p>
          <a:endParaRPr lang="it-IT"/>
        </a:p>
      </dgm:t>
    </dgm:pt>
    <dgm:pt modelId="{F03652FA-2005-48FE-AB11-2F73BEEE9D59}">
      <dgm:prSet phldrT="[Testo]"/>
      <dgm:spPr>
        <a:solidFill>
          <a:srgbClr val="00B0F0"/>
        </a:solidFill>
        <a:ln>
          <a:solidFill>
            <a:srgbClr val="0070C0"/>
          </a:solidFill>
        </a:ln>
      </dgm:spPr>
      <dgm:t>
        <a:bodyPr anchor="ctr"/>
        <a:lstStyle/>
        <a:p>
          <a:pPr algn="r">
            <a:spcAft>
              <a:spcPts val="0"/>
            </a:spcAft>
          </a:pPr>
          <a:r>
            <a:rPr lang="it-IT" b="1" cap="small" baseline="0" dirty="0" smtClean="0">
              <a:solidFill>
                <a:schemeClr val="tx1"/>
              </a:solidFill>
              <a:latin typeface="Times New Roman" pitchFamily="18" charset="0"/>
              <a:cs typeface="Times New Roman" pitchFamily="18" charset="0"/>
            </a:rPr>
            <a:t>Mondo vitale</a:t>
          </a:r>
          <a:r>
            <a:rPr lang="it-IT" dirty="0" smtClean="0">
              <a:solidFill>
                <a:schemeClr val="tx1"/>
              </a:solidFill>
              <a:latin typeface="Times New Roman" pitchFamily="18" charset="0"/>
              <a:cs typeface="Times New Roman" pitchFamily="18" charset="0"/>
            </a:rPr>
            <a:t>, sede dell’</a:t>
          </a:r>
          <a:r>
            <a:rPr lang="it-IT" b="1" i="1" dirty="0" smtClean="0">
              <a:solidFill>
                <a:schemeClr val="tx1"/>
              </a:solidFill>
              <a:latin typeface="Times New Roman" pitchFamily="18" charset="0"/>
              <a:cs typeface="Times New Roman" pitchFamily="18" charset="0"/>
            </a:rPr>
            <a:t>integrazione</a:t>
          </a:r>
          <a:r>
            <a:rPr lang="it-IT" dirty="0" smtClean="0">
              <a:solidFill>
                <a:schemeClr val="tx1"/>
              </a:solidFill>
              <a:latin typeface="Times New Roman" pitchFamily="18" charset="0"/>
              <a:cs typeface="Times New Roman" pitchFamily="18" charset="0"/>
            </a:rPr>
            <a:t> </a:t>
          </a:r>
          <a:r>
            <a:rPr lang="it-IT" b="1" i="1" dirty="0" smtClean="0">
              <a:solidFill>
                <a:schemeClr val="tx1"/>
              </a:solidFill>
              <a:latin typeface="Times New Roman" pitchFamily="18" charset="0"/>
              <a:cs typeface="Times New Roman" pitchFamily="18" charset="0"/>
            </a:rPr>
            <a:t>sociale</a:t>
          </a:r>
          <a:r>
            <a:rPr lang="it-IT" dirty="0" smtClean="0">
              <a:solidFill>
                <a:schemeClr val="tx1"/>
              </a:solidFill>
              <a:latin typeface="Times New Roman" pitchFamily="18" charset="0"/>
              <a:cs typeface="Times New Roman" pitchFamily="18" charset="0"/>
            </a:rPr>
            <a:t>, diventa sempre più razionalizzato.</a:t>
          </a:r>
          <a:endParaRPr lang="it-IT" dirty="0">
            <a:solidFill>
              <a:schemeClr val="tx1"/>
            </a:solidFill>
            <a:latin typeface="Times New Roman" pitchFamily="18" charset="0"/>
            <a:cs typeface="Times New Roman" pitchFamily="18" charset="0"/>
          </a:endParaRPr>
        </a:p>
      </dgm:t>
    </dgm:pt>
    <dgm:pt modelId="{95CBEC45-C8C2-4659-A0CD-3D3587CE9676}" type="sibTrans" cxnId="{8FD27F6B-6DEA-4362-931F-C39B21DC210A}">
      <dgm:prSet/>
      <dgm:spPr/>
      <dgm:t>
        <a:bodyPr/>
        <a:lstStyle/>
        <a:p>
          <a:endParaRPr lang="it-IT"/>
        </a:p>
      </dgm:t>
    </dgm:pt>
    <dgm:pt modelId="{2256CE2E-6C72-474B-B44D-EC59C57D3BF4}" type="parTrans" cxnId="{8FD27F6B-6DEA-4362-931F-C39B21DC210A}">
      <dgm:prSet/>
      <dgm:spPr/>
      <dgm:t>
        <a:bodyPr/>
        <a:lstStyle/>
        <a:p>
          <a:endParaRPr lang="it-IT"/>
        </a:p>
      </dgm:t>
    </dgm:pt>
    <dgm:pt modelId="{F02F4B66-541B-4D46-A1E4-5066949B2DD5}" type="pres">
      <dgm:prSet presAssocID="{D084A6B8-E1C0-43CA-907E-59A54D8A1773}" presName="cycle" presStyleCnt="0">
        <dgm:presLayoutVars>
          <dgm:dir/>
          <dgm:resizeHandles val="exact"/>
        </dgm:presLayoutVars>
      </dgm:prSet>
      <dgm:spPr/>
      <dgm:t>
        <a:bodyPr/>
        <a:lstStyle/>
        <a:p>
          <a:endParaRPr lang="it-IT"/>
        </a:p>
      </dgm:t>
    </dgm:pt>
    <dgm:pt modelId="{1D2A7920-A6CD-433A-9192-FBAB710BD94B}" type="pres">
      <dgm:prSet presAssocID="{F03652FA-2005-48FE-AB11-2F73BEEE9D59}" presName="arrow" presStyleLbl="node1" presStyleIdx="0" presStyleCnt="2">
        <dgm:presLayoutVars>
          <dgm:bulletEnabled val="1"/>
        </dgm:presLayoutVars>
      </dgm:prSet>
      <dgm:spPr/>
      <dgm:t>
        <a:bodyPr/>
        <a:lstStyle/>
        <a:p>
          <a:endParaRPr lang="it-IT"/>
        </a:p>
      </dgm:t>
    </dgm:pt>
    <dgm:pt modelId="{A6534663-9B82-462A-9882-86BEB3FE9973}" type="pres">
      <dgm:prSet presAssocID="{B7581C69-056B-4354-96DF-08AEF473F715}" presName="arrow" presStyleLbl="node1" presStyleIdx="1" presStyleCnt="2" custRadScaleRad="100824" custRadScaleInc="46">
        <dgm:presLayoutVars>
          <dgm:bulletEnabled val="1"/>
        </dgm:presLayoutVars>
      </dgm:prSet>
      <dgm:spPr/>
      <dgm:t>
        <a:bodyPr/>
        <a:lstStyle/>
        <a:p>
          <a:endParaRPr lang="it-IT"/>
        </a:p>
      </dgm:t>
    </dgm:pt>
  </dgm:ptLst>
  <dgm:cxnLst>
    <dgm:cxn modelId="{CB204543-1112-4589-A20F-F4390DBCCDDF}" srcId="{D084A6B8-E1C0-43CA-907E-59A54D8A1773}" destId="{B7581C69-056B-4354-96DF-08AEF473F715}" srcOrd="1" destOrd="0" parTransId="{2088B0B2-0E6B-44F8-BDC1-927CDD005C4A}" sibTransId="{B7EDB87C-9AB2-454C-8611-F3142AAFBB6B}"/>
    <dgm:cxn modelId="{8FD27F6B-6DEA-4362-931F-C39B21DC210A}" srcId="{D084A6B8-E1C0-43CA-907E-59A54D8A1773}" destId="{F03652FA-2005-48FE-AB11-2F73BEEE9D59}" srcOrd="0" destOrd="0" parTransId="{2256CE2E-6C72-474B-B44D-EC59C57D3BF4}" sibTransId="{95CBEC45-C8C2-4659-A0CD-3D3587CE9676}"/>
    <dgm:cxn modelId="{C8FFD805-7177-48C9-B8ED-CC27847BED6D}" type="presOf" srcId="{B7581C69-056B-4354-96DF-08AEF473F715}" destId="{A6534663-9B82-462A-9882-86BEB3FE9973}" srcOrd="0" destOrd="0" presId="urn:microsoft.com/office/officeart/2005/8/layout/arrow1"/>
    <dgm:cxn modelId="{B511ADF5-118E-4767-90D9-59112740DBE6}" type="presOf" srcId="{D084A6B8-E1C0-43CA-907E-59A54D8A1773}" destId="{F02F4B66-541B-4D46-A1E4-5066949B2DD5}" srcOrd="0" destOrd="0" presId="urn:microsoft.com/office/officeart/2005/8/layout/arrow1"/>
    <dgm:cxn modelId="{658094EF-B4BC-49A9-93AC-A512839B46F3}" type="presOf" srcId="{F03652FA-2005-48FE-AB11-2F73BEEE9D59}" destId="{1D2A7920-A6CD-433A-9192-FBAB710BD94B}" srcOrd="0" destOrd="0" presId="urn:microsoft.com/office/officeart/2005/8/layout/arrow1"/>
    <dgm:cxn modelId="{8AEFE972-9C4A-4CD9-8E2D-EFDD0AA11A12}" type="presParOf" srcId="{F02F4B66-541B-4D46-A1E4-5066949B2DD5}" destId="{1D2A7920-A6CD-433A-9192-FBAB710BD94B}" srcOrd="0" destOrd="0" presId="urn:microsoft.com/office/officeart/2005/8/layout/arrow1"/>
    <dgm:cxn modelId="{C1F48CD7-E2BD-4387-A611-80FC05BE75B3}" type="presParOf" srcId="{F02F4B66-541B-4D46-A1E4-5066949B2DD5}" destId="{A6534663-9B82-462A-9882-86BEB3FE9973}" srcOrd="1" destOrd="0" presId="urn:microsoft.com/office/officeart/2005/8/layout/arrow1"/>
  </dgm:cxnLst>
  <dgm:bg/>
  <dgm:whole>
    <a:ln>
      <a:noFill/>
    </a:ln>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1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1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2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2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2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pPr>
              <a:defRPr/>
            </a:pPr>
            <a:fld id="{AB71F2B4-CD30-4437-B1BB-3560A8BE75C9}" type="datetimeFigureOut">
              <a:rPr lang="it-IT"/>
              <a:pPr>
                <a:defRPr/>
              </a:pPr>
              <a:t>17/12/2012</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0B74C8BF-507A-47CA-8F3E-508CF7FC3A60}" type="slidenum">
              <a:rPr lang="it-IT"/>
              <a:pPr>
                <a:defRPr/>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F3317025-E218-4F53-B72B-0C5CF8D8277C}" type="datetimeFigureOut">
              <a:rPr lang="it-IT"/>
              <a:pPr>
                <a:defRPr/>
              </a:pPr>
              <a:t>17/12/2012</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1EA5D381-7C3B-4B94-B31A-B0B71F6968DB}" type="slidenum">
              <a:rPr lang="it-IT"/>
              <a:pPr>
                <a:defRPr/>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pPr>
              <a:defRPr/>
            </a:pPr>
            <a:fld id="{FC4F1176-7306-4218-A054-3A2545E2E172}" type="datetimeFigureOut">
              <a:rPr lang="it-IT"/>
              <a:pPr>
                <a:defRPr/>
              </a:pPr>
              <a:t>17/12/2012</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2018475B-8A86-45BC-8393-3D1C38F0AEA6}" type="slidenum">
              <a:rPr lang="it-IT"/>
              <a:pPr>
                <a:defRPr/>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3"/>
          <p:cNvSpPr>
            <a:spLocks noGrp="1"/>
          </p:cNvSpPr>
          <p:nvPr>
            <p:ph type="dt" sz="half" idx="10"/>
          </p:nvPr>
        </p:nvSpPr>
        <p:spPr/>
        <p:txBody>
          <a:bodyPr/>
          <a:lstStyle>
            <a:lvl1pPr>
              <a:defRPr/>
            </a:lvl1pPr>
          </a:lstStyle>
          <a:p>
            <a:pPr>
              <a:defRPr/>
            </a:pPr>
            <a:fld id="{EDE52363-C18C-4AF7-8455-28C30F38E7D9}" type="datetimeFigureOut">
              <a:rPr lang="it-IT"/>
              <a:pPr>
                <a:defRPr/>
              </a:pPr>
              <a:t>17/12/2012</a:t>
            </a:fld>
            <a:endParaRPr lang="it-IT"/>
          </a:p>
        </p:txBody>
      </p:sp>
      <p:sp>
        <p:nvSpPr>
          <p:cNvPr id="6" name="Segnaposto piè di pagina 4"/>
          <p:cNvSpPr>
            <a:spLocks noGrp="1"/>
          </p:cNvSpPr>
          <p:nvPr>
            <p:ph type="ftr" sz="quarter" idx="11"/>
          </p:nvPr>
        </p:nvSpPr>
        <p:spPr/>
        <p:txBody>
          <a:bodyPr/>
          <a:lstStyle>
            <a:lvl1pPr>
              <a:defRPr/>
            </a:lvl1pPr>
          </a:lstStyle>
          <a:p>
            <a:pPr>
              <a:defRPr/>
            </a:pPr>
            <a:endParaRPr lang="it-IT"/>
          </a:p>
        </p:txBody>
      </p:sp>
      <p:sp>
        <p:nvSpPr>
          <p:cNvPr id="7" name="Segnaposto numero diapositiva 5"/>
          <p:cNvSpPr>
            <a:spLocks noGrp="1"/>
          </p:cNvSpPr>
          <p:nvPr>
            <p:ph type="sldNum" sz="quarter" idx="12"/>
          </p:nvPr>
        </p:nvSpPr>
        <p:spPr/>
        <p:txBody>
          <a:bodyPr/>
          <a:lstStyle>
            <a:lvl1pPr>
              <a:defRPr/>
            </a:lvl1pPr>
          </a:lstStyle>
          <a:p>
            <a:pPr>
              <a:defRPr/>
            </a:pPr>
            <a:fld id="{678C8529-ECC7-477C-B8B8-2C0A4B84E8C4}" type="slidenum">
              <a:rPr lang="it-IT"/>
              <a:pPr>
                <a:defRPr/>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3"/>
          <p:cNvSpPr>
            <a:spLocks noGrp="1"/>
          </p:cNvSpPr>
          <p:nvPr>
            <p:ph type="dt" sz="half" idx="10"/>
          </p:nvPr>
        </p:nvSpPr>
        <p:spPr/>
        <p:txBody>
          <a:bodyPr/>
          <a:lstStyle>
            <a:lvl1pPr>
              <a:defRPr/>
            </a:lvl1pPr>
          </a:lstStyle>
          <a:p>
            <a:pPr>
              <a:defRPr/>
            </a:pPr>
            <a:fld id="{BE95BCE0-9E64-443E-8F26-729E8BBC2521}" type="datetimeFigureOut">
              <a:rPr lang="it-IT"/>
              <a:pPr>
                <a:defRPr/>
              </a:pPr>
              <a:t>17/12/2012</a:t>
            </a:fld>
            <a:endParaRPr lang="it-IT"/>
          </a:p>
        </p:txBody>
      </p:sp>
      <p:sp>
        <p:nvSpPr>
          <p:cNvPr id="8" name="Segnaposto piè di pagina 4"/>
          <p:cNvSpPr>
            <a:spLocks noGrp="1"/>
          </p:cNvSpPr>
          <p:nvPr>
            <p:ph type="ftr" sz="quarter" idx="11"/>
          </p:nvPr>
        </p:nvSpPr>
        <p:spPr/>
        <p:txBody>
          <a:bodyPr/>
          <a:lstStyle>
            <a:lvl1pPr>
              <a:defRPr/>
            </a:lvl1pPr>
          </a:lstStyle>
          <a:p>
            <a:pPr>
              <a:defRPr/>
            </a:pPr>
            <a:endParaRPr lang="it-IT"/>
          </a:p>
        </p:txBody>
      </p:sp>
      <p:sp>
        <p:nvSpPr>
          <p:cNvPr id="9" name="Segnaposto numero diapositiva 5"/>
          <p:cNvSpPr>
            <a:spLocks noGrp="1"/>
          </p:cNvSpPr>
          <p:nvPr>
            <p:ph type="sldNum" sz="quarter" idx="12"/>
          </p:nvPr>
        </p:nvSpPr>
        <p:spPr/>
        <p:txBody>
          <a:bodyPr/>
          <a:lstStyle>
            <a:lvl1pPr>
              <a:defRPr/>
            </a:lvl1pPr>
          </a:lstStyle>
          <a:p>
            <a:pPr>
              <a:defRPr/>
            </a:pPr>
            <a:fld id="{879C9109-554C-4F76-A768-CF9F1A7FA6BE}" type="slidenum">
              <a:rPr lang="it-IT"/>
              <a:pPr>
                <a:defRPr/>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3"/>
          <p:cNvSpPr>
            <a:spLocks noGrp="1"/>
          </p:cNvSpPr>
          <p:nvPr>
            <p:ph type="dt" sz="half" idx="10"/>
          </p:nvPr>
        </p:nvSpPr>
        <p:spPr/>
        <p:txBody>
          <a:bodyPr/>
          <a:lstStyle>
            <a:lvl1pPr>
              <a:defRPr/>
            </a:lvl1pPr>
          </a:lstStyle>
          <a:p>
            <a:pPr>
              <a:defRPr/>
            </a:pPr>
            <a:fld id="{0C02E30E-FF61-4609-9589-590CD85FB052}" type="datetimeFigureOut">
              <a:rPr lang="it-IT"/>
              <a:pPr>
                <a:defRPr/>
              </a:pPr>
              <a:t>17/12/2012</a:t>
            </a:fld>
            <a:endParaRPr lang="it-IT"/>
          </a:p>
        </p:txBody>
      </p:sp>
      <p:sp>
        <p:nvSpPr>
          <p:cNvPr id="4" name="Segnaposto piè di pagina 4"/>
          <p:cNvSpPr>
            <a:spLocks noGrp="1"/>
          </p:cNvSpPr>
          <p:nvPr>
            <p:ph type="ftr" sz="quarter" idx="11"/>
          </p:nvPr>
        </p:nvSpPr>
        <p:spPr/>
        <p:txBody>
          <a:bodyPr/>
          <a:lstStyle>
            <a:lvl1pPr>
              <a:defRPr/>
            </a:lvl1pPr>
          </a:lstStyle>
          <a:p>
            <a:pPr>
              <a:defRPr/>
            </a:pPr>
            <a:endParaRPr lang="it-IT"/>
          </a:p>
        </p:txBody>
      </p:sp>
      <p:sp>
        <p:nvSpPr>
          <p:cNvPr id="5" name="Segnaposto numero diapositiva 5"/>
          <p:cNvSpPr>
            <a:spLocks noGrp="1"/>
          </p:cNvSpPr>
          <p:nvPr>
            <p:ph type="sldNum" sz="quarter" idx="12"/>
          </p:nvPr>
        </p:nvSpPr>
        <p:spPr/>
        <p:txBody>
          <a:bodyPr/>
          <a:lstStyle>
            <a:lvl1pPr>
              <a:defRPr/>
            </a:lvl1pPr>
          </a:lstStyle>
          <a:p>
            <a:pPr>
              <a:defRPr/>
            </a:pPr>
            <a:fld id="{7684EC4C-1E99-4069-B432-AA310F9FD915}" type="slidenum">
              <a:rPr lang="it-IT"/>
              <a:pPr>
                <a:defRPr/>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3"/>
          <p:cNvSpPr>
            <a:spLocks noGrp="1"/>
          </p:cNvSpPr>
          <p:nvPr>
            <p:ph type="dt" sz="half" idx="10"/>
          </p:nvPr>
        </p:nvSpPr>
        <p:spPr/>
        <p:txBody>
          <a:bodyPr/>
          <a:lstStyle>
            <a:lvl1pPr>
              <a:defRPr/>
            </a:lvl1pPr>
          </a:lstStyle>
          <a:p>
            <a:pPr>
              <a:defRPr/>
            </a:pPr>
            <a:fld id="{D2BE325F-0CC2-405E-BA36-8AD5A3813DCB}" type="datetimeFigureOut">
              <a:rPr lang="it-IT"/>
              <a:pPr>
                <a:defRPr/>
              </a:pPr>
              <a:t>17/12/2012</a:t>
            </a:fld>
            <a:endParaRPr lang="it-IT"/>
          </a:p>
        </p:txBody>
      </p:sp>
      <p:sp>
        <p:nvSpPr>
          <p:cNvPr id="3" name="Segnaposto piè di pagina 4"/>
          <p:cNvSpPr>
            <a:spLocks noGrp="1"/>
          </p:cNvSpPr>
          <p:nvPr>
            <p:ph type="ftr" sz="quarter" idx="11"/>
          </p:nvPr>
        </p:nvSpPr>
        <p:spPr/>
        <p:txBody>
          <a:bodyPr/>
          <a:lstStyle>
            <a:lvl1pPr>
              <a:defRPr/>
            </a:lvl1pPr>
          </a:lstStyle>
          <a:p>
            <a:pPr>
              <a:defRPr/>
            </a:pPr>
            <a:endParaRPr lang="it-IT"/>
          </a:p>
        </p:txBody>
      </p:sp>
      <p:sp>
        <p:nvSpPr>
          <p:cNvPr id="4" name="Segnaposto numero diapositiva 5"/>
          <p:cNvSpPr>
            <a:spLocks noGrp="1"/>
          </p:cNvSpPr>
          <p:nvPr>
            <p:ph type="sldNum" sz="quarter" idx="12"/>
          </p:nvPr>
        </p:nvSpPr>
        <p:spPr/>
        <p:txBody>
          <a:bodyPr/>
          <a:lstStyle>
            <a:lvl1pPr>
              <a:defRPr/>
            </a:lvl1pPr>
          </a:lstStyle>
          <a:p>
            <a:pPr>
              <a:defRPr/>
            </a:pPr>
            <a:fld id="{A6981E20-9287-425C-9376-3F000ABA7F29}" type="slidenum">
              <a:rPr lang="it-IT"/>
              <a:pPr>
                <a:defRPr/>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a:defRPr/>
            </a:lvl1pPr>
          </a:lstStyle>
          <a:p>
            <a:pPr>
              <a:defRPr/>
            </a:pPr>
            <a:fld id="{3310A224-9309-4B0C-A868-126F828A9220}" type="datetimeFigureOut">
              <a:rPr lang="it-IT"/>
              <a:pPr>
                <a:defRPr/>
              </a:pPr>
              <a:t>17/12/2012</a:t>
            </a:fld>
            <a:endParaRPr lang="it-IT"/>
          </a:p>
        </p:txBody>
      </p:sp>
      <p:sp>
        <p:nvSpPr>
          <p:cNvPr id="6" name="Segnaposto piè di pagina 4"/>
          <p:cNvSpPr>
            <a:spLocks noGrp="1"/>
          </p:cNvSpPr>
          <p:nvPr>
            <p:ph type="ftr" sz="quarter" idx="11"/>
          </p:nvPr>
        </p:nvSpPr>
        <p:spPr/>
        <p:txBody>
          <a:bodyPr/>
          <a:lstStyle>
            <a:lvl1pPr>
              <a:defRPr/>
            </a:lvl1pPr>
          </a:lstStyle>
          <a:p>
            <a:pPr>
              <a:defRPr/>
            </a:pPr>
            <a:endParaRPr lang="it-IT"/>
          </a:p>
        </p:txBody>
      </p:sp>
      <p:sp>
        <p:nvSpPr>
          <p:cNvPr id="7" name="Segnaposto numero diapositiva 5"/>
          <p:cNvSpPr>
            <a:spLocks noGrp="1"/>
          </p:cNvSpPr>
          <p:nvPr>
            <p:ph type="sldNum" sz="quarter" idx="12"/>
          </p:nvPr>
        </p:nvSpPr>
        <p:spPr/>
        <p:txBody>
          <a:bodyPr/>
          <a:lstStyle>
            <a:lvl1pPr>
              <a:defRPr/>
            </a:lvl1pPr>
          </a:lstStyle>
          <a:p>
            <a:pPr>
              <a:defRPr/>
            </a:pPr>
            <a:fld id="{A7EF4C60-5FC7-4FC6-A0F8-43740BA6B135}" type="slidenum">
              <a:rPr lang="it-IT"/>
              <a:pPr>
                <a:defRPr/>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3"/>
          <p:cNvSpPr>
            <a:spLocks noGrp="1"/>
          </p:cNvSpPr>
          <p:nvPr>
            <p:ph type="dt" sz="half" idx="10"/>
          </p:nvPr>
        </p:nvSpPr>
        <p:spPr/>
        <p:txBody>
          <a:bodyPr/>
          <a:lstStyle>
            <a:lvl1pPr>
              <a:defRPr/>
            </a:lvl1pPr>
          </a:lstStyle>
          <a:p>
            <a:pPr>
              <a:defRPr/>
            </a:pPr>
            <a:fld id="{541B0E1B-E58F-44E7-B36C-1903827D41F8}" type="datetimeFigureOut">
              <a:rPr lang="it-IT"/>
              <a:pPr>
                <a:defRPr/>
              </a:pPr>
              <a:t>17/12/2012</a:t>
            </a:fld>
            <a:endParaRPr lang="it-IT"/>
          </a:p>
        </p:txBody>
      </p:sp>
      <p:sp>
        <p:nvSpPr>
          <p:cNvPr id="6" name="Segnaposto piè di pagina 4"/>
          <p:cNvSpPr>
            <a:spLocks noGrp="1"/>
          </p:cNvSpPr>
          <p:nvPr>
            <p:ph type="ftr" sz="quarter" idx="11"/>
          </p:nvPr>
        </p:nvSpPr>
        <p:spPr/>
        <p:txBody>
          <a:bodyPr/>
          <a:lstStyle>
            <a:lvl1pPr>
              <a:defRPr/>
            </a:lvl1pPr>
          </a:lstStyle>
          <a:p>
            <a:pPr>
              <a:defRPr/>
            </a:pPr>
            <a:endParaRPr lang="it-IT"/>
          </a:p>
        </p:txBody>
      </p:sp>
      <p:sp>
        <p:nvSpPr>
          <p:cNvPr id="7" name="Segnaposto numero diapositiva 5"/>
          <p:cNvSpPr>
            <a:spLocks noGrp="1"/>
          </p:cNvSpPr>
          <p:nvPr>
            <p:ph type="sldNum" sz="quarter" idx="12"/>
          </p:nvPr>
        </p:nvSpPr>
        <p:spPr/>
        <p:txBody>
          <a:bodyPr/>
          <a:lstStyle>
            <a:lvl1pPr>
              <a:defRPr/>
            </a:lvl1pPr>
          </a:lstStyle>
          <a:p>
            <a:pPr>
              <a:defRPr/>
            </a:pPr>
            <a:fld id="{5E6743A7-3BF1-4965-892C-8128A22BDE0B}" type="slidenum">
              <a:rPr lang="it-IT"/>
              <a:pPr>
                <a:defRPr/>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B79B5CD2-F628-4963-8EF6-0CE39481D2A8}" type="datetimeFigureOut">
              <a:rPr lang="it-IT"/>
              <a:pPr>
                <a:defRPr/>
              </a:pPr>
              <a:t>17/12/2012</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BBF50CEA-1708-4658-A6A7-AFC0D74EF0B9}" type="slidenum">
              <a:rPr lang="it-IT"/>
              <a:pPr>
                <a:defRPr/>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pPr>
              <a:defRPr/>
            </a:pPr>
            <a:fld id="{C95D0C40-3DB0-49D8-A950-189A2FF4D877}" type="datetimeFigureOut">
              <a:rPr lang="it-IT"/>
              <a:pPr>
                <a:defRPr/>
              </a:pPr>
              <a:t>17/12/2012</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97037A54-5EC3-4004-8F71-9844289D8E44}" type="slidenum">
              <a:rPr lang="it-IT"/>
              <a:pPr>
                <a:defRPr/>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CCFF">
            <a:alpha val="92155"/>
          </a:srgbClr>
        </a:solidFill>
        <a:effectLst/>
      </p:bgPr>
    </p:bg>
    <p:spTree>
      <p:nvGrpSpPr>
        <p:cNvPr id="1" name=""/>
        <p:cNvGrpSpPr/>
        <p:nvPr/>
      </p:nvGrpSpPr>
      <p:grpSpPr>
        <a:xfrm>
          <a:off x="0" y="0"/>
          <a:ext cx="0" cy="0"/>
          <a:chOff x="0" y="0"/>
          <a:chExt cx="0" cy="0"/>
        </a:xfrm>
      </p:grpSpPr>
      <p:sp>
        <p:nvSpPr>
          <p:cNvPr id="1026" name="Segnaposto tito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1027" name="Segnaposto tes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F5BE1AC5-8554-4228-A948-234BA204CDBF}" type="datetimeFigureOut">
              <a:rPr lang="it-IT"/>
              <a:pPr>
                <a:defRPr/>
              </a:pPr>
              <a:t>17/12/2012</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865AC903-5E03-4056-B5A6-4023CF5FB6A9}"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Il Funzionalismo</a:t>
            </a:r>
            <a:endParaRPr lang="it-IT" b="1" cap="small" dirty="0">
              <a:latin typeface="Times New Roman" pitchFamily="18" charset="0"/>
              <a:cs typeface="Times New Roman" pitchFamily="18" charset="0"/>
            </a:endParaRPr>
          </a:p>
        </p:txBody>
      </p:sp>
      <p:sp>
        <p:nvSpPr>
          <p:cNvPr id="3" name="Segnaposto contenuto 2"/>
          <p:cNvSpPr>
            <a:spLocks noGrp="1"/>
          </p:cNvSpPr>
          <p:nvPr>
            <p:ph idx="1"/>
          </p:nvPr>
        </p:nvSpPr>
        <p:spPr>
          <a:xfrm>
            <a:off x="457200" y="1600200"/>
            <a:ext cx="8229600" cy="4829175"/>
          </a:xfrm>
          <a:ln>
            <a:solidFill>
              <a:srgbClr val="26A907"/>
            </a:solidFill>
          </a:ln>
        </p:spPr>
        <p:txBody>
          <a:bodyPr rtlCol="0">
            <a:normAutofit fontScale="92500"/>
          </a:bodyPr>
          <a:lstStyle/>
          <a:p>
            <a:pPr marL="6350" indent="17463" algn="just" fontAlgn="auto">
              <a:spcAft>
                <a:spcPts val="0"/>
              </a:spcAft>
              <a:buFont typeface="Arial" pitchFamily="34" charset="0"/>
              <a:buNone/>
              <a:defRPr/>
            </a:pPr>
            <a:r>
              <a:rPr lang="it-IT" dirty="0" smtClean="0">
                <a:latin typeface="Times New Roman" pitchFamily="18" charset="0"/>
                <a:cs typeface="Times New Roman" pitchFamily="18" charset="0"/>
              </a:rPr>
              <a:t>L’ottica funzionalista analizza i fenomeni culturali e sociali nei termini della funzione che essi svolgono in un sistema socio-culturale. Nel funzionalismo la società è concepita come un insieme di parti interconnesse. Ogni mutamento di una delle parti è considerato causa di un certo grado di squilibrio, che a sua volta produce cambiamenti in altre parti del sistema, o addirittura una riorganizzazione del sistema stesso. </a:t>
            </a:r>
          </a:p>
          <a:p>
            <a:pPr marL="6350" indent="17463" algn="ctr" fontAlgn="auto">
              <a:spcAft>
                <a:spcPts val="0"/>
              </a:spcAft>
              <a:buFont typeface="Arial" pitchFamily="34" charset="0"/>
              <a:buNone/>
              <a:defRPr/>
            </a:pPr>
            <a:r>
              <a:rPr lang="it-IT" sz="2800" dirty="0" smtClean="0">
                <a:latin typeface="Times New Roman" pitchFamily="18" charset="0"/>
                <a:cs typeface="Times New Roman" pitchFamily="18" charset="0"/>
              </a:rPr>
              <a:t>(</a:t>
            </a:r>
            <a:r>
              <a:rPr lang="it-IT" sz="2800" i="1" dirty="0" err="1" smtClean="0">
                <a:latin typeface="Times New Roman" pitchFamily="18" charset="0"/>
                <a:cs typeface="Times New Roman" pitchFamily="18" charset="0"/>
              </a:rPr>
              <a:t>Modern</a:t>
            </a:r>
            <a:r>
              <a:rPr lang="it-IT" sz="2800" i="1" dirty="0" smtClean="0">
                <a:latin typeface="Times New Roman" pitchFamily="18" charset="0"/>
                <a:cs typeface="Times New Roman" pitchFamily="18" charset="0"/>
              </a:rPr>
              <a:t> </a:t>
            </a:r>
            <a:r>
              <a:rPr lang="it-IT" sz="2800" i="1" dirty="0" err="1" smtClean="0">
                <a:latin typeface="Times New Roman" pitchFamily="18" charset="0"/>
                <a:cs typeface="Times New Roman" pitchFamily="18" charset="0"/>
              </a:rPr>
              <a:t>Dictionary</a:t>
            </a:r>
            <a:r>
              <a:rPr lang="it-IT" sz="2800" i="1" dirty="0" smtClean="0">
                <a:latin typeface="Times New Roman" pitchFamily="18" charset="0"/>
                <a:cs typeface="Times New Roman" pitchFamily="18" charset="0"/>
              </a:rPr>
              <a:t> </a:t>
            </a:r>
            <a:r>
              <a:rPr lang="it-IT" sz="2800" i="1" dirty="0" err="1" smtClean="0">
                <a:latin typeface="Times New Roman" pitchFamily="18" charset="0"/>
                <a:cs typeface="Times New Roman" pitchFamily="18" charset="0"/>
              </a:rPr>
              <a:t>of</a:t>
            </a:r>
            <a:r>
              <a:rPr lang="it-IT" sz="2800" i="1" dirty="0" smtClean="0">
                <a:latin typeface="Times New Roman" pitchFamily="18" charset="0"/>
                <a:cs typeface="Times New Roman" pitchFamily="18" charset="0"/>
              </a:rPr>
              <a:t> </a:t>
            </a:r>
            <a:r>
              <a:rPr lang="it-IT" sz="2800" i="1" dirty="0" err="1" smtClean="0">
                <a:latin typeface="Times New Roman" pitchFamily="18" charset="0"/>
                <a:cs typeface="Times New Roman" pitchFamily="18" charset="0"/>
              </a:rPr>
              <a:t>Sociology</a:t>
            </a:r>
            <a:r>
              <a:rPr lang="it-IT" sz="2800" dirty="0" smtClean="0">
                <a:latin typeface="Times New Roman" pitchFamily="18" charset="0"/>
                <a:cs typeface="Times New Roman" pitchFamily="18" charset="0"/>
              </a:rPr>
              <a:t>)</a:t>
            </a:r>
            <a:endParaRPr lang="it-IT"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Autofit/>
          </a:bodyPr>
          <a:lstStyle/>
          <a:p>
            <a:pPr fontAlgn="auto">
              <a:spcAft>
                <a:spcPts val="0"/>
              </a:spcAft>
              <a:defRPr/>
            </a:pPr>
            <a:r>
              <a:rPr lang="it-IT" b="1" cap="small" dirty="0" smtClean="0">
                <a:latin typeface="Times New Roman" pitchFamily="18" charset="0"/>
                <a:cs typeface="Times New Roman" pitchFamily="18" charset="0"/>
              </a:rPr>
              <a:t>Assunti fondamentali:</a:t>
            </a:r>
            <a:endParaRPr lang="it-IT" b="1" cap="small" dirty="0">
              <a:latin typeface="Times New Roman" pitchFamily="18" charset="0"/>
              <a:cs typeface="Times New Roman" pitchFamily="18" charset="0"/>
            </a:endParaRPr>
          </a:p>
        </p:txBody>
      </p:sp>
      <p:sp>
        <p:nvSpPr>
          <p:cNvPr id="14338" name="Segnaposto contenuto 2"/>
          <p:cNvSpPr>
            <a:spLocks noGrp="1"/>
          </p:cNvSpPr>
          <p:nvPr>
            <p:ph idx="1"/>
          </p:nvPr>
        </p:nvSpPr>
        <p:spPr>
          <a:xfrm>
            <a:off x="457200" y="1428750"/>
            <a:ext cx="8229600" cy="4929188"/>
          </a:xfrm>
        </p:spPr>
        <p:txBody>
          <a:bodyPr anchor="ctr"/>
          <a:lstStyle/>
          <a:p>
            <a:pPr marL="514350" indent="-514350" algn="just">
              <a:buFont typeface="Calibri" pitchFamily="34" charset="0"/>
              <a:buAutoNum type="arabicPeriod"/>
            </a:pPr>
            <a:r>
              <a:rPr lang="it-IT" sz="4400" smtClean="0">
                <a:latin typeface="Times New Roman" pitchFamily="18" charset="0"/>
                <a:cs typeface="Times New Roman" pitchFamily="18" charset="0"/>
              </a:rPr>
              <a:t>la generale interrelazione tra le parti;</a:t>
            </a:r>
          </a:p>
          <a:p>
            <a:pPr marL="514350" indent="-514350" algn="just">
              <a:buFont typeface="Calibri" pitchFamily="34" charset="0"/>
              <a:buAutoNum type="arabicPeriod"/>
            </a:pPr>
            <a:r>
              <a:rPr lang="it-IT" sz="4400" smtClean="0">
                <a:latin typeface="Times New Roman" pitchFamily="18" charset="0"/>
                <a:cs typeface="Times New Roman" pitchFamily="18" charset="0"/>
              </a:rPr>
              <a:t>l’esistenza di uno stato di equilibrio;</a:t>
            </a:r>
          </a:p>
          <a:p>
            <a:pPr marL="514350" indent="-514350" algn="just">
              <a:buFont typeface="Calibri" pitchFamily="34" charset="0"/>
              <a:buAutoNum type="arabicPeriod"/>
            </a:pPr>
            <a:r>
              <a:rPr lang="it-IT" sz="4400" smtClean="0">
                <a:latin typeface="Times New Roman" pitchFamily="18" charset="0"/>
                <a:cs typeface="Times New Roman" pitchFamily="18" charset="0"/>
              </a:rPr>
              <a:t>la capacità di riorganizzazione.</a:t>
            </a:r>
          </a:p>
          <a:p>
            <a:pPr marL="514350" indent="-514350" algn="just">
              <a:buFont typeface="Arial" charset="0"/>
              <a:buNone/>
            </a:pPr>
            <a:endParaRPr lang="it-IT"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582737"/>
          </a:xfrm>
        </p:spPr>
        <p:txBody>
          <a:bodyPr rtlCol="0">
            <a:normAutofit/>
          </a:bodyPr>
          <a:lstStyle/>
          <a:p>
            <a:pPr fontAlgn="auto">
              <a:spcAft>
                <a:spcPts val="0"/>
              </a:spcAft>
              <a:defRPr/>
            </a:pPr>
            <a:r>
              <a:rPr lang="it-IT" sz="3100" b="1" cap="small" dirty="0" err="1" smtClean="0">
                <a:latin typeface="Times New Roman" pitchFamily="18" charset="0"/>
                <a:cs typeface="Times New Roman" pitchFamily="18" charset="0"/>
              </a:rPr>
              <a:t>Émile</a:t>
            </a:r>
            <a:r>
              <a:rPr lang="it-IT" sz="3100" b="1" cap="small" dirty="0" smtClean="0">
                <a:latin typeface="Times New Roman" pitchFamily="18" charset="0"/>
                <a:cs typeface="Times New Roman" pitchFamily="18" charset="0"/>
              </a:rPr>
              <a:t> Durkheim</a:t>
            </a:r>
            <a:r>
              <a:rPr lang="it-IT" b="1" cap="small" dirty="0" smtClean="0">
                <a:latin typeface="Times New Roman" pitchFamily="18" charset="0"/>
                <a:cs typeface="Times New Roman" pitchFamily="18" charset="0"/>
              </a:rPr>
              <a:t/>
            </a:r>
            <a:br>
              <a:rPr lang="it-IT" b="1" cap="small" dirty="0" smtClean="0">
                <a:latin typeface="Times New Roman" pitchFamily="18" charset="0"/>
                <a:cs typeface="Times New Roman" pitchFamily="18" charset="0"/>
              </a:rPr>
            </a:br>
            <a:r>
              <a:rPr lang="it-IT" sz="2200" b="1" cap="small" dirty="0" smtClean="0">
                <a:latin typeface="Times New Roman" pitchFamily="18" charset="0"/>
                <a:cs typeface="Times New Roman" pitchFamily="18" charset="0"/>
              </a:rPr>
              <a:t>P</a:t>
            </a:r>
            <a:r>
              <a:rPr lang="it-IT" sz="2200" dirty="0" smtClean="0">
                <a:latin typeface="Times New Roman" pitchFamily="18" charset="0"/>
                <a:cs typeface="Times New Roman" pitchFamily="18" charset="0"/>
              </a:rPr>
              <a:t>ensava che la vita sociale dovesse essere studiata con la stessa oggettività con cui si studia la natura, per questo parlava di </a:t>
            </a:r>
            <a:r>
              <a:rPr lang="it-IT" sz="2200" i="1" dirty="0" smtClean="0">
                <a:latin typeface="Times New Roman" pitchFamily="18" charset="0"/>
                <a:cs typeface="Times New Roman" pitchFamily="18" charset="0"/>
              </a:rPr>
              <a:t>fatti sociali</a:t>
            </a:r>
            <a:r>
              <a:rPr lang="it-IT" sz="2200" dirty="0" smtClean="0">
                <a:latin typeface="Times New Roman" pitchFamily="18" charset="0"/>
                <a:cs typeface="Times New Roman" pitchFamily="18" charset="0"/>
              </a:rPr>
              <a:t>.</a:t>
            </a:r>
            <a:endParaRPr lang="it-IT" sz="2200" dirty="0">
              <a:latin typeface="Times New Roman" pitchFamily="18" charset="0"/>
              <a:cs typeface="Times New Roman" pitchFamily="18" charset="0"/>
            </a:endParaRPr>
          </a:p>
        </p:txBody>
      </p:sp>
      <p:graphicFrame>
        <p:nvGraphicFramePr>
          <p:cNvPr id="4" name="Segnaposto contenuto 3"/>
          <p:cNvGraphicFramePr>
            <a:graphicFrameLocks noGrp="1"/>
          </p:cNvGraphicFramePr>
          <p:nvPr>
            <p:ph idx="1"/>
          </p:nvPr>
        </p:nvGraphicFramePr>
        <p:xfrm>
          <a:off x="457200" y="1785926"/>
          <a:ext cx="8229600" cy="45720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olo 1"/>
          <p:cNvSpPr>
            <a:spLocks noGrp="1"/>
          </p:cNvSpPr>
          <p:nvPr>
            <p:ph type="title"/>
          </p:nvPr>
        </p:nvSpPr>
        <p:spPr>
          <a:xfrm>
            <a:off x="457200" y="274638"/>
            <a:ext cx="8229600" cy="2297112"/>
          </a:xfrm>
        </p:spPr>
        <p:txBody>
          <a:bodyPr/>
          <a:lstStyle/>
          <a:p>
            <a:r>
              <a:rPr lang="it-IT" sz="3000" smtClean="0">
                <a:latin typeface="Times New Roman" pitchFamily="18" charset="0"/>
                <a:cs typeface="Times New Roman" pitchFamily="18" charset="0"/>
              </a:rPr>
              <a:t>Secondo Durkheim le società moderne sono caratterizzate da una bassa coscienza collettiva e coesione sociale. Questo conduce ad una situazione di </a:t>
            </a:r>
            <a:r>
              <a:rPr lang="it-IT" sz="3000" i="1" smtClean="0">
                <a:latin typeface="Times New Roman" pitchFamily="18" charset="0"/>
                <a:cs typeface="Times New Roman" pitchFamily="18" charset="0"/>
              </a:rPr>
              <a:t>anomia</a:t>
            </a:r>
            <a:r>
              <a:rPr lang="it-IT" sz="3000" smtClean="0">
                <a:latin typeface="Times New Roman" pitchFamily="18" charset="0"/>
                <a:cs typeface="Times New Roman" pitchFamily="18" charset="0"/>
              </a:rPr>
              <a:t>. </a:t>
            </a:r>
          </a:p>
        </p:txBody>
      </p:sp>
      <p:graphicFrame>
        <p:nvGraphicFramePr>
          <p:cNvPr id="5" name="Segnaposto contenuto 4"/>
          <p:cNvGraphicFramePr>
            <a:graphicFrameLocks noGrp="1"/>
          </p:cNvGraphicFramePr>
          <p:nvPr>
            <p:ph idx="1"/>
          </p:nvPr>
        </p:nvGraphicFramePr>
        <p:xfrm>
          <a:off x="457200" y="2643181"/>
          <a:ext cx="8229600" cy="34829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28625" y="274638"/>
            <a:ext cx="8258175" cy="1143000"/>
          </a:xfrm>
        </p:spPr>
        <p:txBody>
          <a:bodyPr rtlCol="0">
            <a:normAutofit/>
          </a:bodyPr>
          <a:lstStyle/>
          <a:p>
            <a:pPr fontAlgn="auto">
              <a:spcAft>
                <a:spcPts val="0"/>
              </a:spcAft>
              <a:defRPr/>
            </a:pPr>
            <a:r>
              <a:rPr lang="it-IT" sz="3800" b="1" dirty="0" smtClean="0">
                <a:latin typeface="Times New Roman" pitchFamily="18" charset="0"/>
                <a:cs typeface="Times New Roman" pitchFamily="18" charset="0"/>
              </a:rPr>
              <a:t>“</a:t>
            </a:r>
            <a:r>
              <a:rPr lang="it-IT" sz="3800" b="1" cap="small" dirty="0" err="1" smtClean="0">
                <a:latin typeface="Times New Roman" pitchFamily="18" charset="0"/>
                <a:cs typeface="Times New Roman" pitchFamily="18" charset="0"/>
              </a:rPr>
              <a:t>Grand</a:t>
            </a:r>
            <a:r>
              <a:rPr lang="it-IT" sz="3800" b="1" cap="small" dirty="0" smtClean="0">
                <a:latin typeface="Times New Roman" pitchFamily="18" charset="0"/>
                <a:cs typeface="Times New Roman" pitchFamily="18" charset="0"/>
              </a:rPr>
              <a:t> </a:t>
            </a:r>
            <a:r>
              <a:rPr lang="it-IT" sz="3800" b="1" cap="small" dirty="0" err="1" smtClean="0">
                <a:latin typeface="Times New Roman" pitchFamily="18" charset="0"/>
                <a:cs typeface="Times New Roman" pitchFamily="18" charset="0"/>
              </a:rPr>
              <a:t>theory</a:t>
            </a:r>
            <a:r>
              <a:rPr lang="it-IT" sz="3800" b="1" cap="small" dirty="0" smtClean="0">
                <a:latin typeface="Times New Roman" pitchFamily="18" charset="0"/>
                <a:cs typeface="Times New Roman" pitchFamily="18" charset="0"/>
              </a:rPr>
              <a:t>” </a:t>
            </a:r>
            <a:r>
              <a:rPr lang="it-IT" sz="3800" b="1" cap="small" dirty="0" err="1" smtClean="0">
                <a:latin typeface="Times New Roman" pitchFamily="18" charset="0"/>
                <a:cs typeface="Times New Roman" pitchFamily="18" charset="0"/>
              </a:rPr>
              <a:t>Talcott</a:t>
            </a:r>
            <a:r>
              <a:rPr lang="it-IT" sz="3800" b="1" cap="small" dirty="0" smtClean="0">
                <a:latin typeface="Times New Roman" pitchFamily="18" charset="0"/>
                <a:cs typeface="Times New Roman" pitchFamily="18" charset="0"/>
              </a:rPr>
              <a:t> Parsons</a:t>
            </a:r>
            <a:endParaRPr lang="it-IT" sz="3800" b="1" cap="small" dirty="0">
              <a:latin typeface="Times New Roman" pitchFamily="18" charset="0"/>
              <a:cs typeface="Times New Roman" pitchFamily="18" charset="0"/>
            </a:endParaRPr>
          </a:p>
        </p:txBody>
      </p:sp>
      <p:graphicFrame>
        <p:nvGraphicFramePr>
          <p:cNvPr id="4" name="Segnaposto contenuto 3"/>
          <p:cNvGraphicFramePr>
            <a:graphicFrameLocks noGrp="1"/>
          </p:cNvGraphicFramePr>
          <p:nvPr>
            <p:ph idx="1"/>
          </p:nvPr>
        </p:nvGraphicFramePr>
        <p:xfrm>
          <a:off x="457200" y="1500174"/>
          <a:ext cx="8229600" cy="50006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reccia a incrocio 4"/>
          <p:cNvSpPr/>
          <p:nvPr/>
        </p:nvSpPr>
        <p:spPr>
          <a:xfrm rot="2688235">
            <a:off x="3929063" y="3357563"/>
            <a:ext cx="1216025" cy="1216025"/>
          </a:xfrm>
          <a:prstGeom prst="quad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olo 1"/>
          <p:cNvSpPr>
            <a:spLocks noGrp="1"/>
          </p:cNvSpPr>
          <p:nvPr>
            <p:ph type="title"/>
          </p:nvPr>
        </p:nvSpPr>
        <p:spPr/>
        <p:txBody>
          <a:bodyPr/>
          <a:lstStyle/>
          <a:p>
            <a:endParaRPr lang="it-IT" smtClean="0"/>
          </a:p>
        </p:txBody>
      </p:sp>
      <p:sp>
        <p:nvSpPr>
          <p:cNvPr id="3" name="Segnaposto contenuto 2"/>
          <p:cNvSpPr>
            <a:spLocks noGrp="1"/>
          </p:cNvSpPr>
          <p:nvPr>
            <p:ph idx="1"/>
          </p:nvPr>
        </p:nvSpPr>
        <p:spPr>
          <a:xfrm>
            <a:off x="457200" y="285750"/>
            <a:ext cx="8229600" cy="6286500"/>
          </a:xfrm>
          <a:solidFill>
            <a:schemeClr val="bg1"/>
          </a:solidFill>
          <a:ln w="76200">
            <a:solidFill>
              <a:srgbClr val="00B0F0"/>
            </a:solidFill>
          </a:ln>
        </p:spPr>
        <p:txBody>
          <a:bodyPr rtlCol="0" anchor="ctr">
            <a:noAutofit/>
          </a:bodyPr>
          <a:lstStyle/>
          <a:p>
            <a:pPr marL="6350" indent="0" algn="just" fontAlgn="auto">
              <a:spcBef>
                <a:spcPts val="600"/>
              </a:spcBef>
              <a:spcAft>
                <a:spcPts val="600"/>
              </a:spcAft>
              <a:buFont typeface="Arial" pitchFamily="34" charset="0"/>
              <a:buNone/>
              <a:defRPr/>
            </a:pPr>
            <a:r>
              <a:rPr lang="it-IT" sz="2800" dirty="0">
                <a:latin typeface="Times New Roman" pitchFamily="18" charset="0"/>
                <a:cs typeface="Times New Roman" pitchFamily="18" charset="0"/>
              </a:rPr>
              <a:t>I</a:t>
            </a:r>
            <a:r>
              <a:rPr lang="it-IT" sz="2800" dirty="0" smtClean="0">
                <a:latin typeface="Times New Roman" pitchFamily="18" charset="0"/>
                <a:cs typeface="Times New Roman" pitchFamily="18" charset="0"/>
              </a:rPr>
              <a:t>l </a:t>
            </a:r>
            <a:r>
              <a:rPr lang="it-IT" sz="2800" dirty="0">
                <a:latin typeface="Times New Roman" pitchFamily="18" charset="0"/>
                <a:cs typeface="Times New Roman" pitchFamily="18" charset="0"/>
              </a:rPr>
              <a:t>processo di </a:t>
            </a:r>
            <a:r>
              <a:rPr lang="it-IT" sz="2800" i="1" dirty="0" smtClean="0">
                <a:latin typeface="Times New Roman" pitchFamily="18" charset="0"/>
                <a:cs typeface="Times New Roman" pitchFamily="18" charset="0"/>
              </a:rPr>
              <a:t>socializzazione </a:t>
            </a:r>
            <a:r>
              <a:rPr lang="it-IT" sz="2800" dirty="0" smtClean="0">
                <a:latin typeface="Times New Roman" pitchFamily="18" charset="0"/>
                <a:cs typeface="Times New Roman" pitchFamily="18" charset="0"/>
              </a:rPr>
              <a:t>è ciò che </a:t>
            </a:r>
            <a:r>
              <a:rPr lang="it-IT" sz="2800" dirty="0">
                <a:latin typeface="Times New Roman" pitchFamily="18" charset="0"/>
                <a:cs typeface="Times New Roman" pitchFamily="18" charset="0"/>
              </a:rPr>
              <a:t>mette in evidenza la interconnessione tra questi quattro </a:t>
            </a:r>
            <a:r>
              <a:rPr lang="it-IT" sz="2800" dirty="0" smtClean="0">
                <a:latin typeface="Times New Roman" pitchFamily="18" charset="0"/>
                <a:cs typeface="Times New Roman" pitchFamily="18" charset="0"/>
              </a:rPr>
              <a:t>sistemi. Grazie al processo di socializzazione, infatti, l’individuo:</a:t>
            </a:r>
          </a:p>
          <a:p>
            <a:pPr marL="0" indent="0" fontAlgn="auto">
              <a:spcBef>
                <a:spcPts val="600"/>
              </a:spcBef>
              <a:spcAft>
                <a:spcPts val="600"/>
              </a:spcAft>
              <a:buFont typeface="Wingdings" pitchFamily="2" charset="2"/>
              <a:buChar char="Ø"/>
              <a:defRPr/>
            </a:pPr>
            <a:r>
              <a:rPr lang="it-IT" sz="2800" dirty="0">
                <a:latin typeface="Times New Roman" pitchFamily="18" charset="0"/>
                <a:cs typeface="Times New Roman" pitchFamily="18" charset="0"/>
              </a:rPr>
              <a:t> </a:t>
            </a:r>
            <a:r>
              <a:rPr lang="it-IT" sz="2800" dirty="0" smtClean="0">
                <a:latin typeface="Times New Roman" pitchFamily="18" charset="0"/>
                <a:cs typeface="Times New Roman" pitchFamily="18" charset="0"/>
              </a:rPr>
              <a:t>interiorizza i </a:t>
            </a:r>
            <a:r>
              <a:rPr lang="it-IT" sz="2800" i="1" dirty="0" smtClean="0">
                <a:latin typeface="Times New Roman" pitchFamily="18" charset="0"/>
                <a:cs typeface="Times New Roman" pitchFamily="18" charset="0"/>
              </a:rPr>
              <a:t>valori</a:t>
            </a:r>
            <a:r>
              <a:rPr lang="it-IT" sz="2800" dirty="0" smtClean="0">
                <a:latin typeface="Times New Roman" pitchFamily="18" charset="0"/>
                <a:cs typeface="Times New Roman" pitchFamily="18" charset="0"/>
              </a:rPr>
              <a:t> provenienti dal </a:t>
            </a:r>
            <a:r>
              <a:rPr lang="it-IT" sz="2800" i="1" dirty="0" smtClean="0">
                <a:latin typeface="Times New Roman" pitchFamily="18" charset="0"/>
                <a:cs typeface="Times New Roman" pitchFamily="18" charset="0"/>
              </a:rPr>
              <a:t>sistema culturale</a:t>
            </a:r>
            <a:r>
              <a:rPr lang="it-IT" sz="2800" dirty="0" smtClean="0">
                <a:latin typeface="Times New Roman" pitchFamily="18" charset="0"/>
                <a:cs typeface="Times New Roman" pitchFamily="18" charset="0"/>
              </a:rPr>
              <a:t>;</a:t>
            </a:r>
          </a:p>
          <a:p>
            <a:pPr marL="6350" indent="0" algn="just" fontAlgn="auto">
              <a:spcBef>
                <a:spcPts val="600"/>
              </a:spcBef>
              <a:spcAft>
                <a:spcPts val="600"/>
              </a:spcAft>
              <a:buFont typeface="Wingdings" pitchFamily="2" charset="2"/>
              <a:buChar char="Ø"/>
              <a:defRPr/>
            </a:pPr>
            <a:r>
              <a:rPr lang="it-IT" sz="2800" dirty="0">
                <a:latin typeface="Times New Roman" pitchFamily="18" charset="0"/>
                <a:cs typeface="Times New Roman" pitchFamily="18" charset="0"/>
              </a:rPr>
              <a:t> </a:t>
            </a:r>
            <a:r>
              <a:rPr lang="it-IT" sz="2800" dirty="0" smtClean="0">
                <a:latin typeface="Times New Roman" pitchFamily="18" charset="0"/>
                <a:cs typeface="Times New Roman" pitchFamily="18" charset="0"/>
              </a:rPr>
              <a:t>interiorizza le </a:t>
            </a:r>
            <a:r>
              <a:rPr lang="it-IT" sz="2800" i="1" dirty="0" smtClean="0">
                <a:latin typeface="Times New Roman" pitchFamily="18" charset="0"/>
                <a:cs typeface="Times New Roman" pitchFamily="18" charset="0"/>
              </a:rPr>
              <a:t>aspettative di ruolo </a:t>
            </a:r>
            <a:r>
              <a:rPr lang="it-IT" sz="2800" dirty="0" smtClean="0">
                <a:latin typeface="Times New Roman" pitchFamily="18" charset="0"/>
                <a:cs typeface="Times New Roman" pitchFamily="18" charset="0"/>
              </a:rPr>
              <a:t>provenienti dal </a:t>
            </a:r>
            <a:r>
              <a:rPr lang="it-IT" sz="2800" i="1" dirty="0" smtClean="0">
                <a:latin typeface="Times New Roman" pitchFamily="18" charset="0"/>
                <a:cs typeface="Times New Roman" pitchFamily="18" charset="0"/>
              </a:rPr>
              <a:t>sistema sociale</a:t>
            </a:r>
            <a:r>
              <a:rPr lang="it-IT" sz="2800" dirty="0" smtClean="0">
                <a:latin typeface="Times New Roman" pitchFamily="18" charset="0"/>
                <a:cs typeface="Times New Roman" pitchFamily="18" charset="0"/>
              </a:rPr>
              <a:t>;</a:t>
            </a:r>
          </a:p>
          <a:p>
            <a:pPr marL="6350" indent="0" algn="just" fontAlgn="auto">
              <a:spcBef>
                <a:spcPts val="600"/>
              </a:spcBef>
              <a:spcAft>
                <a:spcPts val="600"/>
              </a:spcAft>
              <a:buFont typeface="Wingdings" pitchFamily="2" charset="2"/>
              <a:buChar char="Ø"/>
              <a:defRPr/>
            </a:pPr>
            <a:r>
              <a:rPr lang="it-IT" sz="2800" dirty="0">
                <a:latin typeface="Times New Roman" pitchFamily="18" charset="0"/>
                <a:cs typeface="Times New Roman" pitchFamily="18" charset="0"/>
              </a:rPr>
              <a:t> </a:t>
            </a:r>
            <a:r>
              <a:rPr lang="it-IT" sz="2800" dirty="0" smtClean="0">
                <a:latin typeface="Times New Roman" pitchFamily="18" charset="0"/>
                <a:cs typeface="Times New Roman" pitchFamily="18" charset="0"/>
              </a:rPr>
              <a:t>struttura la propria </a:t>
            </a:r>
            <a:r>
              <a:rPr lang="it-IT" sz="2800" i="1" dirty="0" smtClean="0">
                <a:latin typeface="Times New Roman" pitchFamily="18" charset="0"/>
                <a:cs typeface="Times New Roman" pitchFamily="18" charset="0"/>
              </a:rPr>
              <a:t>identità individuale </a:t>
            </a:r>
            <a:r>
              <a:rPr lang="it-IT" sz="2800" dirty="0" smtClean="0">
                <a:latin typeface="Times New Roman" pitchFamily="18" charset="0"/>
                <a:cs typeface="Times New Roman" pitchFamily="18" charset="0"/>
              </a:rPr>
              <a:t>(</a:t>
            </a:r>
            <a:r>
              <a:rPr lang="it-IT" sz="2800" i="1" dirty="0" smtClean="0">
                <a:latin typeface="Times New Roman" pitchFamily="18" charset="0"/>
                <a:cs typeface="Times New Roman" pitchFamily="18" charset="0"/>
              </a:rPr>
              <a:t>sistema della personalità</a:t>
            </a:r>
            <a:r>
              <a:rPr lang="it-IT" sz="2800" dirty="0" smtClean="0">
                <a:latin typeface="Times New Roman" pitchFamily="18" charset="0"/>
                <a:cs typeface="Times New Roman" pitchFamily="18" charset="0"/>
              </a:rPr>
              <a:t>) sia in base all’interazione con in sistemi summenzionati, sia in base alla propria </a:t>
            </a:r>
            <a:r>
              <a:rPr lang="it-IT" sz="2800" i="1" dirty="0" smtClean="0">
                <a:latin typeface="Times New Roman" pitchFamily="18" charset="0"/>
                <a:cs typeface="Times New Roman" pitchFamily="18" charset="0"/>
              </a:rPr>
              <a:t>dotazione biologica</a:t>
            </a:r>
            <a:r>
              <a:rPr lang="it-IT" sz="2800" dirty="0" smtClean="0">
                <a:latin typeface="Times New Roman" pitchFamily="18" charset="0"/>
                <a:cs typeface="Times New Roman" pitchFamily="18" charset="0"/>
              </a:rPr>
              <a:t> (</a:t>
            </a:r>
            <a:r>
              <a:rPr lang="it-IT" sz="2800" i="1" dirty="0" smtClean="0">
                <a:latin typeface="Times New Roman" pitchFamily="18" charset="0"/>
                <a:cs typeface="Times New Roman" pitchFamily="18" charset="0"/>
              </a:rPr>
              <a:t>sistema dell’organismo comportamentale</a:t>
            </a:r>
            <a:r>
              <a:rPr lang="it-IT" sz="2800" dirty="0" smtClean="0">
                <a:latin typeface="Times New Roman" pitchFamily="18" charset="0"/>
                <a:cs typeface="Times New Roman" pitchFamily="18" charset="0"/>
              </a:rPr>
              <a:t>).</a:t>
            </a:r>
            <a:endParaRPr lang="it-IT" sz="28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a:latin typeface="Times New Roman" pitchFamily="18" charset="0"/>
                <a:cs typeface="Times New Roman" pitchFamily="18" charset="0"/>
              </a:rPr>
              <a:t>V</a:t>
            </a:r>
            <a:r>
              <a:rPr lang="it-IT" b="1" cap="small" dirty="0" smtClean="0">
                <a:latin typeface="Times New Roman" pitchFamily="18" charset="0"/>
                <a:cs typeface="Times New Roman" pitchFamily="18" charset="0"/>
              </a:rPr>
              <a:t>ariabili strutturali</a:t>
            </a:r>
            <a:endParaRPr lang="it-IT" b="1" dirty="0">
              <a:latin typeface="Times New Roman" pitchFamily="18" charset="0"/>
              <a:cs typeface="Times New Roman" pitchFamily="18" charset="0"/>
            </a:endParaRPr>
          </a:p>
        </p:txBody>
      </p:sp>
      <p:sp>
        <p:nvSpPr>
          <p:cNvPr id="19458" name="Segnaposto contenuto 2"/>
          <p:cNvSpPr>
            <a:spLocks noGrp="1"/>
          </p:cNvSpPr>
          <p:nvPr>
            <p:ph idx="1"/>
          </p:nvPr>
        </p:nvSpPr>
        <p:spPr>
          <a:xfrm>
            <a:off x="457200" y="1214438"/>
            <a:ext cx="8229600" cy="5357812"/>
          </a:xfrm>
        </p:spPr>
        <p:txBody>
          <a:bodyPr/>
          <a:lstStyle/>
          <a:p>
            <a:pPr marL="6350" indent="-6350" algn="ctr">
              <a:buFont typeface="Arial" charset="0"/>
              <a:buNone/>
            </a:pPr>
            <a:r>
              <a:rPr lang="it-IT" sz="2800" smtClean="0">
                <a:latin typeface="Times New Roman" pitchFamily="18" charset="0"/>
                <a:cs typeface="Times New Roman" pitchFamily="18" charset="0"/>
              </a:rPr>
              <a:t>“Una variabile strutturale è una dicotomia all’interno della quale l’attore deve scegliere uno dei termini contrapposti per poter definire il significato della situazione, e quindi agire in modo ad esso appropriato” (</a:t>
            </a:r>
            <a:r>
              <a:rPr lang="it-IT" sz="2800" i="1" smtClean="0">
                <a:latin typeface="Times New Roman" pitchFamily="18" charset="0"/>
                <a:cs typeface="Times New Roman" pitchFamily="18" charset="0"/>
              </a:rPr>
              <a:t>T. Parsons</a:t>
            </a:r>
            <a:r>
              <a:rPr lang="it-IT" sz="2800" smtClean="0">
                <a:latin typeface="Times New Roman" pitchFamily="18" charset="0"/>
                <a:cs typeface="Times New Roman" pitchFamily="18" charset="0"/>
              </a:rPr>
              <a:t>).</a:t>
            </a:r>
          </a:p>
          <a:p>
            <a:pPr marL="6350" indent="-6350" algn="just">
              <a:buFont typeface="Arial" charset="0"/>
              <a:buNone/>
            </a:pPr>
            <a:endParaRPr lang="it-IT" smtClean="0">
              <a:latin typeface="Times New Roman" pitchFamily="18" charset="0"/>
              <a:cs typeface="Times New Roman" pitchFamily="18" charset="0"/>
            </a:endParaRPr>
          </a:p>
        </p:txBody>
      </p:sp>
      <p:graphicFrame>
        <p:nvGraphicFramePr>
          <p:cNvPr id="4" name="Tabella 3"/>
          <p:cNvGraphicFramePr>
            <a:graphicFrameLocks noGrp="1"/>
          </p:cNvGraphicFramePr>
          <p:nvPr/>
        </p:nvGraphicFramePr>
        <p:xfrm>
          <a:off x="857250" y="3571875"/>
          <a:ext cx="7429552" cy="2899430"/>
        </p:xfrm>
        <a:graphic>
          <a:graphicData uri="http://schemas.openxmlformats.org/drawingml/2006/table">
            <a:tbl>
              <a:tblPr firstRow="1" bandRow="1">
                <a:tableStyleId>{5940675A-B579-460E-94D1-54222C63F5DA}</a:tableStyleId>
              </a:tblPr>
              <a:tblGrid>
                <a:gridCol w="3750495"/>
                <a:gridCol w="3679057"/>
              </a:tblGrid>
              <a:tr h="476254">
                <a:tc>
                  <a:txBody>
                    <a:bodyPr/>
                    <a:lstStyle/>
                    <a:p>
                      <a:r>
                        <a:rPr lang="it-IT" sz="2800" b="1" i="1" dirty="0" smtClean="0">
                          <a:latin typeface="Times New Roman" pitchFamily="18" charset="0"/>
                          <a:cs typeface="Times New Roman" pitchFamily="18" charset="0"/>
                        </a:rPr>
                        <a:t>Espressive</a:t>
                      </a:r>
                      <a:endParaRPr lang="it-IT" sz="2800" b="1" i="1" dirty="0">
                        <a:solidFill>
                          <a:schemeClr val="tx1"/>
                        </a:solidFill>
                        <a:latin typeface="Times New Roman" pitchFamily="18" charset="0"/>
                        <a:cs typeface="Times New Roman" pitchFamily="18" charset="0"/>
                      </a:endParaRPr>
                    </a:p>
                  </a:txBody>
                  <a:tcPr>
                    <a:solidFill>
                      <a:schemeClr val="bg1"/>
                    </a:solidFill>
                  </a:tcPr>
                </a:tc>
                <a:tc>
                  <a:txBody>
                    <a:bodyPr/>
                    <a:lstStyle/>
                    <a:p>
                      <a:pPr algn="r"/>
                      <a:r>
                        <a:rPr lang="it-IT" sz="2800" b="1" i="1" dirty="0" smtClean="0">
                          <a:latin typeface="Times New Roman" pitchFamily="18" charset="0"/>
                          <a:cs typeface="Times New Roman" pitchFamily="18" charset="0"/>
                        </a:rPr>
                        <a:t>Strumentali </a:t>
                      </a:r>
                      <a:endParaRPr lang="it-IT" sz="2800" b="1" i="1" dirty="0">
                        <a:solidFill>
                          <a:schemeClr val="tx1"/>
                        </a:solidFill>
                        <a:latin typeface="Times New Roman" pitchFamily="18" charset="0"/>
                        <a:cs typeface="Times New Roman" pitchFamily="18" charset="0"/>
                      </a:endParaRPr>
                    </a:p>
                  </a:txBody>
                  <a:tcPr>
                    <a:solidFill>
                      <a:schemeClr val="bg1"/>
                    </a:solidFill>
                  </a:tcPr>
                </a:tc>
              </a:tr>
              <a:tr h="476254">
                <a:tc>
                  <a:txBody>
                    <a:bodyPr/>
                    <a:lstStyle/>
                    <a:p>
                      <a:r>
                        <a:rPr lang="it-IT" sz="2200" cap="small" baseline="0" dirty="0" smtClean="0">
                          <a:latin typeface="Times New Roman" pitchFamily="18" charset="0"/>
                          <a:cs typeface="Times New Roman" pitchFamily="18" charset="0"/>
                        </a:rPr>
                        <a:t>Ascrizione </a:t>
                      </a:r>
                      <a:endParaRPr lang="it-IT" sz="2200" cap="small" baseline="0" dirty="0">
                        <a:solidFill>
                          <a:schemeClr val="tx1"/>
                        </a:solidFill>
                        <a:latin typeface="Times New Roman" pitchFamily="18" charset="0"/>
                        <a:cs typeface="Times New Roman" pitchFamily="18" charset="0"/>
                      </a:endParaRPr>
                    </a:p>
                  </a:txBody>
                  <a:tcPr>
                    <a:solidFill>
                      <a:schemeClr val="bg1"/>
                    </a:solidFill>
                  </a:tcPr>
                </a:tc>
                <a:tc>
                  <a:txBody>
                    <a:bodyPr/>
                    <a:lstStyle/>
                    <a:p>
                      <a:pPr algn="r"/>
                      <a:r>
                        <a:rPr lang="it-IT" sz="2200" cap="small" baseline="0" dirty="0" smtClean="0">
                          <a:latin typeface="Times New Roman" pitchFamily="18" charset="0"/>
                          <a:cs typeface="Times New Roman" pitchFamily="18" charset="0"/>
                        </a:rPr>
                        <a:t>Acquisizione</a:t>
                      </a:r>
                      <a:endParaRPr lang="it-IT" sz="2200" cap="small" baseline="0" dirty="0">
                        <a:solidFill>
                          <a:schemeClr val="tx1"/>
                        </a:solidFill>
                        <a:latin typeface="Times New Roman" pitchFamily="18" charset="0"/>
                        <a:cs typeface="Times New Roman" pitchFamily="18" charset="0"/>
                      </a:endParaRPr>
                    </a:p>
                  </a:txBody>
                  <a:tcPr>
                    <a:solidFill>
                      <a:schemeClr val="bg1"/>
                    </a:solidFill>
                  </a:tcPr>
                </a:tc>
              </a:tr>
              <a:tr h="476254">
                <a:tc>
                  <a:txBody>
                    <a:bodyPr/>
                    <a:lstStyle/>
                    <a:p>
                      <a:r>
                        <a:rPr lang="it-IT" sz="2200" cap="small" baseline="0" dirty="0" smtClean="0">
                          <a:latin typeface="Times New Roman" pitchFamily="18" charset="0"/>
                          <a:cs typeface="Times New Roman" pitchFamily="18" charset="0"/>
                        </a:rPr>
                        <a:t>Diffusione</a:t>
                      </a:r>
                      <a:endParaRPr lang="it-IT" sz="2200" cap="small" baseline="0" dirty="0">
                        <a:solidFill>
                          <a:schemeClr val="tx1"/>
                        </a:solidFill>
                        <a:latin typeface="Times New Roman" pitchFamily="18" charset="0"/>
                        <a:cs typeface="Times New Roman" pitchFamily="18" charset="0"/>
                      </a:endParaRPr>
                    </a:p>
                  </a:txBody>
                  <a:tcPr>
                    <a:solidFill>
                      <a:schemeClr val="bg1"/>
                    </a:solidFill>
                  </a:tcPr>
                </a:tc>
                <a:tc>
                  <a:txBody>
                    <a:bodyPr/>
                    <a:lstStyle/>
                    <a:p>
                      <a:pPr algn="r"/>
                      <a:r>
                        <a:rPr lang="it-IT" sz="2200" cap="small" baseline="0" dirty="0" smtClean="0">
                          <a:latin typeface="Times New Roman" pitchFamily="18" charset="0"/>
                          <a:cs typeface="Times New Roman" pitchFamily="18" charset="0"/>
                        </a:rPr>
                        <a:t>Specificità</a:t>
                      </a:r>
                      <a:endParaRPr lang="it-IT" sz="2200" cap="small" baseline="0" dirty="0">
                        <a:solidFill>
                          <a:schemeClr val="tx1"/>
                        </a:solidFill>
                        <a:latin typeface="Times New Roman" pitchFamily="18" charset="0"/>
                        <a:cs typeface="Times New Roman" pitchFamily="18" charset="0"/>
                      </a:endParaRPr>
                    </a:p>
                  </a:txBody>
                  <a:tcPr>
                    <a:solidFill>
                      <a:schemeClr val="bg1"/>
                    </a:solidFill>
                  </a:tcPr>
                </a:tc>
              </a:tr>
              <a:tr h="476254">
                <a:tc>
                  <a:txBody>
                    <a:bodyPr/>
                    <a:lstStyle/>
                    <a:p>
                      <a:r>
                        <a:rPr lang="it-IT" sz="2200" cap="small" baseline="0" dirty="0" smtClean="0">
                          <a:latin typeface="Times New Roman" pitchFamily="18" charset="0"/>
                          <a:cs typeface="Times New Roman" pitchFamily="18" charset="0"/>
                        </a:rPr>
                        <a:t>Affettività</a:t>
                      </a:r>
                      <a:endParaRPr lang="it-IT" sz="2200" cap="small" baseline="0" dirty="0">
                        <a:solidFill>
                          <a:schemeClr val="tx1"/>
                        </a:solidFill>
                        <a:latin typeface="Times New Roman" pitchFamily="18" charset="0"/>
                        <a:cs typeface="Times New Roman" pitchFamily="18" charset="0"/>
                      </a:endParaRPr>
                    </a:p>
                  </a:txBody>
                  <a:tcPr>
                    <a:solidFill>
                      <a:schemeClr val="bg1"/>
                    </a:solidFill>
                  </a:tcPr>
                </a:tc>
                <a:tc>
                  <a:txBody>
                    <a:bodyPr/>
                    <a:lstStyle/>
                    <a:p>
                      <a:pPr algn="r"/>
                      <a:r>
                        <a:rPr lang="it-IT" sz="2200" cap="small" baseline="0" dirty="0" smtClean="0">
                          <a:latin typeface="Times New Roman" pitchFamily="18" charset="0"/>
                          <a:cs typeface="Times New Roman" pitchFamily="18" charset="0"/>
                        </a:rPr>
                        <a:t>Neutralità affettiva</a:t>
                      </a:r>
                      <a:endParaRPr lang="it-IT" sz="2200" cap="small" baseline="0" dirty="0">
                        <a:solidFill>
                          <a:schemeClr val="tx1"/>
                        </a:solidFill>
                        <a:latin typeface="Times New Roman" pitchFamily="18" charset="0"/>
                        <a:cs typeface="Times New Roman" pitchFamily="18" charset="0"/>
                      </a:endParaRPr>
                    </a:p>
                  </a:txBody>
                  <a:tcPr>
                    <a:solidFill>
                      <a:schemeClr val="bg1"/>
                    </a:solidFill>
                  </a:tcPr>
                </a:tc>
              </a:tr>
              <a:tr h="476254">
                <a:tc>
                  <a:txBody>
                    <a:bodyPr/>
                    <a:lstStyle/>
                    <a:p>
                      <a:r>
                        <a:rPr lang="it-IT" sz="2200" cap="small" baseline="0" dirty="0" smtClean="0">
                          <a:latin typeface="Times New Roman" pitchFamily="18" charset="0"/>
                          <a:cs typeface="Times New Roman" pitchFamily="18" charset="0"/>
                        </a:rPr>
                        <a:t>Particolarismo</a:t>
                      </a:r>
                      <a:endParaRPr lang="it-IT" sz="2200" cap="small" baseline="0" dirty="0">
                        <a:solidFill>
                          <a:schemeClr val="tx1"/>
                        </a:solidFill>
                        <a:latin typeface="Times New Roman" pitchFamily="18" charset="0"/>
                        <a:cs typeface="Times New Roman" pitchFamily="18" charset="0"/>
                      </a:endParaRPr>
                    </a:p>
                  </a:txBody>
                  <a:tcPr>
                    <a:solidFill>
                      <a:schemeClr val="bg1"/>
                    </a:solidFill>
                  </a:tcPr>
                </a:tc>
                <a:tc>
                  <a:txBody>
                    <a:bodyPr/>
                    <a:lstStyle/>
                    <a:p>
                      <a:pPr algn="r"/>
                      <a:r>
                        <a:rPr lang="it-IT" sz="2200" cap="small" baseline="0" dirty="0" smtClean="0">
                          <a:latin typeface="Times New Roman" pitchFamily="18" charset="0"/>
                          <a:cs typeface="Times New Roman" pitchFamily="18" charset="0"/>
                        </a:rPr>
                        <a:t>Universalismo</a:t>
                      </a:r>
                      <a:endParaRPr lang="it-IT" sz="2200" cap="small" baseline="0" dirty="0">
                        <a:solidFill>
                          <a:schemeClr val="tx1"/>
                        </a:solidFill>
                        <a:latin typeface="Times New Roman" pitchFamily="18" charset="0"/>
                        <a:cs typeface="Times New Roman" pitchFamily="18" charset="0"/>
                      </a:endParaRPr>
                    </a:p>
                  </a:txBody>
                  <a:tcPr>
                    <a:solidFill>
                      <a:schemeClr val="bg1"/>
                    </a:solidFill>
                  </a:tcPr>
                </a:tc>
              </a:tr>
              <a:tr h="476254">
                <a:tc>
                  <a:txBody>
                    <a:bodyPr/>
                    <a:lstStyle/>
                    <a:p>
                      <a:r>
                        <a:rPr lang="it-IT" sz="2200" cap="small" baseline="0" dirty="0" smtClean="0">
                          <a:latin typeface="Times New Roman" pitchFamily="18" charset="0"/>
                          <a:cs typeface="Times New Roman" pitchFamily="18" charset="0"/>
                        </a:rPr>
                        <a:t>Collettività</a:t>
                      </a:r>
                      <a:endParaRPr lang="it-IT" sz="2200" cap="small" baseline="0" dirty="0">
                        <a:solidFill>
                          <a:schemeClr val="tx1"/>
                        </a:solidFill>
                        <a:latin typeface="Times New Roman" pitchFamily="18" charset="0"/>
                        <a:cs typeface="Times New Roman" pitchFamily="18" charset="0"/>
                      </a:endParaRPr>
                    </a:p>
                  </a:txBody>
                  <a:tcPr>
                    <a:solidFill>
                      <a:schemeClr val="bg1"/>
                    </a:solidFill>
                  </a:tcPr>
                </a:tc>
                <a:tc>
                  <a:txBody>
                    <a:bodyPr/>
                    <a:lstStyle/>
                    <a:p>
                      <a:pPr algn="r"/>
                      <a:r>
                        <a:rPr lang="it-IT" sz="2200" cap="small" baseline="0" dirty="0" smtClean="0">
                          <a:latin typeface="Times New Roman" pitchFamily="18" charset="0"/>
                          <a:cs typeface="Times New Roman" pitchFamily="18" charset="0"/>
                        </a:rPr>
                        <a:t>Individuo</a:t>
                      </a:r>
                      <a:endParaRPr lang="it-IT" sz="2200" cap="small" baseline="0" dirty="0">
                        <a:solidFill>
                          <a:schemeClr val="tx1"/>
                        </a:solidFill>
                        <a:latin typeface="Times New Roman" pitchFamily="18" charset="0"/>
                        <a:cs typeface="Times New Roman" pitchFamily="18" charset="0"/>
                      </a:endParaRPr>
                    </a:p>
                  </a:txBody>
                  <a:tcPr>
                    <a:solidFill>
                      <a:schemeClr val="bg1"/>
                    </a:solid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Modello AGIL</a:t>
            </a:r>
            <a:r>
              <a:rPr lang="it-IT" b="1" dirty="0" smtClean="0">
                <a:latin typeface="Times New Roman" pitchFamily="18" charset="0"/>
                <a:cs typeface="Times New Roman" pitchFamily="18" charset="0"/>
              </a:rPr>
              <a:t>:</a:t>
            </a:r>
            <a:endParaRPr lang="it-IT" b="1" dirty="0">
              <a:latin typeface="Times New Roman" pitchFamily="18" charset="0"/>
              <a:cs typeface="Times New Roman" pitchFamily="18" charset="0"/>
            </a:endParaRPr>
          </a:p>
        </p:txBody>
      </p:sp>
      <p:graphicFrame>
        <p:nvGraphicFramePr>
          <p:cNvPr id="4" name="Segnaposto contenuto 3"/>
          <p:cNvGraphicFramePr>
            <a:graphicFrameLocks noGrp="1"/>
          </p:cNvGraphicFramePr>
          <p:nvPr>
            <p:ph idx="1"/>
          </p:nvPr>
        </p:nvGraphicFramePr>
        <p:xfrm>
          <a:off x="457200" y="1600200"/>
          <a:ext cx="8229600" cy="49006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La teoria del conflitto</a:t>
            </a:r>
            <a:endParaRPr lang="it-IT" b="1" cap="small" dirty="0">
              <a:latin typeface="Times New Roman" pitchFamily="18" charset="0"/>
              <a:cs typeface="Times New Roman" pitchFamily="18" charset="0"/>
            </a:endParaRPr>
          </a:p>
        </p:txBody>
      </p:sp>
      <p:sp>
        <p:nvSpPr>
          <p:cNvPr id="3" name="Segnaposto contenuto 2"/>
          <p:cNvSpPr>
            <a:spLocks noGrp="1"/>
          </p:cNvSpPr>
          <p:nvPr>
            <p:ph idx="1"/>
          </p:nvPr>
        </p:nvSpPr>
        <p:spPr>
          <a:xfrm>
            <a:off x="457200" y="1357313"/>
            <a:ext cx="8229600" cy="5072062"/>
          </a:xfrm>
        </p:spPr>
        <p:txBody>
          <a:bodyPr rtlCol="0" anchor="ctr">
            <a:normAutofit/>
          </a:bodyPr>
          <a:lstStyle/>
          <a:p>
            <a:pPr algn="ctr" fontAlgn="auto">
              <a:spcAft>
                <a:spcPts val="0"/>
              </a:spcAft>
              <a:buFont typeface="Arial" pitchFamily="34" charset="0"/>
              <a:buNone/>
              <a:defRPr/>
            </a:pPr>
            <a:r>
              <a:rPr lang="it-IT" b="1" cap="small" dirty="0" smtClean="0">
                <a:latin typeface="Times New Roman" pitchFamily="18" charset="0"/>
                <a:cs typeface="Times New Roman" pitchFamily="18" charset="0"/>
              </a:rPr>
              <a:t>Assunti fondamentali:</a:t>
            </a:r>
          </a:p>
          <a:p>
            <a:pPr algn="just" fontAlgn="auto">
              <a:spcAft>
                <a:spcPts val="0"/>
              </a:spcAft>
              <a:buFont typeface="Arial" pitchFamily="34" charset="0"/>
              <a:buChar char="•"/>
              <a:defRPr/>
            </a:pPr>
            <a:r>
              <a:rPr lang="it-IT" dirty="0" smtClean="0">
                <a:latin typeface="Times New Roman" pitchFamily="18" charset="0"/>
                <a:cs typeface="Times New Roman" pitchFamily="18" charset="0"/>
              </a:rPr>
              <a:t>gli individui possiedono alcuni </a:t>
            </a:r>
            <a:r>
              <a:rPr lang="it-IT" i="1" dirty="0" smtClean="0">
                <a:latin typeface="Times New Roman" pitchFamily="18" charset="0"/>
                <a:cs typeface="Times New Roman" pitchFamily="18" charset="0"/>
              </a:rPr>
              <a:t>interessi</a:t>
            </a:r>
            <a:r>
              <a:rPr lang="it-IT" dirty="0" smtClean="0">
                <a:latin typeface="Times New Roman" pitchFamily="18" charset="0"/>
                <a:cs typeface="Times New Roman" pitchFamily="18" charset="0"/>
              </a:rPr>
              <a:t> di base, comuni a tutte le società;</a:t>
            </a:r>
          </a:p>
          <a:p>
            <a:pPr algn="just" fontAlgn="auto">
              <a:spcAft>
                <a:spcPts val="0"/>
              </a:spcAft>
              <a:buFont typeface="Arial" pitchFamily="34" charset="0"/>
              <a:buChar char="•"/>
              <a:defRPr/>
            </a:pPr>
            <a:r>
              <a:rPr lang="it-IT" dirty="0" smtClean="0">
                <a:latin typeface="Times New Roman" pitchFamily="18" charset="0"/>
                <a:cs typeface="Times New Roman" pitchFamily="18" charset="0"/>
              </a:rPr>
              <a:t>il </a:t>
            </a:r>
            <a:r>
              <a:rPr lang="it-IT" i="1" dirty="0" smtClean="0">
                <a:latin typeface="Times New Roman" pitchFamily="18" charset="0"/>
                <a:cs typeface="Times New Roman" pitchFamily="18" charset="0"/>
              </a:rPr>
              <a:t>potere</a:t>
            </a:r>
            <a:r>
              <a:rPr lang="it-IT" dirty="0" smtClean="0">
                <a:latin typeface="Times New Roman" pitchFamily="18" charset="0"/>
                <a:cs typeface="Times New Roman" pitchFamily="18" charset="0"/>
              </a:rPr>
              <a:t> è il nucleo centrale delle relazioni sociali, ed essendo scarso e distribuito in modo diseguale è fonte del conflitto;</a:t>
            </a:r>
          </a:p>
          <a:p>
            <a:pPr algn="just" fontAlgn="auto">
              <a:spcAft>
                <a:spcPts val="0"/>
              </a:spcAft>
              <a:buFont typeface="Arial" pitchFamily="34" charset="0"/>
              <a:buChar char="•"/>
              <a:defRPr/>
            </a:pPr>
            <a:r>
              <a:rPr lang="it-IT" dirty="0" smtClean="0">
                <a:latin typeface="Times New Roman" pitchFamily="18" charset="0"/>
                <a:cs typeface="Times New Roman" pitchFamily="18" charset="0"/>
              </a:rPr>
              <a:t>i </a:t>
            </a:r>
            <a:r>
              <a:rPr lang="it-IT" i="1" dirty="0" smtClean="0">
                <a:latin typeface="Times New Roman" pitchFamily="18" charset="0"/>
                <a:cs typeface="Times New Roman" pitchFamily="18" charset="0"/>
              </a:rPr>
              <a:t>valori</a:t>
            </a:r>
            <a:r>
              <a:rPr lang="it-IT" dirty="0" smtClean="0">
                <a:latin typeface="Times New Roman" pitchFamily="18" charset="0"/>
                <a:cs typeface="Times New Roman" pitchFamily="18" charset="0"/>
              </a:rPr>
              <a:t> e le </a:t>
            </a:r>
            <a:r>
              <a:rPr lang="it-IT" i="1" dirty="0" smtClean="0">
                <a:latin typeface="Times New Roman" pitchFamily="18" charset="0"/>
                <a:cs typeface="Times New Roman" pitchFamily="18" charset="0"/>
              </a:rPr>
              <a:t>idee</a:t>
            </a:r>
            <a:r>
              <a:rPr lang="it-IT" dirty="0" smtClean="0">
                <a:latin typeface="Times New Roman" pitchFamily="18" charset="0"/>
                <a:cs typeface="Times New Roman" pitchFamily="18" charset="0"/>
              </a:rPr>
              <a:t> sono “armi” usate dai diversi gruppi per perseguire i propri fini.</a:t>
            </a:r>
            <a:endParaRPr lang="it-IT"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olo 1"/>
          <p:cNvSpPr>
            <a:spLocks noGrp="1"/>
          </p:cNvSpPr>
          <p:nvPr>
            <p:ph type="title"/>
          </p:nvPr>
        </p:nvSpPr>
        <p:spPr/>
        <p:txBody>
          <a:bodyPr/>
          <a:lstStyle/>
          <a:p>
            <a:endParaRPr lang="it-IT" smtClean="0"/>
          </a:p>
        </p:txBody>
      </p:sp>
      <p:sp>
        <p:nvSpPr>
          <p:cNvPr id="3" name="Segnaposto testo 2"/>
          <p:cNvSpPr>
            <a:spLocks noGrp="1"/>
          </p:cNvSpPr>
          <p:nvPr>
            <p:ph type="body" idx="1"/>
          </p:nvPr>
        </p:nvSpPr>
        <p:spPr>
          <a:xfrm>
            <a:off x="457200" y="285750"/>
            <a:ext cx="4040188" cy="1143000"/>
          </a:xfrm>
          <a:solidFill>
            <a:schemeClr val="bg1"/>
          </a:solidFill>
          <a:ln w="57150">
            <a:solidFill>
              <a:srgbClr val="00B0F0"/>
            </a:solidFill>
          </a:ln>
        </p:spPr>
        <p:txBody>
          <a:bodyPr rtlCol="0" anchor="ctr">
            <a:normAutofit/>
          </a:bodyPr>
          <a:lstStyle/>
          <a:p>
            <a:pPr algn="ctr" fontAlgn="auto">
              <a:spcAft>
                <a:spcPts val="0"/>
              </a:spcAft>
              <a:buFont typeface="Arial" pitchFamily="34" charset="0"/>
              <a:buNone/>
              <a:defRPr/>
            </a:pPr>
            <a:r>
              <a:rPr lang="it-IT" sz="3200" cap="small" dirty="0" smtClean="0">
                <a:latin typeface="Times New Roman" pitchFamily="18" charset="0"/>
                <a:cs typeface="Times New Roman" pitchFamily="18" charset="0"/>
              </a:rPr>
              <a:t>Teorici critici del conflitto</a:t>
            </a:r>
            <a:endParaRPr lang="it-IT" sz="3200" cap="small" dirty="0">
              <a:latin typeface="Times New Roman" pitchFamily="18" charset="0"/>
              <a:cs typeface="Times New Roman" pitchFamily="18" charset="0"/>
            </a:endParaRPr>
          </a:p>
        </p:txBody>
      </p:sp>
      <p:sp>
        <p:nvSpPr>
          <p:cNvPr id="22531" name="Segnaposto contenuto 3"/>
          <p:cNvSpPr>
            <a:spLocks noGrp="1"/>
          </p:cNvSpPr>
          <p:nvPr>
            <p:ph sz="half" idx="2"/>
          </p:nvPr>
        </p:nvSpPr>
        <p:spPr>
          <a:xfrm>
            <a:off x="457200" y="1643063"/>
            <a:ext cx="4040188" cy="4714875"/>
          </a:xfrm>
          <a:solidFill>
            <a:schemeClr val="bg1"/>
          </a:solidFill>
          <a:ln w="57150">
            <a:solidFill>
              <a:srgbClr val="00B0F0"/>
            </a:solidFill>
          </a:ln>
        </p:spPr>
        <p:txBody>
          <a:bodyPr anchor="ctr"/>
          <a:lstStyle/>
          <a:p>
            <a:pPr marL="6350" indent="17463">
              <a:spcBef>
                <a:spcPct val="0"/>
              </a:spcBef>
              <a:buFont typeface="Arial" charset="0"/>
              <a:buNone/>
            </a:pPr>
            <a:r>
              <a:rPr lang="it-IT" smtClean="0">
                <a:latin typeface="Times New Roman" pitchFamily="18" charset="0"/>
                <a:cs typeface="Times New Roman" pitchFamily="18" charset="0"/>
              </a:rPr>
              <a:t>I teorici critici ritengono che gli scienziati sociali hanno l’obbligo morale di impegnarsi nella critica alla società.</a:t>
            </a:r>
          </a:p>
          <a:p>
            <a:pPr marL="6350" indent="17463">
              <a:spcBef>
                <a:spcPct val="0"/>
              </a:spcBef>
              <a:buFont typeface="Arial" charset="0"/>
              <a:buNone/>
            </a:pPr>
            <a:r>
              <a:rPr lang="it-IT" smtClean="0">
                <a:latin typeface="Times New Roman" pitchFamily="18" charset="0"/>
                <a:cs typeface="Times New Roman" pitchFamily="18" charset="0"/>
              </a:rPr>
              <a:t>Essi rifiutano di separare l’analisi dal giudizio, i fatti dai valori. In linea di principio sono convinti che possa esistere una società senza conflitti, ed è per questo che vengono anche definiti </a:t>
            </a:r>
            <a:r>
              <a:rPr lang="it-IT" i="1" smtClean="0">
                <a:latin typeface="Times New Roman" pitchFamily="18" charset="0"/>
                <a:cs typeface="Times New Roman" pitchFamily="18" charset="0"/>
              </a:rPr>
              <a:t>utopisti</a:t>
            </a:r>
            <a:r>
              <a:rPr lang="it-IT" smtClean="0">
                <a:latin typeface="Times New Roman" pitchFamily="18" charset="0"/>
                <a:cs typeface="Times New Roman" pitchFamily="18" charset="0"/>
              </a:rPr>
              <a:t>.</a:t>
            </a:r>
          </a:p>
        </p:txBody>
      </p:sp>
      <p:sp>
        <p:nvSpPr>
          <p:cNvPr id="5" name="Segnaposto testo 4"/>
          <p:cNvSpPr>
            <a:spLocks noGrp="1"/>
          </p:cNvSpPr>
          <p:nvPr>
            <p:ph type="body" sz="quarter" idx="3"/>
          </p:nvPr>
        </p:nvSpPr>
        <p:spPr>
          <a:xfrm>
            <a:off x="4645025" y="285750"/>
            <a:ext cx="4041775" cy="1143000"/>
          </a:xfrm>
          <a:solidFill>
            <a:schemeClr val="bg1"/>
          </a:solidFill>
          <a:ln w="57150">
            <a:solidFill>
              <a:srgbClr val="00B0F0"/>
            </a:solidFill>
          </a:ln>
        </p:spPr>
        <p:txBody>
          <a:bodyPr rtlCol="0" anchor="ctr">
            <a:normAutofit/>
          </a:bodyPr>
          <a:lstStyle/>
          <a:p>
            <a:pPr algn="ctr" fontAlgn="auto">
              <a:spcAft>
                <a:spcPts val="0"/>
              </a:spcAft>
              <a:buFont typeface="Arial" pitchFamily="34" charset="0"/>
              <a:buNone/>
              <a:defRPr/>
            </a:pPr>
            <a:r>
              <a:rPr lang="it-IT" sz="3200" cap="small" dirty="0" smtClean="0">
                <a:latin typeface="Times New Roman" pitchFamily="18" charset="0"/>
                <a:cs typeface="Times New Roman" pitchFamily="18" charset="0"/>
              </a:rPr>
              <a:t>Teorici analitici del conflitto</a:t>
            </a:r>
            <a:endParaRPr lang="it-IT" sz="3200" cap="small" dirty="0">
              <a:latin typeface="Times New Roman" pitchFamily="18" charset="0"/>
              <a:cs typeface="Times New Roman" pitchFamily="18" charset="0"/>
            </a:endParaRPr>
          </a:p>
        </p:txBody>
      </p:sp>
      <p:sp>
        <p:nvSpPr>
          <p:cNvPr id="22533" name="Segnaposto contenuto 5"/>
          <p:cNvSpPr>
            <a:spLocks noGrp="1"/>
          </p:cNvSpPr>
          <p:nvPr>
            <p:ph sz="quarter" idx="4"/>
          </p:nvPr>
        </p:nvSpPr>
        <p:spPr>
          <a:xfrm>
            <a:off x="4645025" y="1643063"/>
            <a:ext cx="4041775" cy="4786312"/>
          </a:xfrm>
          <a:solidFill>
            <a:schemeClr val="bg1"/>
          </a:solidFill>
          <a:ln w="57150">
            <a:solidFill>
              <a:srgbClr val="00B0F0"/>
            </a:solidFill>
          </a:ln>
        </p:spPr>
        <p:txBody>
          <a:bodyPr anchor="ctr"/>
          <a:lstStyle/>
          <a:p>
            <a:pPr marL="0" indent="17463">
              <a:spcBef>
                <a:spcPct val="0"/>
              </a:spcBef>
              <a:buFont typeface="Arial" charset="0"/>
              <a:buNone/>
            </a:pPr>
            <a:r>
              <a:rPr lang="it-IT" smtClean="0">
                <a:latin typeface="Times New Roman" pitchFamily="18" charset="0"/>
                <a:cs typeface="Times New Roman" pitchFamily="18" charset="0"/>
              </a:rPr>
              <a:t>I teorici analitici considerano il conflitto come un aspetto inevitabile e permanente  della vita sociale.</a:t>
            </a:r>
          </a:p>
          <a:p>
            <a:pPr marL="0" indent="17463">
              <a:spcBef>
                <a:spcPct val="0"/>
              </a:spcBef>
              <a:buFont typeface="Arial" charset="0"/>
              <a:buNone/>
            </a:pPr>
            <a:r>
              <a:rPr lang="it-IT" smtClean="0">
                <a:latin typeface="Times New Roman" pitchFamily="18" charset="0"/>
                <a:cs typeface="Times New Roman" pitchFamily="18" charset="0"/>
              </a:rPr>
              <a:t>Essi respingono l’idea che le scienze sociali debbano essere legate a giudizi di valore. Inoltre, sottolineano che il conflitto e le sue radici hanno un carattere permanente, e pertanto non può esistere una società senza conflitto.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fontScale="90000"/>
          </a:bodyPr>
          <a:lstStyle/>
          <a:p>
            <a:pPr fontAlgn="auto">
              <a:spcAft>
                <a:spcPts val="0"/>
              </a:spcAft>
              <a:defRPr/>
            </a:pPr>
            <a:r>
              <a:rPr lang="it-IT" b="1" cap="small" dirty="0" smtClean="0">
                <a:latin typeface="Times New Roman" pitchFamily="18" charset="0"/>
                <a:cs typeface="Times New Roman" pitchFamily="18" charset="0"/>
              </a:rPr>
              <a:t>Teorici critici del conflitto</a:t>
            </a:r>
            <a:br>
              <a:rPr lang="it-IT" b="1" cap="small" dirty="0" smtClean="0">
                <a:latin typeface="Times New Roman" pitchFamily="18" charset="0"/>
                <a:cs typeface="Times New Roman" pitchFamily="18" charset="0"/>
              </a:rPr>
            </a:br>
            <a:r>
              <a:rPr lang="it-IT" b="1" cap="small" dirty="0" smtClean="0">
                <a:latin typeface="Times New Roman" pitchFamily="18" charset="0"/>
                <a:cs typeface="Times New Roman" pitchFamily="18" charset="0"/>
              </a:rPr>
              <a:t>Karl Marx</a:t>
            </a:r>
            <a:endParaRPr lang="it-IT" b="1" dirty="0"/>
          </a:p>
        </p:txBody>
      </p:sp>
      <p:sp>
        <p:nvSpPr>
          <p:cNvPr id="3" name="Segnaposto contenuto 2"/>
          <p:cNvSpPr>
            <a:spLocks noGrp="1"/>
          </p:cNvSpPr>
          <p:nvPr>
            <p:ph idx="1"/>
          </p:nvPr>
        </p:nvSpPr>
        <p:spPr/>
        <p:txBody>
          <a:bodyPr rtlCol="0" anchor="ctr">
            <a:normAutofit fontScale="92500" lnSpcReduction="10000"/>
          </a:bodyPr>
          <a:lstStyle/>
          <a:p>
            <a:pPr marL="0" algn="just" fontAlgn="auto">
              <a:spcBef>
                <a:spcPts val="0"/>
              </a:spcBef>
              <a:spcAft>
                <a:spcPts val="0"/>
              </a:spcAft>
              <a:buFont typeface="Arial" charset="0"/>
              <a:buNone/>
              <a:defRPr/>
            </a:pPr>
            <a:r>
              <a:rPr lang="it-IT" dirty="0" smtClean="0">
                <a:latin typeface="Times New Roman" pitchFamily="18" charset="0"/>
                <a:cs typeface="Times New Roman" pitchFamily="18" charset="0"/>
              </a:rPr>
              <a:t>Marx ritiene che la società sia suddivisa in modo piuttosto netto tra un piccolo gruppo di individui privilegiati (</a:t>
            </a:r>
            <a:r>
              <a:rPr lang="it-IT" i="1" dirty="0" smtClean="0">
                <a:latin typeface="Times New Roman" pitchFamily="18" charset="0"/>
                <a:cs typeface="Times New Roman" pitchFamily="18" charset="0"/>
              </a:rPr>
              <a:t>capitalisti</a:t>
            </a:r>
            <a:r>
              <a:rPr lang="it-IT" dirty="0" smtClean="0">
                <a:latin typeface="Times New Roman" pitchFamily="18" charset="0"/>
                <a:cs typeface="Times New Roman" pitchFamily="18" charset="0"/>
              </a:rPr>
              <a:t>) ed una massa sfruttata e manovrata (</a:t>
            </a:r>
            <a:r>
              <a:rPr lang="it-IT" i="1" dirty="0" smtClean="0">
                <a:latin typeface="Times New Roman" pitchFamily="18" charset="0"/>
                <a:cs typeface="Times New Roman" pitchFamily="18" charset="0"/>
              </a:rPr>
              <a:t>proletariato</a:t>
            </a:r>
            <a:r>
              <a:rPr lang="it-IT" dirty="0" smtClean="0">
                <a:latin typeface="Times New Roman" pitchFamily="18" charset="0"/>
                <a:cs typeface="Times New Roman" pitchFamily="18" charset="0"/>
              </a:rPr>
              <a:t>). </a:t>
            </a:r>
          </a:p>
          <a:p>
            <a:pPr marL="0" algn="just" fontAlgn="auto">
              <a:spcBef>
                <a:spcPts val="0"/>
              </a:spcBef>
              <a:spcAft>
                <a:spcPts val="0"/>
              </a:spcAft>
              <a:buFont typeface="Arial" charset="0"/>
              <a:buNone/>
              <a:defRPr/>
            </a:pPr>
            <a:r>
              <a:rPr lang="it-IT" dirty="0" smtClean="0">
                <a:latin typeface="Times New Roman" pitchFamily="18" charset="0"/>
                <a:cs typeface="Times New Roman" pitchFamily="18" charset="0"/>
              </a:rPr>
              <a:t>È possibile definire una classe in base alla omogeneità di interessi materiali che vengono difesi dai soggetti appartenenti alla stessa classe, che dunque occupano una medesima posizione nella società. Tesi “</a:t>
            </a:r>
            <a:r>
              <a:rPr lang="it-IT" dirty="0" err="1" smtClean="0">
                <a:latin typeface="Times New Roman" pitchFamily="18" charset="0"/>
                <a:cs typeface="Times New Roman" pitchFamily="18" charset="0"/>
              </a:rPr>
              <a:t>monocausale</a:t>
            </a:r>
            <a:r>
              <a:rPr lang="it-IT" dirty="0" smtClean="0">
                <a:latin typeface="Times New Roman" pitchFamily="18" charset="0"/>
                <a:cs typeface="Times New Roman" pitchFamily="18" charset="0"/>
              </a:rPr>
              <a:t>” in virtù della quale i conflitti si generano dalla proprietà privata. </a:t>
            </a:r>
            <a:endParaRPr lang="it-IT"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Pierre </a:t>
            </a:r>
            <a:r>
              <a:rPr lang="it-IT" b="1" cap="small" dirty="0" err="1" smtClean="0">
                <a:latin typeface="Times New Roman" pitchFamily="18" charset="0"/>
                <a:cs typeface="Times New Roman" pitchFamily="18" charset="0"/>
              </a:rPr>
              <a:t>Bourdieu</a:t>
            </a:r>
            <a:endParaRPr lang="it-IT" b="1" cap="small" dirty="0">
              <a:latin typeface="Times New Roman" pitchFamily="18" charset="0"/>
              <a:cs typeface="Times New Roman" pitchFamily="18" charset="0"/>
            </a:endParaRPr>
          </a:p>
        </p:txBody>
      </p:sp>
      <p:sp>
        <p:nvSpPr>
          <p:cNvPr id="3" name="Segnaposto contenuto 2"/>
          <p:cNvSpPr>
            <a:spLocks noGrp="1"/>
          </p:cNvSpPr>
          <p:nvPr>
            <p:ph idx="1"/>
          </p:nvPr>
        </p:nvSpPr>
        <p:spPr>
          <a:xfrm>
            <a:off x="457200" y="1600200"/>
            <a:ext cx="8229600" cy="4829175"/>
          </a:xfrm>
        </p:spPr>
        <p:txBody>
          <a:bodyPr rtlCol="0">
            <a:normAutofit fontScale="92500" lnSpcReduction="10000"/>
          </a:bodyPr>
          <a:lstStyle/>
          <a:p>
            <a:pPr marL="6350" indent="17463" algn="just" fontAlgn="auto">
              <a:spcBef>
                <a:spcPts val="0"/>
              </a:spcBef>
              <a:spcAft>
                <a:spcPts val="0"/>
              </a:spcAft>
              <a:buFont typeface="Arial" pitchFamily="34" charset="0"/>
              <a:buNone/>
              <a:defRPr/>
            </a:pPr>
            <a:r>
              <a:rPr lang="it-IT" dirty="0" smtClean="0">
                <a:latin typeface="Times New Roman" pitchFamily="18" charset="0"/>
                <a:cs typeface="Times New Roman" pitchFamily="18" charset="0"/>
              </a:rPr>
              <a:t>A differenza di Marx, ritiene che le relazioni di potere non originano esclusivamente dal sistema economico, ma dall’esistenza di una pluralità di </a:t>
            </a:r>
            <a:r>
              <a:rPr lang="it-IT" i="1" dirty="0" smtClean="0">
                <a:latin typeface="Times New Roman" pitchFamily="18" charset="0"/>
                <a:cs typeface="Times New Roman" pitchFamily="18" charset="0"/>
              </a:rPr>
              <a:t>campi sociali</a:t>
            </a:r>
            <a:r>
              <a:rPr lang="it-IT" dirty="0" smtClean="0">
                <a:latin typeface="Times New Roman" pitchFamily="18" charset="0"/>
                <a:cs typeface="Times New Roman" pitchFamily="18" charset="0"/>
              </a:rPr>
              <a:t>. Il campo è l’arena dove si svolge il conflitto, poiché è il luogo in cui i soggetti agiscono e si contendono le risorse (es. campo accademico, religioso, economico).</a:t>
            </a:r>
          </a:p>
          <a:p>
            <a:pPr marL="0" indent="17463" algn="just" fontAlgn="auto">
              <a:spcBef>
                <a:spcPts val="0"/>
              </a:spcBef>
              <a:spcAft>
                <a:spcPts val="0"/>
              </a:spcAft>
              <a:buFont typeface="Arial" pitchFamily="34" charset="0"/>
              <a:buNone/>
              <a:defRPr/>
            </a:pPr>
            <a:r>
              <a:rPr lang="it-IT" dirty="0" smtClean="0">
                <a:latin typeface="Times New Roman" pitchFamily="18" charset="0"/>
                <a:cs typeface="Times New Roman" pitchFamily="18" charset="0"/>
              </a:rPr>
              <a:t>Egli, inoltre, distingue tra tre forme di capitale:</a:t>
            </a:r>
          </a:p>
          <a:p>
            <a:pPr marL="0" indent="17463" algn="just" fontAlgn="auto">
              <a:spcBef>
                <a:spcPts val="0"/>
              </a:spcBef>
              <a:spcAft>
                <a:spcPts val="0"/>
              </a:spcAft>
              <a:buFont typeface="Arial" pitchFamily="34" charset="0"/>
              <a:buChar char="•"/>
              <a:defRPr/>
            </a:pPr>
            <a:r>
              <a:rPr lang="it-IT" i="1" dirty="0" smtClean="0">
                <a:latin typeface="Times New Roman" pitchFamily="18" charset="0"/>
                <a:cs typeface="Times New Roman" pitchFamily="18" charset="0"/>
              </a:rPr>
              <a:t> economico;</a:t>
            </a:r>
          </a:p>
          <a:p>
            <a:pPr marL="0" indent="17463" algn="just" fontAlgn="auto">
              <a:spcBef>
                <a:spcPts val="0"/>
              </a:spcBef>
              <a:spcAft>
                <a:spcPts val="0"/>
              </a:spcAft>
              <a:buFont typeface="Arial" pitchFamily="34" charset="0"/>
              <a:buChar char="•"/>
              <a:defRPr/>
            </a:pPr>
            <a:r>
              <a:rPr lang="it-IT" i="1" dirty="0" smtClean="0">
                <a:latin typeface="Times New Roman" pitchFamily="18" charset="0"/>
                <a:cs typeface="Times New Roman" pitchFamily="18" charset="0"/>
              </a:rPr>
              <a:t> sociale;</a:t>
            </a:r>
          </a:p>
          <a:p>
            <a:pPr marL="0" indent="17463" algn="just" fontAlgn="auto">
              <a:spcBef>
                <a:spcPts val="0"/>
              </a:spcBef>
              <a:spcAft>
                <a:spcPts val="0"/>
              </a:spcAft>
              <a:buFont typeface="Arial" pitchFamily="34" charset="0"/>
              <a:buChar char="•"/>
              <a:defRPr/>
            </a:pPr>
            <a:r>
              <a:rPr lang="it-IT" i="1" dirty="0" smtClean="0">
                <a:latin typeface="Times New Roman" pitchFamily="18" charset="0"/>
                <a:cs typeface="Times New Roman" pitchFamily="18" charset="0"/>
              </a:rPr>
              <a:t> culturale.</a:t>
            </a:r>
          </a:p>
          <a:p>
            <a:pPr marL="6350" indent="17463" algn="just" fontAlgn="auto">
              <a:spcAft>
                <a:spcPts val="0"/>
              </a:spcAft>
              <a:buFont typeface="Arial" pitchFamily="34" charset="0"/>
              <a:buNone/>
              <a:defRPr/>
            </a:pPr>
            <a:endParaRPr lang="it-IT"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fontScale="90000"/>
          </a:bodyPr>
          <a:lstStyle/>
          <a:p>
            <a:pPr fontAlgn="auto">
              <a:spcAft>
                <a:spcPts val="0"/>
              </a:spcAft>
              <a:defRPr/>
            </a:pPr>
            <a:r>
              <a:rPr lang="it-IT" b="1" cap="small" dirty="0" smtClean="0">
                <a:latin typeface="Times New Roman" pitchFamily="18" charset="0"/>
                <a:cs typeface="Times New Roman" pitchFamily="18" charset="0"/>
              </a:rPr>
              <a:t>Teorici analitici del conflitto</a:t>
            </a:r>
            <a:br>
              <a:rPr lang="it-IT" b="1" cap="small" dirty="0" smtClean="0">
                <a:latin typeface="Times New Roman" pitchFamily="18" charset="0"/>
                <a:cs typeface="Times New Roman" pitchFamily="18" charset="0"/>
              </a:rPr>
            </a:br>
            <a:r>
              <a:rPr lang="it-IT" b="1" cap="small" dirty="0" smtClean="0">
                <a:latin typeface="Times New Roman" pitchFamily="18" charset="0"/>
                <a:cs typeface="Times New Roman" pitchFamily="18" charset="0"/>
              </a:rPr>
              <a:t>Max Weber</a:t>
            </a:r>
            <a:endParaRPr lang="it-IT" b="1" dirty="0"/>
          </a:p>
        </p:txBody>
      </p:sp>
      <p:sp>
        <p:nvSpPr>
          <p:cNvPr id="25602" name="Segnaposto contenuto 2"/>
          <p:cNvSpPr>
            <a:spLocks noGrp="1"/>
          </p:cNvSpPr>
          <p:nvPr>
            <p:ph idx="1"/>
          </p:nvPr>
        </p:nvSpPr>
        <p:spPr/>
        <p:txBody>
          <a:bodyPr/>
          <a:lstStyle/>
          <a:p>
            <a:pPr marL="77788" indent="19050" algn="just">
              <a:buFont typeface="Arial" charset="0"/>
              <a:buNone/>
            </a:pPr>
            <a:r>
              <a:rPr lang="it-IT" smtClean="0">
                <a:latin typeface="Times New Roman" pitchFamily="18" charset="0"/>
                <a:cs typeface="Times New Roman" pitchFamily="18" charset="0"/>
              </a:rPr>
              <a:t>Weber è molto interessato al fenomeno del potere, e distingue tra </a:t>
            </a:r>
            <a:r>
              <a:rPr lang="it-IT" i="1" smtClean="0">
                <a:latin typeface="Times New Roman" pitchFamily="18" charset="0"/>
                <a:cs typeface="Times New Roman" pitchFamily="18" charset="0"/>
              </a:rPr>
              <a:t>potere illegittimo</a:t>
            </a:r>
            <a:r>
              <a:rPr lang="it-IT" smtClean="0">
                <a:latin typeface="Times New Roman" pitchFamily="18" charset="0"/>
                <a:cs typeface="Times New Roman" pitchFamily="18" charset="0"/>
              </a:rPr>
              <a:t>, legato ad azioni coercitive, e </a:t>
            </a:r>
            <a:r>
              <a:rPr lang="it-IT" i="1" smtClean="0">
                <a:latin typeface="Times New Roman" pitchFamily="18" charset="0"/>
                <a:cs typeface="Times New Roman" pitchFamily="18" charset="0"/>
              </a:rPr>
              <a:t>potere legittimo</a:t>
            </a:r>
            <a:r>
              <a:rPr lang="it-IT" smtClean="0">
                <a:latin typeface="Times New Roman" pitchFamily="18" charset="0"/>
                <a:cs typeface="Times New Roman" pitchFamily="18" charset="0"/>
              </a:rPr>
              <a:t>, o autorità legato ad uno stato di diritto. Esistono tre tipi ideali di autorità:</a:t>
            </a:r>
          </a:p>
          <a:p>
            <a:pPr marL="77788" indent="19050" algn="just">
              <a:buFont typeface="Wingdings" pitchFamily="2" charset="2"/>
              <a:buChar char="Ø"/>
            </a:pPr>
            <a:r>
              <a:rPr lang="it-IT" smtClean="0">
                <a:latin typeface="Times New Roman" pitchFamily="18" charset="0"/>
                <a:cs typeface="Times New Roman" pitchFamily="18" charset="0"/>
              </a:rPr>
              <a:t> </a:t>
            </a:r>
            <a:r>
              <a:rPr lang="it-IT" i="1" smtClean="0">
                <a:latin typeface="Times New Roman" pitchFamily="18" charset="0"/>
                <a:cs typeface="Times New Roman" pitchFamily="18" charset="0"/>
              </a:rPr>
              <a:t>carismatica;</a:t>
            </a:r>
          </a:p>
          <a:p>
            <a:pPr marL="77788" indent="19050" algn="just">
              <a:buFont typeface="Wingdings" pitchFamily="2" charset="2"/>
              <a:buChar char="Ø"/>
            </a:pPr>
            <a:r>
              <a:rPr lang="it-IT" i="1" smtClean="0">
                <a:latin typeface="Times New Roman" pitchFamily="18" charset="0"/>
                <a:cs typeface="Times New Roman" pitchFamily="18" charset="0"/>
              </a:rPr>
              <a:t> tradizionale;</a:t>
            </a:r>
          </a:p>
          <a:p>
            <a:pPr marL="77788" indent="19050" algn="just">
              <a:buFont typeface="Wingdings" pitchFamily="2" charset="2"/>
              <a:buChar char="Ø"/>
            </a:pPr>
            <a:r>
              <a:rPr lang="it-IT" i="1" smtClean="0">
                <a:latin typeface="Times New Roman" pitchFamily="18" charset="0"/>
                <a:cs typeface="Times New Roman" pitchFamily="18" charset="0"/>
              </a:rPr>
              <a:t> legale-razionale</a:t>
            </a:r>
            <a:r>
              <a:rPr lang="it-IT" smtClean="0">
                <a:latin typeface="Times New Roman" pitchFamily="18" charset="0"/>
                <a:cs typeface="Times New Roman" pitchFamily="18" charset="0"/>
              </a:rPr>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Ralph </a:t>
            </a:r>
            <a:r>
              <a:rPr lang="it-IT" b="1" cap="small" dirty="0" err="1" smtClean="0">
                <a:latin typeface="Times New Roman" pitchFamily="18" charset="0"/>
                <a:cs typeface="Times New Roman" pitchFamily="18" charset="0"/>
              </a:rPr>
              <a:t>Dahrendorf</a:t>
            </a:r>
            <a:endParaRPr lang="it-IT" b="1" cap="small" dirty="0">
              <a:latin typeface="Times New Roman" pitchFamily="18" charset="0"/>
              <a:cs typeface="Times New Roman" pitchFamily="18" charset="0"/>
            </a:endParaRPr>
          </a:p>
        </p:txBody>
      </p:sp>
      <p:sp>
        <p:nvSpPr>
          <p:cNvPr id="26626" name="Segnaposto contenuto 2"/>
          <p:cNvSpPr>
            <a:spLocks noGrp="1"/>
          </p:cNvSpPr>
          <p:nvPr>
            <p:ph idx="1"/>
          </p:nvPr>
        </p:nvSpPr>
        <p:spPr>
          <a:xfrm>
            <a:off x="457200" y="1285875"/>
            <a:ext cx="8229600" cy="5072063"/>
          </a:xfrm>
        </p:spPr>
        <p:txBody>
          <a:bodyPr/>
          <a:lstStyle/>
          <a:p>
            <a:pPr marL="0" indent="0" algn="just">
              <a:spcBef>
                <a:spcPct val="0"/>
              </a:spcBef>
              <a:buFont typeface="Arial" charset="0"/>
              <a:buNone/>
            </a:pPr>
            <a:r>
              <a:rPr lang="it-IT" smtClean="0">
                <a:latin typeface="Times New Roman" pitchFamily="18" charset="0"/>
                <a:ea typeface="Calibri" pitchFamily="34" charset="0"/>
                <a:cs typeface="Times New Roman" pitchFamily="18" charset="0"/>
              </a:rPr>
              <a:t>Afferma che i conflitti hanno luogo tra gruppi che differiscono per l’</a:t>
            </a:r>
            <a:r>
              <a:rPr lang="it-IT" i="1" smtClean="0">
                <a:latin typeface="Times New Roman" pitchFamily="18" charset="0"/>
                <a:ea typeface="Calibri" pitchFamily="34" charset="0"/>
                <a:cs typeface="Times New Roman" pitchFamily="18" charset="0"/>
              </a:rPr>
              <a:t>autorità</a:t>
            </a:r>
            <a:r>
              <a:rPr lang="it-IT" smtClean="0">
                <a:latin typeface="Times New Roman" pitchFamily="18" charset="0"/>
                <a:ea typeface="Calibri" pitchFamily="34" charset="0"/>
                <a:cs typeface="Times New Roman" pitchFamily="18" charset="0"/>
              </a:rPr>
              <a:t> che possono far valere sugli altri. Tali gruppi sono detti </a:t>
            </a:r>
            <a:r>
              <a:rPr lang="it-IT" i="1" smtClean="0">
                <a:latin typeface="Times New Roman" pitchFamily="18" charset="0"/>
                <a:ea typeface="Calibri" pitchFamily="34" charset="0"/>
                <a:cs typeface="Times New Roman" pitchFamily="18" charset="0"/>
              </a:rPr>
              <a:t>classi.</a:t>
            </a:r>
          </a:p>
          <a:p>
            <a:pPr marL="0" indent="0" algn="just">
              <a:spcBef>
                <a:spcPct val="0"/>
              </a:spcBef>
              <a:buFont typeface="Arial" charset="0"/>
              <a:buNone/>
            </a:pPr>
            <a:r>
              <a:rPr lang="it-IT" smtClean="0">
                <a:latin typeface="Times New Roman" pitchFamily="18" charset="0"/>
                <a:ea typeface="Calibri" pitchFamily="34" charset="0"/>
                <a:cs typeface="Times New Roman" pitchFamily="18" charset="0"/>
              </a:rPr>
              <a:t>Il termine “classe” identifica gruppi di conflitto generati dalla distribuzione differenziale di autorità all’interno di associazioni coordinate da norme imperative. </a:t>
            </a:r>
          </a:p>
          <a:p>
            <a:pPr marL="0" indent="0" algn="just">
              <a:spcBef>
                <a:spcPct val="0"/>
              </a:spcBef>
              <a:buFont typeface="Arial" charset="0"/>
              <a:buNone/>
            </a:pPr>
            <a:r>
              <a:rPr lang="it-IT" smtClean="0">
                <a:latin typeface="Times New Roman" pitchFamily="18" charset="0"/>
                <a:ea typeface="Calibri" pitchFamily="34" charset="0"/>
                <a:cs typeface="Times New Roman" pitchFamily="18" charset="0"/>
              </a:rPr>
              <a:t>Concezione dicotomica dell’autorità: esistono classi che la possiedono e classi che non la possiedono.</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296987"/>
          </a:xfrm>
        </p:spPr>
        <p:txBody>
          <a:bodyPr rtlCol="0">
            <a:normAutofit/>
          </a:bodyPr>
          <a:lstStyle/>
          <a:p>
            <a:pPr fontAlgn="auto">
              <a:spcAft>
                <a:spcPts val="0"/>
              </a:spcAft>
              <a:defRPr/>
            </a:pPr>
            <a:r>
              <a:rPr lang="it-IT" sz="3600" b="1" cap="small" dirty="0" smtClean="0">
                <a:latin typeface="Times New Roman" pitchFamily="18" charset="0"/>
                <a:cs typeface="Times New Roman" pitchFamily="18" charset="0"/>
              </a:rPr>
              <a:t>Mobilitazione delle classi</a:t>
            </a:r>
            <a:endParaRPr lang="it-IT" sz="3600" b="1" cap="small" dirty="0">
              <a:latin typeface="Times New Roman" pitchFamily="18" charset="0"/>
              <a:cs typeface="Times New Roman" pitchFamily="18" charset="0"/>
            </a:endParaRPr>
          </a:p>
        </p:txBody>
      </p:sp>
      <p:sp>
        <p:nvSpPr>
          <p:cNvPr id="3" name="Segnaposto contenuto 2"/>
          <p:cNvSpPr>
            <a:spLocks noGrp="1"/>
          </p:cNvSpPr>
          <p:nvPr>
            <p:ph idx="1"/>
          </p:nvPr>
        </p:nvSpPr>
        <p:spPr>
          <a:xfrm>
            <a:off x="457200" y="1071563"/>
            <a:ext cx="8229600" cy="5357812"/>
          </a:xfrm>
        </p:spPr>
        <p:txBody>
          <a:bodyPr rtlCol="0" anchor="ctr">
            <a:normAutofit fontScale="92500"/>
          </a:bodyPr>
          <a:lstStyle/>
          <a:p>
            <a:pPr marL="0" indent="0" algn="just" fontAlgn="auto">
              <a:spcBef>
                <a:spcPts val="0"/>
              </a:spcBef>
              <a:spcAft>
                <a:spcPts val="0"/>
              </a:spcAft>
              <a:buFont typeface="Arial" pitchFamily="34" charset="0"/>
              <a:buNone/>
              <a:defRPr/>
            </a:pPr>
            <a:r>
              <a:rPr lang="it-IT" dirty="0" smtClean="0">
                <a:latin typeface="Times New Roman" pitchFamily="18" charset="0"/>
                <a:cs typeface="Times New Roman" pitchFamily="18" charset="0"/>
              </a:rPr>
              <a:t>I requisiti </a:t>
            </a:r>
            <a:r>
              <a:rPr lang="it-IT" i="1" dirty="0" smtClean="0">
                <a:latin typeface="Times New Roman" pitchFamily="18" charset="0"/>
                <a:cs typeface="Times New Roman" pitchFamily="18" charset="0"/>
              </a:rPr>
              <a:t>strutturali</a:t>
            </a:r>
            <a:r>
              <a:rPr lang="it-IT" dirty="0" smtClean="0">
                <a:latin typeface="Times New Roman" pitchFamily="18" charset="0"/>
                <a:cs typeface="Times New Roman" pitchFamily="18" charset="0"/>
              </a:rPr>
              <a:t> finalizzati alla mobilitazione di classe sono di tipo </a:t>
            </a:r>
            <a:r>
              <a:rPr lang="it-IT" i="1" dirty="0" smtClean="0">
                <a:latin typeface="Times New Roman" pitchFamily="18" charset="0"/>
                <a:cs typeface="Times New Roman" pitchFamily="18" charset="0"/>
              </a:rPr>
              <a:t>tecnico, politico </a:t>
            </a:r>
            <a:r>
              <a:rPr lang="it-IT" dirty="0" smtClean="0">
                <a:latin typeface="Times New Roman" pitchFamily="18" charset="0"/>
                <a:cs typeface="Times New Roman" pitchFamily="18" charset="0"/>
              </a:rPr>
              <a:t>e</a:t>
            </a:r>
            <a:r>
              <a:rPr lang="it-IT" i="1" dirty="0" smtClean="0">
                <a:latin typeface="Times New Roman" pitchFamily="18" charset="0"/>
                <a:cs typeface="Times New Roman" pitchFamily="18" charset="0"/>
              </a:rPr>
              <a:t> sociale.</a:t>
            </a:r>
          </a:p>
          <a:p>
            <a:pPr marL="0" indent="0" algn="just" fontAlgn="auto">
              <a:spcBef>
                <a:spcPts val="0"/>
              </a:spcBef>
              <a:spcAft>
                <a:spcPts val="0"/>
              </a:spcAft>
              <a:buFont typeface="Arial" pitchFamily="34" charset="0"/>
              <a:buNone/>
              <a:defRPr/>
            </a:pPr>
            <a:r>
              <a:rPr lang="it-IT" dirty="0" smtClean="0">
                <a:latin typeface="Times New Roman"/>
                <a:ea typeface="Calibri"/>
              </a:rPr>
              <a:t>I requisiti </a:t>
            </a:r>
            <a:r>
              <a:rPr lang="it-IT" i="1" dirty="0" smtClean="0">
                <a:latin typeface="Times New Roman"/>
                <a:ea typeface="Calibri"/>
              </a:rPr>
              <a:t>psicologici</a:t>
            </a:r>
            <a:r>
              <a:rPr lang="it-IT" dirty="0" smtClean="0">
                <a:latin typeface="Times New Roman"/>
                <a:ea typeface="Calibri"/>
              </a:rPr>
              <a:t>,</a:t>
            </a:r>
            <a:r>
              <a:rPr lang="it-IT" i="1" dirty="0" smtClean="0">
                <a:latin typeface="Times New Roman"/>
                <a:ea typeface="Calibri"/>
              </a:rPr>
              <a:t> </a:t>
            </a:r>
            <a:r>
              <a:rPr lang="it-IT" dirty="0" smtClean="0">
                <a:latin typeface="Times New Roman"/>
                <a:ea typeface="Calibri"/>
              </a:rPr>
              <a:t>invece, richiedono una identificazione dell’individuo con gli interessi di classe. Tali interessi devono apparire loro importanti e “reali”, ossia sorretti alla base dalla cultura condivisa nell’ambito della stessa classe. </a:t>
            </a:r>
            <a:endParaRPr lang="it-IT" dirty="0" smtClean="0">
              <a:latin typeface="Times New Roman" pitchFamily="18" charset="0"/>
              <a:cs typeface="Times New Roman" pitchFamily="18" charset="0"/>
            </a:endParaRPr>
          </a:p>
          <a:p>
            <a:pPr marL="0" indent="0" algn="just" fontAlgn="auto">
              <a:spcBef>
                <a:spcPts val="0"/>
              </a:spcBef>
              <a:spcAft>
                <a:spcPts val="0"/>
              </a:spcAft>
              <a:buFont typeface="Arial" pitchFamily="34" charset="0"/>
              <a:buNone/>
              <a:defRPr/>
            </a:pPr>
            <a:r>
              <a:rPr lang="it-IT" dirty="0" smtClean="0">
                <a:latin typeface="Times New Roman" pitchFamily="18" charset="0"/>
                <a:cs typeface="Times New Roman" pitchFamily="18" charset="0"/>
              </a:rPr>
              <a:t>Secondo </a:t>
            </a:r>
            <a:r>
              <a:rPr lang="it-IT" dirty="0" err="1" smtClean="0">
                <a:latin typeface="Times New Roman" pitchFamily="18" charset="0"/>
                <a:cs typeface="Times New Roman" pitchFamily="18" charset="0"/>
              </a:rPr>
              <a:t>Dahrendorf</a:t>
            </a:r>
            <a:r>
              <a:rPr lang="it-IT" dirty="0" smtClean="0">
                <a:latin typeface="Times New Roman" pitchFamily="18" charset="0"/>
                <a:cs typeface="Times New Roman" pitchFamily="18" charset="0"/>
              </a:rPr>
              <a:t> sono due gli elementi che caratterizzano un conflitto di classe:</a:t>
            </a:r>
          </a:p>
          <a:p>
            <a:pPr marL="0" indent="0" fontAlgn="auto">
              <a:spcBef>
                <a:spcPts val="0"/>
              </a:spcBef>
              <a:spcAft>
                <a:spcPts val="0"/>
              </a:spcAft>
              <a:buFont typeface="Arial" pitchFamily="34" charset="0"/>
              <a:buChar char="•"/>
              <a:defRPr/>
            </a:pPr>
            <a:r>
              <a:rPr lang="it-IT" dirty="0" smtClean="0">
                <a:latin typeface="Times New Roman" pitchFamily="18" charset="0"/>
                <a:cs typeface="Times New Roman" pitchFamily="18" charset="0"/>
              </a:rPr>
              <a:t> </a:t>
            </a:r>
            <a:r>
              <a:rPr lang="it-IT" i="1" dirty="0" smtClean="0">
                <a:latin typeface="Times New Roman" pitchFamily="18" charset="0"/>
                <a:cs typeface="Times New Roman" pitchFamily="18" charset="0"/>
              </a:rPr>
              <a:t>violenza</a:t>
            </a:r>
          </a:p>
          <a:p>
            <a:pPr marL="0" indent="0" fontAlgn="auto">
              <a:spcBef>
                <a:spcPts val="0"/>
              </a:spcBef>
              <a:spcAft>
                <a:spcPts val="0"/>
              </a:spcAft>
              <a:buFont typeface="Arial" pitchFamily="34" charset="0"/>
              <a:buChar char="•"/>
              <a:defRPr/>
            </a:pPr>
            <a:r>
              <a:rPr lang="it-IT" i="1" dirty="0" smtClean="0">
                <a:latin typeface="Times New Roman" pitchFamily="18" charset="0"/>
                <a:cs typeface="Times New Roman" pitchFamily="18" charset="0"/>
              </a:rPr>
              <a:t> intensità</a:t>
            </a:r>
            <a:endParaRPr lang="it-IT" i="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96925"/>
          </a:xfrm>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Lewis A. </a:t>
            </a:r>
            <a:r>
              <a:rPr lang="it-IT" b="1" cap="small" dirty="0" err="1" smtClean="0">
                <a:latin typeface="Times New Roman" pitchFamily="18" charset="0"/>
                <a:cs typeface="Times New Roman" pitchFamily="18" charset="0"/>
              </a:rPr>
              <a:t>Coser</a:t>
            </a:r>
            <a:endParaRPr lang="it-IT" b="1" cap="small" dirty="0">
              <a:latin typeface="Times New Roman" pitchFamily="18" charset="0"/>
              <a:cs typeface="Times New Roman" pitchFamily="18" charset="0"/>
            </a:endParaRPr>
          </a:p>
        </p:txBody>
      </p:sp>
      <p:sp>
        <p:nvSpPr>
          <p:cNvPr id="3" name="Segnaposto contenuto 2"/>
          <p:cNvSpPr>
            <a:spLocks noGrp="1"/>
          </p:cNvSpPr>
          <p:nvPr>
            <p:ph sz="half" idx="1"/>
          </p:nvPr>
        </p:nvSpPr>
        <p:spPr>
          <a:xfrm>
            <a:off x="457200" y="1214438"/>
            <a:ext cx="4038600" cy="5214937"/>
          </a:xfrm>
          <a:ln w="57150">
            <a:solidFill>
              <a:schemeClr val="accent1"/>
            </a:solidFill>
          </a:ln>
        </p:spPr>
        <p:txBody>
          <a:bodyPr rtlCol="0" anchor="ctr">
            <a:normAutofit fontScale="77500" lnSpcReduction="20000"/>
          </a:bodyPr>
          <a:lstStyle/>
          <a:p>
            <a:pPr marL="6350" indent="17463" algn="ctr" fontAlgn="auto">
              <a:spcBef>
                <a:spcPts val="1200"/>
              </a:spcBef>
              <a:spcAft>
                <a:spcPts val="1200"/>
              </a:spcAft>
              <a:buFont typeface="Arial" pitchFamily="34" charset="0"/>
              <a:buNone/>
              <a:defRPr/>
            </a:pPr>
            <a:r>
              <a:rPr lang="it-IT" b="1" cap="small" dirty="0" smtClean="0">
                <a:latin typeface="Times New Roman" pitchFamily="18" charset="0"/>
                <a:cs typeface="Times New Roman" pitchFamily="18" charset="0"/>
              </a:rPr>
              <a:t>Conflitto esterno</a:t>
            </a:r>
          </a:p>
          <a:p>
            <a:pPr marL="6350" indent="17463" fontAlgn="auto">
              <a:spcAft>
                <a:spcPts val="0"/>
              </a:spcAft>
              <a:buFont typeface="Arial" pitchFamily="34" charset="0"/>
              <a:buNone/>
              <a:defRPr/>
            </a:pPr>
            <a:r>
              <a:rPr lang="it-IT" sz="3000" dirty="0" smtClean="0">
                <a:latin typeface="Times New Roman" pitchFamily="18" charset="0"/>
                <a:cs typeface="Times New Roman" pitchFamily="18" charset="0"/>
              </a:rPr>
              <a:t>È quello che il gruppo vive con l’ambiente che lo circonda, è essenziale nello stabilire un’identità di gruppo, tuttavia sarebbe esagerato affermare che solo attraverso il conflitto si sopraggiunge a tale consapevolezza. Ad ogni modo, il conflitto esterno rafforza il gruppo perché crea un gruppo antagonista negativo verso cui contrapporsi.</a:t>
            </a:r>
            <a:endParaRPr lang="it-IT" sz="3000" dirty="0">
              <a:latin typeface="Times New Roman" pitchFamily="18" charset="0"/>
              <a:cs typeface="Times New Roman" pitchFamily="18" charset="0"/>
            </a:endParaRPr>
          </a:p>
        </p:txBody>
      </p:sp>
      <p:sp>
        <p:nvSpPr>
          <p:cNvPr id="4" name="Segnaposto contenuto 3"/>
          <p:cNvSpPr>
            <a:spLocks noGrp="1"/>
          </p:cNvSpPr>
          <p:nvPr>
            <p:ph sz="half" idx="2"/>
          </p:nvPr>
        </p:nvSpPr>
        <p:spPr>
          <a:xfrm>
            <a:off x="4648200" y="1214438"/>
            <a:ext cx="4038600" cy="5214937"/>
          </a:xfrm>
          <a:ln w="57150">
            <a:solidFill>
              <a:schemeClr val="accent1"/>
            </a:solidFill>
          </a:ln>
        </p:spPr>
        <p:txBody>
          <a:bodyPr rtlCol="0" anchor="ctr">
            <a:normAutofit fontScale="77500" lnSpcReduction="20000"/>
          </a:bodyPr>
          <a:lstStyle/>
          <a:p>
            <a:pPr marL="6350" indent="-6350" algn="ctr" fontAlgn="auto">
              <a:spcBef>
                <a:spcPts val="1200"/>
              </a:spcBef>
              <a:spcAft>
                <a:spcPts val="1200"/>
              </a:spcAft>
              <a:buFont typeface="Arial" pitchFamily="34" charset="0"/>
              <a:buNone/>
              <a:defRPr/>
            </a:pPr>
            <a:r>
              <a:rPr lang="it-IT" b="1" cap="small" dirty="0" smtClean="0">
                <a:latin typeface="Times New Roman" pitchFamily="18" charset="0"/>
                <a:cs typeface="Times New Roman" pitchFamily="18" charset="0"/>
              </a:rPr>
              <a:t>Conflitto interno</a:t>
            </a:r>
          </a:p>
          <a:p>
            <a:pPr marL="6350" indent="-6350" fontAlgn="auto">
              <a:spcAft>
                <a:spcPts val="0"/>
              </a:spcAft>
              <a:buFont typeface="Arial" pitchFamily="34" charset="0"/>
              <a:buNone/>
              <a:defRPr/>
            </a:pPr>
            <a:r>
              <a:rPr lang="it-IT" sz="3000" dirty="0" smtClean="0">
                <a:latin typeface="Times New Roman" pitchFamily="18" charset="0"/>
                <a:cs typeface="Times New Roman" pitchFamily="18" charset="0"/>
              </a:rPr>
              <a:t>Aumenta la sopravvivenza, la coesione e la stabilità di un gruppo. Rappresenta una valvola di sicurezza per placare le condizioni di stress che altrimenti porterebbero alla dissoluzione del gruppo stesso. Tuttavia, un conflitto interno può rivestire il ruolo di mantenimento della stabilità ed implementazione della coesione del gruppo, solo nella misura in cui non investe valori o principi di base. In caso contrario, il conflitto sociale sarà </a:t>
            </a:r>
            <a:r>
              <a:rPr lang="it-IT" sz="3000" i="1" dirty="0" smtClean="0">
                <a:latin typeface="Times New Roman" pitchFamily="18" charset="0"/>
                <a:cs typeface="Times New Roman" pitchFamily="18" charset="0"/>
              </a:rPr>
              <a:t>disgregante</a:t>
            </a:r>
            <a:r>
              <a:rPr lang="it-IT" sz="3000" dirty="0" smtClean="0">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Prospettiva evoluzionista</a:t>
            </a:r>
            <a:endParaRPr lang="it-IT" b="1" cap="small" dirty="0">
              <a:latin typeface="Times New Roman" pitchFamily="18" charset="0"/>
              <a:cs typeface="Times New Roman" pitchFamily="18" charset="0"/>
            </a:endParaRPr>
          </a:p>
        </p:txBody>
      </p:sp>
      <p:sp>
        <p:nvSpPr>
          <p:cNvPr id="3" name="Segnaposto contenuto 2"/>
          <p:cNvSpPr>
            <a:spLocks noGrp="1"/>
          </p:cNvSpPr>
          <p:nvPr>
            <p:ph idx="1"/>
          </p:nvPr>
        </p:nvSpPr>
        <p:spPr/>
        <p:txBody>
          <a:bodyPr rtlCol="0">
            <a:normAutofit fontScale="92500"/>
          </a:bodyPr>
          <a:lstStyle/>
          <a:p>
            <a:pPr marL="6350" indent="-6350" algn="just" fontAlgn="auto">
              <a:spcAft>
                <a:spcPts val="0"/>
              </a:spcAft>
              <a:buFont typeface="Arial" pitchFamily="34" charset="0"/>
              <a:buNone/>
              <a:defRPr/>
            </a:pPr>
            <a:r>
              <a:rPr lang="it-IT" b="1" dirty="0" smtClean="0">
                <a:latin typeface="Times New Roman" pitchFamily="18" charset="0"/>
                <a:cs typeface="Times New Roman" pitchFamily="18" charset="0"/>
              </a:rPr>
              <a:t>Charles Darwin </a:t>
            </a:r>
            <a:r>
              <a:rPr lang="it-IT" dirty="0" smtClean="0">
                <a:latin typeface="Times New Roman" pitchFamily="18" charset="0"/>
                <a:cs typeface="Times New Roman" pitchFamily="18" charset="0"/>
              </a:rPr>
              <a:t>ne </a:t>
            </a:r>
            <a:r>
              <a:rPr lang="it-IT" i="1" dirty="0" smtClean="0">
                <a:latin typeface="Times New Roman" pitchFamily="18" charset="0"/>
                <a:cs typeface="Times New Roman" pitchFamily="18" charset="0"/>
              </a:rPr>
              <a:t>L’origine della specie </a:t>
            </a:r>
            <a:r>
              <a:rPr lang="it-IT" dirty="0" smtClean="0">
                <a:latin typeface="Times New Roman" pitchFamily="18" charset="0"/>
                <a:cs typeface="Times New Roman" pitchFamily="18" charset="0"/>
              </a:rPr>
              <a:t>1859, afferma che le specie umane non sono il risultato di specifici atti di creazione separati, ma hanno tutte un’origine comune, una discendenza diretta da organismi primordiali originari.     L’evoluzionismo darwiniano si fonda sull’idea del </a:t>
            </a:r>
            <a:r>
              <a:rPr lang="it-IT" i="1" dirty="0" smtClean="0">
                <a:latin typeface="Times New Roman" pitchFamily="18" charset="0"/>
                <a:cs typeface="Times New Roman" pitchFamily="18" charset="0"/>
              </a:rPr>
              <a:t>trasformismo biologico</a:t>
            </a:r>
            <a:r>
              <a:rPr lang="it-IT" dirty="0" smtClean="0">
                <a:latin typeface="Times New Roman" pitchFamily="18" charset="0"/>
                <a:cs typeface="Times New Roman" pitchFamily="18" charset="0"/>
              </a:rPr>
              <a:t>, ed in particolare su due concetti: </a:t>
            </a:r>
          </a:p>
          <a:p>
            <a:pPr marL="6350" indent="-6350" algn="just" fontAlgn="auto">
              <a:spcAft>
                <a:spcPts val="0"/>
              </a:spcAft>
              <a:buFont typeface="Arial" pitchFamily="34" charset="0"/>
              <a:buChar char="•"/>
              <a:defRPr/>
            </a:pPr>
            <a:r>
              <a:rPr lang="it-IT" dirty="0" smtClean="0">
                <a:latin typeface="Times New Roman" pitchFamily="18" charset="0"/>
                <a:cs typeface="Times New Roman" pitchFamily="18" charset="0"/>
              </a:rPr>
              <a:t> la selezione naturale;</a:t>
            </a:r>
          </a:p>
          <a:p>
            <a:pPr marL="6350" indent="-6350" algn="just" fontAlgn="auto">
              <a:spcAft>
                <a:spcPts val="0"/>
              </a:spcAft>
              <a:buFont typeface="Arial" pitchFamily="34" charset="0"/>
              <a:buChar char="•"/>
              <a:defRPr/>
            </a:pPr>
            <a:r>
              <a:rPr lang="it-IT" dirty="0" smtClean="0">
                <a:latin typeface="Times New Roman" pitchFamily="18" charset="0"/>
                <a:cs typeface="Times New Roman" pitchFamily="18" charset="0"/>
              </a:rPr>
              <a:t> la variazione genetica.</a:t>
            </a:r>
            <a:endParaRPr lang="it-IT"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olo 1"/>
          <p:cNvSpPr>
            <a:spLocks noGrp="1"/>
          </p:cNvSpPr>
          <p:nvPr>
            <p:ph type="title"/>
          </p:nvPr>
        </p:nvSpPr>
        <p:spPr/>
        <p:txBody>
          <a:bodyPr/>
          <a:lstStyle/>
          <a:p>
            <a:endParaRPr lang="it-IT" smtClean="0"/>
          </a:p>
        </p:txBody>
      </p:sp>
      <p:sp>
        <p:nvSpPr>
          <p:cNvPr id="30722" name="Segnaposto contenuto 2"/>
          <p:cNvSpPr>
            <a:spLocks noGrp="1"/>
          </p:cNvSpPr>
          <p:nvPr>
            <p:ph idx="1"/>
          </p:nvPr>
        </p:nvSpPr>
        <p:spPr>
          <a:xfrm>
            <a:off x="457200" y="285750"/>
            <a:ext cx="8229600" cy="6143625"/>
          </a:xfrm>
          <a:solidFill>
            <a:srgbClr val="00CCFF"/>
          </a:solidFill>
          <a:ln w="38100">
            <a:solidFill>
              <a:schemeClr val="accent1"/>
            </a:solidFill>
          </a:ln>
        </p:spPr>
        <p:txBody>
          <a:bodyPr/>
          <a:lstStyle/>
          <a:p>
            <a:pPr marL="6350" indent="17463" algn="just">
              <a:spcBef>
                <a:spcPct val="0"/>
              </a:spcBef>
              <a:buFont typeface="Arial" charset="0"/>
              <a:buNone/>
            </a:pPr>
            <a:r>
              <a:rPr lang="it-IT" sz="2800" smtClean="0">
                <a:latin typeface="Times New Roman" pitchFamily="18" charset="0"/>
                <a:cs typeface="Times New Roman" pitchFamily="18" charset="0"/>
              </a:rPr>
              <a:t>Da questi due assunti Darwin in sostanza ha dedotto che gli individui presso i quali si manifestano mutamenti organici “vantaggiosi”, hanno maggiori probabilità di sopravvivere. Tali vantaggi, in virtù del principio di eredità, saranno trasmessi per discendenza. </a:t>
            </a:r>
          </a:p>
          <a:p>
            <a:pPr marL="6350" indent="17463" algn="just">
              <a:spcBef>
                <a:spcPct val="0"/>
              </a:spcBef>
              <a:buFont typeface="Arial" charset="0"/>
              <a:buNone/>
            </a:pPr>
            <a:r>
              <a:rPr lang="it-IT" sz="2800" b="1" smtClean="0">
                <a:latin typeface="Times New Roman" pitchFamily="18" charset="0"/>
                <a:cs typeface="Times New Roman" pitchFamily="18" charset="0"/>
              </a:rPr>
              <a:t>Herbert Spencer</a:t>
            </a:r>
            <a:r>
              <a:rPr lang="it-IT" sz="2800" smtClean="0">
                <a:latin typeface="Times New Roman" pitchFamily="18" charset="0"/>
                <a:cs typeface="Times New Roman" pitchFamily="18" charset="0"/>
              </a:rPr>
              <a:t>, adottando la tesi dell’evoluzionismo darwiniano, ha affermato che le società si sviluppano da </a:t>
            </a:r>
            <a:r>
              <a:rPr lang="it-IT" sz="2800" i="1" smtClean="0">
                <a:latin typeface="Times New Roman" pitchFamily="18" charset="0"/>
                <a:cs typeface="Times New Roman" pitchFamily="18" charset="0"/>
              </a:rPr>
              <a:t>forme semplici </a:t>
            </a:r>
            <a:r>
              <a:rPr lang="it-IT" sz="2800" smtClean="0">
                <a:latin typeface="Times New Roman" pitchFamily="18" charset="0"/>
                <a:cs typeface="Times New Roman" pitchFamily="18" charset="0"/>
              </a:rPr>
              <a:t>a </a:t>
            </a:r>
            <a:r>
              <a:rPr lang="it-IT" sz="2800" i="1" smtClean="0">
                <a:latin typeface="Times New Roman" pitchFamily="18" charset="0"/>
                <a:cs typeface="Times New Roman" pitchFamily="18" charset="0"/>
              </a:rPr>
              <a:t>forme complesse. </a:t>
            </a:r>
          </a:p>
        </p:txBody>
      </p:sp>
      <p:graphicFrame>
        <p:nvGraphicFramePr>
          <p:cNvPr id="4" name="Diagramma 3"/>
          <p:cNvGraphicFramePr/>
          <p:nvPr/>
        </p:nvGraphicFramePr>
        <p:xfrm>
          <a:off x="1142976" y="3714752"/>
          <a:ext cx="6786610" cy="2643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3511550"/>
          </a:xfrm>
        </p:spPr>
        <p:txBody>
          <a:bodyPr rtlCol="0">
            <a:normAutofit fontScale="90000"/>
          </a:bodyPr>
          <a:lstStyle/>
          <a:p>
            <a:pPr marL="6350" indent="-6350" algn="just" fontAlgn="auto">
              <a:spcBef>
                <a:spcPct val="20000"/>
              </a:spcBef>
              <a:spcAft>
                <a:spcPts val="0"/>
              </a:spcAft>
              <a:defRPr/>
            </a:pPr>
            <a:r>
              <a:rPr lang="it-IT" sz="3200" b="1" dirty="0" smtClean="0">
                <a:solidFill>
                  <a:prstClr val="black"/>
                </a:solidFill>
                <a:latin typeface="Times New Roman" pitchFamily="18" charset="0"/>
                <a:ea typeface="+mn-ea"/>
                <a:cs typeface="Times New Roman" pitchFamily="18" charset="0"/>
              </a:rPr>
              <a:t>Karl Marx </a:t>
            </a:r>
            <a:r>
              <a:rPr lang="it-IT" sz="3200" dirty="0" smtClean="0">
                <a:solidFill>
                  <a:prstClr val="black"/>
                </a:solidFill>
                <a:latin typeface="Times New Roman" pitchFamily="18" charset="0"/>
                <a:ea typeface="+mn-ea"/>
                <a:cs typeface="Times New Roman" pitchFamily="18" charset="0"/>
              </a:rPr>
              <a:t>afferma che ogni sistema economico si evolve in virtù di un processo letto in termini di </a:t>
            </a:r>
            <a:r>
              <a:rPr lang="it-IT" sz="3200" b="1" i="1" dirty="0" smtClean="0">
                <a:solidFill>
                  <a:prstClr val="black"/>
                </a:solidFill>
                <a:latin typeface="Times New Roman" pitchFamily="18" charset="0"/>
                <a:ea typeface="+mn-ea"/>
                <a:cs typeface="Times New Roman" pitchFamily="18" charset="0"/>
              </a:rPr>
              <a:t>contraddizioni</a:t>
            </a:r>
            <a:r>
              <a:rPr lang="it-IT" sz="3200" dirty="0" smtClean="0">
                <a:solidFill>
                  <a:prstClr val="black"/>
                </a:solidFill>
                <a:latin typeface="Times New Roman" pitchFamily="18" charset="0"/>
                <a:ea typeface="+mn-ea"/>
                <a:cs typeface="Times New Roman" pitchFamily="18" charset="0"/>
              </a:rPr>
              <a:t>,  che possono persistere nel tempo finché il sistema diventa ingestibile ed avviene un violento passaggio ad un altro ordine, negazione del precedente. Individua quattro tipi principali di società di classe, ciascuna contraddistinta da una classe dominante:</a:t>
            </a:r>
            <a:endParaRPr lang="it-IT" dirty="0"/>
          </a:p>
        </p:txBody>
      </p:sp>
      <p:graphicFrame>
        <p:nvGraphicFramePr>
          <p:cNvPr id="5" name="Segnaposto contenuto 4"/>
          <p:cNvGraphicFramePr>
            <a:graphicFrameLocks noGrp="1"/>
          </p:cNvGraphicFramePr>
          <p:nvPr>
            <p:ph idx="1"/>
          </p:nvPr>
        </p:nvGraphicFramePr>
        <p:xfrm>
          <a:off x="500034" y="3571876"/>
          <a:ext cx="8229600" cy="28400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olo 1"/>
          <p:cNvSpPr>
            <a:spLocks noGrp="1"/>
          </p:cNvSpPr>
          <p:nvPr>
            <p:ph type="title"/>
          </p:nvPr>
        </p:nvSpPr>
        <p:spPr>
          <a:xfrm>
            <a:off x="457200" y="274638"/>
            <a:ext cx="8229600" cy="2797175"/>
          </a:xfrm>
        </p:spPr>
        <p:txBody>
          <a:bodyPr anchor="t"/>
          <a:lstStyle/>
          <a:p>
            <a:pPr algn="just"/>
            <a:r>
              <a:rPr lang="it-IT" sz="2900" b="1" smtClean="0">
                <a:latin typeface="Times New Roman" pitchFamily="18" charset="0"/>
                <a:cs typeface="Times New Roman" pitchFamily="18" charset="0"/>
              </a:rPr>
              <a:t>Talcott Parsons </a:t>
            </a:r>
            <a:r>
              <a:rPr lang="it-IT" sz="2900" smtClean="0">
                <a:latin typeface="Times New Roman" pitchFamily="18" charset="0"/>
                <a:cs typeface="Times New Roman" pitchFamily="18" charset="0"/>
              </a:rPr>
              <a:t>fa riferimento ad </a:t>
            </a:r>
            <a:r>
              <a:rPr lang="it-IT" sz="2900" i="1" smtClean="0">
                <a:latin typeface="Times New Roman" pitchFamily="18" charset="0"/>
                <a:cs typeface="Times New Roman" pitchFamily="18" charset="0"/>
              </a:rPr>
              <a:t>universali evolutivi </a:t>
            </a:r>
            <a:r>
              <a:rPr lang="it-IT" sz="2900" smtClean="0">
                <a:latin typeface="Times New Roman" pitchFamily="18" charset="0"/>
                <a:cs typeface="Times New Roman" pitchFamily="18" charset="0"/>
              </a:rPr>
              <a:t>ricorrenti presso differenti società che ne consentono l’evoluzione allo stadio successivo. I sei principali universali evolutivi individuati dall’autore sono:</a:t>
            </a:r>
            <a:br>
              <a:rPr lang="it-IT" sz="2900" smtClean="0">
                <a:latin typeface="Times New Roman" pitchFamily="18" charset="0"/>
                <a:cs typeface="Times New Roman" pitchFamily="18" charset="0"/>
              </a:rPr>
            </a:br>
            <a:r>
              <a:rPr lang="it-IT" sz="2900" i="1" smtClean="0">
                <a:latin typeface="Times New Roman" pitchFamily="18" charset="0"/>
                <a:cs typeface="Times New Roman" pitchFamily="18" charset="0"/>
              </a:rPr>
              <a:t>stratificazione sociale</a:t>
            </a:r>
            <a:r>
              <a:rPr lang="it-IT" sz="2900" smtClean="0">
                <a:latin typeface="Times New Roman" pitchFamily="18" charset="0"/>
                <a:cs typeface="Times New Roman" pitchFamily="18" charset="0"/>
              </a:rPr>
              <a:t>; </a:t>
            </a:r>
            <a:r>
              <a:rPr lang="it-IT" sz="2900" i="1" smtClean="0">
                <a:latin typeface="Times New Roman" pitchFamily="18" charset="0"/>
                <a:cs typeface="Times New Roman" pitchFamily="18" charset="0"/>
              </a:rPr>
              <a:t>economia monetaria ed i mercati</a:t>
            </a:r>
            <a:r>
              <a:rPr lang="it-IT" sz="2900" smtClean="0">
                <a:latin typeface="Times New Roman" pitchFamily="18" charset="0"/>
                <a:cs typeface="Times New Roman" pitchFamily="18" charset="0"/>
              </a:rPr>
              <a:t>; </a:t>
            </a:r>
            <a:r>
              <a:rPr lang="it-IT" sz="2900" i="1" smtClean="0">
                <a:latin typeface="Times New Roman" pitchFamily="18" charset="0"/>
                <a:cs typeface="Times New Roman" pitchFamily="18" charset="0"/>
              </a:rPr>
              <a:t>legittimazione culturale</a:t>
            </a:r>
            <a:r>
              <a:rPr lang="it-IT" sz="2900" smtClean="0">
                <a:latin typeface="Times New Roman" pitchFamily="18" charset="0"/>
                <a:cs typeface="Times New Roman" pitchFamily="18" charset="0"/>
              </a:rPr>
              <a:t>; </a:t>
            </a:r>
            <a:r>
              <a:rPr lang="it-IT" sz="2900" i="1" smtClean="0">
                <a:latin typeface="Times New Roman" pitchFamily="18" charset="0"/>
                <a:cs typeface="Times New Roman" pitchFamily="18" charset="0"/>
              </a:rPr>
              <a:t>organizzazione burocratica</a:t>
            </a:r>
            <a:r>
              <a:rPr lang="it-IT" sz="2900" smtClean="0">
                <a:latin typeface="Times New Roman" pitchFamily="18" charset="0"/>
                <a:cs typeface="Times New Roman" pitchFamily="18" charset="0"/>
              </a:rPr>
              <a:t>; </a:t>
            </a:r>
            <a:r>
              <a:rPr lang="it-IT" sz="2900" i="1" smtClean="0">
                <a:latin typeface="Times New Roman" pitchFamily="18" charset="0"/>
                <a:cs typeface="Times New Roman" pitchFamily="18" charset="0"/>
              </a:rPr>
              <a:t>norme universalistiche</a:t>
            </a:r>
            <a:r>
              <a:rPr lang="it-IT" sz="2900" smtClean="0">
                <a:latin typeface="Times New Roman" pitchFamily="18" charset="0"/>
                <a:cs typeface="Times New Roman" pitchFamily="18" charset="0"/>
              </a:rPr>
              <a:t>; </a:t>
            </a:r>
            <a:r>
              <a:rPr lang="it-IT" sz="2900" i="1" smtClean="0">
                <a:latin typeface="Times New Roman" pitchFamily="18" charset="0"/>
                <a:cs typeface="Times New Roman" pitchFamily="18" charset="0"/>
              </a:rPr>
              <a:t>associazioni democratiche</a:t>
            </a:r>
            <a:r>
              <a:rPr lang="it-IT" sz="2900" smtClean="0">
                <a:latin typeface="Times New Roman" pitchFamily="18" charset="0"/>
                <a:cs typeface="Times New Roman" pitchFamily="18" charset="0"/>
              </a:rPr>
              <a:t>.</a:t>
            </a:r>
          </a:p>
        </p:txBody>
      </p:sp>
      <p:graphicFrame>
        <p:nvGraphicFramePr>
          <p:cNvPr id="4" name="Segnaposto contenuto 3"/>
          <p:cNvGraphicFramePr>
            <a:graphicFrameLocks noGrp="1"/>
          </p:cNvGraphicFramePr>
          <p:nvPr>
            <p:ph idx="1"/>
          </p:nvPr>
        </p:nvGraphicFramePr>
        <p:xfrm>
          <a:off x="457200" y="4071942"/>
          <a:ext cx="8229600" cy="23574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Jürgen Habermas</a:t>
            </a:r>
            <a:endParaRPr lang="it-IT" b="1" cap="small" dirty="0">
              <a:latin typeface="Times New Roman" pitchFamily="18" charset="0"/>
              <a:cs typeface="Times New Roman" pitchFamily="18" charset="0"/>
            </a:endParaRPr>
          </a:p>
        </p:txBody>
      </p:sp>
      <p:sp>
        <p:nvSpPr>
          <p:cNvPr id="33794" name="Segnaposto contenuto 2"/>
          <p:cNvSpPr>
            <a:spLocks noGrp="1"/>
          </p:cNvSpPr>
          <p:nvPr>
            <p:ph idx="1"/>
          </p:nvPr>
        </p:nvSpPr>
        <p:spPr>
          <a:xfrm>
            <a:off x="457200" y="1285875"/>
            <a:ext cx="8229600" cy="5286375"/>
          </a:xfrm>
        </p:spPr>
        <p:txBody>
          <a:bodyPr/>
          <a:lstStyle/>
          <a:p>
            <a:pPr marL="0" indent="0" algn="just">
              <a:buFont typeface="Arial" charset="0"/>
              <a:buNone/>
            </a:pPr>
            <a:r>
              <a:rPr lang="it-IT" smtClean="0">
                <a:latin typeface="Times New Roman" pitchFamily="18" charset="0"/>
                <a:cs typeface="Times New Roman" pitchFamily="18" charset="0"/>
              </a:rPr>
              <a:t>Secondo Habermas le </a:t>
            </a:r>
            <a:r>
              <a:rPr lang="it-IT" i="1" smtClean="0">
                <a:latin typeface="Times New Roman" pitchFamily="18" charset="0"/>
                <a:cs typeface="Times New Roman" pitchFamily="18" charset="0"/>
              </a:rPr>
              <a:t>formazioni sociali </a:t>
            </a:r>
            <a:r>
              <a:rPr lang="it-IT" smtClean="0">
                <a:latin typeface="Times New Roman" pitchFamily="18" charset="0"/>
                <a:cs typeface="Times New Roman" pitchFamily="18" charset="0"/>
              </a:rPr>
              <a:t>possono essere così suddivise:</a:t>
            </a:r>
          </a:p>
          <a:p>
            <a:pPr marL="0" indent="0" algn="just">
              <a:buFont typeface="Arial" charset="0"/>
              <a:buNone/>
            </a:pPr>
            <a:endParaRPr lang="it-IT" smtClean="0">
              <a:latin typeface="Times New Roman" pitchFamily="18" charset="0"/>
              <a:cs typeface="Times New Roman" pitchFamily="18" charset="0"/>
            </a:endParaRPr>
          </a:p>
          <a:p>
            <a:pPr marL="0" indent="0" algn="just">
              <a:buFont typeface="Arial" charset="0"/>
              <a:buNone/>
            </a:pPr>
            <a:endParaRPr lang="it-IT" smtClean="0">
              <a:latin typeface="Times New Roman" pitchFamily="18" charset="0"/>
              <a:cs typeface="Times New Roman" pitchFamily="18" charset="0"/>
            </a:endParaRPr>
          </a:p>
        </p:txBody>
      </p:sp>
      <p:graphicFrame>
        <p:nvGraphicFramePr>
          <p:cNvPr id="5" name="Diagramma 4"/>
          <p:cNvGraphicFramePr/>
          <p:nvPr/>
        </p:nvGraphicFramePr>
        <p:xfrm>
          <a:off x="785786" y="2643182"/>
          <a:ext cx="7715304" cy="38576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olo 1"/>
          <p:cNvSpPr>
            <a:spLocks noGrp="1"/>
          </p:cNvSpPr>
          <p:nvPr>
            <p:ph type="title"/>
          </p:nvPr>
        </p:nvSpPr>
        <p:spPr/>
        <p:txBody>
          <a:bodyPr/>
          <a:lstStyle/>
          <a:p>
            <a:endParaRPr lang="it-IT" smtClean="0"/>
          </a:p>
        </p:txBody>
      </p:sp>
      <p:sp>
        <p:nvSpPr>
          <p:cNvPr id="34818" name="Segnaposto contenuto 2"/>
          <p:cNvSpPr>
            <a:spLocks noGrp="1"/>
          </p:cNvSpPr>
          <p:nvPr>
            <p:ph idx="1"/>
          </p:nvPr>
        </p:nvSpPr>
        <p:spPr>
          <a:xfrm>
            <a:off x="457200" y="285750"/>
            <a:ext cx="8229600" cy="6143625"/>
          </a:xfrm>
          <a:solidFill>
            <a:srgbClr val="00CCFF"/>
          </a:solidFill>
          <a:ln w="57150">
            <a:solidFill>
              <a:schemeClr val="accent1"/>
            </a:solidFill>
          </a:ln>
        </p:spPr>
        <p:txBody>
          <a:bodyPr/>
          <a:lstStyle/>
          <a:p>
            <a:pPr marL="0" indent="0" algn="just">
              <a:spcBef>
                <a:spcPct val="0"/>
              </a:spcBef>
              <a:buFont typeface="Arial" charset="0"/>
              <a:buNone/>
            </a:pPr>
            <a:r>
              <a:rPr lang="it-IT" sz="2800" smtClean="0">
                <a:latin typeface="Times New Roman" pitchFamily="18" charset="0"/>
                <a:cs typeface="Times New Roman" pitchFamily="18" charset="0"/>
              </a:rPr>
              <a:t>La crisi che investe il sistema, e che conduce all’evoluzione, secondo Habermas non è espressa solo in termini di contraddizioni del sistema economico, così come sosteneva Marx,  ma è una crisi dei </a:t>
            </a:r>
            <a:r>
              <a:rPr lang="it-IT" sz="2800" i="1" smtClean="0">
                <a:latin typeface="Times New Roman" pitchFamily="18" charset="0"/>
                <a:cs typeface="Times New Roman" pitchFamily="18" charset="0"/>
              </a:rPr>
              <a:t>valori condivisi</a:t>
            </a:r>
            <a:r>
              <a:rPr lang="it-IT" sz="2800" smtClean="0">
                <a:latin typeface="Times New Roman" pitchFamily="18" charset="0"/>
                <a:cs typeface="Times New Roman" pitchFamily="18" charset="0"/>
              </a:rPr>
              <a:t>. In questo senso, il vecchio sistema sociale si disintegra perché la crisi dei valori condivisi minaccia il senso di identità sociale degli individui, e di conseguenza fa venir meno l’integrazione sociale.</a:t>
            </a:r>
          </a:p>
          <a:p>
            <a:pPr marL="0" indent="0" algn="just">
              <a:spcBef>
                <a:spcPct val="0"/>
              </a:spcBef>
              <a:buFont typeface="Arial" charset="0"/>
              <a:buNone/>
            </a:pPr>
            <a:endParaRPr lang="it-IT" sz="2800" smtClean="0">
              <a:latin typeface="Times New Roman" pitchFamily="18" charset="0"/>
              <a:cs typeface="Times New Roman" pitchFamily="18" charset="0"/>
            </a:endParaRPr>
          </a:p>
        </p:txBody>
      </p:sp>
      <p:graphicFrame>
        <p:nvGraphicFramePr>
          <p:cNvPr id="5" name="Diagramma 4"/>
          <p:cNvGraphicFramePr/>
          <p:nvPr/>
        </p:nvGraphicFramePr>
        <p:xfrm>
          <a:off x="857224" y="3929066"/>
          <a:ext cx="7358114" cy="23574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solidFill>
            <a:schemeClr val="bg1"/>
          </a:solidFill>
          <a:ln w="38100">
            <a:solidFill>
              <a:schemeClr val="accent1"/>
            </a:solidFill>
          </a:ln>
        </p:spPr>
        <p:txBody>
          <a:bodyPr rtlCol="0">
            <a:noAutofit/>
          </a:bodyPr>
          <a:lstStyle/>
          <a:p>
            <a:pPr algn="just" fontAlgn="auto">
              <a:spcBef>
                <a:spcPts val="0"/>
              </a:spcBef>
              <a:spcAft>
                <a:spcPts val="0"/>
              </a:spcAft>
              <a:defRPr/>
            </a:pPr>
            <a:r>
              <a:rPr lang="it-IT" sz="2600" dirty="0" smtClean="0">
                <a:solidFill>
                  <a:prstClr val="black"/>
                </a:solidFill>
                <a:latin typeface="Times New Roman" pitchFamily="18" charset="0"/>
                <a:ea typeface="+mn-ea"/>
                <a:cs typeface="Times New Roman" pitchFamily="18" charset="0"/>
              </a:rPr>
              <a:t>La società che sostituisce la precedente si origina dal processo di </a:t>
            </a:r>
            <a:r>
              <a:rPr lang="it-IT" sz="2600" b="1" i="1" dirty="0" smtClean="0">
                <a:solidFill>
                  <a:prstClr val="black"/>
                </a:solidFill>
                <a:latin typeface="Times New Roman" pitchFamily="18" charset="0"/>
                <a:ea typeface="+mn-ea"/>
                <a:cs typeface="Times New Roman" pitchFamily="18" charset="0"/>
              </a:rPr>
              <a:t>legittimazione</a:t>
            </a:r>
            <a:r>
              <a:rPr lang="it-IT" sz="2600" dirty="0" smtClean="0">
                <a:solidFill>
                  <a:prstClr val="black"/>
                </a:solidFill>
                <a:latin typeface="Times New Roman" pitchFamily="18" charset="0"/>
                <a:ea typeface="+mn-ea"/>
                <a:cs typeface="Times New Roman" pitchFamily="18" charset="0"/>
              </a:rPr>
              <a:t>, ossia al riconoscimento della validità del nuovo ordinamento politico.</a:t>
            </a:r>
            <a:endParaRPr lang="it-IT" sz="2600" dirty="0"/>
          </a:p>
        </p:txBody>
      </p:sp>
      <p:sp>
        <p:nvSpPr>
          <p:cNvPr id="35842" name="Segnaposto contenuto 2"/>
          <p:cNvSpPr>
            <a:spLocks noGrp="1"/>
          </p:cNvSpPr>
          <p:nvPr>
            <p:ph sz="half" idx="1"/>
          </p:nvPr>
        </p:nvSpPr>
        <p:spPr>
          <a:xfrm>
            <a:off x="457200" y="1643063"/>
            <a:ext cx="4038600" cy="4714875"/>
          </a:xfrm>
          <a:solidFill>
            <a:schemeClr val="bg1"/>
          </a:solidFill>
          <a:ln w="38100">
            <a:solidFill>
              <a:schemeClr val="accent1"/>
            </a:solidFill>
          </a:ln>
        </p:spPr>
        <p:txBody>
          <a:bodyPr anchor="ctr"/>
          <a:lstStyle/>
          <a:p>
            <a:pPr marL="0" indent="0">
              <a:spcBef>
                <a:spcPct val="0"/>
              </a:spcBef>
              <a:buFont typeface="Arial" charset="0"/>
              <a:buNone/>
            </a:pPr>
            <a:r>
              <a:rPr lang="it-IT" sz="2100" smtClean="0">
                <a:latin typeface="Times New Roman" pitchFamily="18" charset="0"/>
                <a:cs typeface="Times New Roman" pitchFamily="18" charset="0"/>
              </a:rPr>
              <a:t>Nelle </a:t>
            </a:r>
            <a:r>
              <a:rPr lang="it-IT" sz="2100" b="1" i="1" smtClean="0">
                <a:latin typeface="Times New Roman" pitchFamily="18" charset="0"/>
                <a:cs typeface="Times New Roman" pitchFamily="18" charset="0"/>
              </a:rPr>
              <a:t>società capitaliste liberali </a:t>
            </a:r>
            <a:r>
              <a:rPr lang="it-IT" sz="2100" smtClean="0">
                <a:latin typeface="Times New Roman" pitchFamily="18" charset="0"/>
                <a:cs typeface="Times New Roman" pitchFamily="18" charset="0"/>
              </a:rPr>
              <a:t>i rapporti di classe sono “depoliticizzati”. Tali società traggono la propria legittimazione dall’economia di mercato idealmente considerato equo. Tuttavia, le fluttuazioni di mercato rappresentano una minaccia alla stessa integrazione sociale. In tal senso una crisi economica determina l’insorgenza di una crisi di legittimazione del sistema sociale conseguentemente messo in discussione.</a:t>
            </a:r>
          </a:p>
        </p:txBody>
      </p:sp>
      <p:sp>
        <p:nvSpPr>
          <p:cNvPr id="35843" name="Segnaposto contenuto 3"/>
          <p:cNvSpPr>
            <a:spLocks noGrp="1"/>
          </p:cNvSpPr>
          <p:nvPr>
            <p:ph sz="half" idx="2"/>
          </p:nvPr>
        </p:nvSpPr>
        <p:spPr>
          <a:xfrm>
            <a:off x="4648200" y="1643063"/>
            <a:ext cx="4038600" cy="4714875"/>
          </a:xfrm>
          <a:solidFill>
            <a:schemeClr val="bg1"/>
          </a:solidFill>
          <a:ln w="38100">
            <a:solidFill>
              <a:schemeClr val="accent1"/>
            </a:solidFill>
          </a:ln>
        </p:spPr>
        <p:txBody>
          <a:bodyPr anchor="ctr"/>
          <a:lstStyle/>
          <a:p>
            <a:pPr marL="0" indent="0">
              <a:spcBef>
                <a:spcPct val="0"/>
              </a:spcBef>
              <a:buFont typeface="Arial" charset="0"/>
              <a:buNone/>
            </a:pPr>
            <a:r>
              <a:rPr lang="it-IT" sz="2000" smtClean="0">
                <a:latin typeface="Times New Roman" pitchFamily="18" charset="0"/>
                <a:cs typeface="Times New Roman" pitchFamily="18" charset="0"/>
              </a:rPr>
              <a:t>Nelle </a:t>
            </a:r>
            <a:r>
              <a:rPr lang="it-IT" sz="2000" b="1" i="1" smtClean="0">
                <a:latin typeface="Times New Roman" pitchFamily="18" charset="0"/>
                <a:cs typeface="Times New Roman" pitchFamily="18" charset="0"/>
              </a:rPr>
              <a:t>società capitaliste organizzate </a:t>
            </a:r>
            <a:r>
              <a:rPr lang="it-IT" sz="2000" smtClean="0">
                <a:latin typeface="Times New Roman" pitchFamily="18" charset="0"/>
                <a:cs typeface="Times New Roman" pitchFamily="18" charset="0"/>
              </a:rPr>
              <a:t>si assiste al riemergere dello Stato come elemento di limitazione delle fluttuazioni di mercato. Tali società, fortemente razionali, richiedono una legittimazione formale ed esplicita, fondata su un sistema di democrazia formale, ossia su un sistema ove sia concessa la reale partecipazione delle persone al processo decisionale. Tuttavia, la globalizzazione riduce la capacità degli Stati di controllare l’economia, e questo conduce ad un costante stato di crisi.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olo 1"/>
          <p:cNvSpPr>
            <a:spLocks noGrp="1"/>
          </p:cNvSpPr>
          <p:nvPr>
            <p:ph type="title"/>
          </p:nvPr>
        </p:nvSpPr>
        <p:spPr>
          <a:xfrm>
            <a:off x="457200" y="274638"/>
            <a:ext cx="8229600" cy="2225675"/>
          </a:xfrm>
        </p:spPr>
        <p:txBody>
          <a:bodyPr anchor="t"/>
          <a:lstStyle/>
          <a:p>
            <a:r>
              <a:rPr lang="it-IT" sz="2800" b="1" i="1" smtClean="0">
                <a:latin typeface="Times New Roman" pitchFamily="18" charset="0"/>
                <a:cs typeface="Times New Roman" pitchFamily="18" charset="0"/>
              </a:rPr>
              <a:t>Società tradizionali</a:t>
            </a:r>
            <a:r>
              <a:rPr lang="it-IT" sz="2800" smtClean="0">
                <a:latin typeface="Times New Roman" pitchFamily="18" charset="0"/>
                <a:cs typeface="Times New Roman" pitchFamily="18" charset="0"/>
              </a:rPr>
              <a:t>		</a:t>
            </a:r>
            <a:r>
              <a:rPr lang="it-IT" sz="2800" b="1" i="1" smtClean="0">
                <a:latin typeface="Times New Roman" pitchFamily="18" charset="0"/>
                <a:cs typeface="Times New Roman" pitchFamily="18" charset="0"/>
              </a:rPr>
              <a:t>Società capitaliste</a:t>
            </a:r>
            <a:br>
              <a:rPr lang="it-IT" sz="2800" b="1" i="1" smtClean="0">
                <a:latin typeface="Times New Roman" pitchFamily="18" charset="0"/>
                <a:cs typeface="Times New Roman" pitchFamily="18" charset="0"/>
              </a:rPr>
            </a:br>
            <a:r>
              <a:rPr lang="it-IT" sz="2800" b="1" i="1" smtClean="0">
                <a:latin typeface="Times New Roman" pitchFamily="18" charset="0"/>
                <a:cs typeface="Times New Roman" pitchFamily="18" charset="0"/>
              </a:rPr>
              <a:t/>
            </a:r>
            <a:br>
              <a:rPr lang="it-IT" sz="2800" b="1" i="1" smtClean="0">
                <a:latin typeface="Times New Roman" pitchFamily="18" charset="0"/>
                <a:cs typeface="Times New Roman" pitchFamily="18" charset="0"/>
              </a:rPr>
            </a:br>
            <a:r>
              <a:rPr lang="it-IT" sz="2800" b="1" i="1" smtClean="0">
                <a:latin typeface="Times New Roman" pitchFamily="18" charset="0"/>
                <a:cs typeface="Times New Roman" pitchFamily="18" charset="0"/>
              </a:rPr>
              <a:t>Crescente razionalizzazione</a:t>
            </a:r>
          </a:p>
        </p:txBody>
      </p:sp>
      <p:sp>
        <p:nvSpPr>
          <p:cNvPr id="36866" name="Segnaposto contenuto 2"/>
          <p:cNvSpPr>
            <a:spLocks noGrp="1"/>
          </p:cNvSpPr>
          <p:nvPr>
            <p:ph idx="1"/>
          </p:nvPr>
        </p:nvSpPr>
        <p:spPr>
          <a:xfrm rot="10800000" flipV="1">
            <a:off x="457200" y="2357438"/>
            <a:ext cx="8229600" cy="3814762"/>
          </a:xfrm>
        </p:spPr>
        <p:txBody>
          <a:bodyPr anchor="ctr"/>
          <a:lstStyle/>
          <a:p>
            <a:pPr marL="0" indent="0" algn="just">
              <a:buFont typeface="Arial" charset="0"/>
              <a:buNone/>
            </a:pPr>
            <a:r>
              <a:rPr lang="it-IT" smtClean="0">
                <a:latin typeface="Times New Roman" pitchFamily="18" charset="0"/>
                <a:cs typeface="Times New Roman" pitchFamily="18" charset="0"/>
              </a:rPr>
              <a:t>È per questo che l’autore recupera il concetto weberiano di “gabbia d’acciaio”, al fine di designate metaforicamente lo stato delle odierne società burocratizzate, dove la razionalizzazione ha spazzato via le credenze di carattere magico, producendo ciò che Weber definisce “disincantamento”.</a:t>
            </a:r>
            <a:endParaRPr lang="it-IT" smtClean="0"/>
          </a:p>
        </p:txBody>
      </p:sp>
      <p:sp>
        <p:nvSpPr>
          <p:cNvPr id="5" name="Freccia a destra 4"/>
          <p:cNvSpPr/>
          <p:nvPr/>
        </p:nvSpPr>
        <p:spPr>
          <a:xfrm>
            <a:off x="1000125" y="785813"/>
            <a:ext cx="7143750" cy="1285875"/>
          </a:xfrm>
          <a:prstGeom prst="rightArrow">
            <a:avLst>
              <a:gd name="adj1" fmla="val 73009"/>
              <a:gd name="adj2" fmla="val 50000"/>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fontScale="90000"/>
          </a:bodyPr>
          <a:lstStyle/>
          <a:p>
            <a:pPr fontAlgn="auto">
              <a:spcAft>
                <a:spcPts val="0"/>
              </a:spcAft>
              <a:defRPr/>
            </a:pPr>
            <a:r>
              <a:rPr lang="it-IT" b="1" cap="small" dirty="0" smtClean="0">
                <a:latin typeface="Times New Roman" pitchFamily="18" charset="0"/>
                <a:cs typeface="Times New Roman" pitchFamily="18" charset="0"/>
              </a:rPr>
              <a:t>mondo vitale e agire comunicativo</a:t>
            </a:r>
            <a:endParaRPr lang="it-IT" dirty="0"/>
          </a:p>
        </p:txBody>
      </p:sp>
      <p:graphicFrame>
        <p:nvGraphicFramePr>
          <p:cNvPr id="4" name="Segnaposto contenuto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olo 1"/>
          <p:cNvSpPr>
            <a:spLocks noGrp="1"/>
          </p:cNvSpPr>
          <p:nvPr>
            <p:ph type="title"/>
          </p:nvPr>
        </p:nvSpPr>
        <p:spPr/>
        <p:txBody>
          <a:bodyPr/>
          <a:lstStyle/>
          <a:p>
            <a:pPr algn="just"/>
            <a:r>
              <a:rPr lang="it-IT" sz="2400" b="1" i="1" smtClean="0">
                <a:latin typeface="Times New Roman" pitchFamily="18" charset="0"/>
                <a:cs typeface="Times New Roman" pitchFamily="18" charset="0"/>
              </a:rPr>
              <a:t>Razionalità comunicativa</a:t>
            </a:r>
            <a:r>
              <a:rPr lang="it-IT" sz="2400" smtClean="0">
                <a:latin typeface="Times New Roman" pitchFamily="18" charset="0"/>
                <a:cs typeface="Times New Roman" pitchFamily="18" charset="0"/>
              </a:rPr>
              <a:t>		  </a:t>
            </a:r>
            <a:r>
              <a:rPr lang="it-IT" sz="2400" b="1" i="1" smtClean="0">
                <a:latin typeface="Times New Roman" pitchFamily="18" charset="0"/>
                <a:cs typeface="Times New Roman" pitchFamily="18" charset="0"/>
              </a:rPr>
              <a:t>Razionalità strumentale</a:t>
            </a:r>
          </a:p>
        </p:txBody>
      </p:sp>
      <p:sp>
        <p:nvSpPr>
          <p:cNvPr id="5" name="Ovale 4"/>
          <p:cNvSpPr/>
          <p:nvPr/>
        </p:nvSpPr>
        <p:spPr>
          <a:xfrm>
            <a:off x="428625" y="428625"/>
            <a:ext cx="3571875" cy="914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6" name="Ovale 5"/>
          <p:cNvSpPr/>
          <p:nvPr/>
        </p:nvSpPr>
        <p:spPr>
          <a:xfrm>
            <a:off x="5072063" y="357188"/>
            <a:ext cx="3429000" cy="9144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7" name="Freccia in giù 6"/>
          <p:cNvSpPr/>
          <p:nvPr/>
        </p:nvSpPr>
        <p:spPr>
          <a:xfrm>
            <a:off x="1857375" y="1500188"/>
            <a:ext cx="484188" cy="9779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8" name="Freccia in giù 7"/>
          <p:cNvSpPr/>
          <p:nvPr/>
        </p:nvSpPr>
        <p:spPr>
          <a:xfrm>
            <a:off x="6572250" y="1357313"/>
            <a:ext cx="484188" cy="9779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graphicFrame>
        <p:nvGraphicFramePr>
          <p:cNvPr id="9" name="Segnaposto contenuto 3"/>
          <p:cNvGraphicFramePr>
            <a:graphicFrameLocks noGrp="1"/>
          </p:cNvGraphicFramePr>
          <p:nvPr>
            <p:ph idx="1"/>
          </p:nvPr>
        </p:nvGraphicFramePr>
        <p:xfrm>
          <a:off x="285720" y="1600200"/>
          <a:ext cx="840108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L’Interazionismo simbolico</a:t>
            </a:r>
            <a:endParaRPr lang="it-IT" b="1" cap="small" dirty="0">
              <a:latin typeface="Times New Roman" pitchFamily="18" charset="0"/>
              <a:cs typeface="Times New Roman" pitchFamily="18" charset="0"/>
            </a:endParaRPr>
          </a:p>
        </p:txBody>
      </p:sp>
      <p:sp>
        <p:nvSpPr>
          <p:cNvPr id="3" name="Segnaposto contenuto 2"/>
          <p:cNvSpPr>
            <a:spLocks noGrp="1"/>
          </p:cNvSpPr>
          <p:nvPr>
            <p:ph idx="1"/>
          </p:nvPr>
        </p:nvSpPr>
        <p:spPr>
          <a:ln>
            <a:solidFill>
              <a:srgbClr val="26A907"/>
            </a:solidFill>
          </a:ln>
        </p:spPr>
        <p:txBody>
          <a:bodyPr rtlCol="0" anchor="ctr">
            <a:normAutofit fontScale="92500" lnSpcReduction="10000"/>
          </a:bodyPr>
          <a:lstStyle/>
          <a:p>
            <a:pPr marL="0" indent="0" algn="just" fontAlgn="auto">
              <a:spcAft>
                <a:spcPts val="0"/>
              </a:spcAft>
              <a:buFont typeface="Arial" pitchFamily="34" charset="0"/>
              <a:buNone/>
              <a:defRPr/>
            </a:pPr>
            <a:r>
              <a:rPr lang="it-IT" dirty="0" smtClean="0">
                <a:latin typeface="Times New Roman" pitchFamily="18" charset="0"/>
                <a:cs typeface="Times New Roman" pitchFamily="18" charset="0"/>
              </a:rPr>
              <a:t>L’interazionismo simbolico nasce dall’interesse per il linguaggio, il simbolo ed il significato. </a:t>
            </a:r>
            <a:r>
              <a:rPr lang="it-IT" b="1" dirty="0" smtClean="0">
                <a:latin typeface="Times New Roman" pitchFamily="18" charset="0"/>
                <a:cs typeface="Times New Roman" pitchFamily="18" charset="0"/>
              </a:rPr>
              <a:t>Mead</a:t>
            </a:r>
            <a:r>
              <a:rPr lang="it-IT" dirty="0" smtClean="0">
                <a:latin typeface="Times New Roman" pitchFamily="18" charset="0"/>
                <a:cs typeface="Times New Roman" pitchFamily="18" charset="0"/>
              </a:rPr>
              <a:t> afferma che il </a:t>
            </a:r>
            <a:r>
              <a:rPr lang="it-IT" i="1" dirty="0" smtClean="0">
                <a:latin typeface="Times New Roman" pitchFamily="18" charset="0"/>
                <a:cs typeface="Times New Roman" pitchFamily="18" charset="0"/>
              </a:rPr>
              <a:t>linguaggio</a:t>
            </a:r>
            <a:r>
              <a:rPr lang="it-IT" dirty="0" smtClean="0">
                <a:latin typeface="Times New Roman" pitchFamily="18" charset="0"/>
                <a:cs typeface="Times New Roman" pitchFamily="18" charset="0"/>
              </a:rPr>
              <a:t> ci consente di diventare autocoscienti, cioè consapevoli della nostra individualità e capaci di vederci dall’esterno come fanno gli altri. L’elemento chiave di questo processo è il </a:t>
            </a:r>
            <a:r>
              <a:rPr lang="it-IT" i="1" dirty="0" smtClean="0">
                <a:latin typeface="Times New Roman" pitchFamily="18" charset="0"/>
                <a:cs typeface="Times New Roman" pitchFamily="18" charset="0"/>
              </a:rPr>
              <a:t>simbolo</a:t>
            </a:r>
            <a:r>
              <a:rPr lang="it-IT" dirty="0" smtClean="0">
                <a:latin typeface="Times New Roman" pitchFamily="18" charset="0"/>
                <a:cs typeface="Times New Roman" pitchFamily="18" charset="0"/>
              </a:rPr>
              <a:t>. Un esempio di simbolo è la parola, che rappresenta ciò che vogliamo dire. Grazie ai simboli, gli uomini si scambiano </a:t>
            </a:r>
            <a:r>
              <a:rPr lang="it-IT" i="1" dirty="0" smtClean="0">
                <a:latin typeface="Times New Roman" pitchFamily="18" charset="0"/>
                <a:cs typeface="Times New Roman" pitchFamily="18" charset="0"/>
              </a:rPr>
              <a:t>significati condivisi</a:t>
            </a:r>
            <a:r>
              <a:rPr lang="it-IT" dirty="0" smtClean="0">
                <a:latin typeface="Times New Roman" pitchFamily="18" charset="0"/>
                <a:cs typeface="Times New Roman" pitchFamily="18" charset="0"/>
              </a:rPr>
              <a:t> nelle interazioni reciproche.</a:t>
            </a:r>
            <a:endParaRPr lang="it-IT"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George Herbert Mead</a:t>
            </a:r>
            <a:endParaRPr lang="it-IT" b="1" cap="small" dirty="0">
              <a:latin typeface="Times New Roman" pitchFamily="18" charset="0"/>
              <a:cs typeface="Times New Roman" pitchFamily="18" charset="0"/>
            </a:endParaRPr>
          </a:p>
        </p:txBody>
      </p:sp>
      <p:sp>
        <p:nvSpPr>
          <p:cNvPr id="3" name="Segnaposto contenuto 2"/>
          <p:cNvSpPr>
            <a:spLocks noGrp="1"/>
          </p:cNvSpPr>
          <p:nvPr>
            <p:ph idx="1"/>
          </p:nvPr>
        </p:nvSpPr>
        <p:spPr/>
        <p:txBody>
          <a:bodyPr rtlCol="0" anchor="ctr">
            <a:normAutofit/>
          </a:bodyPr>
          <a:lstStyle/>
          <a:p>
            <a:pPr marL="0" indent="0" algn="ctr" fontAlgn="auto">
              <a:spcBef>
                <a:spcPts val="0"/>
              </a:spcBef>
              <a:spcAft>
                <a:spcPts val="4200"/>
              </a:spcAft>
              <a:buFont typeface="Arial" pitchFamily="34" charset="0"/>
              <a:buNone/>
              <a:defRPr/>
            </a:pPr>
            <a:r>
              <a:rPr lang="it-IT" b="1" cap="small" dirty="0" smtClean="0">
                <a:latin typeface="Times New Roman" pitchFamily="18" charset="0"/>
                <a:cs typeface="Times New Roman" pitchFamily="18" charset="0"/>
              </a:rPr>
              <a:t>Teoria del self</a:t>
            </a:r>
          </a:p>
          <a:p>
            <a:pPr marL="0" fontAlgn="auto">
              <a:spcBef>
                <a:spcPts val="0"/>
              </a:spcBef>
              <a:spcAft>
                <a:spcPts val="1200"/>
              </a:spcAft>
              <a:buFont typeface="Wingdings" pitchFamily="2" charset="2"/>
              <a:buChar char="v"/>
              <a:defRPr/>
            </a:pPr>
            <a:r>
              <a:rPr lang="it-IT" dirty="0" smtClean="0">
                <a:latin typeface="Times New Roman" pitchFamily="18" charset="0"/>
                <a:cs typeface="Times New Roman" pitchFamily="18" charset="0"/>
              </a:rPr>
              <a:t> </a:t>
            </a:r>
            <a:r>
              <a:rPr lang="it-IT" i="1" dirty="0" smtClean="0">
                <a:latin typeface="Times New Roman" pitchFamily="18" charset="0"/>
                <a:cs typeface="Times New Roman" pitchFamily="18" charset="0"/>
              </a:rPr>
              <a:t>Il Sé: Io + Me</a:t>
            </a:r>
          </a:p>
          <a:p>
            <a:pPr marL="0" fontAlgn="auto">
              <a:spcBef>
                <a:spcPts val="0"/>
              </a:spcBef>
              <a:spcAft>
                <a:spcPts val="1200"/>
              </a:spcAft>
              <a:buFont typeface="Wingdings" pitchFamily="2" charset="2"/>
              <a:buChar char="v"/>
              <a:defRPr/>
            </a:pPr>
            <a:r>
              <a:rPr lang="it-IT" i="1" dirty="0" smtClean="0">
                <a:latin typeface="Times New Roman" pitchFamily="18" charset="0"/>
                <a:cs typeface="Times New Roman" pitchFamily="18" charset="0"/>
              </a:rPr>
              <a:t> L’interazione con sé stessi</a:t>
            </a:r>
          </a:p>
          <a:p>
            <a:pPr marL="0" fontAlgn="auto">
              <a:spcBef>
                <a:spcPts val="0"/>
              </a:spcBef>
              <a:spcAft>
                <a:spcPts val="1200"/>
              </a:spcAft>
              <a:buFont typeface="Wingdings" pitchFamily="2" charset="2"/>
              <a:buChar char="v"/>
              <a:defRPr/>
            </a:pPr>
            <a:r>
              <a:rPr lang="it-IT" i="1" dirty="0" smtClean="0">
                <a:latin typeface="Times New Roman" pitchFamily="18" charset="0"/>
                <a:cs typeface="Times New Roman" pitchFamily="18" charset="0"/>
              </a:rPr>
              <a:t> Lo sviluppo del Sé</a:t>
            </a:r>
          </a:p>
          <a:p>
            <a:pPr marL="0" fontAlgn="auto">
              <a:spcBef>
                <a:spcPts val="0"/>
              </a:spcBef>
              <a:spcAft>
                <a:spcPts val="1200"/>
              </a:spcAft>
              <a:buFont typeface="Wingdings" pitchFamily="2" charset="2"/>
              <a:buChar char="v"/>
              <a:defRPr/>
            </a:pPr>
            <a:r>
              <a:rPr lang="it-IT" i="1" dirty="0" smtClean="0">
                <a:latin typeface="Times New Roman" pitchFamily="18" charset="0"/>
                <a:cs typeface="Times New Roman" pitchFamily="18" charset="0"/>
              </a:rPr>
              <a:t> Il significato simbolico</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olo 1"/>
          <p:cNvSpPr>
            <a:spLocks noGrp="1"/>
          </p:cNvSpPr>
          <p:nvPr>
            <p:ph type="title"/>
          </p:nvPr>
        </p:nvSpPr>
        <p:spPr/>
        <p:txBody>
          <a:bodyPr/>
          <a:lstStyle/>
          <a:p>
            <a:r>
              <a:rPr lang="it-IT" sz="2400" b="1" i="1" smtClean="0">
                <a:latin typeface="Times New Roman" pitchFamily="18" charset="0"/>
                <a:cs typeface="Times New Roman" pitchFamily="18" charset="0"/>
              </a:rPr>
              <a:t>                  </a:t>
            </a:r>
            <a:br>
              <a:rPr lang="it-IT" sz="2400" b="1" i="1" smtClean="0">
                <a:latin typeface="Times New Roman" pitchFamily="18" charset="0"/>
                <a:cs typeface="Times New Roman" pitchFamily="18" charset="0"/>
              </a:rPr>
            </a:br>
            <a:r>
              <a:rPr lang="it-IT" sz="2600" b="1" i="1" smtClean="0">
                <a:latin typeface="Times New Roman" pitchFamily="18" charset="0"/>
                <a:cs typeface="Times New Roman" pitchFamily="18" charset="0"/>
              </a:rPr>
              <a:t>               Auto - interazione</a:t>
            </a:r>
          </a:p>
        </p:txBody>
      </p:sp>
      <p:sp>
        <p:nvSpPr>
          <p:cNvPr id="3" name="Segnaposto contenuto 2"/>
          <p:cNvSpPr>
            <a:spLocks noGrp="1"/>
          </p:cNvSpPr>
          <p:nvPr>
            <p:ph idx="1"/>
          </p:nvPr>
        </p:nvSpPr>
        <p:spPr/>
        <p:txBody>
          <a:bodyPr rtlCol="0">
            <a:normAutofit/>
          </a:bodyPr>
          <a:lstStyle/>
          <a:p>
            <a:pPr fontAlgn="auto">
              <a:spcBef>
                <a:spcPts val="1800"/>
              </a:spcBef>
              <a:spcAft>
                <a:spcPts val="0"/>
              </a:spcAft>
              <a:buFont typeface="Arial" pitchFamily="34" charset="0"/>
              <a:buNone/>
              <a:defRPr/>
            </a:pPr>
            <a:endParaRPr lang="it-IT" sz="2400" dirty="0" smtClean="0">
              <a:latin typeface="Times New Roman" pitchFamily="18" charset="0"/>
              <a:cs typeface="Times New Roman" pitchFamily="18" charset="0"/>
            </a:endParaRPr>
          </a:p>
          <a:p>
            <a:pPr fontAlgn="auto">
              <a:spcBef>
                <a:spcPts val="600"/>
              </a:spcBef>
              <a:spcAft>
                <a:spcPts val="0"/>
              </a:spcAft>
              <a:buFont typeface="Arial" pitchFamily="34" charset="0"/>
              <a:buNone/>
              <a:defRPr/>
            </a:pPr>
            <a:r>
              <a:rPr lang="it-IT" sz="2400" b="1" i="1" dirty="0" smtClean="0">
                <a:latin typeface="Times New Roman" pitchFamily="18" charset="0"/>
                <a:cs typeface="Times New Roman" pitchFamily="18" charset="0"/>
              </a:rPr>
              <a:t>Valori						</a:t>
            </a:r>
          </a:p>
          <a:p>
            <a:pPr fontAlgn="auto">
              <a:spcBef>
                <a:spcPts val="0"/>
              </a:spcBef>
              <a:spcAft>
                <a:spcPts val="0"/>
              </a:spcAft>
              <a:buFont typeface="Arial" pitchFamily="34" charset="0"/>
              <a:buNone/>
              <a:defRPr/>
            </a:pPr>
            <a:r>
              <a:rPr lang="it-IT" sz="2400" b="1" i="1" dirty="0" smtClean="0">
                <a:latin typeface="Times New Roman" pitchFamily="18" charset="0"/>
                <a:cs typeface="Times New Roman" pitchFamily="18" charset="0"/>
              </a:rPr>
              <a:t>Norme						</a:t>
            </a:r>
          </a:p>
          <a:p>
            <a:pPr marL="0" fontAlgn="auto">
              <a:spcBef>
                <a:spcPts val="0"/>
              </a:spcBef>
              <a:spcAft>
                <a:spcPts val="0"/>
              </a:spcAft>
              <a:buFont typeface="Arial" pitchFamily="34" charset="0"/>
              <a:buNone/>
              <a:defRPr/>
            </a:pPr>
            <a:r>
              <a:rPr lang="it-IT" sz="2400" b="1" i="1" dirty="0" smtClean="0">
                <a:latin typeface="Times New Roman" pitchFamily="18" charset="0"/>
                <a:cs typeface="Times New Roman" pitchFamily="18" charset="0"/>
              </a:rPr>
              <a:t>Ruolo 			         			        Interpretazione</a:t>
            </a:r>
          </a:p>
          <a:p>
            <a:pPr marL="0" fontAlgn="auto">
              <a:spcBef>
                <a:spcPts val="0"/>
              </a:spcBef>
              <a:spcAft>
                <a:spcPts val="0"/>
              </a:spcAft>
              <a:buFont typeface="Arial" pitchFamily="34" charset="0"/>
              <a:buNone/>
              <a:defRPr/>
            </a:pPr>
            <a:r>
              <a:rPr lang="it-IT" sz="2400" b="1" i="1" dirty="0" smtClean="0">
                <a:latin typeface="Times New Roman" pitchFamily="18" charset="0"/>
                <a:cs typeface="Times New Roman" pitchFamily="18" charset="0"/>
              </a:rPr>
              <a:t>Status</a:t>
            </a:r>
            <a:r>
              <a:rPr lang="it-IT" dirty="0" smtClean="0">
                <a:latin typeface="Times New Roman" pitchFamily="18" charset="0"/>
                <a:cs typeface="Times New Roman" pitchFamily="18" charset="0"/>
              </a:rPr>
              <a:t>	</a:t>
            </a:r>
          </a:p>
          <a:p>
            <a:pPr fontAlgn="auto">
              <a:spcBef>
                <a:spcPts val="0"/>
              </a:spcBef>
              <a:spcAft>
                <a:spcPts val="0"/>
              </a:spcAft>
              <a:buFont typeface="Arial" pitchFamily="34" charset="0"/>
              <a:buNone/>
              <a:defRPr/>
            </a:pPr>
            <a:endParaRPr lang="it-IT" dirty="0" smtClean="0">
              <a:latin typeface="Times New Roman" pitchFamily="18" charset="0"/>
              <a:cs typeface="Times New Roman" pitchFamily="18" charset="0"/>
            </a:endParaRPr>
          </a:p>
          <a:p>
            <a:pPr fontAlgn="auto">
              <a:spcBef>
                <a:spcPts val="0"/>
              </a:spcBef>
              <a:spcAft>
                <a:spcPts val="0"/>
              </a:spcAft>
              <a:buFont typeface="Arial" pitchFamily="34" charset="0"/>
              <a:buNone/>
              <a:defRPr/>
            </a:pPr>
            <a:endParaRPr lang="it-IT" dirty="0" smtClean="0">
              <a:latin typeface="Times New Roman" pitchFamily="18" charset="0"/>
              <a:cs typeface="Times New Roman" pitchFamily="18" charset="0"/>
            </a:endParaRPr>
          </a:p>
          <a:p>
            <a:pPr algn="ctr" fontAlgn="auto">
              <a:spcBef>
                <a:spcPts val="0"/>
              </a:spcBef>
              <a:spcAft>
                <a:spcPts val="0"/>
              </a:spcAft>
              <a:buFont typeface="Arial" pitchFamily="34" charset="0"/>
              <a:buNone/>
              <a:defRPr/>
            </a:pPr>
            <a:r>
              <a:rPr lang="it-IT" dirty="0" smtClean="0">
                <a:latin typeface="Times New Roman" pitchFamily="18" charset="0"/>
                <a:cs typeface="Times New Roman" pitchFamily="18" charset="0"/>
              </a:rPr>
              <a:t>     		</a:t>
            </a:r>
            <a:r>
              <a:rPr lang="it-IT" sz="4000" b="1" i="1" dirty="0" smtClean="0">
                <a:latin typeface="Times New Roman" pitchFamily="18" charset="0"/>
                <a:cs typeface="Times New Roman" pitchFamily="18" charset="0"/>
              </a:rPr>
              <a:t> Comportamento</a:t>
            </a:r>
            <a:r>
              <a:rPr lang="it-IT" dirty="0" smtClean="0">
                <a:latin typeface="Times New Roman" pitchFamily="18" charset="0"/>
                <a:cs typeface="Times New Roman" pitchFamily="18" charset="0"/>
              </a:rPr>
              <a:t>				</a:t>
            </a:r>
            <a:endParaRPr lang="it-IT" dirty="0">
              <a:latin typeface="Times New Roman" pitchFamily="18" charset="0"/>
              <a:cs typeface="Times New Roman" pitchFamily="18" charset="0"/>
            </a:endParaRPr>
          </a:p>
        </p:txBody>
      </p:sp>
      <p:pic>
        <p:nvPicPr>
          <p:cNvPr id="4" name="Immagine 3" descr="uomo-profilo-t10224.jpg"/>
          <p:cNvPicPr>
            <a:picLocks noChangeAspect="1"/>
          </p:cNvPicPr>
          <p:nvPr/>
        </p:nvPicPr>
        <p:blipFill>
          <a:blip r:embed="rId2"/>
          <a:stretch>
            <a:fillRect/>
          </a:stretch>
        </p:blipFill>
        <p:spPr>
          <a:xfrm>
            <a:off x="2886075" y="1714488"/>
            <a:ext cx="2828933" cy="2286016"/>
          </a:xfrm>
          <a:prstGeom prst="roundRect">
            <a:avLst>
              <a:gd name="adj" fmla="val 8594"/>
            </a:avLst>
          </a:prstGeom>
          <a:solidFill>
            <a:srgbClr val="FFFFFF">
              <a:shade val="85000"/>
            </a:srgbClr>
          </a:solidFill>
          <a:ln>
            <a:solidFill>
              <a:srgbClr val="26A907"/>
            </a:solidFill>
          </a:ln>
          <a:effectLst>
            <a:glow rad="101600">
              <a:schemeClr val="accent6">
                <a:satMod val="175000"/>
                <a:alpha val="40000"/>
              </a:schemeClr>
            </a:glow>
            <a:reflection blurRad="12700" stA="38000" endPos="28000" dist="5000" dir="5400000" sy="-100000" algn="bl" rotWithShape="0"/>
          </a:effectLst>
        </p:spPr>
      </p:pic>
      <p:sp>
        <p:nvSpPr>
          <p:cNvPr id="6" name="Fumetto 4 5"/>
          <p:cNvSpPr/>
          <p:nvPr/>
        </p:nvSpPr>
        <p:spPr>
          <a:xfrm>
            <a:off x="3571875" y="428625"/>
            <a:ext cx="3500438" cy="1285875"/>
          </a:xfrm>
          <a:prstGeom prst="cloudCallout">
            <a:avLst/>
          </a:prstGeom>
          <a:noFill/>
          <a:ln>
            <a:solidFill>
              <a:srgbClr val="26A90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7" name="Rettangolo arrotondato 6"/>
          <p:cNvSpPr/>
          <p:nvPr/>
        </p:nvSpPr>
        <p:spPr>
          <a:xfrm>
            <a:off x="428625" y="1643063"/>
            <a:ext cx="1700213" cy="2286000"/>
          </a:xfrm>
          <a:prstGeom prst="roundRect">
            <a:avLst/>
          </a:prstGeom>
          <a:noFill/>
          <a:ln>
            <a:solidFill>
              <a:srgbClr val="26A90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8" name="Freccia a destra 7"/>
          <p:cNvSpPr/>
          <p:nvPr/>
        </p:nvSpPr>
        <p:spPr>
          <a:xfrm>
            <a:off x="2071688" y="2643188"/>
            <a:ext cx="977900" cy="484187"/>
          </a:xfrm>
          <a:prstGeom prst="rightArrow">
            <a:avLst/>
          </a:prstGeom>
          <a:solidFill>
            <a:srgbClr val="26A907"/>
          </a:solidFill>
          <a:ln>
            <a:solidFill>
              <a:srgbClr val="26A90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9" name="Freccia a destra 8"/>
          <p:cNvSpPr/>
          <p:nvPr/>
        </p:nvSpPr>
        <p:spPr>
          <a:xfrm>
            <a:off x="5572125" y="2643188"/>
            <a:ext cx="977900" cy="484187"/>
          </a:xfrm>
          <a:prstGeom prst="rightArrow">
            <a:avLst/>
          </a:prstGeom>
          <a:solidFill>
            <a:srgbClr val="26A907"/>
          </a:solidFill>
          <a:ln>
            <a:solidFill>
              <a:srgbClr val="26A90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0" name="Rettangolo arrotondato 9"/>
          <p:cNvSpPr/>
          <p:nvPr/>
        </p:nvSpPr>
        <p:spPr>
          <a:xfrm>
            <a:off x="6429375" y="1785938"/>
            <a:ext cx="2286000" cy="2200275"/>
          </a:xfrm>
          <a:prstGeom prst="roundRect">
            <a:avLst/>
          </a:prstGeom>
          <a:noFill/>
          <a:ln>
            <a:solidFill>
              <a:srgbClr val="26A90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1" name="Freccia circolare a sinistra 10"/>
          <p:cNvSpPr/>
          <p:nvPr/>
        </p:nvSpPr>
        <p:spPr>
          <a:xfrm>
            <a:off x="7858125" y="3929063"/>
            <a:ext cx="731838" cy="1216025"/>
          </a:xfrm>
          <a:prstGeom prst="curvedLeftArrow">
            <a:avLst/>
          </a:prstGeom>
          <a:solidFill>
            <a:srgbClr val="26A907"/>
          </a:solidFill>
          <a:ln>
            <a:solidFill>
              <a:srgbClr val="26A90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solidFill>
                <a:schemeClr val="tx1"/>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Herbert Blumer</a:t>
            </a:r>
            <a:endParaRPr lang="it-IT" b="1" cap="small" dirty="0">
              <a:latin typeface="Times New Roman" pitchFamily="18" charset="0"/>
              <a:cs typeface="Times New Roman" pitchFamily="18" charset="0"/>
            </a:endParaRPr>
          </a:p>
        </p:txBody>
      </p:sp>
      <p:sp>
        <p:nvSpPr>
          <p:cNvPr id="3" name="Segnaposto contenuto 2"/>
          <p:cNvSpPr>
            <a:spLocks noGrp="1"/>
          </p:cNvSpPr>
          <p:nvPr>
            <p:ph idx="1"/>
          </p:nvPr>
        </p:nvSpPr>
        <p:spPr/>
        <p:txBody>
          <a:bodyPr rtlCol="0">
            <a:normAutofit fontScale="92500" lnSpcReduction="10000"/>
          </a:bodyPr>
          <a:lstStyle/>
          <a:p>
            <a:pPr fontAlgn="auto">
              <a:lnSpc>
                <a:spcPct val="110000"/>
              </a:lnSpc>
              <a:spcBef>
                <a:spcPts val="0"/>
              </a:spcBef>
              <a:spcAft>
                <a:spcPts val="1200"/>
              </a:spcAft>
              <a:buFont typeface="Arial" pitchFamily="34" charset="0"/>
              <a:buNone/>
              <a:defRPr/>
            </a:pPr>
            <a:r>
              <a:rPr lang="it-IT" dirty="0" smtClean="0">
                <a:latin typeface="Times New Roman" pitchFamily="18" charset="0"/>
                <a:cs typeface="Times New Roman" pitchFamily="18" charset="0"/>
              </a:rPr>
              <a:t>Tre premesse fondamentali:</a:t>
            </a:r>
          </a:p>
          <a:p>
            <a:pPr marL="514350" indent="-514350" algn="just" fontAlgn="auto">
              <a:lnSpc>
                <a:spcPct val="110000"/>
              </a:lnSpc>
              <a:spcBef>
                <a:spcPts val="0"/>
              </a:spcBef>
              <a:spcAft>
                <a:spcPts val="1200"/>
              </a:spcAft>
              <a:buFont typeface="+mj-lt"/>
              <a:buAutoNum type="alphaLcParenR"/>
              <a:defRPr/>
            </a:pPr>
            <a:r>
              <a:rPr lang="it-IT" dirty="0" smtClean="0">
                <a:latin typeface="Times New Roman" pitchFamily="18" charset="0"/>
                <a:cs typeface="Times New Roman" pitchFamily="18" charset="0"/>
              </a:rPr>
              <a:t>gli esseri umani agiscono nei confronti delle cose in base ai significati che esse hanno per loro;</a:t>
            </a:r>
          </a:p>
          <a:p>
            <a:pPr marL="514350" indent="-514350" algn="just" fontAlgn="auto">
              <a:lnSpc>
                <a:spcPct val="110000"/>
              </a:lnSpc>
              <a:spcBef>
                <a:spcPts val="0"/>
              </a:spcBef>
              <a:spcAft>
                <a:spcPts val="1200"/>
              </a:spcAft>
              <a:buFont typeface="+mj-lt"/>
              <a:buAutoNum type="alphaLcParenR"/>
              <a:defRPr/>
            </a:pPr>
            <a:r>
              <a:rPr lang="it-IT" dirty="0" smtClean="0">
                <a:latin typeface="Times New Roman" pitchFamily="18" charset="0"/>
                <a:cs typeface="Times New Roman" pitchFamily="18" charset="0"/>
              </a:rPr>
              <a:t>i significati delle cose emergono dalla interazione sociale con gli altri;</a:t>
            </a:r>
          </a:p>
          <a:p>
            <a:pPr marL="514350" indent="-514350" algn="just" fontAlgn="auto">
              <a:lnSpc>
                <a:spcPct val="110000"/>
              </a:lnSpc>
              <a:spcBef>
                <a:spcPts val="0"/>
              </a:spcBef>
              <a:spcAft>
                <a:spcPts val="1200"/>
              </a:spcAft>
              <a:buFont typeface="+mj-lt"/>
              <a:buAutoNum type="alphaLcParenR"/>
              <a:defRPr/>
            </a:pPr>
            <a:r>
              <a:rPr lang="it-IT" dirty="0" smtClean="0">
                <a:latin typeface="Times New Roman" pitchFamily="18" charset="0"/>
                <a:cs typeface="Times New Roman" pitchFamily="18" charset="0"/>
              </a:rPr>
              <a:t>i significati delle cose vengono elaborati e modificati attraverso un processo interpretativo.</a:t>
            </a:r>
            <a:endParaRPr lang="it-IT"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Teoria dello scambio</a:t>
            </a:r>
            <a:endParaRPr lang="it-IT" dirty="0"/>
          </a:p>
        </p:txBody>
      </p:sp>
      <p:sp>
        <p:nvSpPr>
          <p:cNvPr id="44034" name="Segnaposto contenuto 2"/>
          <p:cNvSpPr>
            <a:spLocks noGrp="1"/>
          </p:cNvSpPr>
          <p:nvPr>
            <p:ph idx="1"/>
          </p:nvPr>
        </p:nvSpPr>
        <p:spPr/>
        <p:txBody>
          <a:bodyPr anchor="ctr"/>
          <a:lstStyle/>
          <a:p>
            <a:pPr marL="0" indent="0" algn="just">
              <a:spcBef>
                <a:spcPct val="0"/>
              </a:spcBef>
              <a:spcAft>
                <a:spcPts val="2400"/>
              </a:spcAft>
              <a:buFont typeface="Arial" charset="0"/>
              <a:buNone/>
            </a:pPr>
            <a:r>
              <a:rPr lang="it-IT" smtClean="0">
                <a:latin typeface="Times New Roman" pitchFamily="18" charset="0"/>
                <a:cs typeface="Times New Roman" pitchFamily="18" charset="0"/>
              </a:rPr>
              <a:t> 		</a:t>
            </a:r>
            <a:r>
              <a:rPr lang="it-IT" b="1" i="1" smtClean="0">
                <a:latin typeface="Times New Roman" pitchFamily="18" charset="0"/>
                <a:cs typeface="Times New Roman" pitchFamily="18" charset="0"/>
              </a:rPr>
              <a:t>Antropologia  </a:t>
            </a:r>
            <a:r>
              <a:rPr lang="it-IT" smtClean="0">
                <a:latin typeface="Times New Roman" pitchFamily="18" charset="0"/>
                <a:cs typeface="Times New Roman" pitchFamily="18" charset="0"/>
              </a:rPr>
              <a:t>(Malinowski: 			scambio istituzionalizzato di doni, 		anello Kula)</a:t>
            </a:r>
          </a:p>
          <a:p>
            <a:pPr marL="0" indent="0">
              <a:spcBef>
                <a:spcPct val="0"/>
              </a:spcBef>
              <a:spcAft>
                <a:spcPts val="2400"/>
              </a:spcAft>
              <a:buFont typeface="Arial" charset="0"/>
              <a:buNone/>
            </a:pPr>
            <a:r>
              <a:rPr lang="it-IT" b="1" i="1" smtClean="0">
                <a:latin typeface="Times New Roman" pitchFamily="18" charset="0"/>
                <a:cs typeface="Times New Roman" pitchFamily="18" charset="0"/>
              </a:rPr>
              <a:t>		Psicologia cognitiva  </a:t>
            </a:r>
            <a:r>
              <a:rPr lang="it-IT" smtClean="0">
                <a:latin typeface="Times New Roman" pitchFamily="18" charset="0"/>
                <a:cs typeface="Times New Roman" pitchFamily="18" charset="0"/>
              </a:rPr>
              <a:t>(Utile per 			l’analisi del comportamento sociale)</a:t>
            </a:r>
            <a:r>
              <a:rPr lang="it-IT" b="1" i="1" smtClean="0">
                <a:latin typeface="Times New Roman" pitchFamily="18" charset="0"/>
                <a:cs typeface="Times New Roman" pitchFamily="18" charset="0"/>
              </a:rPr>
              <a:t> </a:t>
            </a:r>
          </a:p>
          <a:p>
            <a:pPr marL="0" indent="0">
              <a:spcBef>
                <a:spcPct val="0"/>
              </a:spcBef>
              <a:spcAft>
                <a:spcPts val="2400"/>
              </a:spcAft>
              <a:buFont typeface="Arial" charset="0"/>
              <a:buNone/>
            </a:pPr>
            <a:r>
              <a:rPr lang="it-IT" b="1" i="1" smtClean="0">
                <a:latin typeface="Times New Roman" pitchFamily="18" charset="0"/>
                <a:cs typeface="Times New Roman" pitchFamily="18" charset="0"/>
              </a:rPr>
              <a:t>		Economia marginalista </a:t>
            </a:r>
            <a:r>
              <a:rPr lang="it-IT" smtClean="0">
                <a:latin typeface="Times New Roman" pitchFamily="18" charset="0"/>
                <a:cs typeface="Times New Roman" pitchFamily="18" charset="0"/>
              </a:rPr>
              <a:t>(Utilità 			marginale decrescente)</a:t>
            </a:r>
          </a:p>
        </p:txBody>
      </p:sp>
      <p:sp>
        <p:nvSpPr>
          <p:cNvPr id="6" name="Freccia a destra 5"/>
          <p:cNvSpPr/>
          <p:nvPr/>
        </p:nvSpPr>
        <p:spPr>
          <a:xfrm>
            <a:off x="1214438" y="1857375"/>
            <a:ext cx="977900" cy="4841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7" name="Freccia a destra 6"/>
          <p:cNvSpPr/>
          <p:nvPr/>
        </p:nvSpPr>
        <p:spPr>
          <a:xfrm>
            <a:off x="1143000" y="3643313"/>
            <a:ext cx="977900" cy="48418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8" name="Freccia a destra 7"/>
          <p:cNvSpPr/>
          <p:nvPr/>
        </p:nvSpPr>
        <p:spPr>
          <a:xfrm>
            <a:off x="1143000" y="4857750"/>
            <a:ext cx="977900" cy="4841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868362"/>
          </a:xfrm>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George Homans</a:t>
            </a:r>
            <a:endParaRPr lang="it-IT" b="1" cap="small" dirty="0">
              <a:latin typeface="Times New Roman" pitchFamily="18" charset="0"/>
              <a:cs typeface="Times New Roman" pitchFamily="18" charset="0"/>
            </a:endParaRPr>
          </a:p>
        </p:txBody>
      </p:sp>
      <p:sp>
        <p:nvSpPr>
          <p:cNvPr id="3" name="Segnaposto contenuto 2"/>
          <p:cNvSpPr>
            <a:spLocks noGrp="1"/>
          </p:cNvSpPr>
          <p:nvPr>
            <p:ph idx="1"/>
          </p:nvPr>
        </p:nvSpPr>
        <p:spPr>
          <a:xfrm>
            <a:off x="457200" y="1285875"/>
            <a:ext cx="8229600" cy="4840288"/>
          </a:xfrm>
        </p:spPr>
        <p:txBody>
          <a:bodyPr rtlCol="0">
            <a:normAutofit fontScale="85000" lnSpcReduction="10000"/>
          </a:bodyPr>
          <a:lstStyle/>
          <a:p>
            <a:pPr marL="514350" indent="-514350" algn="ctr" fontAlgn="auto">
              <a:spcBef>
                <a:spcPts val="0"/>
              </a:spcBef>
              <a:spcAft>
                <a:spcPts val="0"/>
              </a:spcAft>
              <a:buFont typeface="Arial" pitchFamily="34" charset="0"/>
              <a:buNone/>
              <a:defRPr/>
            </a:pPr>
            <a:r>
              <a:rPr lang="it-IT" b="1" i="1" dirty="0" smtClean="0">
                <a:latin typeface="Times New Roman" pitchFamily="18" charset="0"/>
                <a:cs typeface="Times New Roman" pitchFamily="18" charset="0"/>
              </a:rPr>
              <a:t>Principi generali</a:t>
            </a:r>
          </a:p>
          <a:p>
            <a:pPr marL="514350" indent="-514350" algn="just" fontAlgn="auto">
              <a:spcBef>
                <a:spcPts val="0"/>
              </a:spcBef>
              <a:spcAft>
                <a:spcPts val="0"/>
              </a:spcAft>
              <a:buFont typeface="Arial" pitchFamily="34" charset="0"/>
              <a:buChar char="•"/>
              <a:defRPr/>
            </a:pPr>
            <a:r>
              <a:rPr lang="it-IT" dirty="0" smtClean="0">
                <a:latin typeface="Times New Roman" pitchFamily="18" charset="0"/>
                <a:cs typeface="Times New Roman" pitchFamily="18" charset="0"/>
              </a:rPr>
              <a:t>Principio del successo;</a:t>
            </a:r>
          </a:p>
          <a:p>
            <a:pPr marL="514350" indent="-514350" algn="just" fontAlgn="auto">
              <a:spcBef>
                <a:spcPts val="0"/>
              </a:spcBef>
              <a:spcAft>
                <a:spcPts val="0"/>
              </a:spcAft>
              <a:buFont typeface="Arial" pitchFamily="34" charset="0"/>
              <a:buChar char="•"/>
              <a:defRPr/>
            </a:pPr>
            <a:r>
              <a:rPr lang="it-IT" dirty="0" smtClean="0">
                <a:latin typeface="Times New Roman" pitchFamily="18" charset="0"/>
                <a:cs typeface="Times New Roman" pitchFamily="18" charset="0"/>
              </a:rPr>
              <a:t>Principio dello stimolo;</a:t>
            </a:r>
          </a:p>
          <a:p>
            <a:pPr marL="514350" indent="-514350" algn="just" fontAlgn="auto">
              <a:spcBef>
                <a:spcPts val="0"/>
              </a:spcBef>
              <a:spcAft>
                <a:spcPts val="0"/>
              </a:spcAft>
              <a:buFont typeface="Arial" pitchFamily="34" charset="0"/>
              <a:buChar char="•"/>
              <a:defRPr/>
            </a:pPr>
            <a:r>
              <a:rPr lang="it-IT" dirty="0" smtClean="0">
                <a:latin typeface="Times New Roman" pitchFamily="18" charset="0"/>
                <a:cs typeface="Times New Roman" pitchFamily="18" charset="0"/>
              </a:rPr>
              <a:t>Principio del valore;</a:t>
            </a:r>
          </a:p>
          <a:p>
            <a:pPr marL="514350" indent="-514350" algn="just" fontAlgn="auto">
              <a:spcBef>
                <a:spcPts val="0"/>
              </a:spcBef>
              <a:spcAft>
                <a:spcPts val="0"/>
              </a:spcAft>
              <a:buFont typeface="Arial" pitchFamily="34" charset="0"/>
              <a:buChar char="•"/>
              <a:defRPr/>
            </a:pPr>
            <a:r>
              <a:rPr lang="it-IT" dirty="0" smtClean="0">
                <a:latin typeface="Times New Roman" pitchFamily="18" charset="0"/>
                <a:cs typeface="Times New Roman" pitchFamily="18" charset="0"/>
              </a:rPr>
              <a:t>Principio della privazione-saturazione;</a:t>
            </a:r>
          </a:p>
          <a:p>
            <a:pPr marL="514350" indent="-514350" algn="just" fontAlgn="auto">
              <a:spcBef>
                <a:spcPts val="0"/>
              </a:spcBef>
              <a:spcAft>
                <a:spcPts val="0"/>
              </a:spcAft>
              <a:buFont typeface="Arial" pitchFamily="34" charset="0"/>
              <a:buChar char="•"/>
              <a:defRPr/>
            </a:pPr>
            <a:r>
              <a:rPr lang="it-IT" dirty="0" smtClean="0">
                <a:latin typeface="Times New Roman" pitchFamily="18" charset="0"/>
                <a:cs typeface="Times New Roman" pitchFamily="18" charset="0"/>
              </a:rPr>
              <a:t>Principio dell’aggressività-approvazione.</a:t>
            </a:r>
          </a:p>
          <a:p>
            <a:pPr marL="0" indent="0" algn="just" fontAlgn="auto">
              <a:spcBef>
                <a:spcPts val="3600"/>
              </a:spcBef>
              <a:spcAft>
                <a:spcPts val="0"/>
              </a:spcAft>
              <a:buFont typeface="Arial" pitchFamily="34" charset="0"/>
              <a:buNone/>
              <a:defRPr/>
            </a:pPr>
            <a:r>
              <a:rPr lang="it-IT" dirty="0" smtClean="0">
                <a:latin typeface="Times New Roman" pitchFamily="18" charset="0"/>
                <a:cs typeface="Times New Roman" pitchFamily="18" charset="0"/>
              </a:rPr>
              <a:t>Homans definisce il </a:t>
            </a:r>
            <a:r>
              <a:rPr lang="it-IT" b="1" i="1" dirty="0" smtClean="0">
                <a:latin typeface="Times New Roman" pitchFamily="18" charset="0"/>
                <a:cs typeface="Times New Roman" pitchFamily="18" charset="0"/>
              </a:rPr>
              <a:t>potere</a:t>
            </a:r>
            <a:r>
              <a:rPr lang="it-IT" dirty="0" smtClean="0">
                <a:latin typeface="Times New Roman" pitchFamily="18" charset="0"/>
                <a:cs typeface="Times New Roman" pitchFamily="18" charset="0"/>
              </a:rPr>
              <a:t> come la capacità di fornire prestazioni considerate desiderabili. Ciò che determina il valore di una prestazione è il rapporto tra domanda ed offerta. Il potere è quindi rappresentato dal prezzo che un individuo può ottenere per i propri servizi.</a:t>
            </a:r>
          </a:p>
        </p:txBody>
      </p:sp>
      <p:sp>
        <p:nvSpPr>
          <p:cNvPr id="4" name="Rettangolo arrotondato 3"/>
          <p:cNvSpPr/>
          <p:nvPr/>
        </p:nvSpPr>
        <p:spPr>
          <a:xfrm>
            <a:off x="500063" y="1143000"/>
            <a:ext cx="8072437" cy="2500313"/>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Lo scambio può essere</a:t>
            </a:r>
            <a:endParaRPr lang="it-IT" b="1" cap="small" dirty="0"/>
          </a:p>
        </p:txBody>
      </p:sp>
      <p:sp>
        <p:nvSpPr>
          <p:cNvPr id="3" name="Segnaposto contenuto 2"/>
          <p:cNvSpPr>
            <a:spLocks noGrp="1"/>
          </p:cNvSpPr>
          <p:nvPr>
            <p:ph idx="1"/>
          </p:nvPr>
        </p:nvSpPr>
        <p:spPr/>
        <p:txBody>
          <a:bodyPr rtlCol="0">
            <a:normAutofit/>
          </a:bodyPr>
          <a:lstStyle/>
          <a:p>
            <a:pPr algn="just" fontAlgn="auto">
              <a:spcAft>
                <a:spcPts val="0"/>
              </a:spcAft>
              <a:buFont typeface="Arial" pitchFamily="34" charset="0"/>
              <a:buNone/>
              <a:defRPr/>
            </a:pPr>
            <a:endParaRPr lang="it-IT" sz="4000" dirty="0" smtClean="0">
              <a:latin typeface="Times New Roman" pitchFamily="18" charset="0"/>
              <a:cs typeface="Times New Roman" pitchFamily="18" charset="0"/>
            </a:endParaRPr>
          </a:p>
          <a:p>
            <a:pPr marL="0" indent="0" algn="just" fontAlgn="auto">
              <a:spcAft>
                <a:spcPts val="0"/>
              </a:spcAft>
              <a:buFont typeface="Arial" pitchFamily="34" charset="0"/>
              <a:buNone/>
              <a:defRPr/>
            </a:pPr>
            <a:endParaRPr lang="it-IT" sz="4000" i="1" dirty="0" smtClean="0">
              <a:latin typeface="Times New Roman" pitchFamily="18" charset="0"/>
              <a:cs typeface="Times New Roman" pitchFamily="18" charset="0"/>
            </a:endParaRPr>
          </a:p>
          <a:p>
            <a:pPr marL="0" indent="0" algn="just" fontAlgn="auto">
              <a:spcAft>
                <a:spcPts val="0"/>
              </a:spcAft>
              <a:buFont typeface="Arial" pitchFamily="34" charset="0"/>
              <a:buNone/>
              <a:defRPr/>
            </a:pPr>
            <a:endParaRPr lang="it-IT" sz="4000" i="1" dirty="0" smtClean="0">
              <a:latin typeface="Times New Roman" pitchFamily="18" charset="0"/>
              <a:cs typeface="Times New Roman" pitchFamily="18" charset="0"/>
            </a:endParaRPr>
          </a:p>
          <a:p>
            <a:pPr marL="0" indent="0" algn="just" fontAlgn="auto">
              <a:spcAft>
                <a:spcPts val="0"/>
              </a:spcAft>
              <a:buFont typeface="Arial" pitchFamily="34" charset="0"/>
              <a:buNone/>
              <a:defRPr/>
            </a:pPr>
            <a:r>
              <a:rPr lang="it-IT" sz="4000" i="1" dirty="0" smtClean="0">
                <a:latin typeface="Times New Roman" pitchFamily="18" charset="0"/>
                <a:cs typeface="Times New Roman" pitchFamily="18" charset="0"/>
              </a:rPr>
              <a:t>Istituzionalizzato</a:t>
            </a:r>
            <a:r>
              <a:rPr lang="it-IT" sz="4000" dirty="0" smtClean="0">
                <a:latin typeface="Times New Roman" pitchFamily="18" charset="0"/>
                <a:cs typeface="Times New Roman" pitchFamily="18" charset="0"/>
              </a:rPr>
              <a:t> 			</a:t>
            </a:r>
            <a:r>
              <a:rPr lang="it-IT" sz="4000" i="1" dirty="0" smtClean="0">
                <a:latin typeface="Times New Roman" pitchFamily="18" charset="0"/>
                <a:cs typeface="Times New Roman" pitchFamily="18" charset="0"/>
              </a:rPr>
              <a:t>Strumentale</a:t>
            </a:r>
            <a:r>
              <a:rPr lang="it-IT" sz="4000" dirty="0" smtClean="0">
                <a:latin typeface="Times New Roman" pitchFamily="18" charset="0"/>
                <a:cs typeface="Times New Roman" pitchFamily="18" charset="0"/>
              </a:rPr>
              <a:t> </a:t>
            </a:r>
            <a:endParaRPr lang="it-IT" sz="4000" dirty="0">
              <a:latin typeface="Times New Roman" pitchFamily="18" charset="0"/>
              <a:cs typeface="Times New Roman" pitchFamily="18" charset="0"/>
            </a:endParaRPr>
          </a:p>
        </p:txBody>
      </p:sp>
      <p:sp>
        <p:nvSpPr>
          <p:cNvPr id="5" name="Freccia angolare bidirezionale 4"/>
          <p:cNvSpPr/>
          <p:nvPr/>
        </p:nvSpPr>
        <p:spPr>
          <a:xfrm rot="13587704">
            <a:off x="3876676" y="1763712"/>
            <a:ext cx="1676400" cy="1755775"/>
          </a:xfrm>
          <a:prstGeom prst="leftUpArrow">
            <a:avLst>
              <a:gd name="adj1" fmla="val 11267"/>
              <a:gd name="adj2" fmla="val 25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a:bodyPr>
          <a:lstStyle/>
          <a:p>
            <a:pPr fontAlgn="auto">
              <a:spcAft>
                <a:spcPts val="0"/>
              </a:spcAft>
              <a:defRPr/>
            </a:pPr>
            <a:r>
              <a:rPr lang="it-IT" b="1" cap="small" dirty="0" smtClean="0">
                <a:latin typeface="Times New Roman" pitchFamily="18" charset="0"/>
                <a:cs typeface="Times New Roman" pitchFamily="18" charset="0"/>
              </a:rPr>
              <a:t>Teoria della </a:t>
            </a:r>
            <a:r>
              <a:rPr lang="en-US" b="1" cap="small" dirty="0" smtClean="0">
                <a:latin typeface="Times New Roman" pitchFamily="18" charset="0"/>
                <a:cs typeface="Times New Roman" pitchFamily="18" charset="0"/>
              </a:rPr>
              <a:t>rational choice </a:t>
            </a:r>
            <a:endParaRPr lang="en-US" b="1" cap="small" dirty="0">
              <a:latin typeface="Times New Roman" pitchFamily="18" charset="0"/>
              <a:cs typeface="Times New Roman" pitchFamily="18" charset="0"/>
            </a:endParaRPr>
          </a:p>
        </p:txBody>
      </p:sp>
      <p:sp>
        <p:nvSpPr>
          <p:cNvPr id="3" name="Segnaposto contenuto 2"/>
          <p:cNvSpPr>
            <a:spLocks noGrp="1"/>
          </p:cNvSpPr>
          <p:nvPr>
            <p:ph idx="1"/>
          </p:nvPr>
        </p:nvSpPr>
        <p:spPr>
          <a:xfrm>
            <a:off x="457200" y="1571625"/>
            <a:ext cx="8229600" cy="4857750"/>
          </a:xfrm>
        </p:spPr>
        <p:txBody>
          <a:bodyPr rtlCol="0">
            <a:normAutofit/>
          </a:bodyPr>
          <a:lstStyle/>
          <a:p>
            <a:pPr algn="ctr" fontAlgn="auto">
              <a:spcAft>
                <a:spcPts val="0"/>
              </a:spcAft>
              <a:buFont typeface="Arial" pitchFamily="34" charset="0"/>
              <a:buNone/>
              <a:defRPr/>
            </a:pPr>
            <a:r>
              <a:rPr lang="it-IT" dirty="0" smtClean="0">
                <a:latin typeface="Times New Roman" pitchFamily="18" charset="0"/>
                <a:cs typeface="Times New Roman" pitchFamily="18" charset="0"/>
              </a:rPr>
              <a:t>					</a:t>
            </a:r>
          </a:p>
          <a:p>
            <a:pPr marL="0" indent="0" algn="ctr" fontAlgn="auto">
              <a:spcBef>
                <a:spcPts val="0"/>
              </a:spcBef>
              <a:spcAft>
                <a:spcPts val="0"/>
              </a:spcAft>
              <a:buFont typeface="Arial" pitchFamily="34" charset="0"/>
              <a:buNone/>
              <a:defRPr/>
            </a:pPr>
            <a:r>
              <a:rPr lang="it-IT" dirty="0" smtClean="0">
                <a:latin typeface="Times New Roman" pitchFamily="18" charset="0"/>
                <a:cs typeface="Times New Roman" pitchFamily="18" charset="0"/>
              </a:rPr>
              <a:t>				</a:t>
            </a:r>
            <a:r>
              <a:rPr lang="it-IT" b="1" i="1" dirty="0" smtClean="0">
                <a:latin typeface="Times New Roman" pitchFamily="18" charset="0"/>
                <a:cs typeface="Times New Roman" pitchFamily="18" charset="0"/>
              </a:rPr>
              <a:t>T</a:t>
            </a:r>
            <a:r>
              <a:rPr lang="it-IT" sz="2800" b="1" i="1" dirty="0" smtClean="0">
                <a:latin typeface="Times New Roman" pitchFamily="18" charset="0"/>
                <a:cs typeface="Times New Roman" pitchFamily="18" charset="0"/>
              </a:rPr>
              <a:t>eoria dei giochi</a:t>
            </a:r>
          </a:p>
          <a:p>
            <a:pPr marL="0" indent="0" fontAlgn="auto">
              <a:spcBef>
                <a:spcPts val="0"/>
              </a:spcBef>
              <a:spcAft>
                <a:spcPts val="0"/>
              </a:spcAft>
              <a:buFont typeface="Arial" pitchFamily="34" charset="0"/>
              <a:buNone/>
              <a:defRPr/>
            </a:pPr>
            <a:r>
              <a:rPr lang="it-IT" sz="3000" b="1" dirty="0" smtClean="0">
                <a:latin typeface="Times New Roman" pitchFamily="18" charset="0"/>
                <a:cs typeface="Times New Roman" pitchFamily="18" charset="0"/>
              </a:rPr>
              <a:t>Economia marginalista</a:t>
            </a:r>
          </a:p>
          <a:p>
            <a:pPr marL="0" indent="0" fontAlgn="auto">
              <a:spcAft>
                <a:spcPts val="0"/>
              </a:spcAft>
              <a:buFont typeface="Arial" pitchFamily="34" charset="0"/>
              <a:buNone/>
              <a:defRPr/>
            </a:pPr>
            <a:r>
              <a:rPr lang="it-IT" b="1" cap="small" dirty="0" smtClean="0">
                <a:latin typeface="Times New Roman" pitchFamily="18" charset="0"/>
                <a:cs typeface="Times New Roman" pitchFamily="18" charset="0"/>
              </a:rPr>
              <a:t>					</a:t>
            </a:r>
            <a:r>
              <a:rPr lang="it-IT" sz="2800" b="1" i="1" cap="small" dirty="0" smtClean="0">
                <a:latin typeface="Times New Roman" pitchFamily="18" charset="0"/>
                <a:cs typeface="Times New Roman" pitchFamily="18" charset="0"/>
              </a:rPr>
              <a:t>T</a:t>
            </a:r>
            <a:r>
              <a:rPr lang="it-IT" sz="2800" b="1" i="1" dirty="0" smtClean="0">
                <a:latin typeface="Times New Roman" pitchFamily="18" charset="0"/>
                <a:cs typeface="Times New Roman" pitchFamily="18" charset="0"/>
              </a:rPr>
              <a:t>eoria delle decisioni</a:t>
            </a:r>
          </a:p>
          <a:p>
            <a:pPr marL="0" indent="0" algn="just" fontAlgn="auto">
              <a:spcAft>
                <a:spcPts val="0"/>
              </a:spcAft>
              <a:buFont typeface="Arial" pitchFamily="34" charset="0"/>
              <a:buNone/>
              <a:defRPr/>
            </a:pPr>
            <a:r>
              <a:rPr lang="it-IT" sz="3000" b="1" dirty="0" smtClean="0">
                <a:latin typeface="Times New Roman" pitchFamily="18" charset="0"/>
                <a:cs typeface="Times New Roman" pitchFamily="18" charset="0"/>
              </a:rPr>
              <a:t>Tre assiomi fondamentali:</a:t>
            </a:r>
          </a:p>
          <a:p>
            <a:pPr marL="514350" indent="-514350" algn="just" fontAlgn="auto">
              <a:spcAft>
                <a:spcPts val="0"/>
              </a:spcAft>
              <a:buFont typeface="Arial" pitchFamily="34" charset="0"/>
              <a:buAutoNum type="arabicPeriod"/>
              <a:defRPr/>
            </a:pPr>
            <a:r>
              <a:rPr lang="it-IT" sz="2800" dirty="0" smtClean="0">
                <a:latin typeface="Times New Roman" pitchFamily="18" charset="0"/>
                <a:cs typeface="Times New Roman" pitchFamily="18" charset="0"/>
              </a:rPr>
              <a:t>gli esseri umani sono razionali;</a:t>
            </a:r>
          </a:p>
          <a:p>
            <a:pPr marL="514350" indent="-514350" algn="just" fontAlgn="auto">
              <a:spcAft>
                <a:spcPts val="0"/>
              </a:spcAft>
              <a:buFont typeface="Arial" pitchFamily="34" charset="0"/>
              <a:buAutoNum type="arabicPeriod"/>
              <a:defRPr/>
            </a:pPr>
            <a:r>
              <a:rPr lang="it-IT" sz="2800" dirty="0" smtClean="0">
                <a:latin typeface="Times New Roman" pitchFamily="18" charset="0"/>
                <a:cs typeface="Times New Roman" pitchFamily="18" charset="0"/>
              </a:rPr>
              <a:t>la loro razionalità consiste nella capacità di scegliere;</a:t>
            </a:r>
          </a:p>
          <a:p>
            <a:pPr marL="514350" indent="-514350" algn="just" fontAlgn="auto">
              <a:spcAft>
                <a:spcPts val="0"/>
              </a:spcAft>
              <a:buFont typeface="Arial" pitchFamily="34" charset="0"/>
              <a:buAutoNum type="arabicPeriod"/>
              <a:defRPr/>
            </a:pPr>
            <a:r>
              <a:rPr lang="it-IT" sz="2800" dirty="0" smtClean="0">
                <a:latin typeface="Times New Roman" pitchFamily="18" charset="0"/>
                <a:cs typeface="Times New Roman" pitchFamily="18" charset="0"/>
              </a:rPr>
              <a:t>la scelta si basa sul principio della ottimizzazione.</a:t>
            </a:r>
          </a:p>
          <a:p>
            <a:pPr marL="0" indent="0" fontAlgn="auto">
              <a:spcAft>
                <a:spcPts val="0"/>
              </a:spcAft>
              <a:buFont typeface="Arial" pitchFamily="34" charset="0"/>
              <a:buNone/>
              <a:defRPr/>
            </a:pPr>
            <a:endParaRPr lang="it-IT" sz="2800" dirty="0" smtClean="0">
              <a:latin typeface="Times New Roman" pitchFamily="18" charset="0"/>
              <a:cs typeface="Times New Roman" pitchFamily="18" charset="0"/>
            </a:endParaRPr>
          </a:p>
        </p:txBody>
      </p:sp>
      <p:sp>
        <p:nvSpPr>
          <p:cNvPr id="5" name="Freccia angolare bidirezionale 4"/>
          <p:cNvSpPr/>
          <p:nvPr/>
        </p:nvSpPr>
        <p:spPr>
          <a:xfrm rot="8037946">
            <a:off x="4462463" y="2462213"/>
            <a:ext cx="850900" cy="850900"/>
          </a:xfrm>
          <a:prstGeom prst="left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654164"/>
          </a:xfrm>
        </p:spPr>
        <p:txBody>
          <a:bodyPr>
            <a:noAutofit/>
          </a:bodyPr>
          <a:lstStyle/>
          <a:p>
            <a:r>
              <a:rPr lang="it-IT" sz="2400" b="1" cap="small" dirty="0" smtClean="0">
                <a:latin typeface="Times New Roman" pitchFamily="18" charset="0"/>
                <a:cs typeface="Times New Roman" pitchFamily="18" charset="0"/>
              </a:rPr>
              <a:t>TEORIA DEI GIOCHI: IL DILEMMA DEL PRIGIONIERO</a:t>
            </a:r>
            <a:br>
              <a:rPr lang="it-IT" sz="2400" b="1" cap="small" dirty="0" smtClean="0">
                <a:latin typeface="Times New Roman" pitchFamily="18" charset="0"/>
                <a:cs typeface="Times New Roman" pitchFamily="18" charset="0"/>
              </a:rPr>
            </a:br>
            <a:r>
              <a:rPr lang="it-IT" sz="2400" b="1" cap="small" dirty="0" smtClean="0">
                <a:latin typeface="Times New Roman" pitchFamily="18" charset="0"/>
                <a:cs typeface="Times New Roman" pitchFamily="18" charset="0"/>
              </a:rPr>
              <a:t>ovvero</a:t>
            </a:r>
            <a:br>
              <a:rPr lang="it-IT" sz="2400" b="1" cap="small" dirty="0" smtClean="0">
                <a:latin typeface="Times New Roman" pitchFamily="18" charset="0"/>
                <a:cs typeface="Times New Roman" pitchFamily="18" charset="0"/>
              </a:rPr>
            </a:br>
            <a:r>
              <a:rPr lang="it-IT" sz="2400" b="1" cap="small" dirty="0" smtClean="0">
                <a:latin typeface="Times New Roman" pitchFamily="18" charset="0"/>
                <a:cs typeface="Times New Roman" pitchFamily="18" charset="0"/>
              </a:rPr>
              <a:t>gli esiti delle scelte in condizione interdipendente</a:t>
            </a:r>
          </a:p>
        </p:txBody>
      </p:sp>
      <p:sp>
        <p:nvSpPr>
          <p:cNvPr id="3" name="Segnaposto contenuto 2"/>
          <p:cNvSpPr>
            <a:spLocks noGrp="1"/>
          </p:cNvSpPr>
          <p:nvPr>
            <p:ph idx="1"/>
          </p:nvPr>
        </p:nvSpPr>
        <p:spPr>
          <a:xfrm>
            <a:off x="571472" y="1928802"/>
            <a:ext cx="8143932" cy="4429156"/>
          </a:xfrm>
          <a:ln w="38100">
            <a:solidFill>
              <a:schemeClr val="accent1"/>
            </a:solidFill>
          </a:ln>
        </p:spPr>
        <p:txBody>
          <a:bodyPr rtlCol="0">
            <a:normAutofit lnSpcReduction="10000"/>
          </a:bodyPr>
          <a:lstStyle/>
          <a:p>
            <a:pPr marL="0" indent="0" algn="just" fontAlgn="auto">
              <a:spcAft>
                <a:spcPts val="0"/>
              </a:spcAft>
              <a:buFont typeface="Arial" pitchFamily="34" charset="0"/>
              <a:buNone/>
              <a:defRPr/>
            </a:pPr>
            <a:r>
              <a:rPr lang="it-IT" sz="2800" dirty="0" smtClean="0">
                <a:latin typeface="Times New Roman" pitchFamily="18" charset="0"/>
                <a:cs typeface="Times New Roman" pitchFamily="18" charset="0"/>
              </a:rPr>
              <a:t>Due individui hanno commesso un crimine insieme e si trovano in carcere, nell’impossibilità di comunicare tra di loro. Le autorità offrono separatamente a ciascun prigioniero il seguente patto:</a:t>
            </a:r>
          </a:p>
          <a:p>
            <a:pPr marL="0" indent="0" algn="just" fontAlgn="auto">
              <a:spcAft>
                <a:spcPts val="0"/>
              </a:spcAft>
              <a:buFont typeface="Arial" pitchFamily="34" charset="0"/>
              <a:buChar char="•"/>
              <a:defRPr/>
            </a:pPr>
            <a:r>
              <a:rPr lang="it-IT" sz="2800" dirty="0" smtClean="0">
                <a:latin typeface="Times New Roman" pitchFamily="18" charset="0"/>
                <a:cs typeface="Times New Roman" pitchFamily="18" charset="0"/>
              </a:rPr>
              <a:t> se confessi e il tuo compagno non lo fa, tu sei libero e lui invece sarà condannato a nove anni di carcere;</a:t>
            </a:r>
          </a:p>
          <a:p>
            <a:pPr marL="0" indent="0" algn="just" fontAlgn="auto">
              <a:spcAft>
                <a:spcPts val="0"/>
              </a:spcAft>
              <a:buFont typeface="Arial" pitchFamily="34" charset="0"/>
              <a:buChar char="•"/>
              <a:defRPr/>
            </a:pPr>
            <a:r>
              <a:rPr lang="it-IT" sz="2800" dirty="0" smtClean="0">
                <a:latin typeface="Times New Roman" pitchFamily="18" charset="0"/>
                <a:cs typeface="Times New Roman" pitchFamily="18" charset="0"/>
              </a:rPr>
              <a:t> se entrambi confessate, sarete condannati a cinque anni;</a:t>
            </a:r>
          </a:p>
          <a:p>
            <a:pPr marL="0" indent="0" algn="just" fontAlgn="auto">
              <a:spcAft>
                <a:spcPts val="0"/>
              </a:spcAft>
              <a:buFont typeface="Arial" pitchFamily="34" charset="0"/>
              <a:buChar char="•"/>
              <a:defRPr/>
            </a:pPr>
            <a:r>
              <a:rPr lang="it-IT" sz="2800" dirty="0" smtClean="0">
                <a:latin typeface="Times New Roman" pitchFamily="18" charset="0"/>
                <a:cs typeface="Times New Roman" pitchFamily="18" charset="0"/>
              </a:rPr>
              <a:t> se nessuno dei due confessa, sarete condannati entrambi a due anni.</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olo 1"/>
          <p:cNvSpPr>
            <a:spLocks noGrp="1"/>
          </p:cNvSpPr>
          <p:nvPr>
            <p:ph type="title"/>
          </p:nvPr>
        </p:nvSpPr>
        <p:spPr>
          <a:xfrm>
            <a:off x="457200" y="274638"/>
            <a:ext cx="8229600" cy="6011862"/>
          </a:xfrm>
        </p:spPr>
        <p:txBody>
          <a:bodyPr anchor="t"/>
          <a:lstStyle/>
          <a:p>
            <a:pPr algn="l"/>
            <a:r>
              <a:rPr lang="it-IT" sz="2800" dirty="0" smtClean="0">
                <a:latin typeface="Times New Roman" pitchFamily="18" charset="0"/>
                <a:cs typeface="Times New Roman" pitchFamily="18" charset="0"/>
              </a:rPr>
              <a:t>I due prigionieri sceglieranno di confessare entrambi, anche se sanno bene che </a:t>
            </a:r>
            <a:r>
              <a:rPr lang="it-IT" sz="2800" i="1" dirty="0" smtClean="0">
                <a:latin typeface="Times New Roman" pitchFamily="18" charset="0"/>
                <a:cs typeface="Times New Roman" pitchFamily="18" charset="0"/>
              </a:rPr>
              <a:t>cooperando</a:t>
            </a:r>
            <a:r>
              <a:rPr lang="it-IT" sz="2800" dirty="0" smtClean="0">
                <a:latin typeface="Times New Roman" pitchFamily="18" charset="0"/>
                <a:cs typeface="Times New Roman" pitchFamily="18" charset="0"/>
              </a:rPr>
              <a:t> tra di loro potrebbero giungere ad una scelta ottimale. Raymond </a:t>
            </a:r>
            <a:r>
              <a:rPr lang="it-IT" sz="2800" dirty="0" err="1" smtClean="0">
                <a:latin typeface="Times New Roman" pitchFamily="18" charset="0"/>
                <a:cs typeface="Times New Roman" pitchFamily="18" charset="0"/>
              </a:rPr>
              <a:t>Boudon</a:t>
            </a:r>
            <a:r>
              <a:rPr lang="it-IT" sz="2800" dirty="0" smtClean="0">
                <a:latin typeface="Times New Roman" pitchFamily="18" charset="0"/>
                <a:cs typeface="Times New Roman" pitchFamily="18" charset="0"/>
              </a:rPr>
              <a:t> definirebbe la scelta fatta dai prigionieri un </a:t>
            </a:r>
            <a:r>
              <a:rPr lang="it-IT" sz="2800" i="1" dirty="0" smtClean="0">
                <a:latin typeface="Times New Roman" pitchFamily="18" charset="0"/>
                <a:cs typeface="Times New Roman" pitchFamily="18" charset="0"/>
              </a:rPr>
              <a:t>effetto perverso</a:t>
            </a:r>
            <a:r>
              <a:rPr lang="it-IT" sz="2800" dirty="0" smtClean="0">
                <a:latin typeface="Times New Roman" pitchFamily="18" charset="0"/>
                <a:cs typeface="Times New Roman" pitchFamily="18" charset="0"/>
              </a:rPr>
              <a:t>. </a:t>
            </a:r>
            <a:br>
              <a:rPr lang="it-IT" sz="2800" dirty="0" smtClean="0">
                <a:latin typeface="Times New Roman" pitchFamily="18" charset="0"/>
                <a:cs typeface="Times New Roman" pitchFamily="18" charset="0"/>
              </a:rPr>
            </a:br>
            <a:r>
              <a:rPr lang="it-IT" sz="2800" dirty="0" smtClean="0">
                <a:latin typeface="Times New Roman" pitchFamily="18" charset="0"/>
                <a:cs typeface="Times New Roman" pitchFamily="18" charset="0"/>
              </a:rPr>
              <a:t> </a:t>
            </a:r>
            <a:r>
              <a:rPr lang="it-IT" sz="2800" b="1" i="1" dirty="0" smtClean="0">
                <a:latin typeface="Times New Roman" pitchFamily="18" charset="0"/>
                <a:cs typeface="Times New Roman" pitchFamily="18" charset="0"/>
              </a:rPr>
              <a:t>Cosa accade quando non </a:t>
            </a:r>
            <a:br>
              <a:rPr lang="it-IT" sz="2800" b="1" i="1" dirty="0" smtClean="0">
                <a:latin typeface="Times New Roman" pitchFamily="18" charset="0"/>
                <a:cs typeface="Times New Roman" pitchFamily="18" charset="0"/>
              </a:rPr>
            </a:br>
            <a:r>
              <a:rPr lang="it-IT" sz="2800" b="1" i="1" dirty="0" smtClean="0">
                <a:latin typeface="Times New Roman" pitchFamily="18" charset="0"/>
                <a:cs typeface="Times New Roman" pitchFamily="18" charset="0"/>
              </a:rPr>
              <a:t>c’è fiducia reciproca? </a:t>
            </a:r>
            <a:r>
              <a:rPr lang="it-IT" sz="2800" dirty="0" smtClean="0">
                <a:latin typeface="Times New Roman" pitchFamily="18" charset="0"/>
                <a:cs typeface="Times New Roman" pitchFamily="18" charset="0"/>
              </a:rPr>
              <a:t>		</a:t>
            </a:r>
            <a:r>
              <a:rPr lang="it-IT" sz="1800" dirty="0" smtClean="0">
                <a:latin typeface="Times New Roman" pitchFamily="18" charset="0"/>
                <a:cs typeface="Times New Roman" pitchFamily="18" charset="0"/>
              </a:rPr>
              <a:t>Se io sto zitto e lui confessa, mi 					prendo 9 anni. Tacere è rischioso! </a:t>
            </a:r>
            <a:br>
              <a:rPr lang="it-IT" sz="1800" dirty="0" smtClean="0">
                <a:latin typeface="Times New Roman" pitchFamily="18" charset="0"/>
                <a:cs typeface="Times New Roman" pitchFamily="18" charset="0"/>
              </a:rPr>
            </a:br>
            <a:r>
              <a:rPr lang="it-IT" sz="1800" dirty="0" smtClean="0">
                <a:latin typeface="Times New Roman" pitchFamily="18" charset="0"/>
                <a:cs typeface="Times New Roman" pitchFamily="18" charset="0"/>
              </a:rPr>
              <a:t>					Se confesso e lui no mi liberano, 					nella peggiore delle ipotesi mi becco 					5 anni. Ho deciso: confesso!</a:t>
            </a:r>
            <a:br>
              <a:rPr lang="it-IT" sz="1800" dirty="0" smtClean="0">
                <a:latin typeface="Times New Roman" pitchFamily="18" charset="0"/>
                <a:cs typeface="Times New Roman" pitchFamily="18" charset="0"/>
              </a:rPr>
            </a:br>
            <a:r>
              <a:rPr lang="it-IT" sz="1800" dirty="0" smtClean="0">
                <a:latin typeface="Times New Roman" pitchFamily="18" charset="0"/>
                <a:cs typeface="Times New Roman" pitchFamily="18" charset="0"/>
              </a:rPr>
              <a:t>	</a:t>
            </a:r>
            <a:r>
              <a:rPr lang="it-IT" sz="1800" dirty="0" err="1" smtClean="0">
                <a:latin typeface="Times New Roman" pitchFamily="18" charset="0"/>
                <a:cs typeface="Times New Roman" pitchFamily="18" charset="0"/>
              </a:rPr>
              <a:t>Idem…</a:t>
            </a:r>
            <a:endParaRPr lang="it-IT" sz="1800" dirty="0" smtClean="0">
              <a:latin typeface="Times New Roman" pitchFamily="18" charset="0"/>
              <a:cs typeface="Times New Roman" pitchFamily="18" charset="0"/>
            </a:endParaRPr>
          </a:p>
        </p:txBody>
      </p:sp>
      <p:pic>
        <p:nvPicPr>
          <p:cNvPr id="49154" name="Segnaposto contenuto 3" descr="dilemmaprig.png"/>
          <p:cNvPicPr>
            <a:picLocks noGrp="1" noChangeAspect="1"/>
          </p:cNvPicPr>
          <p:nvPr>
            <p:ph idx="1"/>
          </p:nvPr>
        </p:nvPicPr>
        <p:blipFill>
          <a:blip r:embed="rId2"/>
          <a:srcRect/>
          <a:stretch>
            <a:fillRect/>
          </a:stretch>
        </p:blipFill>
        <p:spPr>
          <a:xfrm>
            <a:off x="2428860" y="4714884"/>
            <a:ext cx="3810000" cy="1838325"/>
          </a:xfrm>
        </p:spPr>
      </p:pic>
      <p:sp>
        <p:nvSpPr>
          <p:cNvPr id="5" name="Fumetto 4 4"/>
          <p:cNvSpPr/>
          <p:nvPr/>
        </p:nvSpPr>
        <p:spPr>
          <a:xfrm>
            <a:off x="4429124" y="2643182"/>
            <a:ext cx="4714876" cy="2143140"/>
          </a:xfrm>
          <a:prstGeom prst="cloudCallou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6" name="Nuvola 5"/>
          <p:cNvSpPr/>
          <p:nvPr/>
        </p:nvSpPr>
        <p:spPr>
          <a:xfrm>
            <a:off x="714375" y="4143375"/>
            <a:ext cx="2000250" cy="914400"/>
          </a:xfrm>
          <a:prstGeom prst="cloud">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7" name="Ovale 6"/>
          <p:cNvSpPr/>
          <p:nvPr/>
        </p:nvSpPr>
        <p:spPr>
          <a:xfrm flipV="1">
            <a:off x="2571750" y="5000625"/>
            <a:ext cx="357188" cy="14287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8" name="Connettore 7"/>
          <p:cNvSpPr/>
          <p:nvPr/>
        </p:nvSpPr>
        <p:spPr>
          <a:xfrm flipH="1">
            <a:off x="2857500" y="5143500"/>
            <a:ext cx="260350" cy="142875"/>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normAutofit fontScale="90000"/>
          </a:bodyPr>
          <a:lstStyle/>
          <a:p>
            <a:pPr fontAlgn="auto">
              <a:spcAft>
                <a:spcPts val="0"/>
              </a:spcAft>
              <a:defRPr/>
            </a:pPr>
            <a:r>
              <a:rPr lang="it-IT" b="1" cap="small" dirty="0" smtClean="0">
                <a:latin typeface="Times New Roman" pitchFamily="18" charset="0"/>
                <a:cs typeface="Times New Roman" pitchFamily="18" charset="0"/>
              </a:rPr>
              <a:t>Sottoprincipi della razionalità</a:t>
            </a:r>
            <a:endParaRPr lang="it-IT" b="1" cap="small" dirty="0">
              <a:latin typeface="Times New Roman" pitchFamily="18" charset="0"/>
              <a:cs typeface="Times New Roman" pitchFamily="18" charset="0"/>
            </a:endParaRPr>
          </a:p>
        </p:txBody>
      </p:sp>
      <p:sp>
        <p:nvSpPr>
          <p:cNvPr id="3" name="Segnaposto contenuto 2"/>
          <p:cNvSpPr>
            <a:spLocks noGrp="1"/>
          </p:cNvSpPr>
          <p:nvPr>
            <p:ph idx="1"/>
          </p:nvPr>
        </p:nvSpPr>
        <p:spPr/>
        <p:txBody>
          <a:bodyPr>
            <a:normAutofit/>
          </a:bodyPr>
          <a:lstStyle/>
          <a:p>
            <a:pPr>
              <a:buFont typeface="Arial" charset="0"/>
              <a:buNone/>
            </a:pPr>
            <a:endParaRPr lang="it-IT" dirty="0" smtClean="0">
              <a:latin typeface="Times New Roman" pitchFamily="18" charset="0"/>
              <a:cs typeface="Times New Roman" pitchFamily="18" charset="0"/>
            </a:endParaRPr>
          </a:p>
          <a:p>
            <a:pPr>
              <a:buFont typeface="Arial" charset="0"/>
              <a:buNone/>
            </a:pPr>
            <a:endParaRPr lang="it-IT" dirty="0" smtClean="0">
              <a:latin typeface="Times New Roman" pitchFamily="18" charset="0"/>
              <a:cs typeface="Times New Roman" pitchFamily="18" charset="0"/>
            </a:endParaRPr>
          </a:p>
          <a:p>
            <a:pPr>
              <a:buFont typeface="Arial" charset="0"/>
              <a:buNone/>
            </a:pPr>
            <a:r>
              <a:rPr lang="it-IT" b="1" dirty="0" smtClean="0">
                <a:latin typeface="Times New Roman" pitchFamily="18" charset="0"/>
                <a:cs typeface="Times New Roman" pitchFamily="18" charset="0"/>
              </a:rPr>
              <a:t>	</a:t>
            </a:r>
          </a:p>
          <a:p>
            <a:pPr>
              <a:buFont typeface="Arial" charset="0"/>
              <a:buNone/>
            </a:pPr>
            <a:r>
              <a:rPr lang="it-IT" b="1" dirty="0" smtClean="0">
                <a:latin typeface="Times New Roman" pitchFamily="18" charset="0"/>
                <a:cs typeface="Times New Roman" pitchFamily="18" charset="0"/>
              </a:rPr>
              <a:t>	TRANSITIVITÀ 		COMPLETEZZA 					    	DELLE 						INFORMAZIONI</a:t>
            </a:r>
          </a:p>
        </p:txBody>
      </p:sp>
      <p:sp>
        <p:nvSpPr>
          <p:cNvPr id="4" name="Freccia angolare bidirezionale 3"/>
          <p:cNvSpPr/>
          <p:nvPr/>
        </p:nvSpPr>
        <p:spPr>
          <a:xfrm rot="13587704">
            <a:off x="3876676" y="1763712"/>
            <a:ext cx="1676400" cy="1755775"/>
          </a:xfrm>
          <a:prstGeom prst="leftUpArrow">
            <a:avLst>
              <a:gd name="adj1" fmla="val 11267"/>
              <a:gd name="adj2" fmla="val 25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cap="small" dirty="0" smtClean="0">
                <a:latin typeface="Times New Roman" pitchFamily="18" charset="0"/>
                <a:cs typeface="Times New Roman" pitchFamily="18" charset="0"/>
              </a:rPr>
              <a:t>James Coleman</a:t>
            </a:r>
            <a:endParaRPr lang="it-IT" b="1" cap="small" dirty="0">
              <a:latin typeface="Times New Roman" pitchFamily="18" charset="0"/>
              <a:cs typeface="Times New Roman" pitchFamily="18" charset="0"/>
            </a:endParaRPr>
          </a:p>
        </p:txBody>
      </p:sp>
      <p:sp>
        <p:nvSpPr>
          <p:cNvPr id="3" name="Segnaposto contenuto 2"/>
          <p:cNvSpPr>
            <a:spLocks noGrp="1"/>
          </p:cNvSpPr>
          <p:nvPr>
            <p:ph idx="1"/>
          </p:nvPr>
        </p:nvSpPr>
        <p:spPr/>
        <p:txBody>
          <a:bodyPr anchor="ctr"/>
          <a:lstStyle/>
          <a:p>
            <a:pPr marL="0" indent="0" algn="just">
              <a:spcBef>
                <a:spcPts val="0"/>
              </a:spcBef>
              <a:buNone/>
            </a:pPr>
            <a:r>
              <a:rPr lang="it-IT" dirty="0" smtClean="0">
                <a:latin typeface="Times New Roman" pitchFamily="18" charset="0"/>
                <a:cs typeface="Times New Roman" pitchFamily="18" charset="0"/>
              </a:rPr>
              <a:t>Sostiene che le “decisioni collettive” possono essere spiegate in termini di massimizzazione dell’utilità individuale</a:t>
            </a:r>
            <a:r>
              <a:rPr lang="it-IT" dirty="0" smtClean="0">
                <a:latin typeface="Times New Roman" pitchFamily="18" charset="0"/>
                <a:cs typeface="Times New Roman" pitchFamily="18" charset="0"/>
              </a:rPr>
              <a:t>. Maggiori sono i problemi da affrontare, più è facile per i soggetti stabilire delle </a:t>
            </a:r>
            <a:r>
              <a:rPr lang="it-IT" b="1" i="1" dirty="0" smtClean="0">
                <a:latin typeface="Times New Roman" pitchFamily="18" charset="0"/>
                <a:cs typeface="Times New Roman" pitchFamily="18" charset="0"/>
              </a:rPr>
              <a:t>coalizioni vincenti</a:t>
            </a:r>
            <a:r>
              <a:rPr lang="it-IT" dirty="0" smtClean="0">
                <a:latin typeface="Times New Roman" pitchFamily="18" charset="0"/>
                <a:cs typeface="Times New Roman" pitchFamily="18" charset="0"/>
              </a:rPr>
              <a:t>.</a:t>
            </a:r>
          </a:p>
          <a:p>
            <a:pPr marL="0" indent="0" algn="just">
              <a:spcBef>
                <a:spcPts val="0"/>
              </a:spcBef>
              <a:buNone/>
            </a:pPr>
            <a:r>
              <a:rPr lang="it-IT" dirty="0" smtClean="0">
                <a:latin typeface="Times New Roman" pitchFamily="18" charset="0"/>
                <a:cs typeface="Times New Roman" pitchFamily="18" charset="0"/>
              </a:rPr>
              <a:t>Le coalizioni, anche se basate su interessi propri, consentono lo sviluppo di atteggiamenti cooperativi fondati sulla </a:t>
            </a:r>
            <a:r>
              <a:rPr lang="it-IT" i="1" dirty="0" smtClean="0">
                <a:latin typeface="Times New Roman" pitchFamily="18" charset="0"/>
                <a:cs typeface="Times New Roman" pitchFamily="18" charset="0"/>
              </a:rPr>
              <a:t>fiducia</a:t>
            </a:r>
            <a:r>
              <a:rPr lang="it-IT" dirty="0" smtClean="0">
                <a:latin typeface="Times New Roman" pitchFamily="18" charset="0"/>
                <a:cs typeface="Times New Roman" pitchFamily="18" charset="0"/>
              </a:rPr>
              <a:t>. </a:t>
            </a:r>
            <a:endParaRPr lang="it-IT" dirty="0">
              <a:latin typeface="Times New Roman" pitchFamily="18" charset="0"/>
              <a:cs typeface="Times New Roman"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cap="small" dirty="0" smtClean="0">
                <a:latin typeface="Times New Roman" pitchFamily="18" charset="0"/>
                <a:cs typeface="Times New Roman" pitchFamily="18" charset="0"/>
              </a:rPr>
              <a:t>Capitale sociale</a:t>
            </a:r>
            <a:endParaRPr lang="it-IT" b="1" cap="small" dirty="0">
              <a:latin typeface="Times New Roman" pitchFamily="18" charset="0"/>
              <a:cs typeface="Times New Roman" pitchFamily="18" charset="0"/>
            </a:endParaRPr>
          </a:p>
        </p:txBody>
      </p:sp>
      <p:sp>
        <p:nvSpPr>
          <p:cNvPr id="3" name="Segnaposto contenuto 2"/>
          <p:cNvSpPr>
            <a:spLocks noGrp="1"/>
          </p:cNvSpPr>
          <p:nvPr>
            <p:ph idx="1"/>
          </p:nvPr>
        </p:nvSpPr>
        <p:spPr>
          <a:xfrm>
            <a:off x="457200" y="1214422"/>
            <a:ext cx="8229600" cy="4911741"/>
          </a:xfrm>
        </p:spPr>
        <p:txBody>
          <a:bodyPr anchor="ctr"/>
          <a:lstStyle/>
          <a:p>
            <a:pPr marL="0" lvl="0" indent="0" algn="just" fontAlgn="auto">
              <a:spcBef>
                <a:spcPts val="0"/>
              </a:spcBef>
              <a:spcAft>
                <a:spcPts val="0"/>
              </a:spcAft>
              <a:buNone/>
            </a:pPr>
            <a:r>
              <a:rPr lang="it-IT" sz="3000" dirty="0" smtClean="0">
                <a:solidFill>
                  <a:prstClr val="black"/>
                </a:solidFill>
                <a:latin typeface="Times New Roman" pitchFamily="18" charset="0"/>
                <a:cs typeface="Times New Roman" pitchFamily="18" charset="0"/>
              </a:rPr>
              <a:t>È una risorsa strutturale e simbolica proveniente da un certo tipo di relazioni sociali, o network sociali che si creano dalla stabilizzazione di tali relazioni. Per Coleman “il capitale sociale è definito dalla sua funzione. Non è una entità singola, ma un insieme di differenti entità” (fiducia, reciprocità, obbligazioni, norme, informazioni, organizzazioni formali, relazioni d’autorità). È una risorsa intangibile di cui beneficia sia il singolo, sia il gruppo che la collettività</a:t>
            </a:r>
            <a:r>
              <a:rPr lang="it-IT" sz="3000" dirty="0" smtClean="0">
                <a:solidFill>
                  <a:prstClr val="black"/>
                </a:solidFill>
                <a:latin typeface="Times New Roman" pitchFamily="18" charset="0"/>
                <a:cs typeface="Times New Roman" pitchFamily="18" charset="0"/>
              </a:rPr>
              <a:t>.</a:t>
            </a:r>
            <a:endParaRPr lang="it-IT" sz="3000" dirty="0" smtClean="0">
              <a:solidFill>
                <a:prstClr val="black"/>
              </a:solidFill>
              <a:latin typeface="Times New Roman" pitchFamily="18" charset="0"/>
              <a:cs typeface="Times New Roman"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cap="small" dirty="0" smtClean="0">
                <a:latin typeface="Times New Roman" pitchFamily="18" charset="0"/>
                <a:cs typeface="Times New Roman" pitchFamily="18" charset="0"/>
              </a:rPr>
              <a:t>Peter </a:t>
            </a:r>
            <a:r>
              <a:rPr lang="it-IT" b="1" cap="small" dirty="0" err="1" smtClean="0">
                <a:latin typeface="Times New Roman" pitchFamily="18" charset="0"/>
                <a:cs typeface="Times New Roman" pitchFamily="18" charset="0"/>
              </a:rPr>
              <a:t>Blau</a:t>
            </a:r>
            <a:endParaRPr lang="it-IT" b="1" cap="small" dirty="0">
              <a:latin typeface="Times New Roman" pitchFamily="18" charset="0"/>
              <a:cs typeface="Times New Roman" pitchFamily="18" charset="0"/>
            </a:endParaRPr>
          </a:p>
        </p:txBody>
      </p:sp>
      <p:sp>
        <p:nvSpPr>
          <p:cNvPr id="3" name="Segnaposto contenuto 2"/>
          <p:cNvSpPr>
            <a:spLocks noGrp="1"/>
          </p:cNvSpPr>
          <p:nvPr>
            <p:ph idx="1"/>
          </p:nvPr>
        </p:nvSpPr>
        <p:spPr/>
        <p:txBody>
          <a:bodyPr anchor="ctr"/>
          <a:lstStyle/>
          <a:p>
            <a:pPr algn="just">
              <a:spcBef>
                <a:spcPts val="0"/>
              </a:spcBef>
              <a:buNone/>
            </a:pPr>
            <a:r>
              <a:rPr lang="it-IT" dirty="0" smtClean="0">
                <a:latin typeface="Times New Roman" pitchFamily="18" charset="0"/>
                <a:cs typeface="Times New Roman" pitchFamily="18" charset="0"/>
              </a:rPr>
              <a:t>Lo scambio sociale svolge due funzioni:</a:t>
            </a:r>
          </a:p>
          <a:p>
            <a:pPr algn="just">
              <a:spcBef>
                <a:spcPts val="600"/>
              </a:spcBef>
              <a:spcAft>
                <a:spcPts val="600"/>
              </a:spcAft>
            </a:pPr>
            <a:r>
              <a:rPr lang="it-IT" dirty="0" smtClean="0">
                <a:latin typeface="Times New Roman" pitchFamily="18" charset="0"/>
                <a:cs typeface="Times New Roman" pitchFamily="18" charset="0"/>
              </a:rPr>
              <a:t>c</a:t>
            </a:r>
            <a:r>
              <a:rPr lang="it-IT" dirty="0" smtClean="0">
                <a:latin typeface="Times New Roman" pitchFamily="18" charset="0"/>
                <a:cs typeface="Times New Roman" pitchFamily="18" charset="0"/>
              </a:rPr>
              <a:t>rea vincoli di amicizia;</a:t>
            </a:r>
          </a:p>
          <a:p>
            <a:pPr algn="just">
              <a:spcBef>
                <a:spcPts val="600"/>
              </a:spcBef>
              <a:spcAft>
                <a:spcPts val="600"/>
              </a:spcAft>
            </a:pPr>
            <a:r>
              <a:rPr lang="it-IT" dirty="0" smtClean="0">
                <a:latin typeface="Times New Roman" pitchFamily="18" charset="0"/>
                <a:cs typeface="Times New Roman" pitchFamily="18" charset="0"/>
              </a:rPr>
              <a:t>s</a:t>
            </a:r>
            <a:r>
              <a:rPr lang="it-IT" dirty="0" smtClean="0">
                <a:latin typeface="Times New Roman" pitchFamily="18" charset="0"/>
                <a:cs typeface="Times New Roman" pitchFamily="18" charset="0"/>
              </a:rPr>
              <a:t>tabilisce il dominio o la subordinazione.</a:t>
            </a:r>
          </a:p>
          <a:p>
            <a:pPr marL="0" indent="0" algn="just">
              <a:spcBef>
                <a:spcPts val="0"/>
              </a:spcBef>
              <a:buNone/>
            </a:pPr>
            <a:r>
              <a:rPr lang="it-IT" dirty="0" smtClean="0">
                <a:latin typeface="Times New Roman" pitchFamily="18" charset="0"/>
                <a:cs typeface="Times New Roman" pitchFamily="18" charset="0"/>
              </a:rPr>
              <a:t>Per </a:t>
            </a:r>
            <a:r>
              <a:rPr lang="it-IT" dirty="0" err="1" smtClean="0">
                <a:latin typeface="Times New Roman" pitchFamily="18" charset="0"/>
                <a:cs typeface="Times New Roman" pitchFamily="18" charset="0"/>
              </a:rPr>
              <a:t>Blau</a:t>
            </a:r>
            <a:r>
              <a:rPr lang="it-IT" dirty="0" smtClean="0">
                <a:latin typeface="Times New Roman" pitchFamily="18" charset="0"/>
                <a:cs typeface="Times New Roman" pitchFamily="18" charset="0"/>
              </a:rPr>
              <a:t> lo scambio aumenta l’integrazione e crea fiducia, rafforzando la conformità alle norme del gruppo e sviluppando valori collettivi.</a:t>
            </a:r>
          </a:p>
          <a:p>
            <a:pPr marL="0" indent="0" algn="just">
              <a:spcBef>
                <a:spcPts val="0"/>
              </a:spcBef>
              <a:buNone/>
            </a:pPr>
            <a:r>
              <a:rPr lang="it-IT" dirty="0" smtClean="0">
                <a:latin typeface="Times New Roman" pitchFamily="18" charset="0"/>
                <a:cs typeface="Times New Roman" pitchFamily="18" charset="0"/>
              </a:rPr>
              <a:t>La pratica dello scambio si applica a tutti i rapporti.</a:t>
            </a:r>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ito">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856</TotalTime>
  <Words>2495</Words>
  <Application>Microsoft Office PowerPoint</Application>
  <PresentationFormat>Presentazione su schermo (4:3)</PresentationFormat>
  <Paragraphs>191</Paragraphs>
  <Slides>40</Slides>
  <Notes>0</Notes>
  <HiddenSlides>0</HiddenSlides>
  <MMClips>0</MMClips>
  <ScaleCrop>false</ScaleCrop>
  <HeadingPairs>
    <vt:vector size="4" baseType="variant">
      <vt:variant>
        <vt:lpstr>Tema</vt:lpstr>
      </vt:variant>
      <vt:variant>
        <vt:i4>1</vt:i4>
      </vt:variant>
      <vt:variant>
        <vt:lpstr>Titoli diapositive</vt:lpstr>
      </vt:variant>
      <vt:variant>
        <vt:i4>40</vt:i4>
      </vt:variant>
    </vt:vector>
  </HeadingPairs>
  <TitlesOfParts>
    <vt:vector size="41" baseType="lpstr">
      <vt:lpstr>Tema di Office</vt:lpstr>
      <vt:lpstr>Il Funzionalismo</vt:lpstr>
      <vt:lpstr>Assunti fondamentali:</vt:lpstr>
      <vt:lpstr>Émile Durkheim Pensava che la vita sociale dovesse essere studiata con la stessa oggettività con cui si studia la natura, per questo parlava di fatti sociali.</vt:lpstr>
      <vt:lpstr>Secondo Durkheim le società moderne sono caratterizzate da una bassa coscienza collettiva e coesione sociale. Questo conduce ad una situazione di anomia. </vt:lpstr>
      <vt:lpstr>“Grand theory” Talcott Parsons</vt:lpstr>
      <vt:lpstr>Diapositiva 6</vt:lpstr>
      <vt:lpstr>Variabili strutturali</vt:lpstr>
      <vt:lpstr>Modello AGIL:</vt:lpstr>
      <vt:lpstr>La teoria del conflitto</vt:lpstr>
      <vt:lpstr>Diapositiva 10</vt:lpstr>
      <vt:lpstr>Teorici critici del conflitto Karl Marx</vt:lpstr>
      <vt:lpstr>Pierre Bourdieu</vt:lpstr>
      <vt:lpstr>Teorici analitici del conflitto Max Weber</vt:lpstr>
      <vt:lpstr>Ralph Dahrendorf</vt:lpstr>
      <vt:lpstr>Mobilitazione delle classi</vt:lpstr>
      <vt:lpstr>Lewis A. Coser</vt:lpstr>
      <vt:lpstr>Prospettiva evoluzionista</vt:lpstr>
      <vt:lpstr>Diapositiva 18</vt:lpstr>
      <vt:lpstr>Karl Marx afferma che ogni sistema economico si evolve in virtù di un processo letto in termini di contraddizioni,  che possono persistere nel tempo finché il sistema diventa ingestibile ed avviene un violento passaggio ad un altro ordine, negazione del precedente. Individua quattro tipi principali di società di classe, ciascuna contraddistinta da una classe dominante:</vt:lpstr>
      <vt:lpstr>Talcott Parsons fa riferimento ad universali evolutivi ricorrenti presso differenti società che ne consentono l’evoluzione allo stadio successivo. I sei principali universali evolutivi individuati dall’autore sono: stratificazione sociale; economia monetaria ed i mercati; legittimazione culturale; organizzazione burocratica; norme universalistiche; associazioni democratiche.</vt:lpstr>
      <vt:lpstr>Jürgen Habermas</vt:lpstr>
      <vt:lpstr>Diapositiva 22</vt:lpstr>
      <vt:lpstr>La società che sostituisce la precedente si origina dal processo di legittimazione, ossia al riconoscimento della validità del nuovo ordinamento politico.</vt:lpstr>
      <vt:lpstr>Società tradizionali  Società capitaliste  Crescente razionalizzazione</vt:lpstr>
      <vt:lpstr>mondo vitale e agire comunicativo</vt:lpstr>
      <vt:lpstr>Razionalità comunicativa    Razionalità strumentale</vt:lpstr>
      <vt:lpstr>L’Interazionismo simbolico</vt:lpstr>
      <vt:lpstr>George Herbert Mead</vt:lpstr>
      <vt:lpstr>                                  Auto - interazione</vt:lpstr>
      <vt:lpstr>Herbert Blumer</vt:lpstr>
      <vt:lpstr>Teoria dello scambio</vt:lpstr>
      <vt:lpstr>George Homans</vt:lpstr>
      <vt:lpstr>Lo scambio può essere</vt:lpstr>
      <vt:lpstr>Teoria della rational choice </vt:lpstr>
      <vt:lpstr>TEORIA DEI GIOCHI: IL DILEMMA DEL PRIGIONIERO ovvero gli esiti delle scelte in condizione interdipendente</vt:lpstr>
      <vt:lpstr>I due prigionieri sceglieranno di confessare entrambi, anche se sanno bene che cooperando tra di loro potrebbero giungere ad una scelta ottimale. Raymond Boudon definirebbe la scelta fatta dai prigionieri un effetto perverso.   Cosa accade quando non  c’è fiducia reciproca?   Se io sto zitto e lui confessa, mi      prendo 9 anni. Tacere è rischioso!       Se confesso e lui no mi liberano,      nella peggiore delle ipotesi mi becco      5 anni. Ho deciso: confesso!  Idem…</vt:lpstr>
      <vt:lpstr>Sottoprincipi della razionalità</vt:lpstr>
      <vt:lpstr>James Coleman</vt:lpstr>
      <vt:lpstr>Capitale sociale</vt:lpstr>
      <vt:lpstr>Peter Blau</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Funzionalismo</dc:title>
  <dc:creator>Maria</dc:creator>
  <cp:lastModifiedBy>Maria</cp:lastModifiedBy>
  <cp:revision>101</cp:revision>
  <dcterms:created xsi:type="dcterms:W3CDTF">2012-11-04T07:28:59Z</dcterms:created>
  <dcterms:modified xsi:type="dcterms:W3CDTF">2012-12-17T14:03:34Z</dcterms:modified>
</cp:coreProperties>
</file>