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9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EA37FA-CB29-4E9E-8E63-E8E13BF1C109}" type="datetimeFigureOut">
              <a:rPr lang="it-IT" smtClean="0"/>
              <a:t>09/12/2018</a:t>
            </a:fld>
            <a:endParaRPr lang="it-IT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5F04470-E3AB-4F0B-A1D0-1F3C434848E8}" type="slidenum">
              <a:rPr lang="it-IT" smtClean="0"/>
              <a:t>‹N›</a:t>
            </a:fld>
            <a:endParaRPr lang="it-IT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Progetto di intervento educativo (Titolo)</a:t>
            </a:r>
            <a:endParaRPr lang="it-I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b="1" dirty="0" smtClean="0"/>
              <a:t>Gruppo di progettazione:</a:t>
            </a: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Analisi di scenario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Analisi di contesto</a:t>
            </a:r>
            <a:r>
              <a:rPr lang="it-IT" dirty="0" smtClean="0"/>
              <a:t>: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Bisogni educativi 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Obiettivi educativi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Metodologia di intervento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/>
              <a:t>Monitoraggio dell’intervento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Dispositivi </a:t>
            </a:r>
          </a:p>
          <a:p>
            <a:r>
              <a:rPr lang="it-IT" b="1" dirty="0" smtClean="0"/>
              <a:t>Metodologie  </a:t>
            </a:r>
          </a:p>
          <a:p>
            <a:r>
              <a:rPr lang="it-IT" b="1" dirty="0" smtClean="0"/>
              <a:t>Strumenti 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/>
              <a:t>Valutazione dell’intervento:</a:t>
            </a:r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Dispositivi </a:t>
            </a:r>
          </a:p>
          <a:p>
            <a:r>
              <a:rPr lang="it-IT" b="1" dirty="0" smtClean="0"/>
              <a:t>Criteri</a:t>
            </a:r>
          </a:p>
          <a:p>
            <a:r>
              <a:rPr lang="it-IT" b="1" dirty="0" smtClean="0"/>
              <a:t>Metodologie  </a:t>
            </a:r>
          </a:p>
          <a:p>
            <a:r>
              <a:rPr lang="it-IT" b="1" dirty="0" smtClean="0"/>
              <a:t>Strumenti </a:t>
            </a:r>
            <a:endParaRPr lang="it-IT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</TotalTime>
  <Words>37</Words>
  <Application>Microsoft Office PowerPoint</Application>
  <PresentationFormat>Presentazione su schermo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2" baseType="lpstr">
      <vt:lpstr>Calibri</vt:lpstr>
      <vt:lpstr>Constantia</vt:lpstr>
      <vt:lpstr>Wingdings 2</vt:lpstr>
      <vt:lpstr>Flow</vt:lpstr>
      <vt:lpstr>Progetto di intervento educativo (Titolo)</vt:lpstr>
      <vt:lpstr>Analisi di scenario</vt:lpstr>
      <vt:lpstr>Analisi di contesto:</vt:lpstr>
      <vt:lpstr>Bisogni educativi </vt:lpstr>
      <vt:lpstr>Obiettivi educativi</vt:lpstr>
      <vt:lpstr>Metodologia di intervento</vt:lpstr>
      <vt:lpstr>Monitoraggio dell’intervento</vt:lpstr>
      <vt:lpstr>Valutazione dell’intervento: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Progetto di intervento educativo (Titolo)</dc:title>
  <dc:creator>Stefano</dc:creator>
  <cp:lastModifiedBy>Maura Striano</cp:lastModifiedBy>
  <cp:revision>1</cp:revision>
  <dcterms:created xsi:type="dcterms:W3CDTF">2018-12-08T14:25:16Z</dcterms:created>
  <dcterms:modified xsi:type="dcterms:W3CDTF">2018-12-09T20:56:40Z</dcterms:modified>
</cp:coreProperties>
</file>