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0C2F4-F03B-44E1-B651-1F29BB7B4459}" type="datetimeFigureOut">
              <a:rPr lang="it-IT" smtClean="0"/>
              <a:t>26/11/2018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F5630-DEDB-4DD7-B467-5A2736D40EE7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296144"/>
          </a:xfrm>
        </p:spPr>
        <p:txBody>
          <a:bodyPr/>
          <a:lstStyle/>
          <a:p>
            <a:r>
              <a:rPr lang="it-IT" dirty="0" smtClean="0"/>
              <a:t>Teatri stabili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755576" y="1916832"/>
            <a:ext cx="7848872" cy="4608512"/>
          </a:xfrm>
        </p:spPr>
        <p:txBody>
          <a:bodyPr/>
          <a:lstStyle/>
          <a:p>
            <a:pPr algn="just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Rapporto con il territorio e con la comunità di riferimento</a:t>
            </a:r>
          </a:p>
          <a:p>
            <a:pPr algn="just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Relazione fra tradizione e modernità</a:t>
            </a:r>
          </a:p>
          <a:p>
            <a:pPr algn="just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Compagnia come elemento </a:t>
            </a:r>
            <a:r>
              <a:rPr lang="it-IT" dirty="0" err="1" smtClean="0">
                <a:latin typeface="Times New Roman" pitchFamily="18" charset="0"/>
                <a:cs typeface="Times New Roman" pitchFamily="18" charset="0"/>
              </a:rPr>
              <a:t>identitario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– formazione e ricambio generazionale</a:t>
            </a:r>
          </a:p>
          <a:p>
            <a:pPr algn="just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Rapporti con altre realtà del teatro</a:t>
            </a:r>
          </a:p>
          <a:p>
            <a:pPr algn="just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Relazione con il mercato</a:t>
            </a:r>
          </a:p>
          <a:p>
            <a:pPr algn="just"/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Teatri stabili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Apertura o autoreferenzialità?</a:t>
            </a:r>
          </a:p>
          <a:p>
            <a:r>
              <a:rPr lang="it-IT" dirty="0" smtClean="0"/>
              <a:t>Teatro come occasione di discussione attraverso il teatro?</a:t>
            </a:r>
          </a:p>
          <a:p>
            <a:r>
              <a:rPr lang="it-IT" dirty="0" smtClean="0"/>
              <a:t>Drammaturgia antica e/o moderna?</a:t>
            </a:r>
          </a:p>
          <a:p>
            <a:r>
              <a:rPr lang="it-IT" dirty="0" smtClean="0"/>
              <a:t>Compagnia e formazione?</a:t>
            </a:r>
          </a:p>
          <a:p>
            <a:r>
              <a:rPr lang="it-IT" dirty="0" smtClean="0"/>
              <a:t>Esiste una cifra </a:t>
            </a:r>
            <a:r>
              <a:rPr lang="it-IT" dirty="0" err="1" smtClean="0"/>
              <a:t>stilistico-critica</a:t>
            </a:r>
            <a:r>
              <a:rPr lang="it-IT" dirty="0" smtClean="0"/>
              <a:t> in uno spettacolo prodotto da uno stabile?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Teatri stabili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Il ricambio generazionale dietro le quinte</a:t>
            </a:r>
          </a:p>
          <a:p>
            <a:r>
              <a:rPr lang="it-IT" dirty="0" smtClean="0"/>
              <a:t>Co-produzioni e scambi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Teatri stabili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it-IT" dirty="0" smtClean="0"/>
              <a:t>Bolzano</a:t>
            </a:r>
          </a:p>
          <a:p>
            <a:r>
              <a:rPr lang="it-IT" dirty="0" smtClean="0"/>
              <a:t>Centro Teatrale Bresciano</a:t>
            </a:r>
          </a:p>
          <a:p>
            <a:r>
              <a:rPr lang="it-IT" i="1" dirty="0" smtClean="0"/>
              <a:t>Teatro di Sicilia –Stabile di Catania</a:t>
            </a:r>
          </a:p>
          <a:p>
            <a:r>
              <a:rPr lang="it-IT" dirty="0" smtClean="0"/>
              <a:t>Genova</a:t>
            </a:r>
          </a:p>
          <a:p>
            <a:r>
              <a:rPr lang="it-IT" dirty="0" smtClean="0"/>
              <a:t>Teatro Stabile d’Abruzzo, L’Aquila</a:t>
            </a:r>
          </a:p>
          <a:p>
            <a:r>
              <a:rPr lang="it-IT" dirty="0" smtClean="0"/>
              <a:t>Piccolo Teatro di Milano – Teatro d’Europa</a:t>
            </a:r>
          </a:p>
          <a:p>
            <a:r>
              <a:rPr lang="it-IT" dirty="0" smtClean="0"/>
              <a:t>Emilia Romagna Teatro</a:t>
            </a:r>
          </a:p>
          <a:p>
            <a:r>
              <a:rPr lang="it-IT" dirty="0" smtClean="0"/>
              <a:t>Teatro Biondo – Stabile di Palermo</a:t>
            </a:r>
          </a:p>
          <a:p>
            <a:r>
              <a:rPr lang="it-IT" dirty="0" smtClean="0"/>
              <a:t>Teatro Stabile dell’Umbria</a:t>
            </a:r>
          </a:p>
          <a:p>
            <a:r>
              <a:rPr lang="it-IT" dirty="0" smtClean="0"/>
              <a:t>Teatro Metastasio di Prato – Stabile della Toscana</a:t>
            </a:r>
          </a:p>
          <a:p>
            <a:r>
              <a:rPr lang="it-IT" dirty="0" smtClean="0"/>
              <a:t>Teatro di Roma</a:t>
            </a:r>
          </a:p>
          <a:p>
            <a:r>
              <a:rPr lang="it-IT" dirty="0" smtClean="0"/>
              <a:t>Teatro Stabile di Torino</a:t>
            </a:r>
          </a:p>
          <a:p>
            <a:r>
              <a:rPr lang="it-IT" dirty="0" smtClean="0"/>
              <a:t>Teatro Stabile del Friuli Venezia Giulia</a:t>
            </a:r>
          </a:p>
          <a:p>
            <a:r>
              <a:rPr lang="it-IT" dirty="0" smtClean="0"/>
              <a:t>Teatro Stabile Sloveno di Trieste</a:t>
            </a:r>
          </a:p>
          <a:p>
            <a:r>
              <a:rPr lang="it-IT" dirty="0" smtClean="0"/>
              <a:t>Teatro Stabile del Veneto</a:t>
            </a:r>
          </a:p>
          <a:p>
            <a:r>
              <a:rPr lang="it-IT" dirty="0" smtClean="0"/>
              <a:t>Teatro Stabile delle Marche</a:t>
            </a:r>
          </a:p>
          <a:p>
            <a:r>
              <a:rPr lang="it-IT" dirty="0" smtClean="0"/>
              <a:t>Teatro Stabile di Napoli</a:t>
            </a:r>
          </a:p>
          <a:p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Teatri stabili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file:///C:/Users/Admin/Downloads/Decreto%20Ministeriale%20%2027%20luglio%202017%20(contributi%20FUS).pdf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168</Words>
  <Application>Microsoft Office PowerPoint</Application>
  <PresentationFormat>Presentazione su schermo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Teatri stabili</vt:lpstr>
      <vt:lpstr>Teatri stabili</vt:lpstr>
      <vt:lpstr>Teatri stabili</vt:lpstr>
      <vt:lpstr>Teatri stabili</vt:lpstr>
      <vt:lpstr>Teatri stabili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Teatri stabili</dc:title>
  <dc:creator>Admin</dc:creator>
  <cp:lastModifiedBy>Admin</cp:lastModifiedBy>
  <cp:revision>8</cp:revision>
  <dcterms:created xsi:type="dcterms:W3CDTF">2018-11-26T18:09:37Z</dcterms:created>
  <dcterms:modified xsi:type="dcterms:W3CDTF">2018-11-26T19:30:18Z</dcterms:modified>
</cp:coreProperties>
</file>