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92" r:id="rId3"/>
    <p:sldId id="293" r:id="rId4"/>
    <p:sldId id="297" r:id="rId5"/>
    <p:sldId id="296" r:id="rId6"/>
    <p:sldId id="299" r:id="rId7"/>
    <p:sldId id="264" r:id="rId8"/>
    <p:sldId id="265" r:id="rId9"/>
    <p:sldId id="298" r:id="rId10"/>
    <p:sldId id="267" r:id="rId11"/>
    <p:sldId id="283" r:id="rId12"/>
    <p:sldId id="269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300" r:id="rId21"/>
    <p:sldId id="301" r:id="rId22"/>
    <p:sldId id="272" r:id="rId23"/>
    <p:sldId id="294" r:id="rId24"/>
    <p:sldId id="295" r:id="rId25"/>
  </p:sldIdLst>
  <p:sldSz cx="9144000" cy="6858000" type="screen4x3"/>
  <p:notesSz cx="7099300" cy="102346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0009"/>
    <a:srgbClr val="8B0209"/>
    <a:srgbClr val="0000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Stile medio 3 - Color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Stile medio 1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Stile con tema 1 - Color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5" autoAdjust="0"/>
    <p:restoredTop sz="92527" autoAdjust="0"/>
  </p:normalViewPr>
  <p:slideViewPr>
    <p:cSldViewPr>
      <p:cViewPr varScale="1">
        <p:scale>
          <a:sx n="99" d="100"/>
          <a:sy n="99" d="100"/>
        </p:scale>
        <p:origin x="-121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29AD92-6EA3-7D49-86D6-659B0262B2FC}" type="doc">
      <dgm:prSet loTypeId="urn:microsoft.com/office/officeart/2005/8/layout/vList5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5492BC71-EDA6-9F46-9E80-762A98FC2876}">
      <dgm:prSet/>
      <dgm:spPr/>
      <dgm:t>
        <a:bodyPr/>
        <a:lstStyle/>
        <a:p>
          <a:pPr rtl="0"/>
          <a:r>
            <a:rPr lang="en-US" dirty="0" smtClean="0"/>
            <a:t>LUNEDI        14:00 - 16:00</a:t>
          </a:r>
          <a:endParaRPr lang="en-US" dirty="0"/>
        </a:p>
      </dgm:t>
    </dgm:pt>
    <dgm:pt modelId="{46C2C892-BA0D-DF42-B6BA-8A0BBF05E3AC}" type="parTrans" cxnId="{C2E29CB6-66B3-154D-942E-6E1AB4C6F7C6}">
      <dgm:prSet/>
      <dgm:spPr/>
      <dgm:t>
        <a:bodyPr/>
        <a:lstStyle/>
        <a:p>
          <a:endParaRPr lang="it-IT"/>
        </a:p>
      </dgm:t>
    </dgm:pt>
    <dgm:pt modelId="{A8ABFAD9-E9DB-5D47-9C61-8AC5B9BBE2EA}" type="sibTrans" cxnId="{C2E29CB6-66B3-154D-942E-6E1AB4C6F7C6}">
      <dgm:prSet/>
      <dgm:spPr/>
      <dgm:t>
        <a:bodyPr/>
        <a:lstStyle/>
        <a:p>
          <a:endParaRPr lang="it-IT"/>
        </a:p>
      </dgm:t>
    </dgm:pt>
    <dgm:pt modelId="{310D788F-49F7-AE44-BBF9-CC29923865F8}">
      <dgm:prSet/>
      <dgm:spPr/>
      <dgm:t>
        <a:bodyPr/>
        <a:lstStyle/>
        <a:p>
          <a:pPr rtl="0"/>
          <a:r>
            <a:rPr lang="en-US" dirty="0" smtClean="0"/>
            <a:t>LEZIONI</a:t>
          </a:r>
          <a:endParaRPr lang="en-US" dirty="0"/>
        </a:p>
      </dgm:t>
    </dgm:pt>
    <dgm:pt modelId="{ED0A1512-4FFC-F34C-8666-939A0A30D3C0}" type="parTrans" cxnId="{D13D88A9-23BE-0F42-AA3F-C8BF45EE0226}">
      <dgm:prSet/>
      <dgm:spPr/>
      <dgm:t>
        <a:bodyPr/>
        <a:lstStyle/>
        <a:p>
          <a:endParaRPr lang="it-IT"/>
        </a:p>
      </dgm:t>
    </dgm:pt>
    <dgm:pt modelId="{3952A0AF-F1D3-BC46-BE45-78CB8859625F}" type="sibTrans" cxnId="{D13D88A9-23BE-0F42-AA3F-C8BF45EE0226}">
      <dgm:prSet/>
      <dgm:spPr/>
      <dgm:t>
        <a:bodyPr/>
        <a:lstStyle/>
        <a:p>
          <a:endParaRPr lang="it-IT"/>
        </a:p>
      </dgm:t>
    </dgm:pt>
    <dgm:pt modelId="{3C059799-99C3-6744-8316-FBA476178602}">
      <dgm:prSet/>
      <dgm:spPr/>
      <dgm:t>
        <a:bodyPr/>
        <a:lstStyle/>
        <a:p>
          <a:pPr rtl="0"/>
          <a:r>
            <a:rPr lang="en-US" dirty="0" smtClean="0"/>
            <a:t>PROVE</a:t>
          </a:r>
          <a:endParaRPr lang="en-US" dirty="0"/>
        </a:p>
      </dgm:t>
    </dgm:pt>
    <dgm:pt modelId="{CF85A9A4-63AF-7040-9DCB-4D837140B37F}" type="parTrans" cxnId="{EBE18C5B-DF9C-9041-A2DD-94A13651E266}">
      <dgm:prSet/>
      <dgm:spPr/>
      <dgm:t>
        <a:bodyPr/>
        <a:lstStyle/>
        <a:p>
          <a:endParaRPr lang="it-IT"/>
        </a:p>
      </dgm:t>
    </dgm:pt>
    <dgm:pt modelId="{4C608211-EEFE-5042-9918-D58DDB408FE9}" type="sibTrans" cxnId="{EBE18C5B-DF9C-9041-A2DD-94A13651E266}">
      <dgm:prSet/>
      <dgm:spPr/>
      <dgm:t>
        <a:bodyPr/>
        <a:lstStyle/>
        <a:p>
          <a:endParaRPr lang="it-IT"/>
        </a:p>
      </dgm:t>
    </dgm:pt>
    <dgm:pt modelId="{B507B976-6FAE-A748-8625-E29C7124A555}">
      <dgm:prSet/>
      <dgm:spPr/>
      <dgm:t>
        <a:bodyPr/>
        <a:lstStyle/>
        <a:p>
          <a:pPr rtl="0"/>
          <a:r>
            <a:rPr lang="en-US" dirty="0" smtClean="0"/>
            <a:t>MARTEDI/VENERDI </a:t>
          </a:r>
          <a:r>
            <a:rPr lang="en-US" dirty="0" err="1" smtClean="0"/>
            <a:t>pomeriggio</a:t>
          </a:r>
          <a:endParaRPr lang="en-US" dirty="0"/>
        </a:p>
      </dgm:t>
    </dgm:pt>
    <dgm:pt modelId="{D53D4F36-B703-4E42-A66C-7453B16C51FD}" type="parTrans" cxnId="{9F941995-3BCA-6D45-8229-8837AEAE8776}">
      <dgm:prSet/>
      <dgm:spPr/>
      <dgm:t>
        <a:bodyPr/>
        <a:lstStyle/>
        <a:p>
          <a:endParaRPr lang="it-IT"/>
        </a:p>
      </dgm:t>
    </dgm:pt>
    <dgm:pt modelId="{B9F134F6-2107-084F-B335-05E81729EA06}" type="sibTrans" cxnId="{9F941995-3BCA-6D45-8229-8837AEAE8776}">
      <dgm:prSet/>
      <dgm:spPr/>
      <dgm:t>
        <a:bodyPr/>
        <a:lstStyle/>
        <a:p>
          <a:endParaRPr lang="it-IT"/>
        </a:p>
      </dgm:t>
    </dgm:pt>
    <dgm:pt modelId="{ADFA0C55-F69E-BF4B-BF28-7BC20E676AB6}">
      <dgm:prSet/>
      <dgm:spPr/>
      <dgm:t>
        <a:bodyPr/>
        <a:lstStyle/>
        <a:p>
          <a:pPr rtl="0"/>
          <a:r>
            <a:rPr lang="en-US" dirty="0" smtClean="0"/>
            <a:t>TUTORAGGIO</a:t>
          </a:r>
          <a:endParaRPr lang="en-US" dirty="0"/>
        </a:p>
      </dgm:t>
    </dgm:pt>
    <dgm:pt modelId="{1D70C617-EB02-2844-A6F3-EA0ECBAABA6F}" type="parTrans" cxnId="{87EC43B9-F1AA-6144-A28C-E560A22BECDC}">
      <dgm:prSet/>
      <dgm:spPr/>
      <dgm:t>
        <a:bodyPr/>
        <a:lstStyle/>
        <a:p>
          <a:endParaRPr lang="it-IT"/>
        </a:p>
      </dgm:t>
    </dgm:pt>
    <dgm:pt modelId="{6EA92156-7055-3046-8528-C558CB9B83DB}" type="sibTrans" cxnId="{87EC43B9-F1AA-6144-A28C-E560A22BECDC}">
      <dgm:prSet/>
      <dgm:spPr/>
      <dgm:t>
        <a:bodyPr/>
        <a:lstStyle/>
        <a:p>
          <a:endParaRPr lang="it-IT"/>
        </a:p>
      </dgm:t>
    </dgm:pt>
    <dgm:pt modelId="{65B18C93-85D4-2742-9AD3-301520FF3199}">
      <dgm:prSet/>
      <dgm:spPr/>
      <dgm:t>
        <a:bodyPr/>
        <a:lstStyle/>
        <a:p>
          <a:pPr rtl="0"/>
          <a:r>
            <a:rPr lang="en-US" dirty="0" smtClean="0"/>
            <a:t>MERCOLEDI/VENERDI 14:00 </a:t>
          </a:r>
          <a:r>
            <a:rPr lang="mr-IN" dirty="0" smtClean="0"/>
            <a:t>–</a:t>
          </a:r>
          <a:r>
            <a:rPr lang="en-US" dirty="0" smtClean="0"/>
            <a:t> 16:00</a:t>
          </a:r>
          <a:endParaRPr lang="en-US" dirty="0"/>
        </a:p>
      </dgm:t>
    </dgm:pt>
    <dgm:pt modelId="{F3171FC0-EA3C-2444-8F5F-F4E919FB545B}" type="parTrans" cxnId="{7F8C1CFC-9397-FE4F-BC13-9B1FCE69EA3F}">
      <dgm:prSet/>
      <dgm:spPr/>
      <dgm:t>
        <a:bodyPr/>
        <a:lstStyle/>
        <a:p>
          <a:endParaRPr lang="it-IT"/>
        </a:p>
      </dgm:t>
    </dgm:pt>
    <dgm:pt modelId="{6F34BE1F-BC5F-1F4C-94D4-E9C5C7C768D2}" type="sibTrans" cxnId="{7F8C1CFC-9397-FE4F-BC13-9B1FCE69EA3F}">
      <dgm:prSet/>
      <dgm:spPr/>
      <dgm:t>
        <a:bodyPr/>
        <a:lstStyle/>
        <a:p>
          <a:endParaRPr lang="it-IT"/>
        </a:p>
      </dgm:t>
    </dgm:pt>
    <dgm:pt modelId="{A1C3F25B-FF7E-764B-BD59-789D4C92FDA2}">
      <dgm:prSet/>
      <dgm:spPr/>
      <dgm:t>
        <a:bodyPr/>
        <a:lstStyle/>
        <a:p>
          <a:pPr rtl="0"/>
          <a:r>
            <a:rPr lang="en-US" dirty="0" smtClean="0"/>
            <a:t>GIOVEDI      11:00- 13:00</a:t>
          </a:r>
          <a:endParaRPr lang="en-US" dirty="0"/>
        </a:p>
      </dgm:t>
    </dgm:pt>
    <dgm:pt modelId="{C1CDEF40-4472-E54D-8C70-E99AAFE25E22}" type="parTrans" cxnId="{9D2F3686-4FA2-D747-83E0-FA50083721ED}">
      <dgm:prSet/>
      <dgm:spPr/>
    </dgm:pt>
    <dgm:pt modelId="{A70892CD-9908-D94C-9EA7-4D3F1D443333}" type="sibTrans" cxnId="{9D2F3686-4FA2-D747-83E0-FA50083721ED}">
      <dgm:prSet/>
      <dgm:spPr/>
    </dgm:pt>
    <dgm:pt modelId="{D11792B7-5B89-764D-9921-B56C911E77BB}" type="pres">
      <dgm:prSet presAssocID="{FD29AD92-6EA3-7D49-86D6-659B0262B2F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109503B1-9D05-1A4D-B044-3B7727C8A604}" type="pres">
      <dgm:prSet presAssocID="{310D788F-49F7-AE44-BBF9-CC29923865F8}" presName="linNode" presStyleCnt="0"/>
      <dgm:spPr/>
    </dgm:pt>
    <dgm:pt modelId="{E65E7682-22AF-1C48-836D-E207B41F3825}" type="pres">
      <dgm:prSet presAssocID="{310D788F-49F7-AE44-BBF9-CC29923865F8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2835D48-42AE-2B45-A8C5-3AC4842C2683}" type="pres">
      <dgm:prSet presAssocID="{310D788F-49F7-AE44-BBF9-CC29923865F8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EA517AB-8DE7-3D42-984A-02C4E2C31688}" type="pres">
      <dgm:prSet presAssocID="{3952A0AF-F1D3-BC46-BE45-78CB8859625F}" presName="sp" presStyleCnt="0"/>
      <dgm:spPr/>
    </dgm:pt>
    <dgm:pt modelId="{BE9D377A-7C2D-2E49-96E8-C0548B316061}" type="pres">
      <dgm:prSet presAssocID="{3C059799-99C3-6744-8316-FBA476178602}" presName="linNode" presStyleCnt="0"/>
      <dgm:spPr/>
    </dgm:pt>
    <dgm:pt modelId="{A5FD6CAA-4810-854D-945D-FD7B6992C16A}" type="pres">
      <dgm:prSet presAssocID="{3C059799-99C3-6744-8316-FBA476178602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5C0EAD6-D736-E342-A5DC-FB023D794D49}" type="pres">
      <dgm:prSet presAssocID="{3C059799-99C3-6744-8316-FBA47617860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B365D18-E962-EF46-89A1-997E7539C38A}" type="pres">
      <dgm:prSet presAssocID="{4C608211-EEFE-5042-9918-D58DDB408FE9}" presName="sp" presStyleCnt="0"/>
      <dgm:spPr/>
    </dgm:pt>
    <dgm:pt modelId="{C9ED236E-B68C-DB4C-ACDB-ACCE74D68BE9}" type="pres">
      <dgm:prSet presAssocID="{ADFA0C55-F69E-BF4B-BF28-7BC20E676AB6}" presName="linNode" presStyleCnt="0"/>
      <dgm:spPr/>
    </dgm:pt>
    <dgm:pt modelId="{BE02ACF7-D83D-8C47-B8AE-11A21FC55F9B}" type="pres">
      <dgm:prSet presAssocID="{ADFA0C55-F69E-BF4B-BF28-7BC20E676AB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FD3C2AB-0DBC-5C40-80EA-EE8F039E6479}" type="pres">
      <dgm:prSet presAssocID="{ADFA0C55-F69E-BF4B-BF28-7BC20E676AB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7EC43B9-F1AA-6144-A28C-E560A22BECDC}" srcId="{FD29AD92-6EA3-7D49-86D6-659B0262B2FC}" destId="{ADFA0C55-F69E-BF4B-BF28-7BC20E676AB6}" srcOrd="2" destOrd="0" parTransId="{1D70C617-EB02-2844-A6F3-EA0ECBAABA6F}" sibTransId="{6EA92156-7055-3046-8528-C558CB9B83DB}"/>
    <dgm:cxn modelId="{4EBB7ED9-03A2-1348-B16B-08CF1D51927C}" type="presOf" srcId="{5492BC71-EDA6-9F46-9E80-762A98FC2876}" destId="{72835D48-42AE-2B45-A8C5-3AC4842C2683}" srcOrd="0" destOrd="0" presId="urn:microsoft.com/office/officeart/2005/8/layout/vList5"/>
    <dgm:cxn modelId="{D73B77E2-0CF3-1A46-89EA-667AFB394FD8}" type="presOf" srcId="{FD29AD92-6EA3-7D49-86D6-659B0262B2FC}" destId="{D11792B7-5B89-764D-9921-B56C911E77BB}" srcOrd="0" destOrd="0" presId="urn:microsoft.com/office/officeart/2005/8/layout/vList5"/>
    <dgm:cxn modelId="{31EA8AAC-A7E5-E845-ABD2-DDD62C3EDD30}" type="presOf" srcId="{ADFA0C55-F69E-BF4B-BF28-7BC20E676AB6}" destId="{BE02ACF7-D83D-8C47-B8AE-11A21FC55F9B}" srcOrd="0" destOrd="0" presId="urn:microsoft.com/office/officeart/2005/8/layout/vList5"/>
    <dgm:cxn modelId="{D13D88A9-23BE-0F42-AA3F-C8BF45EE0226}" srcId="{FD29AD92-6EA3-7D49-86D6-659B0262B2FC}" destId="{310D788F-49F7-AE44-BBF9-CC29923865F8}" srcOrd="0" destOrd="0" parTransId="{ED0A1512-4FFC-F34C-8666-939A0A30D3C0}" sibTransId="{3952A0AF-F1D3-BC46-BE45-78CB8859625F}"/>
    <dgm:cxn modelId="{C41BB3CC-DF47-8D43-86BB-DCBB02C75D3D}" type="presOf" srcId="{A1C3F25B-FF7E-764B-BD59-789D4C92FDA2}" destId="{72835D48-42AE-2B45-A8C5-3AC4842C2683}" srcOrd="0" destOrd="1" presId="urn:microsoft.com/office/officeart/2005/8/layout/vList5"/>
    <dgm:cxn modelId="{9F941995-3BCA-6D45-8229-8837AEAE8776}" srcId="{3C059799-99C3-6744-8316-FBA476178602}" destId="{B507B976-6FAE-A748-8625-E29C7124A555}" srcOrd="0" destOrd="0" parTransId="{D53D4F36-B703-4E42-A66C-7453B16C51FD}" sibTransId="{B9F134F6-2107-084F-B335-05E81729EA06}"/>
    <dgm:cxn modelId="{75A471B9-3CFF-5547-84D2-16697AA2DFEE}" type="presOf" srcId="{B507B976-6FAE-A748-8625-E29C7124A555}" destId="{75C0EAD6-D736-E342-A5DC-FB023D794D49}" srcOrd="0" destOrd="0" presId="urn:microsoft.com/office/officeart/2005/8/layout/vList5"/>
    <dgm:cxn modelId="{66427FE5-5E53-2D41-9A3E-9BA34942604D}" type="presOf" srcId="{65B18C93-85D4-2742-9AD3-301520FF3199}" destId="{AFD3C2AB-0DBC-5C40-80EA-EE8F039E6479}" srcOrd="0" destOrd="0" presId="urn:microsoft.com/office/officeart/2005/8/layout/vList5"/>
    <dgm:cxn modelId="{9D2F3686-4FA2-D747-83E0-FA50083721ED}" srcId="{310D788F-49F7-AE44-BBF9-CC29923865F8}" destId="{A1C3F25B-FF7E-764B-BD59-789D4C92FDA2}" srcOrd="1" destOrd="0" parTransId="{C1CDEF40-4472-E54D-8C70-E99AAFE25E22}" sibTransId="{A70892CD-9908-D94C-9EA7-4D3F1D443333}"/>
    <dgm:cxn modelId="{EBE18C5B-DF9C-9041-A2DD-94A13651E266}" srcId="{FD29AD92-6EA3-7D49-86D6-659B0262B2FC}" destId="{3C059799-99C3-6744-8316-FBA476178602}" srcOrd="1" destOrd="0" parTransId="{CF85A9A4-63AF-7040-9DCB-4D837140B37F}" sibTransId="{4C608211-EEFE-5042-9918-D58DDB408FE9}"/>
    <dgm:cxn modelId="{FB01128C-E319-2E47-A2A7-76AFC841122C}" type="presOf" srcId="{3C059799-99C3-6744-8316-FBA476178602}" destId="{A5FD6CAA-4810-854D-945D-FD7B6992C16A}" srcOrd="0" destOrd="0" presId="urn:microsoft.com/office/officeart/2005/8/layout/vList5"/>
    <dgm:cxn modelId="{C2E29CB6-66B3-154D-942E-6E1AB4C6F7C6}" srcId="{310D788F-49F7-AE44-BBF9-CC29923865F8}" destId="{5492BC71-EDA6-9F46-9E80-762A98FC2876}" srcOrd="0" destOrd="0" parTransId="{46C2C892-BA0D-DF42-B6BA-8A0BBF05E3AC}" sibTransId="{A8ABFAD9-E9DB-5D47-9C61-8AC5B9BBE2EA}"/>
    <dgm:cxn modelId="{CE28F905-4E2D-4141-BF09-D80F96B7012F}" type="presOf" srcId="{310D788F-49F7-AE44-BBF9-CC29923865F8}" destId="{E65E7682-22AF-1C48-836D-E207B41F3825}" srcOrd="0" destOrd="0" presId="urn:microsoft.com/office/officeart/2005/8/layout/vList5"/>
    <dgm:cxn modelId="{7F8C1CFC-9397-FE4F-BC13-9B1FCE69EA3F}" srcId="{ADFA0C55-F69E-BF4B-BF28-7BC20E676AB6}" destId="{65B18C93-85D4-2742-9AD3-301520FF3199}" srcOrd="0" destOrd="0" parTransId="{F3171FC0-EA3C-2444-8F5F-F4E919FB545B}" sibTransId="{6F34BE1F-BC5F-1F4C-94D4-E9C5C7C768D2}"/>
    <dgm:cxn modelId="{AD6D51DC-01D6-7441-B0D7-89C945B4B034}" type="presParOf" srcId="{D11792B7-5B89-764D-9921-B56C911E77BB}" destId="{109503B1-9D05-1A4D-B044-3B7727C8A604}" srcOrd="0" destOrd="0" presId="urn:microsoft.com/office/officeart/2005/8/layout/vList5"/>
    <dgm:cxn modelId="{33C7AEAD-C24B-DF43-80C0-0A2D228E5660}" type="presParOf" srcId="{109503B1-9D05-1A4D-B044-3B7727C8A604}" destId="{E65E7682-22AF-1C48-836D-E207B41F3825}" srcOrd="0" destOrd="0" presId="urn:microsoft.com/office/officeart/2005/8/layout/vList5"/>
    <dgm:cxn modelId="{B73D6E95-159E-E347-8200-83CBF57553A5}" type="presParOf" srcId="{109503B1-9D05-1A4D-B044-3B7727C8A604}" destId="{72835D48-42AE-2B45-A8C5-3AC4842C2683}" srcOrd="1" destOrd="0" presId="urn:microsoft.com/office/officeart/2005/8/layout/vList5"/>
    <dgm:cxn modelId="{3A921D20-7E0F-A24C-91B8-BE4F47C60C22}" type="presParOf" srcId="{D11792B7-5B89-764D-9921-B56C911E77BB}" destId="{2EA517AB-8DE7-3D42-984A-02C4E2C31688}" srcOrd="1" destOrd="0" presId="urn:microsoft.com/office/officeart/2005/8/layout/vList5"/>
    <dgm:cxn modelId="{E363B4F2-0A21-7743-B68A-37DD7EE34A16}" type="presParOf" srcId="{D11792B7-5B89-764D-9921-B56C911E77BB}" destId="{BE9D377A-7C2D-2E49-96E8-C0548B316061}" srcOrd="2" destOrd="0" presId="urn:microsoft.com/office/officeart/2005/8/layout/vList5"/>
    <dgm:cxn modelId="{80BE61BC-2A18-6249-A8B8-BC63B84B2709}" type="presParOf" srcId="{BE9D377A-7C2D-2E49-96E8-C0548B316061}" destId="{A5FD6CAA-4810-854D-945D-FD7B6992C16A}" srcOrd="0" destOrd="0" presId="urn:microsoft.com/office/officeart/2005/8/layout/vList5"/>
    <dgm:cxn modelId="{F0C062C6-A14F-F54E-BB65-80A01C1E0C6B}" type="presParOf" srcId="{BE9D377A-7C2D-2E49-96E8-C0548B316061}" destId="{75C0EAD6-D736-E342-A5DC-FB023D794D49}" srcOrd="1" destOrd="0" presId="urn:microsoft.com/office/officeart/2005/8/layout/vList5"/>
    <dgm:cxn modelId="{6013140A-BF50-7143-9CE7-A2AF694A691D}" type="presParOf" srcId="{D11792B7-5B89-764D-9921-B56C911E77BB}" destId="{7B365D18-E962-EF46-89A1-997E7539C38A}" srcOrd="3" destOrd="0" presId="urn:microsoft.com/office/officeart/2005/8/layout/vList5"/>
    <dgm:cxn modelId="{73177222-8E16-6646-AD08-A301F71742F8}" type="presParOf" srcId="{D11792B7-5B89-764D-9921-B56C911E77BB}" destId="{C9ED236E-B68C-DB4C-ACDB-ACCE74D68BE9}" srcOrd="4" destOrd="0" presId="urn:microsoft.com/office/officeart/2005/8/layout/vList5"/>
    <dgm:cxn modelId="{30A93F2B-76A8-A845-84A0-D6CC249D9381}" type="presParOf" srcId="{C9ED236E-B68C-DB4C-ACDB-ACCE74D68BE9}" destId="{BE02ACF7-D83D-8C47-B8AE-11A21FC55F9B}" srcOrd="0" destOrd="0" presId="urn:microsoft.com/office/officeart/2005/8/layout/vList5"/>
    <dgm:cxn modelId="{AAD93508-5D90-0643-8DEF-2D9512A4B8B8}" type="presParOf" srcId="{C9ED236E-B68C-DB4C-ACDB-ACCE74D68BE9}" destId="{AFD3C2AB-0DBC-5C40-80EA-EE8F039E647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AE9BDE-B7DA-064A-8733-D5830458A3D8}" type="doc">
      <dgm:prSet loTypeId="urn:microsoft.com/office/officeart/2005/8/layout/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BC86AE19-1EAB-4C48-8B19-E9E637B446C1}">
      <dgm:prSet phldrT="[Testo]"/>
      <dgm:spPr>
        <a:solidFill>
          <a:srgbClr val="B20009"/>
        </a:solidFill>
      </dgm:spPr>
      <dgm:t>
        <a:bodyPr/>
        <a:lstStyle/>
        <a:p>
          <a:r>
            <a:rPr lang="it-IT" dirty="0" smtClean="0"/>
            <a:t>CINEMATICA</a:t>
          </a:r>
          <a:endParaRPr lang="it-IT" dirty="0"/>
        </a:p>
      </dgm:t>
    </dgm:pt>
    <dgm:pt modelId="{ED71E1FD-A365-3F46-8162-E607804EECA6}" type="parTrans" cxnId="{471DBDCE-A4B7-5A4A-B68E-17575C2CD2C4}">
      <dgm:prSet/>
      <dgm:spPr/>
      <dgm:t>
        <a:bodyPr/>
        <a:lstStyle/>
        <a:p>
          <a:endParaRPr lang="it-IT"/>
        </a:p>
      </dgm:t>
    </dgm:pt>
    <dgm:pt modelId="{E2445343-A77A-7448-A3D7-6377A77E49AB}" type="sibTrans" cxnId="{471DBDCE-A4B7-5A4A-B68E-17575C2CD2C4}">
      <dgm:prSet/>
      <dgm:spPr/>
      <dgm:t>
        <a:bodyPr/>
        <a:lstStyle/>
        <a:p>
          <a:endParaRPr lang="it-IT"/>
        </a:p>
      </dgm:t>
    </dgm:pt>
    <dgm:pt modelId="{58380058-D35C-EE46-8B60-8400DDD30F06}">
      <dgm:prSet phldrT="[Testo]"/>
      <dgm:spPr>
        <a:solidFill>
          <a:srgbClr val="B20009"/>
        </a:solidFill>
      </dgm:spPr>
      <dgm:t>
        <a:bodyPr/>
        <a:lstStyle/>
        <a:p>
          <a:r>
            <a:rPr lang="it-IT" dirty="0" smtClean="0"/>
            <a:t>DINAMICA DEL PUNTO</a:t>
          </a:r>
          <a:endParaRPr lang="it-IT" dirty="0"/>
        </a:p>
      </dgm:t>
    </dgm:pt>
    <dgm:pt modelId="{E84F0AC2-654F-3247-B464-3A60E70330FF}" type="parTrans" cxnId="{5721D1E8-9E90-1A4C-8B23-619F9A2FF828}">
      <dgm:prSet/>
      <dgm:spPr/>
      <dgm:t>
        <a:bodyPr/>
        <a:lstStyle/>
        <a:p>
          <a:endParaRPr lang="it-IT"/>
        </a:p>
      </dgm:t>
    </dgm:pt>
    <dgm:pt modelId="{6DD524E2-0702-8647-A064-9B75EE1433A8}" type="sibTrans" cxnId="{5721D1E8-9E90-1A4C-8B23-619F9A2FF828}">
      <dgm:prSet/>
      <dgm:spPr/>
      <dgm:t>
        <a:bodyPr/>
        <a:lstStyle/>
        <a:p>
          <a:endParaRPr lang="it-IT"/>
        </a:p>
      </dgm:t>
    </dgm:pt>
    <dgm:pt modelId="{559C2D32-23C0-EF45-833A-6B253D97219F}">
      <dgm:prSet phldrT="[Testo]"/>
      <dgm:spPr/>
      <dgm:t>
        <a:bodyPr/>
        <a:lstStyle/>
        <a:p>
          <a:r>
            <a:rPr lang="it-IT" dirty="0" smtClean="0"/>
            <a:t>DINAMICA DEI SISTEMI</a:t>
          </a:r>
          <a:endParaRPr lang="it-IT" dirty="0"/>
        </a:p>
      </dgm:t>
    </dgm:pt>
    <dgm:pt modelId="{7199812E-6157-DD4A-85E4-D2A7FB5FC2BF}" type="parTrans" cxnId="{E6891CED-474B-7342-868C-96FD3D9AB40D}">
      <dgm:prSet/>
      <dgm:spPr/>
      <dgm:t>
        <a:bodyPr/>
        <a:lstStyle/>
        <a:p>
          <a:endParaRPr lang="it-IT"/>
        </a:p>
      </dgm:t>
    </dgm:pt>
    <dgm:pt modelId="{34881B14-BA3E-DB48-88A8-4870C02DF38B}" type="sibTrans" cxnId="{E6891CED-474B-7342-868C-96FD3D9AB40D}">
      <dgm:prSet/>
      <dgm:spPr/>
      <dgm:t>
        <a:bodyPr/>
        <a:lstStyle/>
        <a:p>
          <a:endParaRPr lang="it-IT"/>
        </a:p>
      </dgm:t>
    </dgm:pt>
    <dgm:pt modelId="{232A864F-2247-F649-9785-04498FE91FFB}">
      <dgm:prSet phldrT="[Testo]"/>
      <dgm:spPr/>
      <dgm:t>
        <a:bodyPr/>
        <a:lstStyle/>
        <a:p>
          <a:r>
            <a:rPr lang="it-IT" dirty="0" smtClean="0"/>
            <a:t>TERMODINAMICA</a:t>
          </a:r>
          <a:endParaRPr lang="it-IT" dirty="0"/>
        </a:p>
      </dgm:t>
    </dgm:pt>
    <dgm:pt modelId="{5E94019F-4D87-CA44-B694-FAC80F00A8AF}" type="parTrans" cxnId="{DB15E4DD-1999-E945-B172-2C2C7A89D0D7}">
      <dgm:prSet/>
      <dgm:spPr/>
      <dgm:t>
        <a:bodyPr/>
        <a:lstStyle/>
        <a:p>
          <a:endParaRPr lang="it-IT"/>
        </a:p>
      </dgm:t>
    </dgm:pt>
    <dgm:pt modelId="{097228E7-5CE0-334B-A7C7-FD846B43D375}" type="sibTrans" cxnId="{DB15E4DD-1999-E945-B172-2C2C7A89D0D7}">
      <dgm:prSet/>
      <dgm:spPr/>
      <dgm:t>
        <a:bodyPr/>
        <a:lstStyle/>
        <a:p>
          <a:endParaRPr lang="it-IT"/>
        </a:p>
      </dgm:t>
    </dgm:pt>
    <dgm:pt modelId="{B88FB491-3494-454D-9E21-77A259C35A16}">
      <dgm:prSet phldrT="[Testo]"/>
      <dgm:spPr/>
      <dgm:t>
        <a:bodyPr/>
        <a:lstStyle/>
        <a:p>
          <a:r>
            <a:rPr lang="it-IT" dirty="0" smtClean="0"/>
            <a:t>DINAMICA DEL CORPO RIGIDO</a:t>
          </a:r>
          <a:endParaRPr lang="it-IT" dirty="0"/>
        </a:p>
      </dgm:t>
    </dgm:pt>
    <dgm:pt modelId="{174EF3CE-4AB6-DB4D-A24F-6CB1283595C6}" type="parTrans" cxnId="{BB04CE97-E30F-6A49-94A3-F43F574E3DC8}">
      <dgm:prSet/>
      <dgm:spPr/>
      <dgm:t>
        <a:bodyPr/>
        <a:lstStyle/>
        <a:p>
          <a:endParaRPr lang="it-IT"/>
        </a:p>
      </dgm:t>
    </dgm:pt>
    <dgm:pt modelId="{390F7EE5-30E7-8A4C-99CE-7B7544AC37A5}" type="sibTrans" cxnId="{BB04CE97-E30F-6A49-94A3-F43F574E3DC8}">
      <dgm:prSet/>
      <dgm:spPr/>
      <dgm:t>
        <a:bodyPr/>
        <a:lstStyle/>
        <a:p>
          <a:endParaRPr lang="it-IT"/>
        </a:p>
      </dgm:t>
    </dgm:pt>
    <dgm:pt modelId="{CFB6F101-451A-F44F-9BF8-4B151303C418}">
      <dgm:prSet phldrT="[Testo]"/>
      <dgm:spPr/>
      <dgm:t>
        <a:bodyPr/>
        <a:lstStyle/>
        <a:p>
          <a:r>
            <a:rPr lang="it-IT" dirty="0" smtClean="0"/>
            <a:t>MOTI RELATIVI</a:t>
          </a:r>
          <a:endParaRPr lang="it-IT" dirty="0"/>
        </a:p>
      </dgm:t>
    </dgm:pt>
    <dgm:pt modelId="{84B2734F-7D1D-334C-BA30-6FAC820CFE02}" type="parTrans" cxnId="{671B8428-7DD7-3042-9003-EFAFDAFDFB29}">
      <dgm:prSet/>
      <dgm:spPr/>
      <dgm:t>
        <a:bodyPr/>
        <a:lstStyle/>
        <a:p>
          <a:endParaRPr lang="it-IT"/>
        </a:p>
      </dgm:t>
    </dgm:pt>
    <dgm:pt modelId="{53920462-467B-F743-A99B-AF0E175D5CC8}" type="sibTrans" cxnId="{671B8428-7DD7-3042-9003-EFAFDAFDFB29}">
      <dgm:prSet/>
      <dgm:spPr/>
      <dgm:t>
        <a:bodyPr/>
        <a:lstStyle/>
        <a:p>
          <a:endParaRPr lang="it-IT"/>
        </a:p>
      </dgm:t>
    </dgm:pt>
    <dgm:pt modelId="{721BF582-B7F0-684D-9883-56A37755E0BA}">
      <dgm:prSet phldrT="[Testo]"/>
      <dgm:spPr/>
      <dgm:t>
        <a:bodyPr/>
        <a:lstStyle/>
        <a:p>
          <a:r>
            <a:rPr lang="it-IT" dirty="0" smtClean="0"/>
            <a:t>DINAMICA DEI MOTI RELATIVI / SISTEMI NON INERZIALI</a:t>
          </a:r>
          <a:endParaRPr lang="it-IT" dirty="0"/>
        </a:p>
      </dgm:t>
    </dgm:pt>
    <dgm:pt modelId="{17951267-9182-0444-BD3C-98AE48495B94}" type="parTrans" cxnId="{B75904A0-C979-3345-B7F6-B797F15DF597}">
      <dgm:prSet/>
      <dgm:spPr/>
      <dgm:t>
        <a:bodyPr/>
        <a:lstStyle/>
        <a:p>
          <a:endParaRPr lang="it-IT"/>
        </a:p>
      </dgm:t>
    </dgm:pt>
    <dgm:pt modelId="{99254045-FC48-F54B-BDEB-CC1F80265321}" type="sibTrans" cxnId="{B75904A0-C979-3345-B7F6-B797F15DF597}">
      <dgm:prSet/>
      <dgm:spPr/>
      <dgm:t>
        <a:bodyPr/>
        <a:lstStyle/>
        <a:p>
          <a:endParaRPr lang="it-IT"/>
        </a:p>
      </dgm:t>
    </dgm:pt>
    <dgm:pt modelId="{FE77AF7F-3BBC-F54C-B826-6C3A97BF4873}">
      <dgm:prSet phldrT="[Testo]"/>
      <dgm:spPr>
        <a:solidFill>
          <a:srgbClr val="B20009"/>
        </a:solidFill>
      </dgm:spPr>
      <dgm:t>
        <a:bodyPr/>
        <a:lstStyle/>
        <a:p>
          <a:r>
            <a:rPr lang="it-IT" dirty="0" smtClean="0"/>
            <a:t> MISURE E GRANDEZZE FISICHE. CALCOLO VETTORIALE</a:t>
          </a:r>
          <a:endParaRPr lang="it-IT" dirty="0"/>
        </a:p>
      </dgm:t>
    </dgm:pt>
    <dgm:pt modelId="{866860CA-0492-7F4E-B183-601117628ADD}" type="parTrans" cxnId="{D37F5952-C5DA-CC48-A189-6670187ACEE7}">
      <dgm:prSet/>
      <dgm:spPr/>
      <dgm:t>
        <a:bodyPr/>
        <a:lstStyle/>
        <a:p>
          <a:endParaRPr lang="it-IT"/>
        </a:p>
      </dgm:t>
    </dgm:pt>
    <dgm:pt modelId="{466F2148-5C00-CD4E-BAE7-C59DD910BA98}" type="sibTrans" cxnId="{D37F5952-C5DA-CC48-A189-6670187ACEE7}">
      <dgm:prSet/>
      <dgm:spPr/>
      <dgm:t>
        <a:bodyPr/>
        <a:lstStyle/>
        <a:p>
          <a:endParaRPr lang="it-IT"/>
        </a:p>
      </dgm:t>
    </dgm:pt>
    <dgm:pt modelId="{FF086538-00F8-7F4E-9B43-63016977435A}">
      <dgm:prSet phldrT="[Testo]"/>
      <dgm:spPr/>
      <dgm:t>
        <a:bodyPr/>
        <a:lstStyle/>
        <a:p>
          <a:r>
            <a:rPr lang="it-IT" dirty="0" smtClean="0"/>
            <a:t>URTI</a:t>
          </a:r>
          <a:endParaRPr lang="it-IT" dirty="0"/>
        </a:p>
      </dgm:t>
    </dgm:pt>
    <dgm:pt modelId="{77087DF9-7183-0843-BA36-F7DB917F03B6}" type="parTrans" cxnId="{43863889-02C2-5D4F-B325-26D1853838C9}">
      <dgm:prSet/>
      <dgm:spPr/>
      <dgm:t>
        <a:bodyPr/>
        <a:lstStyle/>
        <a:p>
          <a:endParaRPr lang="it-IT"/>
        </a:p>
      </dgm:t>
    </dgm:pt>
    <dgm:pt modelId="{B5E23D24-3068-114C-B57F-16136E735DBE}" type="sibTrans" cxnId="{43863889-02C2-5D4F-B325-26D1853838C9}">
      <dgm:prSet/>
      <dgm:spPr/>
      <dgm:t>
        <a:bodyPr/>
        <a:lstStyle/>
        <a:p>
          <a:endParaRPr lang="it-IT"/>
        </a:p>
      </dgm:t>
    </dgm:pt>
    <dgm:pt modelId="{4AC73F43-662B-8E45-B46E-5670D7896A95}">
      <dgm:prSet phldrT="[Testo]"/>
      <dgm:spPr/>
      <dgm:t>
        <a:bodyPr/>
        <a:lstStyle/>
        <a:p>
          <a:r>
            <a:rPr lang="it-IT" dirty="0" smtClean="0"/>
            <a:t>FLUIDI</a:t>
          </a:r>
          <a:endParaRPr lang="it-IT" dirty="0"/>
        </a:p>
      </dgm:t>
    </dgm:pt>
    <dgm:pt modelId="{3FE870E1-1660-7C42-B3A2-3519E647FA5F}" type="parTrans" cxnId="{84654B6E-ED27-C044-B991-8D712840423F}">
      <dgm:prSet/>
      <dgm:spPr/>
    </dgm:pt>
    <dgm:pt modelId="{BB994A28-90A0-EA4C-B544-A90C4AACD90A}" type="sibTrans" cxnId="{84654B6E-ED27-C044-B991-8D712840423F}">
      <dgm:prSet/>
      <dgm:spPr/>
    </dgm:pt>
    <dgm:pt modelId="{B40386B8-5125-D04E-A9B6-C4C0DB553599}" type="pres">
      <dgm:prSet presAssocID="{E5AE9BDE-B7DA-064A-8733-D5830458A3D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641DC68-9BEA-8948-992A-6132FA348AD3}" type="pres">
      <dgm:prSet presAssocID="{FE77AF7F-3BBC-F54C-B826-6C3A97BF4873}" presName="parentLin" presStyleCnt="0"/>
      <dgm:spPr/>
    </dgm:pt>
    <dgm:pt modelId="{0D83482B-3884-FC4D-99BF-3627F12719DC}" type="pres">
      <dgm:prSet presAssocID="{FE77AF7F-3BBC-F54C-B826-6C3A97BF4873}" presName="parentLeftMargin" presStyleLbl="node1" presStyleIdx="0" presStyleCnt="10"/>
      <dgm:spPr/>
      <dgm:t>
        <a:bodyPr/>
        <a:lstStyle/>
        <a:p>
          <a:endParaRPr lang="it-IT"/>
        </a:p>
      </dgm:t>
    </dgm:pt>
    <dgm:pt modelId="{4A9D0350-2AE6-6F46-BA8C-25C67D99C0CC}" type="pres">
      <dgm:prSet presAssocID="{FE77AF7F-3BBC-F54C-B826-6C3A97BF4873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3FFD669-F629-2B43-97FF-E8D45AC6AE61}" type="pres">
      <dgm:prSet presAssocID="{FE77AF7F-3BBC-F54C-B826-6C3A97BF4873}" presName="negativeSpace" presStyleCnt="0"/>
      <dgm:spPr/>
    </dgm:pt>
    <dgm:pt modelId="{17EFFADB-A02F-C94B-80DC-EB90A7FBF1C5}" type="pres">
      <dgm:prSet presAssocID="{FE77AF7F-3BBC-F54C-B826-6C3A97BF4873}" presName="childText" presStyleLbl="conFgAcc1" presStyleIdx="0" presStyleCnt="10">
        <dgm:presLayoutVars>
          <dgm:bulletEnabled val="1"/>
        </dgm:presLayoutVars>
      </dgm:prSet>
      <dgm:spPr/>
    </dgm:pt>
    <dgm:pt modelId="{C24BEBBF-638C-E441-B394-659F8FF510A8}" type="pres">
      <dgm:prSet presAssocID="{466F2148-5C00-CD4E-BAE7-C59DD910BA98}" presName="spaceBetweenRectangles" presStyleCnt="0"/>
      <dgm:spPr/>
    </dgm:pt>
    <dgm:pt modelId="{F60EEFC6-33D3-8549-8F10-5CC5E962D632}" type="pres">
      <dgm:prSet presAssocID="{BC86AE19-1EAB-4C48-8B19-E9E637B446C1}" presName="parentLin" presStyleCnt="0"/>
      <dgm:spPr/>
    </dgm:pt>
    <dgm:pt modelId="{E2234D6A-1025-4144-9B94-74CEE20EBFB5}" type="pres">
      <dgm:prSet presAssocID="{BC86AE19-1EAB-4C48-8B19-E9E637B446C1}" presName="parentLeftMargin" presStyleLbl="node1" presStyleIdx="0" presStyleCnt="10"/>
      <dgm:spPr/>
      <dgm:t>
        <a:bodyPr/>
        <a:lstStyle/>
        <a:p>
          <a:endParaRPr lang="it-IT"/>
        </a:p>
      </dgm:t>
    </dgm:pt>
    <dgm:pt modelId="{756B809E-E2B2-1843-8DD8-B2AAA1428B39}" type="pres">
      <dgm:prSet presAssocID="{BC86AE19-1EAB-4C48-8B19-E9E637B446C1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89153A9-152A-E447-AB35-0C3FCD665B0B}" type="pres">
      <dgm:prSet presAssocID="{BC86AE19-1EAB-4C48-8B19-E9E637B446C1}" presName="negativeSpace" presStyleCnt="0"/>
      <dgm:spPr/>
    </dgm:pt>
    <dgm:pt modelId="{82B80C3F-3E49-E449-B9C3-FB0037AA54E6}" type="pres">
      <dgm:prSet presAssocID="{BC86AE19-1EAB-4C48-8B19-E9E637B446C1}" presName="childText" presStyleLbl="conFgAcc1" presStyleIdx="1" presStyleCnt="10">
        <dgm:presLayoutVars>
          <dgm:bulletEnabled val="1"/>
        </dgm:presLayoutVars>
      </dgm:prSet>
      <dgm:spPr/>
    </dgm:pt>
    <dgm:pt modelId="{F7592327-3489-8848-A8DB-7A09B949CD56}" type="pres">
      <dgm:prSet presAssocID="{E2445343-A77A-7448-A3D7-6377A77E49AB}" presName="spaceBetweenRectangles" presStyleCnt="0"/>
      <dgm:spPr/>
    </dgm:pt>
    <dgm:pt modelId="{E2FC9AD2-9C40-AB4A-B413-23C613A72DCB}" type="pres">
      <dgm:prSet presAssocID="{58380058-D35C-EE46-8B60-8400DDD30F06}" presName="parentLin" presStyleCnt="0"/>
      <dgm:spPr/>
    </dgm:pt>
    <dgm:pt modelId="{312751E7-5B03-0C4D-87F5-36AF83385CC9}" type="pres">
      <dgm:prSet presAssocID="{58380058-D35C-EE46-8B60-8400DDD30F06}" presName="parentLeftMargin" presStyleLbl="node1" presStyleIdx="1" presStyleCnt="10"/>
      <dgm:spPr/>
      <dgm:t>
        <a:bodyPr/>
        <a:lstStyle/>
        <a:p>
          <a:endParaRPr lang="it-IT"/>
        </a:p>
      </dgm:t>
    </dgm:pt>
    <dgm:pt modelId="{D4F3A74F-9435-BC44-9563-08847F137954}" type="pres">
      <dgm:prSet presAssocID="{58380058-D35C-EE46-8B60-8400DDD30F06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A35E79A-F734-EE4E-8867-10B32E3B5F13}" type="pres">
      <dgm:prSet presAssocID="{58380058-D35C-EE46-8B60-8400DDD30F06}" presName="negativeSpace" presStyleCnt="0"/>
      <dgm:spPr/>
    </dgm:pt>
    <dgm:pt modelId="{8EFE90BE-395C-9A4B-A7FB-D7C2EB513EE7}" type="pres">
      <dgm:prSet presAssocID="{58380058-D35C-EE46-8B60-8400DDD30F06}" presName="childText" presStyleLbl="conFgAcc1" presStyleIdx="2" presStyleCnt="10">
        <dgm:presLayoutVars>
          <dgm:bulletEnabled val="1"/>
        </dgm:presLayoutVars>
      </dgm:prSet>
      <dgm:spPr/>
    </dgm:pt>
    <dgm:pt modelId="{A4D74850-6D17-274B-A2D4-5ED2B9C8BF28}" type="pres">
      <dgm:prSet presAssocID="{6DD524E2-0702-8647-A064-9B75EE1433A8}" presName="spaceBetweenRectangles" presStyleCnt="0"/>
      <dgm:spPr/>
    </dgm:pt>
    <dgm:pt modelId="{31B79036-DF04-DE48-AC0D-50241E135A65}" type="pres">
      <dgm:prSet presAssocID="{CFB6F101-451A-F44F-9BF8-4B151303C418}" presName="parentLin" presStyleCnt="0"/>
      <dgm:spPr/>
    </dgm:pt>
    <dgm:pt modelId="{3ADED0D2-A6A6-1E49-BA3A-107D12493FA4}" type="pres">
      <dgm:prSet presAssocID="{CFB6F101-451A-F44F-9BF8-4B151303C418}" presName="parentLeftMargin" presStyleLbl="node1" presStyleIdx="2" presStyleCnt="10"/>
      <dgm:spPr/>
      <dgm:t>
        <a:bodyPr/>
        <a:lstStyle/>
        <a:p>
          <a:endParaRPr lang="it-IT"/>
        </a:p>
      </dgm:t>
    </dgm:pt>
    <dgm:pt modelId="{FE8E624A-CF89-E848-830A-78CE8BD98667}" type="pres">
      <dgm:prSet presAssocID="{CFB6F101-451A-F44F-9BF8-4B151303C418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65A79C2-4772-9144-A62A-E28D107CC3F5}" type="pres">
      <dgm:prSet presAssocID="{CFB6F101-451A-F44F-9BF8-4B151303C418}" presName="negativeSpace" presStyleCnt="0"/>
      <dgm:spPr/>
    </dgm:pt>
    <dgm:pt modelId="{784FD955-D13F-8E40-B99F-4D1185A3D6FC}" type="pres">
      <dgm:prSet presAssocID="{CFB6F101-451A-F44F-9BF8-4B151303C418}" presName="childText" presStyleLbl="conFgAcc1" presStyleIdx="3" presStyleCnt="10">
        <dgm:presLayoutVars>
          <dgm:bulletEnabled val="1"/>
        </dgm:presLayoutVars>
      </dgm:prSet>
      <dgm:spPr/>
    </dgm:pt>
    <dgm:pt modelId="{AED50E74-545B-E242-B436-9A6F4ABF802C}" type="pres">
      <dgm:prSet presAssocID="{53920462-467B-F743-A99B-AF0E175D5CC8}" presName="spaceBetweenRectangles" presStyleCnt="0"/>
      <dgm:spPr/>
    </dgm:pt>
    <dgm:pt modelId="{10FB88D3-DDC1-B34D-B2C0-349E518349EC}" type="pres">
      <dgm:prSet presAssocID="{721BF582-B7F0-684D-9883-56A37755E0BA}" presName="parentLin" presStyleCnt="0"/>
      <dgm:spPr/>
    </dgm:pt>
    <dgm:pt modelId="{C55E1121-E0A3-D24E-83CA-C92D7B9BA98F}" type="pres">
      <dgm:prSet presAssocID="{721BF582-B7F0-684D-9883-56A37755E0BA}" presName="parentLeftMargin" presStyleLbl="node1" presStyleIdx="3" presStyleCnt="10"/>
      <dgm:spPr/>
      <dgm:t>
        <a:bodyPr/>
        <a:lstStyle/>
        <a:p>
          <a:endParaRPr lang="it-IT"/>
        </a:p>
      </dgm:t>
    </dgm:pt>
    <dgm:pt modelId="{918FFC62-18E1-6B4A-8EB6-6C1982C2DC63}" type="pres">
      <dgm:prSet presAssocID="{721BF582-B7F0-684D-9883-56A37755E0BA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C8A08DD-CFFC-5740-AFA3-C18FCFD2D0E6}" type="pres">
      <dgm:prSet presAssocID="{721BF582-B7F0-684D-9883-56A37755E0BA}" presName="negativeSpace" presStyleCnt="0"/>
      <dgm:spPr/>
    </dgm:pt>
    <dgm:pt modelId="{F39C4525-6488-A44C-B494-229C9E8ABD2D}" type="pres">
      <dgm:prSet presAssocID="{721BF582-B7F0-684D-9883-56A37755E0BA}" presName="childText" presStyleLbl="conFgAcc1" presStyleIdx="4" presStyleCnt="10">
        <dgm:presLayoutVars>
          <dgm:bulletEnabled val="1"/>
        </dgm:presLayoutVars>
      </dgm:prSet>
      <dgm:spPr/>
    </dgm:pt>
    <dgm:pt modelId="{47EC2460-FC43-7044-BD00-41A3C4C848E5}" type="pres">
      <dgm:prSet presAssocID="{99254045-FC48-F54B-BDEB-CC1F80265321}" presName="spaceBetweenRectangles" presStyleCnt="0"/>
      <dgm:spPr/>
    </dgm:pt>
    <dgm:pt modelId="{81E7D2B6-7A17-C64B-8666-937D4D52E36F}" type="pres">
      <dgm:prSet presAssocID="{559C2D32-23C0-EF45-833A-6B253D97219F}" presName="parentLin" presStyleCnt="0"/>
      <dgm:spPr/>
    </dgm:pt>
    <dgm:pt modelId="{D6A8D774-54A9-B64E-97CC-7BFBCFDC0E4B}" type="pres">
      <dgm:prSet presAssocID="{559C2D32-23C0-EF45-833A-6B253D97219F}" presName="parentLeftMargin" presStyleLbl="node1" presStyleIdx="4" presStyleCnt="10"/>
      <dgm:spPr/>
      <dgm:t>
        <a:bodyPr/>
        <a:lstStyle/>
        <a:p>
          <a:endParaRPr lang="it-IT"/>
        </a:p>
      </dgm:t>
    </dgm:pt>
    <dgm:pt modelId="{51AAB7A5-8013-E24E-9867-ED77A3AEA99C}" type="pres">
      <dgm:prSet presAssocID="{559C2D32-23C0-EF45-833A-6B253D97219F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0B64180-C121-5648-AB7B-019497932521}" type="pres">
      <dgm:prSet presAssocID="{559C2D32-23C0-EF45-833A-6B253D97219F}" presName="negativeSpace" presStyleCnt="0"/>
      <dgm:spPr/>
    </dgm:pt>
    <dgm:pt modelId="{2ACE6151-7297-4F42-9BA8-F569FE3E4DC1}" type="pres">
      <dgm:prSet presAssocID="{559C2D32-23C0-EF45-833A-6B253D97219F}" presName="childText" presStyleLbl="conFgAcc1" presStyleIdx="5" presStyleCnt="10">
        <dgm:presLayoutVars>
          <dgm:bulletEnabled val="1"/>
        </dgm:presLayoutVars>
      </dgm:prSet>
      <dgm:spPr/>
    </dgm:pt>
    <dgm:pt modelId="{5AE88742-EFC7-F847-9CE3-353701258FD5}" type="pres">
      <dgm:prSet presAssocID="{34881B14-BA3E-DB48-88A8-4870C02DF38B}" presName="spaceBetweenRectangles" presStyleCnt="0"/>
      <dgm:spPr/>
    </dgm:pt>
    <dgm:pt modelId="{754E9F42-EAA6-D744-B1D9-1FB2AF494433}" type="pres">
      <dgm:prSet presAssocID="{B88FB491-3494-454D-9E21-77A259C35A16}" presName="parentLin" presStyleCnt="0"/>
      <dgm:spPr/>
    </dgm:pt>
    <dgm:pt modelId="{6382EAA2-20AB-CF48-B87C-74F08DE25278}" type="pres">
      <dgm:prSet presAssocID="{B88FB491-3494-454D-9E21-77A259C35A16}" presName="parentLeftMargin" presStyleLbl="node1" presStyleIdx="5" presStyleCnt="10"/>
      <dgm:spPr/>
      <dgm:t>
        <a:bodyPr/>
        <a:lstStyle/>
        <a:p>
          <a:endParaRPr lang="it-IT"/>
        </a:p>
      </dgm:t>
    </dgm:pt>
    <dgm:pt modelId="{818AAE5D-75FD-5541-BBD9-1B85BA86D5B7}" type="pres">
      <dgm:prSet presAssocID="{B88FB491-3494-454D-9E21-77A259C35A16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F4F17E0-9682-9C4B-A7EB-73CF12D4AA6D}" type="pres">
      <dgm:prSet presAssocID="{B88FB491-3494-454D-9E21-77A259C35A16}" presName="negativeSpace" presStyleCnt="0"/>
      <dgm:spPr/>
    </dgm:pt>
    <dgm:pt modelId="{106AF665-CB13-EF42-BFC4-A2942FA8CD2D}" type="pres">
      <dgm:prSet presAssocID="{B88FB491-3494-454D-9E21-77A259C35A16}" presName="childText" presStyleLbl="conFgAcc1" presStyleIdx="6" presStyleCnt="10">
        <dgm:presLayoutVars>
          <dgm:bulletEnabled val="1"/>
        </dgm:presLayoutVars>
      </dgm:prSet>
      <dgm:spPr/>
    </dgm:pt>
    <dgm:pt modelId="{6B141879-49EC-DB4A-9830-6E616FCEA266}" type="pres">
      <dgm:prSet presAssocID="{390F7EE5-30E7-8A4C-99CE-7B7544AC37A5}" presName="spaceBetweenRectangles" presStyleCnt="0"/>
      <dgm:spPr/>
    </dgm:pt>
    <dgm:pt modelId="{AD33F666-A437-504E-8CE8-CCA0265ED387}" type="pres">
      <dgm:prSet presAssocID="{FF086538-00F8-7F4E-9B43-63016977435A}" presName="parentLin" presStyleCnt="0"/>
      <dgm:spPr/>
    </dgm:pt>
    <dgm:pt modelId="{C42DBBF4-3391-5E4A-8544-27D25C93E40E}" type="pres">
      <dgm:prSet presAssocID="{FF086538-00F8-7F4E-9B43-63016977435A}" presName="parentLeftMargin" presStyleLbl="node1" presStyleIdx="6" presStyleCnt="10"/>
      <dgm:spPr/>
      <dgm:t>
        <a:bodyPr/>
        <a:lstStyle/>
        <a:p>
          <a:endParaRPr lang="it-IT"/>
        </a:p>
      </dgm:t>
    </dgm:pt>
    <dgm:pt modelId="{59EBDCF0-BBE4-CD49-8AF9-D279AA97FFF4}" type="pres">
      <dgm:prSet presAssocID="{FF086538-00F8-7F4E-9B43-63016977435A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5025130-3BAE-C24D-96CF-554D3960AF23}" type="pres">
      <dgm:prSet presAssocID="{FF086538-00F8-7F4E-9B43-63016977435A}" presName="negativeSpace" presStyleCnt="0"/>
      <dgm:spPr/>
    </dgm:pt>
    <dgm:pt modelId="{F0DB7CF1-CB91-E343-B0E3-D72FFB415F91}" type="pres">
      <dgm:prSet presAssocID="{FF086538-00F8-7F4E-9B43-63016977435A}" presName="childText" presStyleLbl="conFgAcc1" presStyleIdx="7" presStyleCnt="10">
        <dgm:presLayoutVars>
          <dgm:bulletEnabled val="1"/>
        </dgm:presLayoutVars>
      </dgm:prSet>
      <dgm:spPr/>
    </dgm:pt>
    <dgm:pt modelId="{12F5D0F9-24F0-E74C-9791-6B3BB5AB4910}" type="pres">
      <dgm:prSet presAssocID="{B5E23D24-3068-114C-B57F-16136E735DBE}" presName="spaceBetweenRectangles" presStyleCnt="0"/>
      <dgm:spPr/>
    </dgm:pt>
    <dgm:pt modelId="{442A8F07-28FB-6B44-81F0-193CF2A09C20}" type="pres">
      <dgm:prSet presAssocID="{232A864F-2247-F649-9785-04498FE91FFB}" presName="parentLin" presStyleCnt="0"/>
      <dgm:spPr/>
    </dgm:pt>
    <dgm:pt modelId="{F54D0EF7-E35C-CA44-B7E3-F2914EF20F1C}" type="pres">
      <dgm:prSet presAssocID="{232A864F-2247-F649-9785-04498FE91FFB}" presName="parentLeftMargin" presStyleLbl="node1" presStyleIdx="7" presStyleCnt="10"/>
      <dgm:spPr/>
      <dgm:t>
        <a:bodyPr/>
        <a:lstStyle/>
        <a:p>
          <a:endParaRPr lang="it-IT"/>
        </a:p>
      </dgm:t>
    </dgm:pt>
    <dgm:pt modelId="{2EFC318D-50E3-D14E-A8BA-360CBAACB8BC}" type="pres">
      <dgm:prSet presAssocID="{232A864F-2247-F649-9785-04498FE91FFB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6806920-CFC0-6B42-AF8E-42FE89FAD14A}" type="pres">
      <dgm:prSet presAssocID="{232A864F-2247-F649-9785-04498FE91FFB}" presName="negativeSpace" presStyleCnt="0"/>
      <dgm:spPr/>
    </dgm:pt>
    <dgm:pt modelId="{1897FD0D-C47A-7F47-B171-0F2D8DCB303D}" type="pres">
      <dgm:prSet presAssocID="{232A864F-2247-F649-9785-04498FE91FFB}" presName="childText" presStyleLbl="conFgAcc1" presStyleIdx="8" presStyleCnt="10">
        <dgm:presLayoutVars>
          <dgm:bulletEnabled val="1"/>
        </dgm:presLayoutVars>
      </dgm:prSet>
      <dgm:spPr/>
    </dgm:pt>
    <dgm:pt modelId="{9B6EEF7D-BA64-3540-A79E-2ED546EFFC6C}" type="pres">
      <dgm:prSet presAssocID="{097228E7-5CE0-334B-A7C7-FD846B43D375}" presName="spaceBetweenRectangles" presStyleCnt="0"/>
      <dgm:spPr/>
    </dgm:pt>
    <dgm:pt modelId="{B1A9F3B5-BAD5-D94A-86B8-80EAB8036830}" type="pres">
      <dgm:prSet presAssocID="{4AC73F43-662B-8E45-B46E-5670D7896A95}" presName="parentLin" presStyleCnt="0"/>
      <dgm:spPr/>
    </dgm:pt>
    <dgm:pt modelId="{A96A1DB7-5122-4A4D-BDFE-89AF0DFC3497}" type="pres">
      <dgm:prSet presAssocID="{4AC73F43-662B-8E45-B46E-5670D7896A95}" presName="parentLeftMargin" presStyleLbl="node1" presStyleIdx="8" presStyleCnt="10"/>
      <dgm:spPr/>
      <dgm:t>
        <a:bodyPr/>
        <a:lstStyle/>
        <a:p>
          <a:endParaRPr lang="it-IT"/>
        </a:p>
      </dgm:t>
    </dgm:pt>
    <dgm:pt modelId="{CB749233-DA37-6847-9D8A-DAF0CC240EAF}" type="pres">
      <dgm:prSet presAssocID="{4AC73F43-662B-8E45-B46E-5670D7896A95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D986039-3A39-AC49-A5E8-37FA98436CAE}" type="pres">
      <dgm:prSet presAssocID="{4AC73F43-662B-8E45-B46E-5670D7896A95}" presName="negativeSpace" presStyleCnt="0"/>
      <dgm:spPr/>
    </dgm:pt>
    <dgm:pt modelId="{5D7D50BC-72DA-FC4C-9829-30D633BBC67A}" type="pres">
      <dgm:prSet presAssocID="{4AC73F43-662B-8E45-B46E-5670D7896A95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5721D1E8-9E90-1A4C-8B23-619F9A2FF828}" srcId="{E5AE9BDE-B7DA-064A-8733-D5830458A3D8}" destId="{58380058-D35C-EE46-8B60-8400DDD30F06}" srcOrd="2" destOrd="0" parTransId="{E84F0AC2-654F-3247-B464-3A60E70330FF}" sibTransId="{6DD524E2-0702-8647-A064-9B75EE1433A8}"/>
    <dgm:cxn modelId="{0B745E84-009D-7348-9B5F-47E736F209BE}" type="presOf" srcId="{232A864F-2247-F649-9785-04498FE91FFB}" destId="{2EFC318D-50E3-D14E-A8BA-360CBAACB8BC}" srcOrd="1" destOrd="0" presId="urn:microsoft.com/office/officeart/2005/8/layout/list1"/>
    <dgm:cxn modelId="{3E9BBE44-2065-9A4B-B6AC-1A0C126508D5}" type="presOf" srcId="{FE77AF7F-3BBC-F54C-B826-6C3A97BF4873}" destId="{0D83482B-3884-FC4D-99BF-3627F12719DC}" srcOrd="0" destOrd="0" presId="urn:microsoft.com/office/officeart/2005/8/layout/list1"/>
    <dgm:cxn modelId="{E8490BC8-C605-104B-9EED-0F332DF6BFAD}" type="presOf" srcId="{CFB6F101-451A-F44F-9BF8-4B151303C418}" destId="{3ADED0D2-A6A6-1E49-BA3A-107D12493FA4}" srcOrd="0" destOrd="0" presId="urn:microsoft.com/office/officeart/2005/8/layout/list1"/>
    <dgm:cxn modelId="{BB04CE97-E30F-6A49-94A3-F43F574E3DC8}" srcId="{E5AE9BDE-B7DA-064A-8733-D5830458A3D8}" destId="{B88FB491-3494-454D-9E21-77A259C35A16}" srcOrd="6" destOrd="0" parTransId="{174EF3CE-4AB6-DB4D-A24F-6CB1283595C6}" sibTransId="{390F7EE5-30E7-8A4C-99CE-7B7544AC37A5}"/>
    <dgm:cxn modelId="{DEA2050F-72CD-6A40-9606-5197081D59A8}" type="presOf" srcId="{559C2D32-23C0-EF45-833A-6B253D97219F}" destId="{51AAB7A5-8013-E24E-9867-ED77A3AEA99C}" srcOrd="1" destOrd="0" presId="urn:microsoft.com/office/officeart/2005/8/layout/list1"/>
    <dgm:cxn modelId="{D37F5952-C5DA-CC48-A189-6670187ACEE7}" srcId="{E5AE9BDE-B7DA-064A-8733-D5830458A3D8}" destId="{FE77AF7F-3BBC-F54C-B826-6C3A97BF4873}" srcOrd="0" destOrd="0" parTransId="{866860CA-0492-7F4E-B183-601117628ADD}" sibTransId="{466F2148-5C00-CD4E-BAE7-C59DD910BA98}"/>
    <dgm:cxn modelId="{F26EFEA8-ED6C-E248-94BB-F44065E722BB}" type="presOf" srcId="{721BF582-B7F0-684D-9883-56A37755E0BA}" destId="{918FFC62-18E1-6B4A-8EB6-6C1982C2DC63}" srcOrd="1" destOrd="0" presId="urn:microsoft.com/office/officeart/2005/8/layout/list1"/>
    <dgm:cxn modelId="{E6891CED-474B-7342-868C-96FD3D9AB40D}" srcId="{E5AE9BDE-B7DA-064A-8733-D5830458A3D8}" destId="{559C2D32-23C0-EF45-833A-6B253D97219F}" srcOrd="5" destOrd="0" parTransId="{7199812E-6157-DD4A-85E4-D2A7FB5FC2BF}" sibTransId="{34881B14-BA3E-DB48-88A8-4870C02DF38B}"/>
    <dgm:cxn modelId="{2384D4AC-E3C6-9441-9EFA-5898A39C7FA7}" type="presOf" srcId="{B88FB491-3494-454D-9E21-77A259C35A16}" destId="{6382EAA2-20AB-CF48-B87C-74F08DE25278}" srcOrd="0" destOrd="0" presId="urn:microsoft.com/office/officeart/2005/8/layout/list1"/>
    <dgm:cxn modelId="{499C046A-14A8-A249-8DB3-DDA37A8F2072}" type="presOf" srcId="{4AC73F43-662B-8E45-B46E-5670D7896A95}" destId="{CB749233-DA37-6847-9D8A-DAF0CC240EAF}" srcOrd="1" destOrd="0" presId="urn:microsoft.com/office/officeart/2005/8/layout/list1"/>
    <dgm:cxn modelId="{471DBDCE-A4B7-5A4A-B68E-17575C2CD2C4}" srcId="{E5AE9BDE-B7DA-064A-8733-D5830458A3D8}" destId="{BC86AE19-1EAB-4C48-8B19-E9E637B446C1}" srcOrd="1" destOrd="0" parTransId="{ED71E1FD-A365-3F46-8162-E607804EECA6}" sibTransId="{E2445343-A77A-7448-A3D7-6377A77E49AB}"/>
    <dgm:cxn modelId="{BF61FA40-19FF-654C-AEA3-EA0F5C535058}" type="presOf" srcId="{BC86AE19-1EAB-4C48-8B19-E9E637B446C1}" destId="{756B809E-E2B2-1843-8DD8-B2AAA1428B39}" srcOrd="1" destOrd="0" presId="urn:microsoft.com/office/officeart/2005/8/layout/list1"/>
    <dgm:cxn modelId="{F905BED7-075D-654E-AC4A-BB7FBE06B466}" type="presOf" srcId="{58380058-D35C-EE46-8B60-8400DDD30F06}" destId="{312751E7-5B03-0C4D-87F5-36AF83385CC9}" srcOrd="0" destOrd="0" presId="urn:microsoft.com/office/officeart/2005/8/layout/list1"/>
    <dgm:cxn modelId="{EA520AA2-2366-3940-BE1E-82ADF6927617}" type="presOf" srcId="{721BF582-B7F0-684D-9883-56A37755E0BA}" destId="{C55E1121-E0A3-D24E-83CA-C92D7B9BA98F}" srcOrd="0" destOrd="0" presId="urn:microsoft.com/office/officeart/2005/8/layout/list1"/>
    <dgm:cxn modelId="{F237F0E0-5D1C-F640-998C-5708A640CDEB}" type="presOf" srcId="{B88FB491-3494-454D-9E21-77A259C35A16}" destId="{818AAE5D-75FD-5541-BBD9-1B85BA86D5B7}" srcOrd="1" destOrd="0" presId="urn:microsoft.com/office/officeart/2005/8/layout/list1"/>
    <dgm:cxn modelId="{B75904A0-C979-3345-B7F6-B797F15DF597}" srcId="{E5AE9BDE-B7DA-064A-8733-D5830458A3D8}" destId="{721BF582-B7F0-684D-9883-56A37755E0BA}" srcOrd="4" destOrd="0" parTransId="{17951267-9182-0444-BD3C-98AE48495B94}" sibTransId="{99254045-FC48-F54B-BDEB-CC1F80265321}"/>
    <dgm:cxn modelId="{671B8428-7DD7-3042-9003-EFAFDAFDFB29}" srcId="{E5AE9BDE-B7DA-064A-8733-D5830458A3D8}" destId="{CFB6F101-451A-F44F-9BF8-4B151303C418}" srcOrd="3" destOrd="0" parTransId="{84B2734F-7D1D-334C-BA30-6FAC820CFE02}" sibTransId="{53920462-467B-F743-A99B-AF0E175D5CC8}"/>
    <dgm:cxn modelId="{82C3ED98-CAFD-5944-A381-0F79C6D14421}" type="presOf" srcId="{232A864F-2247-F649-9785-04498FE91FFB}" destId="{F54D0EF7-E35C-CA44-B7E3-F2914EF20F1C}" srcOrd="0" destOrd="0" presId="urn:microsoft.com/office/officeart/2005/8/layout/list1"/>
    <dgm:cxn modelId="{29EA54E3-3F06-4F41-BC01-86789013E386}" type="presOf" srcId="{FE77AF7F-3BBC-F54C-B826-6C3A97BF4873}" destId="{4A9D0350-2AE6-6F46-BA8C-25C67D99C0CC}" srcOrd="1" destOrd="0" presId="urn:microsoft.com/office/officeart/2005/8/layout/list1"/>
    <dgm:cxn modelId="{D465FA23-3F83-7E48-85AA-A8B83A44B210}" type="presOf" srcId="{BC86AE19-1EAB-4C48-8B19-E9E637B446C1}" destId="{E2234D6A-1025-4144-9B94-74CEE20EBFB5}" srcOrd="0" destOrd="0" presId="urn:microsoft.com/office/officeart/2005/8/layout/list1"/>
    <dgm:cxn modelId="{CAA29B7B-1059-2E47-8AA5-5FD1C47926BA}" type="presOf" srcId="{58380058-D35C-EE46-8B60-8400DDD30F06}" destId="{D4F3A74F-9435-BC44-9563-08847F137954}" srcOrd="1" destOrd="0" presId="urn:microsoft.com/office/officeart/2005/8/layout/list1"/>
    <dgm:cxn modelId="{DB15E4DD-1999-E945-B172-2C2C7A89D0D7}" srcId="{E5AE9BDE-B7DA-064A-8733-D5830458A3D8}" destId="{232A864F-2247-F649-9785-04498FE91FFB}" srcOrd="8" destOrd="0" parTransId="{5E94019F-4D87-CA44-B694-FAC80F00A8AF}" sibTransId="{097228E7-5CE0-334B-A7C7-FD846B43D375}"/>
    <dgm:cxn modelId="{84654B6E-ED27-C044-B991-8D712840423F}" srcId="{E5AE9BDE-B7DA-064A-8733-D5830458A3D8}" destId="{4AC73F43-662B-8E45-B46E-5670D7896A95}" srcOrd="9" destOrd="0" parTransId="{3FE870E1-1660-7C42-B3A2-3519E647FA5F}" sibTransId="{BB994A28-90A0-EA4C-B544-A90C4AACD90A}"/>
    <dgm:cxn modelId="{A0F03403-1B76-AA4E-A09E-CEA25E1B5426}" type="presOf" srcId="{E5AE9BDE-B7DA-064A-8733-D5830458A3D8}" destId="{B40386B8-5125-D04E-A9B6-C4C0DB553599}" srcOrd="0" destOrd="0" presId="urn:microsoft.com/office/officeart/2005/8/layout/list1"/>
    <dgm:cxn modelId="{43863889-02C2-5D4F-B325-26D1853838C9}" srcId="{E5AE9BDE-B7DA-064A-8733-D5830458A3D8}" destId="{FF086538-00F8-7F4E-9B43-63016977435A}" srcOrd="7" destOrd="0" parTransId="{77087DF9-7183-0843-BA36-F7DB917F03B6}" sibTransId="{B5E23D24-3068-114C-B57F-16136E735DBE}"/>
    <dgm:cxn modelId="{724EC0BF-CC1F-9A4D-9182-02286D6D6CF9}" type="presOf" srcId="{4AC73F43-662B-8E45-B46E-5670D7896A95}" destId="{A96A1DB7-5122-4A4D-BDFE-89AF0DFC3497}" srcOrd="0" destOrd="0" presId="urn:microsoft.com/office/officeart/2005/8/layout/list1"/>
    <dgm:cxn modelId="{CDE1AB7F-98C4-754B-8334-030DCFB1BDD9}" type="presOf" srcId="{559C2D32-23C0-EF45-833A-6B253D97219F}" destId="{D6A8D774-54A9-B64E-97CC-7BFBCFDC0E4B}" srcOrd="0" destOrd="0" presId="urn:microsoft.com/office/officeart/2005/8/layout/list1"/>
    <dgm:cxn modelId="{C57826B7-1409-4943-8682-F656889A07D7}" type="presOf" srcId="{FF086538-00F8-7F4E-9B43-63016977435A}" destId="{C42DBBF4-3391-5E4A-8544-27D25C93E40E}" srcOrd="0" destOrd="0" presId="urn:microsoft.com/office/officeart/2005/8/layout/list1"/>
    <dgm:cxn modelId="{588FF3CE-7118-C544-9711-FC57C4A3232C}" type="presOf" srcId="{FF086538-00F8-7F4E-9B43-63016977435A}" destId="{59EBDCF0-BBE4-CD49-8AF9-D279AA97FFF4}" srcOrd="1" destOrd="0" presId="urn:microsoft.com/office/officeart/2005/8/layout/list1"/>
    <dgm:cxn modelId="{FCC435F7-D6F1-2F48-B474-CD70BC7F915C}" type="presOf" srcId="{CFB6F101-451A-F44F-9BF8-4B151303C418}" destId="{FE8E624A-CF89-E848-830A-78CE8BD98667}" srcOrd="1" destOrd="0" presId="urn:microsoft.com/office/officeart/2005/8/layout/list1"/>
    <dgm:cxn modelId="{17F6D124-6C87-2C48-BA24-A78188588516}" type="presParOf" srcId="{B40386B8-5125-D04E-A9B6-C4C0DB553599}" destId="{6641DC68-9BEA-8948-992A-6132FA348AD3}" srcOrd="0" destOrd="0" presId="urn:microsoft.com/office/officeart/2005/8/layout/list1"/>
    <dgm:cxn modelId="{D5DAF8C9-7647-A54C-9CF2-9E817A0FABFD}" type="presParOf" srcId="{6641DC68-9BEA-8948-992A-6132FA348AD3}" destId="{0D83482B-3884-FC4D-99BF-3627F12719DC}" srcOrd="0" destOrd="0" presId="urn:microsoft.com/office/officeart/2005/8/layout/list1"/>
    <dgm:cxn modelId="{1AD77D8F-40EA-4346-A26D-F3E7A7EA1D96}" type="presParOf" srcId="{6641DC68-9BEA-8948-992A-6132FA348AD3}" destId="{4A9D0350-2AE6-6F46-BA8C-25C67D99C0CC}" srcOrd="1" destOrd="0" presId="urn:microsoft.com/office/officeart/2005/8/layout/list1"/>
    <dgm:cxn modelId="{69CE2B8D-1E4C-7F4C-ACA2-A0C956DE278A}" type="presParOf" srcId="{B40386B8-5125-D04E-A9B6-C4C0DB553599}" destId="{F3FFD669-F629-2B43-97FF-E8D45AC6AE61}" srcOrd="1" destOrd="0" presId="urn:microsoft.com/office/officeart/2005/8/layout/list1"/>
    <dgm:cxn modelId="{7294053F-2019-E148-8DE8-AB327F642AEA}" type="presParOf" srcId="{B40386B8-5125-D04E-A9B6-C4C0DB553599}" destId="{17EFFADB-A02F-C94B-80DC-EB90A7FBF1C5}" srcOrd="2" destOrd="0" presId="urn:microsoft.com/office/officeart/2005/8/layout/list1"/>
    <dgm:cxn modelId="{CA8E87F4-6794-E841-8FF0-D8E3555849AA}" type="presParOf" srcId="{B40386B8-5125-D04E-A9B6-C4C0DB553599}" destId="{C24BEBBF-638C-E441-B394-659F8FF510A8}" srcOrd="3" destOrd="0" presId="urn:microsoft.com/office/officeart/2005/8/layout/list1"/>
    <dgm:cxn modelId="{806EAB61-CD62-BF43-91BE-BB07DC2EC6D7}" type="presParOf" srcId="{B40386B8-5125-D04E-A9B6-C4C0DB553599}" destId="{F60EEFC6-33D3-8549-8F10-5CC5E962D632}" srcOrd="4" destOrd="0" presId="urn:microsoft.com/office/officeart/2005/8/layout/list1"/>
    <dgm:cxn modelId="{C5637A66-5C9D-234A-80A3-ED11B01F6F3A}" type="presParOf" srcId="{F60EEFC6-33D3-8549-8F10-5CC5E962D632}" destId="{E2234D6A-1025-4144-9B94-74CEE20EBFB5}" srcOrd="0" destOrd="0" presId="urn:microsoft.com/office/officeart/2005/8/layout/list1"/>
    <dgm:cxn modelId="{6F943251-3C84-ED43-9C27-3123BD759F3C}" type="presParOf" srcId="{F60EEFC6-33D3-8549-8F10-5CC5E962D632}" destId="{756B809E-E2B2-1843-8DD8-B2AAA1428B39}" srcOrd="1" destOrd="0" presId="urn:microsoft.com/office/officeart/2005/8/layout/list1"/>
    <dgm:cxn modelId="{A7FC3B9E-1B6B-5949-B28C-406075A3878C}" type="presParOf" srcId="{B40386B8-5125-D04E-A9B6-C4C0DB553599}" destId="{689153A9-152A-E447-AB35-0C3FCD665B0B}" srcOrd="5" destOrd="0" presId="urn:microsoft.com/office/officeart/2005/8/layout/list1"/>
    <dgm:cxn modelId="{0AE18C81-6429-6C46-807D-DE6389FB0D6F}" type="presParOf" srcId="{B40386B8-5125-D04E-A9B6-C4C0DB553599}" destId="{82B80C3F-3E49-E449-B9C3-FB0037AA54E6}" srcOrd="6" destOrd="0" presId="urn:microsoft.com/office/officeart/2005/8/layout/list1"/>
    <dgm:cxn modelId="{8BA5CBB5-7EA7-734D-861D-C7D5106A32EC}" type="presParOf" srcId="{B40386B8-5125-D04E-A9B6-C4C0DB553599}" destId="{F7592327-3489-8848-A8DB-7A09B949CD56}" srcOrd="7" destOrd="0" presId="urn:microsoft.com/office/officeart/2005/8/layout/list1"/>
    <dgm:cxn modelId="{BAFEBADB-B5D2-984E-963A-7E19AB5655B4}" type="presParOf" srcId="{B40386B8-5125-D04E-A9B6-C4C0DB553599}" destId="{E2FC9AD2-9C40-AB4A-B413-23C613A72DCB}" srcOrd="8" destOrd="0" presId="urn:microsoft.com/office/officeart/2005/8/layout/list1"/>
    <dgm:cxn modelId="{9C13DA77-75E1-BB44-96D5-375854512F46}" type="presParOf" srcId="{E2FC9AD2-9C40-AB4A-B413-23C613A72DCB}" destId="{312751E7-5B03-0C4D-87F5-36AF83385CC9}" srcOrd="0" destOrd="0" presId="urn:microsoft.com/office/officeart/2005/8/layout/list1"/>
    <dgm:cxn modelId="{68FB06BE-8A96-B44F-80D1-9C2571560C09}" type="presParOf" srcId="{E2FC9AD2-9C40-AB4A-B413-23C613A72DCB}" destId="{D4F3A74F-9435-BC44-9563-08847F137954}" srcOrd="1" destOrd="0" presId="urn:microsoft.com/office/officeart/2005/8/layout/list1"/>
    <dgm:cxn modelId="{97065D44-C4DC-A14C-B249-5ADBAAA06A78}" type="presParOf" srcId="{B40386B8-5125-D04E-A9B6-C4C0DB553599}" destId="{1A35E79A-F734-EE4E-8867-10B32E3B5F13}" srcOrd="9" destOrd="0" presId="urn:microsoft.com/office/officeart/2005/8/layout/list1"/>
    <dgm:cxn modelId="{DB1BD24A-64F3-1340-8C81-4052EB54D92F}" type="presParOf" srcId="{B40386B8-5125-D04E-A9B6-C4C0DB553599}" destId="{8EFE90BE-395C-9A4B-A7FB-D7C2EB513EE7}" srcOrd="10" destOrd="0" presId="urn:microsoft.com/office/officeart/2005/8/layout/list1"/>
    <dgm:cxn modelId="{25DEB530-03D7-3D41-A4CD-121F70BE60C6}" type="presParOf" srcId="{B40386B8-5125-D04E-A9B6-C4C0DB553599}" destId="{A4D74850-6D17-274B-A2D4-5ED2B9C8BF28}" srcOrd="11" destOrd="0" presId="urn:microsoft.com/office/officeart/2005/8/layout/list1"/>
    <dgm:cxn modelId="{C5C5DF17-F2E6-6448-B790-8536FE97DC1B}" type="presParOf" srcId="{B40386B8-5125-D04E-A9B6-C4C0DB553599}" destId="{31B79036-DF04-DE48-AC0D-50241E135A65}" srcOrd="12" destOrd="0" presId="urn:microsoft.com/office/officeart/2005/8/layout/list1"/>
    <dgm:cxn modelId="{E6A1D587-BCB6-7F47-9FC7-06809DC581AE}" type="presParOf" srcId="{31B79036-DF04-DE48-AC0D-50241E135A65}" destId="{3ADED0D2-A6A6-1E49-BA3A-107D12493FA4}" srcOrd="0" destOrd="0" presId="urn:microsoft.com/office/officeart/2005/8/layout/list1"/>
    <dgm:cxn modelId="{961F0566-DC0D-DE46-9F33-E924B5013A6F}" type="presParOf" srcId="{31B79036-DF04-DE48-AC0D-50241E135A65}" destId="{FE8E624A-CF89-E848-830A-78CE8BD98667}" srcOrd="1" destOrd="0" presId="urn:microsoft.com/office/officeart/2005/8/layout/list1"/>
    <dgm:cxn modelId="{B410BE38-5AB9-D046-9DCB-DBAE605A4B57}" type="presParOf" srcId="{B40386B8-5125-D04E-A9B6-C4C0DB553599}" destId="{B65A79C2-4772-9144-A62A-E28D107CC3F5}" srcOrd="13" destOrd="0" presId="urn:microsoft.com/office/officeart/2005/8/layout/list1"/>
    <dgm:cxn modelId="{1276E1E1-7066-AF49-BCDA-16FE39DAC6DE}" type="presParOf" srcId="{B40386B8-5125-D04E-A9B6-C4C0DB553599}" destId="{784FD955-D13F-8E40-B99F-4D1185A3D6FC}" srcOrd="14" destOrd="0" presId="urn:microsoft.com/office/officeart/2005/8/layout/list1"/>
    <dgm:cxn modelId="{506D9A37-7035-334D-9867-D5020AF78886}" type="presParOf" srcId="{B40386B8-5125-D04E-A9B6-C4C0DB553599}" destId="{AED50E74-545B-E242-B436-9A6F4ABF802C}" srcOrd="15" destOrd="0" presId="urn:microsoft.com/office/officeart/2005/8/layout/list1"/>
    <dgm:cxn modelId="{43759B4B-BB8C-2144-9411-CB00D1CB4602}" type="presParOf" srcId="{B40386B8-5125-D04E-A9B6-C4C0DB553599}" destId="{10FB88D3-DDC1-B34D-B2C0-349E518349EC}" srcOrd="16" destOrd="0" presId="urn:microsoft.com/office/officeart/2005/8/layout/list1"/>
    <dgm:cxn modelId="{5B284E04-9C17-BB40-B5AD-37F981E0BE9A}" type="presParOf" srcId="{10FB88D3-DDC1-B34D-B2C0-349E518349EC}" destId="{C55E1121-E0A3-D24E-83CA-C92D7B9BA98F}" srcOrd="0" destOrd="0" presId="urn:microsoft.com/office/officeart/2005/8/layout/list1"/>
    <dgm:cxn modelId="{BA94AAC7-652E-D245-91D9-C39C830BC38B}" type="presParOf" srcId="{10FB88D3-DDC1-B34D-B2C0-349E518349EC}" destId="{918FFC62-18E1-6B4A-8EB6-6C1982C2DC63}" srcOrd="1" destOrd="0" presId="urn:microsoft.com/office/officeart/2005/8/layout/list1"/>
    <dgm:cxn modelId="{258E1364-B370-BF46-AB3C-65597D5632D8}" type="presParOf" srcId="{B40386B8-5125-D04E-A9B6-C4C0DB553599}" destId="{7C8A08DD-CFFC-5740-AFA3-C18FCFD2D0E6}" srcOrd="17" destOrd="0" presId="urn:microsoft.com/office/officeart/2005/8/layout/list1"/>
    <dgm:cxn modelId="{64F49D94-AFAB-8040-B362-46D0AE811615}" type="presParOf" srcId="{B40386B8-5125-D04E-A9B6-C4C0DB553599}" destId="{F39C4525-6488-A44C-B494-229C9E8ABD2D}" srcOrd="18" destOrd="0" presId="urn:microsoft.com/office/officeart/2005/8/layout/list1"/>
    <dgm:cxn modelId="{98D3E5FD-C89E-E64D-8CFA-3EC6BAA41B64}" type="presParOf" srcId="{B40386B8-5125-D04E-A9B6-C4C0DB553599}" destId="{47EC2460-FC43-7044-BD00-41A3C4C848E5}" srcOrd="19" destOrd="0" presId="urn:microsoft.com/office/officeart/2005/8/layout/list1"/>
    <dgm:cxn modelId="{AFC45CEF-7151-8C49-9B08-177A56E27A2F}" type="presParOf" srcId="{B40386B8-5125-D04E-A9B6-C4C0DB553599}" destId="{81E7D2B6-7A17-C64B-8666-937D4D52E36F}" srcOrd="20" destOrd="0" presId="urn:microsoft.com/office/officeart/2005/8/layout/list1"/>
    <dgm:cxn modelId="{1869A48D-3ED9-AC45-9815-0A33BAF00451}" type="presParOf" srcId="{81E7D2B6-7A17-C64B-8666-937D4D52E36F}" destId="{D6A8D774-54A9-B64E-97CC-7BFBCFDC0E4B}" srcOrd="0" destOrd="0" presId="urn:microsoft.com/office/officeart/2005/8/layout/list1"/>
    <dgm:cxn modelId="{C56DE493-1069-2C4B-AE31-17303F98092E}" type="presParOf" srcId="{81E7D2B6-7A17-C64B-8666-937D4D52E36F}" destId="{51AAB7A5-8013-E24E-9867-ED77A3AEA99C}" srcOrd="1" destOrd="0" presId="urn:microsoft.com/office/officeart/2005/8/layout/list1"/>
    <dgm:cxn modelId="{0E7F9E41-99DB-B24E-9F41-EAFB8E7E535F}" type="presParOf" srcId="{B40386B8-5125-D04E-A9B6-C4C0DB553599}" destId="{B0B64180-C121-5648-AB7B-019497932521}" srcOrd="21" destOrd="0" presId="urn:microsoft.com/office/officeart/2005/8/layout/list1"/>
    <dgm:cxn modelId="{BF75B9DB-7193-4843-B032-C788D3CD6C1B}" type="presParOf" srcId="{B40386B8-5125-D04E-A9B6-C4C0DB553599}" destId="{2ACE6151-7297-4F42-9BA8-F569FE3E4DC1}" srcOrd="22" destOrd="0" presId="urn:microsoft.com/office/officeart/2005/8/layout/list1"/>
    <dgm:cxn modelId="{B12886E9-AABC-044E-A862-66C7D78B12A5}" type="presParOf" srcId="{B40386B8-5125-D04E-A9B6-C4C0DB553599}" destId="{5AE88742-EFC7-F847-9CE3-353701258FD5}" srcOrd="23" destOrd="0" presId="urn:microsoft.com/office/officeart/2005/8/layout/list1"/>
    <dgm:cxn modelId="{C2DFDA91-D4A9-6E43-85E6-28C277F247C3}" type="presParOf" srcId="{B40386B8-5125-D04E-A9B6-C4C0DB553599}" destId="{754E9F42-EAA6-D744-B1D9-1FB2AF494433}" srcOrd="24" destOrd="0" presId="urn:microsoft.com/office/officeart/2005/8/layout/list1"/>
    <dgm:cxn modelId="{1B0F70D0-6C3C-AB49-ACB8-A97E6DD89302}" type="presParOf" srcId="{754E9F42-EAA6-D744-B1D9-1FB2AF494433}" destId="{6382EAA2-20AB-CF48-B87C-74F08DE25278}" srcOrd="0" destOrd="0" presId="urn:microsoft.com/office/officeart/2005/8/layout/list1"/>
    <dgm:cxn modelId="{09C74FDC-B433-9841-ACAA-D1E0A7F9390B}" type="presParOf" srcId="{754E9F42-EAA6-D744-B1D9-1FB2AF494433}" destId="{818AAE5D-75FD-5541-BBD9-1B85BA86D5B7}" srcOrd="1" destOrd="0" presId="urn:microsoft.com/office/officeart/2005/8/layout/list1"/>
    <dgm:cxn modelId="{C53AE3E9-8ED1-9C40-989E-7C478974939E}" type="presParOf" srcId="{B40386B8-5125-D04E-A9B6-C4C0DB553599}" destId="{BF4F17E0-9682-9C4B-A7EB-73CF12D4AA6D}" srcOrd="25" destOrd="0" presId="urn:microsoft.com/office/officeart/2005/8/layout/list1"/>
    <dgm:cxn modelId="{BA4A50FA-7C57-2F43-8F2D-58D2FEEDF3D1}" type="presParOf" srcId="{B40386B8-5125-D04E-A9B6-C4C0DB553599}" destId="{106AF665-CB13-EF42-BFC4-A2942FA8CD2D}" srcOrd="26" destOrd="0" presId="urn:microsoft.com/office/officeart/2005/8/layout/list1"/>
    <dgm:cxn modelId="{FF50AECF-9DEE-FA4B-BF13-2EC2B1703BD9}" type="presParOf" srcId="{B40386B8-5125-D04E-A9B6-C4C0DB553599}" destId="{6B141879-49EC-DB4A-9830-6E616FCEA266}" srcOrd="27" destOrd="0" presId="urn:microsoft.com/office/officeart/2005/8/layout/list1"/>
    <dgm:cxn modelId="{3AC15081-EAF6-184C-97CE-D4CA8DCF9BBE}" type="presParOf" srcId="{B40386B8-5125-D04E-A9B6-C4C0DB553599}" destId="{AD33F666-A437-504E-8CE8-CCA0265ED387}" srcOrd="28" destOrd="0" presId="urn:microsoft.com/office/officeart/2005/8/layout/list1"/>
    <dgm:cxn modelId="{1342A072-70C6-9C4F-9DDE-18150A4F82C8}" type="presParOf" srcId="{AD33F666-A437-504E-8CE8-CCA0265ED387}" destId="{C42DBBF4-3391-5E4A-8544-27D25C93E40E}" srcOrd="0" destOrd="0" presId="urn:microsoft.com/office/officeart/2005/8/layout/list1"/>
    <dgm:cxn modelId="{15F369BC-BFAB-C44F-ADA0-06BE1C7C0E7B}" type="presParOf" srcId="{AD33F666-A437-504E-8CE8-CCA0265ED387}" destId="{59EBDCF0-BBE4-CD49-8AF9-D279AA97FFF4}" srcOrd="1" destOrd="0" presId="urn:microsoft.com/office/officeart/2005/8/layout/list1"/>
    <dgm:cxn modelId="{364ABF7C-3883-B845-8DA9-F6CD8AFD4A1E}" type="presParOf" srcId="{B40386B8-5125-D04E-A9B6-C4C0DB553599}" destId="{65025130-3BAE-C24D-96CF-554D3960AF23}" srcOrd="29" destOrd="0" presId="urn:microsoft.com/office/officeart/2005/8/layout/list1"/>
    <dgm:cxn modelId="{C3FA4E35-290F-0048-A6B9-BC99312E2825}" type="presParOf" srcId="{B40386B8-5125-D04E-A9B6-C4C0DB553599}" destId="{F0DB7CF1-CB91-E343-B0E3-D72FFB415F91}" srcOrd="30" destOrd="0" presId="urn:microsoft.com/office/officeart/2005/8/layout/list1"/>
    <dgm:cxn modelId="{0AF84BF5-9E3A-F34E-A71A-C1E473F6657F}" type="presParOf" srcId="{B40386B8-5125-D04E-A9B6-C4C0DB553599}" destId="{12F5D0F9-24F0-E74C-9791-6B3BB5AB4910}" srcOrd="31" destOrd="0" presId="urn:microsoft.com/office/officeart/2005/8/layout/list1"/>
    <dgm:cxn modelId="{FA5A8400-A6EF-BB4A-94C0-656D9ECB1748}" type="presParOf" srcId="{B40386B8-5125-D04E-A9B6-C4C0DB553599}" destId="{442A8F07-28FB-6B44-81F0-193CF2A09C20}" srcOrd="32" destOrd="0" presId="urn:microsoft.com/office/officeart/2005/8/layout/list1"/>
    <dgm:cxn modelId="{386D8D49-2ADD-0A4E-8CAC-9B8B0C32C938}" type="presParOf" srcId="{442A8F07-28FB-6B44-81F0-193CF2A09C20}" destId="{F54D0EF7-E35C-CA44-B7E3-F2914EF20F1C}" srcOrd="0" destOrd="0" presId="urn:microsoft.com/office/officeart/2005/8/layout/list1"/>
    <dgm:cxn modelId="{E63EC26A-31FC-8C44-9651-E3DD8CA26C7A}" type="presParOf" srcId="{442A8F07-28FB-6B44-81F0-193CF2A09C20}" destId="{2EFC318D-50E3-D14E-A8BA-360CBAACB8BC}" srcOrd="1" destOrd="0" presId="urn:microsoft.com/office/officeart/2005/8/layout/list1"/>
    <dgm:cxn modelId="{F753E13C-BCAF-D34C-9C8E-EAA6DF1EEADD}" type="presParOf" srcId="{B40386B8-5125-D04E-A9B6-C4C0DB553599}" destId="{B6806920-CFC0-6B42-AF8E-42FE89FAD14A}" srcOrd="33" destOrd="0" presId="urn:microsoft.com/office/officeart/2005/8/layout/list1"/>
    <dgm:cxn modelId="{B12FB06D-6C95-EF4F-A246-2AC785239DFE}" type="presParOf" srcId="{B40386B8-5125-D04E-A9B6-C4C0DB553599}" destId="{1897FD0D-C47A-7F47-B171-0F2D8DCB303D}" srcOrd="34" destOrd="0" presId="urn:microsoft.com/office/officeart/2005/8/layout/list1"/>
    <dgm:cxn modelId="{29CB525B-F14A-9A46-B569-B53B52AA9387}" type="presParOf" srcId="{B40386B8-5125-D04E-A9B6-C4C0DB553599}" destId="{9B6EEF7D-BA64-3540-A79E-2ED546EFFC6C}" srcOrd="35" destOrd="0" presId="urn:microsoft.com/office/officeart/2005/8/layout/list1"/>
    <dgm:cxn modelId="{BD6E47AD-BFCA-4F4A-A632-EE8374F6C62E}" type="presParOf" srcId="{B40386B8-5125-D04E-A9B6-C4C0DB553599}" destId="{B1A9F3B5-BAD5-D94A-86B8-80EAB8036830}" srcOrd="36" destOrd="0" presId="urn:microsoft.com/office/officeart/2005/8/layout/list1"/>
    <dgm:cxn modelId="{4E67CA2C-4D8F-3349-B998-1ACC5B0BAAE1}" type="presParOf" srcId="{B1A9F3B5-BAD5-D94A-86B8-80EAB8036830}" destId="{A96A1DB7-5122-4A4D-BDFE-89AF0DFC3497}" srcOrd="0" destOrd="0" presId="urn:microsoft.com/office/officeart/2005/8/layout/list1"/>
    <dgm:cxn modelId="{FB9F4E4B-7912-B04C-83CC-8A8444A78370}" type="presParOf" srcId="{B1A9F3B5-BAD5-D94A-86B8-80EAB8036830}" destId="{CB749233-DA37-6847-9D8A-DAF0CC240EAF}" srcOrd="1" destOrd="0" presId="urn:microsoft.com/office/officeart/2005/8/layout/list1"/>
    <dgm:cxn modelId="{418859B2-259C-D243-9CF2-8522CA647157}" type="presParOf" srcId="{B40386B8-5125-D04E-A9B6-C4C0DB553599}" destId="{6D986039-3A39-AC49-A5E8-37FA98436CAE}" srcOrd="37" destOrd="0" presId="urn:microsoft.com/office/officeart/2005/8/layout/list1"/>
    <dgm:cxn modelId="{5DB9816F-A932-7A49-8FA6-5786E4D2E159}" type="presParOf" srcId="{B40386B8-5125-D04E-A9B6-C4C0DB553599}" destId="{5D7D50BC-72DA-FC4C-9829-30D633BBC67A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B73469-F504-6248-A329-B44D8B1E531B}" type="doc">
      <dgm:prSet loTypeId="urn:microsoft.com/office/officeart/2005/8/layout/vList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A8C5CF6-6B83-5E40-A8B6-4AB0E9CCA32C}">
      <dgm:prSet/>
      <dgm:spPr/>
      <dgm:t>
        <a:bodyPr/>
        <a:lstStyle/>
        <a:p>
          <a:pPr rtl="0"/>
          <a:r>
            <a:rPr lang="it-IT" dirty="0" smtClean="0"/>
            <a:t>AV1</a:t>
          </a:r>
          <a:endParaRPr lang="it-IT" dirty="0"/>
        </a:p>
      </dgm:t>
    </dgm:pt>
    <dgm:pt modelId="{14E1158B-33E8-D342-B983-7B4A5DCB5BAF}" type="parTrans" cxnId="{431C8E56-565C-B44E-A39B-0F1F2B1C5D87}">
      <dgm:prSet/>
      <dgm:spPr/>
      <dgm:t>
        <a:bodyPr/>
        <a:lstStyle/>
        <a:p>
          <a:endParaRPr lang="it-IT"/>
        </a:p>
      </dgm:t>
    </dgm:pt>
    <dgm:pt modelId="{990A739B-F428-FD4B-81A9-DDC4471C881E}" type="sibTrans" cxnId="{431C8E56-565C-B44E-A39B-0F1F2B1C5D87}">
      <dgm:prSet/>
      <dgm:spPr/>
      <dgm:t>
        <a:bodyPr/>
        <a:lstStyle/>
        <a:p>
          <a:endParaRPr lang="it-IT"/>
        </a:p>
      </dgm:t>
    </dgm:pt>
    <dgm:pt modelId="{3F2CFC54-D95D-AC44-BD27-94BD2CA52223}">
      <dgm:prSet/>
      <dgm:spPr/>
      <dgm:t>
        <a:bodyPr/>
        <a:lstStyle/>
        <a:p>
          <a:pPr rtl="0"/>
          <a:r>
            <a:rPr lang="it-IT" b="1" dirty="0" smtClean="0"/>
            <a:t>25 Ottobre 2019                       Analisi dimensionale/Vettori</a:t>
          </a:r>
          <a:endParaRPr lang="it-IT" dirty="0"/>
        </a:p>
      </dgm:t>
    </dgm:pt>
    <dgm:pt modelId="{6EA5BF51-49A9-4C46-B6A4-6627793197C7}" type="parTrans" cxnId="{47422C93-C07B-814B-8372-AC161BDC6EFD}">
      <dgm:prSet/>
      <dgm:spPr/>
      <dgm:t>
        <a:bodyPr/>
        <a:lstStyle/>
        <a:p>
          <a:endParaRPr lang="it-IT"/>
        </a:p>
      </dgm:t>
    </dgm:pt>
    <dgm:pt modelId="{3213AEE7-6268-604D-A14A-725F786AA3E1}" type="sibTrans" cxnId="{47422C93-C07B-814B-8372-AC161BDC6EFD}">
      <dgm:prSet/>
      <dgm:spPr/>
      <dgm:t>
        <a:bodyPr/>
        <a:lstStyle/>
        <a:p>
          <a:endParaRPr lang="it-IT"/>
        </a:p>
      </dgm:t>
    </dgm:pt>
    <dgm:pt modelId="{969E742C-91C3-9246-BE80-1D5134995869}">
      <dgm:prSet/>
      <dgm:spPr/>
      <dgm:t>
        <a:bodyPr/>
        <a:lstStyle/>
        <a:p>
          <a:pPr rtl="0"/>
          <a:r>
            <a:rPr lang="it-IT" dirty="0" smtClean="0"/>
            <a:t>AV2</a:t>
          </a:r>
          <a:endParaRPr lang="it-IT" dirty="0"/>
        </a:p>
      </dgm:t>
    </dgm:pt>
    <dgm:pt modelId="{4E3891B5-0AFD-7D4D-8B21-FC06334B6629}" type="parTrans" cxnId="{3EDED470-FF3E-0C4F-8E91-3A4200F399C3}">
      <dgm:prSet/>
      <dgm:spPr/>
      <dgm:t>
        <a:bodyPr/>
        <a:lstStyle/>
        <a:p>
          <a:endParaRPr lang="it-IT"/>
        </a:p>
      </dgm:t>
    </dgm:pt>
    <dgm:pt modelId="{E3DDF13D-B121-3A4E-8971-57D7F1C84B7A}" type="sibTrans" cxnId="{3EDED470-FF3E-0C4F-8E91-3A4200F399C3}">
      <dgm:prSet/>
      <dgm:spPr/>
      <dgm:t>
        <a:bodyPr/>
        <a:lstStyle/>
        <a:p>
          <a:endParaRPr lang="it-IT"/>
        </a:p>
      </dgm:t>
    </dgm:pt>
    <dgm:pt modelId="{5A724642-EF5A-124E-87DE-9E77FC7A27D1}">
      <dgm:prSet/>
      <dgm:spPr/>
      <dgm:t>
        <a:bodyPr/>
        <a:lstStyle/>
        <a:p>
          <a:pPr rtl="0"/>
          <a:r>
            <a:rPr lang="it-IT" b="1" dirty="0" smtClean="0"/>
            <a:t>19 Novembre 2019           Cinematica</a:t>
          </a:r>
          <a:endParaRPr lang="it-IT" dirty="0"/>
        </a:p>
      </dgm:t>
    </dgm:pt>
    <dgm:pt modelId="{969C8000-87F7-7A4A-ADEE-BC4C316422FB}" type="parTrans" cxnId="{4A3C0649-D94D-874B-BBF2-1D6F95B51A4B}">
      <dgm:prSet/>
      <dgm:spPr/>
      <dgm:t>
        <a:bodyPr/>
        <a:lstStyle/>
        <a:p>
          <a:endParaRPr lang="it-IT"/>
        </a:p>
      </dgm:t>
    </dgm:pt>
    <dgm:pt modelId="{8767A6F6-21A2-C149-8841-D9C24D2CD2CD}" type="sibTrans" cxnId="{4A3C0649-D94D-874B-BBF2-1D6F95B51A4B}">
      <dgm:prSet/>
      <dgm:spPr/>
      <dgm:t>
        <a:bodyPr/>
        <a:lstStyle/>
        <a:p>
          <a:endParaRPr lang="it-IT"/>
        </a:p>
      </dgm:t>
    </dgm:pt>
    <dgm:pt modelId="{8B381949-074B-A940-82D4-3A957D98F824}">
      <dgm:prSet/>
      <dgm:spPr/>
      <dgm:t>
        <a:bodyPr/>
        <a:lstStyle/>
        <a:p>
          <a:pPr rtl="0"/>
          <a:r>
            <a:rPr lang="it-IT" dirty="0" smtClean="0"/>
            <a:t>PES1</a:t>
          </a:r>
          <a:endParaRPr lang="it-IT" dirty="0"/>
        </a:p>
      </dgm:t>
    </dgm:pt>
    <dgm:pt modelId="{E9804DDB-D188-B24A-A069-48987F54F256}" type="parTrans" cxnId="{AFDC104F-1E1B-924E-9305-FA1ECE97B072}">
      <dgm:prSet/>
      <dgm:spPr/>
      <dgm:t>
        <a:bodyPr/>
        <a:lstStyle/>
        <a:p>
          <a:endParaRPr lang="it-IT"/>
        </a:p>
      </dgm:t>
    </dgm:pt>
    <dgm:pt modelId="{77BB9262-3F2D-E448-BBE7-446C91D411CC}" type="sibTrans" cxnId="{AFDC104F-1E1B-924E-9305-FA1ECE97B072}">
      <dgm:prSet/>
      <dgm:spPr/>
      <dgm:t>
        <a:bodyPr/>
        <a:lstStyle/>
        <a:p>
          <a:endParaRPr lang="it-IT"/>
        </a:p>
      </dgm:t>
    </dgm:pt>
    <dgm:pt modelId="{9DBD1FED-0617-7F4A-8632-6F0019B46C63}">
      <dgm:prSet/>
      <dgm:spPr/>
      <dgm:t>
        <a:bodyPr/>
        <a:lstStyle/>
        <a:p>
          <a:pPr rtl="0"/>
          <a:r>
            <a:rPr lang="it-IT" b="1" dirty="0" smtClean="0"/>
            <a:t>20 </a:t>
          </a:r>
          <a:r>
            <a:rPr lang="it-IT" b="1" smtClean="0"/>
            <a:t>Dicembre 2019         </a:t>
          </a:r>
          <a:r>
            <a:rPr lang="it-IT" b="1" dirty="0" smtClean="0"/>
            <a:t>Cinematica e Dinamica del punto</a:t>
          </a:r>
          <a:endParaRPr lang="it-IT" dirty="0"/>
        </a:p>
      </dgm:t>
    </dgm:pt>
    <dgm:pt modelId="{3D7C951A-8192-AE4B-A2AB-A55D2028AEA8}" type="parTrans" cxnId="{1089DA6A-7B24-0F49-AC4D-7B195BD74107}">
      <dgm:prSet/>
      <dgm:spPr/>
      <dgm:t>
        <a:bodyPr/>
        <a:lstStyle/>
        <a:p>
          <a:endParaRPr lang="it-IT"/>
        </a:p>
      </dgm:t>
    </dgm:pt>
    <dgm:pt modelId="{CF54C6C0-FAE0-2E4B-8525-DBFE7896163F}" type="sibTrans" cxnId="{1089DA6A-7B24-0F49-AC4D-7B195BD74107}">
      <dgm:prSet/>
      <dgm:spPr/>
      <dgm:t>
        <a:bodyPr/>
        <a:lstStyle/>
        <a:p>
          <a:endParaRPr lang="it-IT"/>
        </a:p>
      </dgm:t>
    </dgm:pt>
    <dgm:pt modelId="{58EA3EAB-AC08-2E4C-9903-F79B337F3CC5}" type="pres">
      <dgm:prSet presAssocID="{EEB73469-F504-6248-A329-B44D8B1E531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AEBDADD-CC9A-3645-8873-440EB8E74A3A}" type="pres">
      <dgm:prSet presAssocID="{2A8C5CF6-6B83-5E40-A8B6-4AB0E9CCA32C}" presName="linNode" presStyleCnt="0"/>
      <dgm:spPr/>
    </dgm:pt>
    <dgm:pt modelId="{262F1E6C-085E-394A-8745-76C3E17EE650}" type="pres">
      <dgm:prSet presAssocID="{2A8C5CF6-6B83-5E40-A8B6-4AB0E9CCA32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737A617-FC50-6048-932E-774B1C7C858D}" type="pres">
      <dgm:prSet presAssocID="{2A8C5CF6-6B83-5E40-A8B6-4AB0E9CCA32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CF50339-6D02-4346-A9E6-15CF44EAE3A0}" type="pres">
      <dgm:prSet presAssocID="{990A739B-F428-FD4B-81A9-DDC4471C881E}" presName="sp" presStyleCnt="0"/>
      <dgm:spPr/>
    </dgm:pt>
    <dgm:pt modelId="{8CA9ADCD-BF0B-5648-B9BF-441A4B59C94A}" type="pres">
      <dgm:prSet presAssocID="{969E742C-91C3-9246-BE80-1D5134995869}" presName="linNode" presStyleCnt="0"/>
      <dgm:spPr/>
    </dgm:pt>
    <dgm:pt modelId="{96E11C56-5BEC-0D4C-88DC-45ACA0EC87EC}" type="pres">
      <dgm:prSet presAssocID="{969E742C-91C3-9246-BE80-1D5134995869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FB873B1-4317-3D46-82A2-B1C02E411096}" type="pres">
      <dgm:prSet presAssocID="{969E742C-91C3-9246-BE80-1D5134995869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2CE113B-D25A-624D-94F1-CF708A3D5D87}" type="pres">
      <dgm:prSet presAssocID="{E3DDF13D-B121-3A4E-8971-57D7F1C84B7A}" presName="sp" presStyleCnt="0"/>
      <dgm:spPr/>
    </dgm:pt>
    <dgm:pt modelId="{FEAD50FE-98FE-514D-AC0A-32B88B64A9BE}" type="pres">
      <dgm:prSet presAssocID="{8B381949-074B-A940-82D4-3A957D98F824}" presName="linNode" presStyleCnt="0"/>
      <dgm:spPr/>
    </dgm:pt>
    <dgm:pt modelId="{9DD9F95B-F924-2E49-B230-E829181EC547}" type="pres">
      <dgm:prSet presAssocID="{8B381949-074B-A940-82D4-3A957D98F82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763A449-9FDF-7E4C-9BA5-6A033B6CCC7A}" type="pres">
      <dgm:prSet presAssocID="{8B381949-074B-A940-82D4-3A957D98F824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AFDC104F-1E1B-924E-9305-FA1ECE97B072}" srcId="{EEB73469-F504-6248-A329-B44D8B1E531B}" destId="{8B381949-074B-A940-82D4-3A957D98F824}" srcOrd="2" destOrd="0" parTransId="{E9804DDB-D188-B24A-A069-48987F54F256}" sibTransId="{77BB9262-3F2D-E448-BBE7-446C91D411CC}"/>
    <dgm:cxn modelId="{1089DA6A-7B24-0F49-AC4D-7B195BD74107}" srcId="{8B381949-074B-A940-82D4-3A957D98F824}" destId="{9DBD1FED-0617-7F4A-8632-6F0019B46C63}" srcOrd="0" destOrd="0" parTransId="{3D7C951A-8192-AE4B-A2AB-A55D2028AEA8}" sibTransId="{CF54C6C0-FAE0-2E4B-8525-DBFE7896163F}"/>
    <dgm:cxn modelId="{DF3B6B2E-A4A8-1445-871C-3EE15848B5F9}" type="presOf" srcId="{3F2CFC54-D95D-AC44-BD27-94BD2CA52223}" destId="{7737A617-FC50-6048-932E-774B1C7C858D}" srcOrd="0" destOrd="0" presId="urn:microsoft.com/office/officeart/2005/8/layout/vList5"/>
    <dgm:cxn modelId="{1383953C-C809-454D-A0A9-13F93267ECBF}" type="presOf" srcId="{969E742C-91C3-9246-BE80-1D5134995869}" destId="{96E11C56-5BEC-0D4C-88DC-45ACA0EC87EC}" srcOrd="0" destOrd="0" presId="urn:microsoft.com/office/officeart/2005/8/layout/vList5"/>
    <dgm:cxn modelId="{8FE23561-65D0-CD45-86D2-13C97BFF2D0D}" type="presOf" srcId="{2A8C5CF6-6B83-5E40-A8B6-4AB0E9CCA32C}" destId="{262F1E6C-085E-394A-8745-76C3E17EE650}" srcOrd="0" destOrd="0" presId="urn:microsoft.com/office/officeart/2005/8/layout/vList5"/>
    <dgm:cxn modelId="{4A3C0649-D94D-874B-BBF2-1D6F95B51A4B}" srcId="{969E742C-91C3-9246-BE80-1D5134995869}" destId="{5A724642-EF5A-124E-87DE-9E77FC7A27D1}" srcOrd="0" destOrd="0" parTransId="{969C8000-87F7-7A4A-ADEE-BC4C316422FB}" sibTransId="{8767A6F6-21A2-C149-8841-D9C24D2CD2CD}"/>
    <dgm:cxn modelId="{47422C93-C07B-814B-8372-AC161BDC6EFD}" srcId="{2A8C5CF6-6B83-5E40-A8B6-4AB0E9CCA32C}" destId="{3F2CFC54-D95D-AC44-BD27-94BD2CA52223}" srcOrd="0" destOrd="0" parTransId="{6EA5BF51-49A9-4C46-B6A4-6627793197C7}" sibTransId="{3213AEE7-6268-604D-A14A-725F786AA3E1}"/>
    <dgm:cxn modelId="{26D0F192-CEF7-B245-8C2D-F3E3B1EF65FC}" type="presOf" srcId="{5A724642-EF5A-124E-87DE-9E77FC7A27D1}" destId="{CFB873B1-4317-3D46-82A2-B1C02E411096}" srcOrd="0" destOrd="0" presId="urn:microsoft.com/office/officeart/2005/8/layout/vList5"/>
    <dgm:cxn modelId="{D181A353-FD35-034B-BCD3-2277DC0DA946}" type="presOf" srcId="{8B381949-074B-A940-82D4-3A957D98F824}" destId="{9DD9F95B-F924-2E49-B230-E829181EC547}" srcOrd="0" destOrd="0" presId="urn:microsoft.com/office/officeart/2005/8/layout/vList5"/>
    <dgm:cxn modelId="{431C8E56-565C-B44E-A39B-0F1F2B1C5D87}" srcId="{EEB73469-F504-6248-A329-B44D8B1E531B}" destId="{2A8C5CF6-6B83-5E40-A8B6-4AB0E9CCA32C}" srcOrd="0" destOrd="0" parTransId="{14E1158B-33E8-D342-B983-7B4A5DCB5BAF}" sibTransId="{990A739B-F428-FD4B-81A9-DDC4471C881E}"/>
    <dgm:cxn modelId="{C448C6C4-8FA6-3544-98DB-9491AF9D35EE}" type="presOf" srcId="{9DBD1FED-0617-7F4A-8632-6F0019B46C63}" destId="{5763A449-9FDF-7E4C-9BA5-6A033B6CCC7A}" srcOrd="0" destOrd="0" presId="urn:microsoft.com/office/officeart/2005/8/layout/vList5"/>
    <dgm:cxn modelId="{3F7A86B8-6F6F-B143-B68F-1FDE7DAA6644}" type="presOf" srcId="{EEB73469-F504-6248-A329-B44D8B1E531B}" destId="{58EA3EAB-AC08-2E4C-9903-F79B337F3CC5}" srcOrd="0" destOrd="0" presId="urn:microsoft.com/office/officeart/2005/8/layout/vList5"/>
    <dgm:cxn modelId="{3EDED470-FF3E-0C4F-8E91-3A4200F399C3}" srcId="{EEB73469-F504-6248-A329-B44D8B1E531B}" destId="{969E742C-91C3-9246-BE80-1D5134995869}" srcOrd="1" destOrd="0" parTransId="{4E3891B5-0AFD-7D4D-8B21-FC06334B6629}" sibTransId="{E3DDF13D-B121-3A4E-8971-57D7F1C84B7A}"/>
    <dgm:cxn modelId="{9CFF856A-15BA-EB4A-A73A-1CC140A49240}" type="presParOf" srcId="{58EA3EAB-AC08-2E4C-9903-F79B337F3CC5}" destId="{DAEBDADD-CC9A-3645-8873-440EB8E74A3A}" srcOrd="0" destOrd="0" presId="urn:microsoft.com/office/officeart/2005/8/layout/vList5"/>
    <dgm:cxn modelId="{E997A9C5-3362-9648-A05A-15F41B8719EC}" type="presParOf" srcId="{DAEBDADD-CC9A-3645-8873-440EB8E74A3A}" destId="{262F1E6C-085E-394A-8745-76C3E17EE650}" srcOrd="0" destOrd="0" presId="urn:microsoft.com/office/officeart/2005/8/layout/vList5"/>
    <dgm:cxn modelId="{A535697A-6DB7-8F4C-B2F4-033044AAC9E1}" type="presParOf" srcId="{DAEBDADD-CC9A-3645-8873-440EB8E74A3A}" destId="{7737A617-FC50-6048-932E-774B1C7C858D}" srcOrd="1" destOrd="0" presId="urn:microsoft.com/office/officeart/2005/8/layout/vList5"/>
    <dgm:cxn modelId="{33FB998D-E30F-3944-A85A-DF1D6D38856C}" type="presParOf" srcId="{58EA3EAB-AC08-2E4C-9903-F79B337F3CC5}" destId="{FCF50339-6D02-4346-A9E6-15CF44EAE3A0}" srcOrd="1" destOrd="0" presId="urn:microsoft.com/office/officeart/2005/8/layout/vList5"/>
    <dgm:cxn modelId="{DEF6B0C6-E4D3-C142-A094-F854F17D903C}" type="presParOf" srcId="{58EA3EAB-AC08-2E4C-9903-F79B337F3CC5}" destId="{8CA9ADCD-BF0B-5648-B9BF-441A4B59C94A}" srcOrd="2" destOrd="0" presId="urn:microsoft.com/office/officeart/2005/8/layout/vList5"/>
    <dgm:cxn modelId="{4A1ED938-F23B-BC43-ADA5-A8408E395746}" type="presParOf" srcId="{8CA9ADCD-BF0B-5648-B9BF-441A4B59C94A}" destId="{96E11C56-5BEC-0D4C-88DC-45ACA0EC87EC}" srcOrd="0" destOrd="0" presId="urn:microsoft.com/office/officeart/2005/8/layout/vList5"/>
    <dgm:cxn modelId="{ACAED80F-D0D1-6946-BABF-F039A8AEBBAD}" type="presParOf" srcId="{8CA9ADCD-BF0B-5648-B9BF-441A4B59C94A}" destId="{CFB873B1-4317-3D46-82A2-B1C02E411096}" srcOrd="1" destOrd="0" presId="urn:microsoft.com/office/officeart/2005/8/layout/vList5"/>
    <dgm:cxn modelId="{7C8C47F3-639E-3847-A1B4-45A9A56EAB57}" type="presParOf" srcId="{58EA3EAB-AC08-2E4C-9903-F79B337F3CC5}" destId="{A2CE113B-D25A-624D-94F1-CF708A3D5D87}" srcOrd="3" destOrd="0" presId="urn:microsoft.com/office/officeart/2005/8/layout/vList5"/>
    <dgm:cxn modelId="{C335A71E-F94E-0E4E-BFF7-62BD329C6B83}" type="presParOf" srcId="{58EA3EAB-AC08-2E4C-9903-F79B337F3CC5}" destId="{FEAD50FE-98FE-514D-AC0A-32B88B64A9BE}" srcOrd="4" destOrd="0" presId="urn:microsoft.com/office/officeart/2005/8/layout/vList5"/>
    <dgm:cxn modelId="{FA97E9EE-55FD-AF40-8BE5-3F1311337C34}" type="presParOf" srcId="{FEAD50FE-98FE-514D-AC0A-32B88B64A9BE}" destId="{9DD9F95B-F924-2E49-B230-E829181EC547}" srcOrd="0" destOrd="0" presId="urn:microsoft.com/office/officeart/2005/8/layout/vList5"/>
    <dgm:cxn modelId="{7A259295-5E46-2F45-8694-304AC2F914BA}" type="presParOf" srcId="{FEAD50FE-98FE-514D-AC0A-32B88B64A9BE}" destId="{5763A449-9FDF-7E4C-9BA5-6A033B6CCC7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3110F79-08B8-F047-970A-786B82E13166}" type="doc">
      <dgm:prSet loTypeId="urn:microsoft.com/office/officeart/2005/8/layout/vList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1FD2938-BD31-B24E-81E6-4BE0AC59F0A2}">
      <dgm:prSet/>
      <dgm:spPr/>
      <dgm:t>
        <a:bodyPr/>
        <a:lstStyle/>
        <a:p>
          <a:pPr rtl="0"/>
          <a:r>
            <a:rPr lang="it-IT" dirty="0" smtClean="0"/>
            <a:t>Unità A</a:t>
          </a:r>
          <a:endParaRPr lang="it-IT" dirty="0"/>
        </a:p>
      </dgm:t>
    </dgm:pt>
    <dgm:pt modelId="{A9F31F1E-662E-B845-8537-F19CF2B09989}" type="parTrans" cxnId="{7DFCCE8B-0AF5-2C41-9FB4-C02F446C4BA2}">
      <dgm:prSet/>
      <dgm:spPr/>
      <dgm:t>
        <a:bodyPr/>
        <a:lstStyle/>
        <a:p>
          <a:endParaRPr lang="it-IT"/>
        </a:p>
      </dgm:t>
    </dgm:pt>
    <dgm:pt modelId="{09711708-C836-5047-95B2-CE1E2129B599}" type="sibTrans" cxnId="{7DFCCE8B-0AF5-2C41-9FB4-C02F446C4BA2}">
      <dgm:prSet/>
      <dgm:spPr/>
      <dgm:t>
        <a:bodyPr/>
        <a:lstStyle/>
        <a:p>
          <a:endParaRPr lang="it-IT"/>
        </a:p>
      </dgm:t>
    </dgm:pt>
    <dgm:pt modelId="{54B8F6AE-0F32-524C-B51F-E80D261C3711}">
      <dgm:prSet/>
      <dgm:spPr/>
      <dgm:t>
        <a:bodyPr/>
        <a:lstStyle/>
        <a:p>
          <a:pPr rtl="0"/>
          <a:r>
            <a:rPr lang="it-IT" dirty="0" smtClean="0"/>
            <a:t>Unità Appendice A</a:t>
          </a:r>
          <a:endParaRPr lang="it-IT" dirty="0"/>
        </a:p>
      </dgm:t>
    </dgm:pt>
    <dgm:pt modelId="{F3621D20-899A-594A-A0DF-DD067ABD79D6}" type="parTrans" cxnId="{6C6B7A28-29A2-DB4E-9AFF-927DD1D18F33}">
      <dgm:prSet/>
      <dgm:spPr/>
      <dgm:t>
        <a:bodyPr/>
        <a:lstStyle/>
        <a:p>
          <a:endParaRPr lang="it-IT"/>
        </a:p>
      </dgm:t>
    </dgm:pt>
    <dgm:pt modelId="{30D726D4-A3AE-AF44-BB4C-747CD4A7DA5B}" type="sibTrans" cxnId="{6C6B7A28-29A2-DB4E-9AFF-927DD1D18F33}">
      <dgm:prSet/>
      <dgm:spPr/>
      <dgm:t>
        <a:bodyPr/>
        <a:lstStyle/>
        <a:p>
          <a:endParaRPr lang="it-IT"/>
        </a:p>
      </dgm:t>
    </dgm:pt>
    <dgm:pt modelId="{310231B9-4692-194B-AADF-6590A79F836D}">
      <dgm:prSet/>
      <dgm:spPr/>
      <dgm:t>
        <a:bodyPr/>
        <a:lstStyle/>
        <a:p>
          <a:pPr rtl="0"/>
          <a:r>
            <a:rPr lang="it-IT" dirty="0" smtClean="0"/>
            <a:t>Unità C</a:t>
          </a:r>
          <a:endParaRPr lang="it-IT" dirty="0"/>
        </a:p>
      </dgm:t>
    </dgm:pt>
    <dgm:pt modelId="{C60D3FA6-8375-7A4D-9D1D-91158F9F7161}" type="parTrans" cxnId="{F977EA0C-C655-2242-B4E6-F2564562B517}">
      <dgm:prSet/>
      <dgm:spPr/>
      <dgm:t>
        <a:bodyPr/>
        <a:lstStyle/>
        <a:p>
          <a:endParaRPr lang="it-IT"/>
        </a:p>
      </dgm:t>
    </dgm:pt>
    <dgm:pt modelId="{331259A4-2CC1-6549-90EC-7B9AD0CD42CB}" type="sibTrans" cxnId="{F977EA0C-C655-2242-B4E6-F2564562B517}">
      <dgm:prSet/>
      <dgm:spPr/>
      <dgm:t>
        <a:bodyPr/>
        <a:lstStyle/>
        <a:p>
          <a:endParaRPr lang="it-IT"/>
        </a:p>
      </dgm:t>
    </dgm:pt>
    <dgm:pt modelId="{061FC08B-ECC3-8249-B3F9-5D2214C6EBDE}">
      <dgm:prSet/>
      <dgm:spPr/>
      <dgm:t>
        <a:bodyPr/>
        <a:lstStyle/>
        <a:p>
          <a:pPr rtl="0"/>
          <a:r>
            <a:rPr lang="it-IT" dirty="0" smtClean="0"/>
            <a:t>Unità D</a:t>
          </a:r>
          <a:endParaRPr lang="it-IT" dirty="0"/>
        </a:p>
      </dgm:t>
    </dgm:pt>
    <dgm:pt modelId="{89CD4AAB-0A1A-D042-99B6-8957D22E37B3}" type="parTrans" cxnId="{0F9930F5-649D-9D42-950B-AC4D9ED5D89D}">
      <dgm:prSet/>
      <dgm:spPr/>
      <dgm:t>
        <a:bodyPr/>
        <a:lstStyle/>
        <a:p>
          <a:endParaRPr lang="it-IT"/>
        </a:p>
      </dgm:t>
    </dgm:pt>
    <dgm:pt modelId="{8B9A3B91-8C5A-2C47-9841-7927CC21B25E}" type="sibTrans" cxnId="{0F9930F5-649D-9D42-950B-AC4D9ED5D89D}">
      <dgm:prSet/>
      <dgm:spPr/>
      <dgm:t>
        <a:bodyPr/>
        <a:lstStyle/>
        <a:p>
          <a:endParaRPr lang="it-IT"/>
        </a:p>
      </dgm:t>
    </dgm:pt>
    <dgm:pt modelId="{DE9C4464-12CD-6844-BA55-080C544DE2E5}">
      <dgm:prSet/>
      <dgm:spPr/>
      <dgm:t>
        <a:bodyPr/>
        <a:lstStyle/>
        <a:p>
          <a:pPr rtl="0"/>
          <a:r>
            <a:rPr lang="it-IT" dirty="0" smtClean="0"/>
            <a:t>Vettori e cinematica del corpo puntiforme</a:t>
          </a:r>
          <a:endParaRPr lang="it-IT" dirty="0"/>
        </a:p>
      </dgm:t>
    </dgm:pt>
    <dgm:pt modelId="{1540DC7B-2C30-744B-B29C-CBB1D7FBBC9E}" type="parTrans" cxnId="{6481338B-FB92-C24E-ACA7-7B591292C301}">
      <dgm:prSet/>
      <dgm:spPr/>
      <dgm:t>
        <a:bodyPr/>
        <a:lstStyle/>
        <a:p>
          <a:endParaRPr lang="it-IT"/>
        </a:p>
      </dgm:t>
    </dgm:pt>
    <dgm:pt modelId="{7B2F0DB1-C26C-D349-9AA3-6D2B2AA12B82}" type="sibTrans" cxnId="{6481338B-FB92-C24E-ACA7-7B591292C301}">
      <dgm:prSet/>
      <dgm:spPr/>
      <dgm:t>
        <a:bodyPr/>
        <a:lstStyle/>
        <a:p>
          <a:endParaRPr lang="it-IT"/>
        </a:p>
      </dgm:t>
    </dgm:pt>
    <dgm:pt modelId="{379B831B-E445-0E4D-88B4-62F4E7078308}">
      <dgm:prSet/>
      <dgm:spPr/>
      <dgm:t>
        <a:bodyPr/>
        <a:lstStyle/>
        <a:p>
          <a:pPr rtl="0"/>
          <a:r>
            <a:rPr lang="it-IT" dirty="0" smtClean="0"/>
            <a:t>Unità B</a:t>
          </a:r>
          <a:endParaRPr lang="it-IT" dirty="0"/>
        </a:p>
      </dgm:t>
    </dgm:pt>
    <dgm:pt modelId="{B8BAFE63-1210-2F42-B47E-19990DB77BC3}" type="parTrans" cxnId="{1E4E16C0-058C-124A-A017-76B12E76F40A}">
      <dgm:prSet/>
      <dgm:spPr/>
      <dgm:t>
        <a:bodyPr/>
        <a:lstStyle/>
        <a:p>
          <a:endParaRPr lang="it-IT"/>
        </a:p>
      </dgm:t>
    </dgm:pt>
    <dgm:pt modelId="{D203FBC2-9887-6249-B5EA-80F5234D5711}" type="sibTrans" cxnId="{1E4E16C0-058C-124A-A017-76B12E76F40A}">
      <dgm:prSet/>
      <dgm:spPr/>
      <dgm:t>
        <a:bodyPr/>
        <a:lstStyle/>
        <a:p>
          <a:endParaRPr lang="it-IT"/>
        </a:p>
      </dgm:t>
    </dgm:pt>
    <dgm:pt modelId="{3E9F95FF-0145-DA44-AE86-E05671B8378D}">
      <dgm:prSet/>
      <dgm:spPr/>
      <dgm:t>
        <a:bodyPr/>
        <a:lstStyle/>
        <a:p>
          <a:pPr rtl="0"/>
          <a:r>
            <a:rPr lang="it-IT" dirty="0" smtClean="0"/>
            <a:t>Dinamica del corpo puntiforme</a:t>
          </a:r>
          <a:endParaRPr lang="it-IT" dirty="0"/>
        </a:p>
      </dgm:t>
    </dgm:pt>
    <dgm:pt modelId="{3AA73D62-F697-9A4D-B5A4-ADD10B828A1E}" type="parTrans" cxnId="{CFEED7F6-4927-D543-B13F-9B4BA8A05F6C}">
      <dgm:prSet/>
      <dgm:spPr/>
      <dgm:t>
        <a:bodyPr/>
        <a:lstStyle/>
        <a:p>
          <a:endParaRPr lang="it-IT"/>
        </a:p>
      </dgm:t>
    </dgm:pt>
    <dgm:pt modelId="{B73C00DE-04CD-E348-91F5-2E2A4A67D45F}" type="sibTrans" cxnId="{CFEED7F6-4927-D543-B13F-9B4BA8A05F6C}">
      <dgm:prSet/>
      <dgm:spPr/>
      <dgm:t>
        <a:bodyPr/>
        <a:lstStyle/>
        <a:p>
          <a:endParaRPr lang="it-IT"/>
        </a:p>
      </dgm:t>
    </dgm:pt>
    <dgm:pt modelId="{34472D33-FE3D-DA41-B290-B6DB89579C2D}">
      <dgm:prSet/>
      <dgm:spPr/>
      <dgm:t>
        <a:bodyPr/>
        <a:lstStyle/>
        <a:p>
          <a:pPr rtl="0"/>
          <a:r>
            <a:rPr lang="it-IT" dirty="0" smtClean="0"/>
            <a:t>. Cinematica dei moti relativi</a:t>
          </a:r>
          <a:endParaRPr lang="it-IT" dirty="0"/>
        </a:p>
      </dgm:t>
    </dgm:pt>
    <dgm:pt modelId="{DCA5CB12-D836-BE4B-A89B-50C1332ECF80}" type="parTrans" cxnId="{E3702484-0467-AB43-BB2E-8BE9BD693576}">
      <dgm:prSet/>
      <dgm:spPr/>
      <dgm:t>
        <a:bodyPr/>
        <a:lstStyle/>
        <a:p>
          <a:endParaRPr lang="it-IT"/>
        </a:p>
      </dgm:t>
    </dgm:pt>
    <dgm:pt modelId="{9D6476C3-301B-6E49-8DE1-6E39C4D69485}" type="sibTrans" cxnId="{E3702484-0467-AB43-BB2E-8BE9BD693576}">
      <dgm:prSet/>
      <dgm:spPr/>
      <dgm:t>
        <a:bodyPr/>
        <a:lstStyle/>
        <a:p>
          <a:endParaRPr lang="it-IT"/>
        </a:p>
      </dgm:t>
    </dgm:pt>
    <dgm:pt modelId="{7DD52FCB-72AF-714E-A899-2371A6B0C87A}">
      <dgm:prSet/>
      <dgm:spPr/>
      <dgm:t>
        <a:bodyPr/>
        <a:lstStyle/>
        <a:p>
          <a:pPr rtl="0"/>
          <a:r>
            <a:rPr lang="it-IT" dirty="0" smtClean="0"/>
            <a:t>Sistemi e Corpo Rigido</a:t>
          </a:r>
          <a:endParaRPr lang="it-IT" dirty="0"/>
        </a:p>
      </dgm:t>
    </dgm:pt>
    <dgm:pt modelId="{8174D72E-6859-BD41-9349-96B3CA7E34EA}" type="parTrans" cxnId="{C52041E3-0469-0740-A0BE-174E7867921B}">
      <dgm:prSet/>
      <dgm:spPr/>
      <dgm:t>
        <a:bodyPr/>
        <a:lstStyle/>
        <a:p>
          <a:endParaRPr lang="it-IT"/>
        </a:p>
      </dgm:t>
    </dgm:pt>
    <dgm:pt modelId="{17025722-2D81-9D46-96D1-DCA7BF9F422B}" type="sibTrans" cxnId="{C52041E3-0469-0740-A0BE-174E7867921B}">
      <dgm:prSet/>
      <dgm:spPr/>
      <dgm:t>
        <a:bodyPr/>
        <a:lstStyle/>
        <a:p>
          <a:endParaRPr lang="it-IT"/>
        </a:p>
      </dgm:t>
    </dgm:pt>
    <dgm:pt modelId="{F14AF216-0A6F-BE43-9574-06C453513DF5}">
      <dgm:prSet/>
      <dgm:spPr/>
      <dgm:t>
        <a:bodyPr/>
        <a:lstStyle/>
        <a:p>
          <a:pPr rtl="0"/>
          <a:r>
            <a:rPr lang="it-IT" dirty="0" smtClean="0"/>
            <a:t>Termodinamica</a:t>
          </a:r>
          <a:endParaRPr lang="it-IT" dirty="0"/>
        </a:p>
      </dgm:t>
    </dgm:pt>
    <dgm:pt modelId="{433F0549-9B7A-CE4F-BD66-960B872115BC}" type="parTrans" cxnId="{78A50C45-E7CA-3548-B919-E9A27C8A8296}">
      <dgm:prSet/>
      <dgm:spPr/>
      <dgm:t>
        <a:bodyPr/>
        <a:lstStyle/>
        <a:p>
          <a:endParaRPr lang="it-IT"/>
        </a:p>
      </dgm:t>
    </dgm:pt>
    <dgm:pt modelId="{29866FD7-FD81-594B-AFD2-5FC09C3CDAA4}" type="sibTrans" cxnId="{78A50C45-E7CA-3548-B919-E9A27C8A8296}">
      <dgm:prSet/>
      <dgm:spPr/>
      <dgm:t>
        <a:bodyPr/>
        <a:lstStyle/>
        <a:p>
          <a:endParaRPr lang="it-IT"/>
        </a:p>
      </dgm:t>
    </dgm:pt>
    <dgm:pt modelId="{DCDD550D-DD84-1842-89BD-66838017971A}">
      <dgm:prSet/>
      <dgm:spPr/>
      <dgm:t>
        <a:bodyPr/>
        <a:lstStyle/>
        <a:p>
          <a:pPr rtl="0"/>
          <a:r>
            <a:rPr lang="it-IT" dirty="0" smtClean="0"/>
            <a:t>Vettori</a:t>
          </a:r>
          <a:endParaRPr lang="it-IT" dirty="0"/>
        </a:p>
      </dgm:t>
    </dgm:pt>
    <dgm:pt modelId="{CC7ED8E0-4CDA-9649-801F-8F8C162959B8}" type="parTrans" cxnId="{C6D7EB76-CF34-5B49-BC24-D941EC57289B}">
      <dgm:prSet/>
      <dgm:spPr/>
      <dgm:t>
        <a:bodyPr/>
        <a:lstStyle/>
        <a:p>
          <a:endParaRPr lang="it-IT"/>
        </a:p>
      </dgm:t>
    </dgm:pt>
    <dgm:pt modelId="{AEEE9582-F02A-A54C-B94A-7640DD7EF78A}" type="sibTrans" cxnId="{C6D7EB76-CF34-5B49-BC24-D941EC57289B}">
      <dgm:prSet/>
      <dgm:spPr/>
      <dgm:t>
        <a:bodyPr/>
        <a:lstStyle/>
        <a:p>
          <a:endParaRPr lang="it-IT"/>
        </a:p>
      </dgm:t>
    </dgm:pt>
    <dgm:pt modelId="{51226596-505C-6448-9973-84FD5A05D56E}">
      <dgm:prSet/>
      <dgm:spPr/>
      <dgm:t>
        <a:bodyPr/>
        <a:lstStyle/>
        <a:p>
          <a:pPr rtl="0"/>
          <a:r>
            <a:rPr lang="it-IT" dirty="0" smtClean="0"/>
            <a:t>Note ed esercizi</a:t>
          </a:r>
          <a:endParaRPr lang="it-IT" dirty="0"/>
        </a:p>
      </dgm:t>
    </dgm:pt>
    <dgm:pt modelId="{A2509E80-49C6-0F45-829D-1850DA72A8B4}" type="parTrans" cxnId="{9EEEB314-AEA9-0D4B-AB0B-977000F14B22}">
      <dgm:prSet/>
      <dgm:spPr/>
      <dgm:t>
        <a:bodyPr/>
        <a:lstStyle/>
        <a:p>
          <a:endParaRPr lang="it-IT"/>
        </a:p>
      </dgm:t>
    </dgm:pt>
    <dgm:pt modelId="{9329333B-1D43-D948-9BE8-DEA84DBB72F7}" type="sibTrans" cxnId="{9EEEB314-AEA9-0D4B-AB0B-977000F14B22}">
      <dgm:prSet/>
      <dgm:spPr/>
      <dgm:t>
        <a:bodyPr/>
        <a:lstStyle/>
        <a:p>
          <a:endParaRPr lang="it-IT"/>
        </a:p>
      </dgm:t>
    </dgm:pt>
    <dgm:pt modelId="{01A0BED2-893D-CE49-8BD8-86FBBB986D1F}">
      <dgm:prSet/>
      <dgm:spPr/>
      <dgm:t>
        <a:bodyPr/>
        <a:lstStyle/>
        <a:p>
          <a:pPr rtl="0"/>
          <a:r>
            <a:rPr lang="it-IT" dirty="0" smtClean="0"/>
            <a:t>VARIE</a:t>
          </a:r>
          <a:endParaRPr lang="it-IT" dirty="0"/>
        </a:p>
      </dgm:t>
    </dgm:pt>
    <dgm:pt modelId="{6435C41F-26FB-5E43-9D42-27586EA395B3}" type="parTrans" cxnId="{95AEA6A2-5DD0-5646-B7FD-CA034C007625}">
      <dgm:prSet/>
      <dgm:spPr/>
      <dgm:t>
        <a:bodyPr/>
        <a:lstStyle/>
        <a:p>
          <a:endParaRPr lang="it-IT"/>
        </a:p>
      </dgm:t>
    </dgm:pt>
    <dgm:pt modelId="{1435CA19-979B-9340-8C41-3AA458A97F8B}" type="sibTrans" cxnId="{95AEA6A2-5DD0-5646-B7FD-CA034C007625}">
      <dgm:prSet/>
      <dgm:spPr/>
      <dgm:t>
        <a:bodyPr/>
        <a:lstStyle/>
        <a:p>
          <a:endParaRPr lang="it-IT"/>
        </a:p>
      </dgm:t>
    </dgm:pt>
    <dgm:pt modelId="{05205AC0-5F1C-B641-85AB-1C7B43F22003}">
      <dgm:prSet/>
      <dgm:spPr/>
      <dgm:t>
        <a:bodyPr/>
        <a:lstStyle/>
        <a:p>
          <a:pPr rtl="0"/>
          <a:r>
            <a:rPr lang="it-IT" dirty="0" smtClean="0"/>
            <a:t>Esercizi analisi dimensionale, </a:t>
          </a:r>
          <a:r>
            <a:rPr lang="it-IT" dirty="0" err="1" smtClean="0"/>
            <a:t>Spiegel</a:t>
          </a:r>
          <a:r>
            <a:rPr lang="it-IT" dirty="0" smtClean="0"/>
            <a:t>, altro materiale didattico</a:t>
          </a:r>
          <a:endParaRPr lang="it-IT" dirty="0"/>
        </a:p>
      </dgm:t>
    </dgm:pt>
    <dgm:pt modelId="{2ACC22B6-CDB5-AC4A-A09C-99EFF89ABAC6}" type="parTrans" cxnId="{DB8D8AA5-0DFC-1E4B-B7AC-37B292D316BB}">
      <dgm:prSet/>
      <dgm:spPr/>
      <dgm:t>
        <a:bodyPr/>
        <a:lstStyle/>
        <a:p>
          <a:endParaRPr lang="it-IT"/>
        </a:p>
      </dgm:t>
    </dgm:pt>
    <dgm:pt modelId="{59D226B4-6F6A-AA4B-BA54-A55265A91A13}" type="sibTrans" cxnId="{DB8D8AA5-0DFC-1E4B-B7AC-37B292D316BB}">
      <dgm:prSet/>
      <dgm:spPr/>
      <dgm:t>
        <a:bodyPr/>
        <a:lstStyle/>
        <a:p>
          <a:endParaRPr lang="it-IT"/>
        </a:p>
      </dgm:t>
    </dgm:pt>
    <dgm:pt modelId="{D02CDD94-6FEF-EF47-B323-A0421ADA2023}" type="pres">
      <dgm:prSet presAssocID="{83110F79-08B8-F047-970A-786B82E131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9E347C7-B458-2D42-8731-AE06E224782D}" type="pres">
      <dgm:prSet presAssocID="{DCDD550D-DD84-1842-89BD-66838017971A}" presName="linNode" presStyleCnt="0"/>
      <dgm:spPr/>
    </dgm:pt>
    <dgm:pt modelId="{8ED8A8A8-84E6-1F41-984E-09F5D3749DF6}" type="pres">
      <dgm:prSet presAssocID="{DCDD550D-DD84-1842-89BD-66838017971A}" presName="parentText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CD1BEB8-3856-FC43-830D-AF20C1EAE5A5}" type="pres">
      <dgm:prSet presAssocID="{DCDD550D-DD84-1842-89BD-66838017971A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7F05E84-5D47-854D-BE74-D5210D0C19DE}" type="pres">
      <dgm:prSet presAssocID="{AEEE9582-F02A-A54C-B94A-7640DD7EF78A}" presName="sp" presStyleCnt="0"/>
      <dgm:spPr/>
    </dgm:pt>
    <dgm:pt modelId="{AD9EBADA-886E-CA45-BD37-5D2567C2C21F}" type="pres">
      <dgm:prSet presAssocID="{21FD2938-BD31-B24E-81E6-4BE0AC59F0A2}" presName="linNode" presStyleCnt="0"/>
      <dgm:spPr/>
    </dgm:pt>
    <dgm:pt modelId="{93E6F269-5C58-974F-A112-B83C30816EB0}" type="pres">
      <dgm:prSet presAssocID="{21FD2938-BD31-B24E-81E6-4BE0AC59F0A2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7FF6AB3-26C7-F545-9793-18CBFDDF77D7}" type="pres">
      <dgm:prSet presAssocID="{21FD2938-BD31-B24E-81E6-4BE0AC59F0A2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E02B10E-82AD-3942-9B05-54AE98AE43CC}" type="pres">
      <dgm:prSet presAssocID="{09711708-C836-5047-95B2-CE1E2129B599}" presName="sp" presStyleCnt="0"/>
      <dgm:spPr/>
    </dgm:pt>
    <dgm:pt modelId="{F7089A62-A0CE-7C4D-AC76-BF5B719E7853}" type="pres">
      <dgm:prSet presAssocID="{54B8F6AE-0F32-524C-B51F-E80D261C3711}" presName="linNode" presStyleCnt="0"/>
      <dgm:spPr/>
    </dgm:pt>
    <dgm:pt modelId="{88B10806-56D5-6042-9E39-9AD237326530}" type="pres">
      <dgm:prSet presAssocID="{54B8F6AE-0F32-524C-B51F-E80D261C3711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DD41CED-E507-D247-98AC-F0E868AE770E}" type="pres">
      <dgm:prSet presAssocID="{54B8F6AE-0F32-524C-B51F-E80D261C3711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54B9DF9-2C76-6E45-935A-D525376B8B13}" type="pres">
      <dgm:prSet presAssocID="{30D726D4-A3AE-AF44-BB4C-747CD4A7DA5B}" presName="sp" presStyleCnt="0"/>
      <dgm:spPr/>
    </dgm:pt>
    <dgm:pt modelId="{FE26E45C-EC33-DB4F-81A8-4AA7E1D0E058}" type="pres">
      <dgm:prSet presAssocID="{379B831B-E445-0E4D-88B4-62F4E7078308}" presName="linNode" presStyleCnt="0"/>
      <dgm:spPr/>
    </dgm:pt>
    <dgm:pt modelId="{B7DFFFAF-A74E-B549-BB03-67692F9EEE1F}" type="pres">
      <dgm:prSet presAssocID="{379B831B-E445-0E4D-88B4-62F4E7078308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9271498-761E-3D4E-AF8C-589EF42B5DE8}" type="pres">
      <dgm:prSet presAssocID="{379B831B-E445-0E4D-88B4-62F4E7078308}" presName="descendantText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BE8A089-0482-F149-8C12-361374E4A409}" type="pres">
      <dgm:prSet presAssocID="{D203FBC2-9887-6249-B5EA-80F5234D5711}" presName="sp" presStyleCnt="0"/>
      <dgm:spPr/>
    </dgm:pt>
    <dgm:pt modelId="{FBC1164C-58E4-754F-9369-4F5B4C4FB3F8}" type="pres">
      <dgm:prSet presAssocID="{310231B9-4692-194B-AADF-6590A79F836D}" presName="linNode" presStyleCnt="0"/>
      <dgm:spPr/>
    </dgm:pt>
    <dgm:pt modelId="{F377F661-900D-B048-9880-B2B166C25A56}" type="pres">
      <dgm:prSet presAssocID="{310231B9-4692-194B-AADF-6590A79F836D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D58462C-8260-C742-AFF1-624B7904E3D3}" type="pres">
      <dgm:prSet presAssocID="{310231B9-4692-194B-AADF-6590A79F836D}" presName="descendantText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3F67C6F-B84F-0747-9BC1-1AB583B8ADB7}" type="pres">
      <dgm:prSet presAssocID="{331259A4-2CC1-6549-90EC-7B9AD0CD42CB}" presName="sp" presStyleCnt="0"/>
      <dgm:spPr/>
    </dgm:pt>
    <dgm:pt modelId="{EC25CA14-E280-994E-94E1-ACF7A73BCDC9}" type="pres">
      <dgm:prSet presAssocID="{061FC08B-ECC3-8249-B3F9-5D2214C6EBDE}" presName="linNode" presStyleCnt="0"/>
      <dgm:spPr/>
    </dgm:pt>
    <dgm:pt modelId="{4E12265D-B17F-8447-A2B1-45FFE0798FB5}" type="pres">
      <dgm:prSet presAssocID="{061FC08B-ECC3-8249-B3F9-5D2214C6EBDE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DEF43A7-3330-104F-9C10-80C56CA9D67C}" type="pres">
      <dgm:prSet presAssocID="{061FC08B-ECC3-8249-B3F9-5D2214C6EBDE}" presName="descendantText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A39C52F-33DA-424A-B8CA-9B7CDD55C473}" type="pres">
      <dgm:prSet presAssocID="{8B9A3B91-8C5A-2C47-9841-7927CC21B25E}" presName="sp" presStyleCnt="0"/>
      <dgm:spPr/>
    </dgm:pt>
    <dgm:pt modelId="{23A1032A-8F80-1F43-AF56-CC4347666BF0}" type="pres">
      <dgm:prSet presAssocID="{01A0BED2-893D-CE49-8BD8-86FBBB986D1F}" presName="linNode" presStyleCnt="0"/>
      <dgm:spPr/>
    </dgm:pt>
    <dgm:pt modelId="{0417FD19-61EE-104E-9344-E7DC2BA2FEE7}" type="pres">
      <dgm:prSet presAssocID="{01A0BED2-893D-CE49-8BD8-86FBBB986D1F}" presName="parentText" presStyleLbl="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8B24EB6-BBC2-D34B-BB81-02CAAFA94AA9}" type="pres">
      <dgm:prSet presAssocID="{01A0BED2-893D-CE49-8BD8-86FBBB986D1F}" presName="descendantText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383A8C7-D0E9-9949-917E-69FA2692807E}" type="presOf" srcId="{3E9F95FF-0145-DA44-AE86-E05671B8378D}" destId="{C9271498-761E-3D4E-AF8C-589EF42B5DE8}" srcOrd="0" destOrd="0" presId="urn:microsoft.com/office/officeart/2005/8/layout/vList5"/>
    <dgm:cxn modelId="{6C6B7A28-29A2-DB4E-9AFF-927DD1D18F33}" srcId="{83110F79-08B8-F047-970A-786B82E13166}" destId="{54B8F6AE-0F32-524C-B51F-E80D261C3711}" srcOrd="2" destOrd="0" parTransId="{F3621D20-899A-594A-A0DF-DD067ABD79D6}" sibTransId="{30D726D4-A3AE-AF44-BB4C-747CD4A7DA5B}"/>
    <dgm:cxn modelId="{1986890C-573A-6C4D-926C-B6E825606200}" type="presOf" srcId="{54B8F6AE-0F32-524C-B51F-E80D261C3711}" destId="{88B10806-56D5-6042-9E39-9AD237326530}" srcOrd="0" destOrd="0" presId="urn:microsoft.com/office/officeart/2005/8/layout/vList5"/>
    <dgm:cxn modelId="{78A50C45-E7CA-3548-B919-E9A27C8A8296}" srcId="{061FC08B-ECC3-8249-B3F9-5D2214C6EBDE}" destId="{F14AF216-0A6F-BE43-9574-06C453513DF5}" srcOrd="0" destOrd="0" parTransId="{433F0549-9B7A-CE4F-BD66-960B872115BC}" sibTransId="{29866FD7-FD81-594B-AFD2-5FC09C3CDAA4}"/>
    <dgm:cxn modelId="{0F9930F5-649D-9D42-950B-AC4D9ED5D89D}" srcId="{83110F79-08B8-F047-970A-786B82E13166}" destId="{061FC08B-ECC3-8249-B3F9-5D2214C6EBDE}" srcOrd="5" destOrd="0" parTransId="{89CD4AAB-0A1A-D042-99B6-8957D22E37B3}" sibTransId="{8B9A3B91-8C5A-2C47-9841-7927CC21B25E}"/>
    <dgm:cxn modelId="{F977EA0C-C655-2242-B4E6-F2564562B517}" srcId="{83110F79-08B8-F047-970A-786B82E13166}" destId="{310231B9-4692-194B-AADF-6590A79F836D}" srcOrd="4" destOrd="0" parTransId="{C60D3FA6-8375-7A4D-9D1D-91158F9F7161}" sibTransId="{331259A4-2CC1-6549-90EC-7B9AD0CD42CB}"/>
    <dgm:cxn modelId="{B1AFB6E7-8E33-F44F-A26D-541688CA901B}" type="presOf" srcId="{DCDD550D-DD84-1842-89BD-66838017971A}" destId="{8ED8A8A8-84E6-1F41-984E-09F5D3749DF6}" srcOrd="0" destOrd="0" presId="urn:microsoft.com/office/officeart/2005/8/layout/vList5"/>
    <dgm:cxn modelId="{798DFECA-67EC-624F-9175-571D79E30C3B}" type="presOf" srcId="{83110F79-08B8-F047-970A-786B82E13166}" destId="{D02CDD94-6FEF-EF47-B323-A0421ADA2023}" srcOrd="0" destOrd="0" presId="urn:microsoft.com/office/officeart/2005/8/layout/vList5"/>
    <dgm:cxn modelId="{7DFCCE8B-0AF5-2C41-9FB4-C02F446C4BA2}" srcId="{83110F79-08B8-F047-970A-786B82E13166}" destId="{21FD2938-BD31-B24E-81E6-4BE0AC59F0A2}" srcOrd="1" destOrd="0" parTransId="{A9F31F1E-662E-B845-8537-F19CF2B09989}" sibTransId="{09711708-C836-5047-95B2-CE1E2129B599}"/>
    <dgm:cxn modelId="{78878749-1C9F-F247-B74D-0B6B7ED115C3}" type="presOf" srcId="{F14AF216-0A6F-BE43-9574-06C453513DF5}" destId="{5DEF43A7-3330-104F-9C10-80C56CA9D67C}" srcOrd="0" destOrd="0" presId="urn:microsoft.com/office/officeart/2005/8/layout/vList5"/>
    <dgm:cxn modelId="{9D6E788F-22BE-C64B-9C6A-698F242EC29F}" type="presOf" srcId="{01A0BED2-893D-CE49-8BD8-86FBBB986D1F}" destId="{0417FD19-61EE-104E-9344-E7DC2BA2FEE7}" srcOrd="0" destOrd="0" presId="urn:microsoft.com/office/officeart/2005/8/layout/vList5"/>
    <dgm:cxn modelId="{D3ED0AE1-4E7F-764B-B3FA-2F916B0ADDD3}" type="presOf" srcId="{21FD2938-BD31-B24E-81E6-4BE0AC59F0A2}" destId="{93E6F269-5C58-974F-A112-B83C30816EB0}" srcOrd="0" destOrd="0" presId="urn:microsoft.com/office/officeart/2005/8/layout/vList5"/>
    <dgm:cxn modelId="{64E99EF4-E3FF-4F40-B95E-130A7D38CA26}" type="presOf" srcId="{7DD52FCB-72AF-714E-A899-2371A6B0C87A}" destId="{9D58462C-8260-C742-AFF1-624B7904E3D3}" srcOrd="0" destOrd="0" presId="urn:microsoft.com/office/officeart/2005/8/layout/vList5"/>
    <dgm:cxn modelId="{FB791157-4154-EE40-86C3-3CD684FD6BCA}" type="presOf" srcId="{379B831B-E445-0E4D-88B4-62F4E7078308}" destId="{B7DFFFAF-A74E-B549-BB03-67692F9EEE1F}" srcOrd="0" destOrd="0" presId="urn:microsoft.com/office/officeart/2005/8/layout/vList5"/>
    <dgm:cxn modelId="{7190D296-5143-3E4C-9479-7A67954354A9}" type="presOf" srcId="{DE9C4464-12CD-6844-BA55-080C544DE2E5}" destId="{17FF6AB3-26C7-F545-9793-18CBFDDF77D7}" srcOrd="0" destOrd="0" presId="urn:microsoft.com/office/officeart/2005/8/layout/vList5"/>
    <dgm:cxn modelId="{DB8D8AA5-0DFC-1E4B-B7AC-37B292D316BB}" srcId="{01A0BED2-893D-CE49-8BD8-86FBBB986D1F}" destId="{05205AC0-5F1C-B641-85AB-1C7B43F22003}" srcOrd="0" destOrd="0" parTransId="{2ACC22B6-CDB5-AC4A-A09C-99EFF89ABAC6}" sibTransId="{59D226B4-6F6A-AA4B-BA54-A55265A91A13}"/>
    <dgm:cxn modelId="{77A28437-19C9-5B40-A8D2-C91099AD25F6}" type="presOf" srcId="{34472D33-FE3D-DA41-B290-B6DB89579C2D}" destId="{FDD41CED-E507-D247-98AC-F0E868AE770E}" srcOrd="0" destOrd="0" presId="urn:microsoft.com/office/officeart/2005/8/layout/vList5"/>
    <dgm:cxn modelId="{7F7133EF-7464-714B-9BBE-2E32DD0F7D2B}" type="presOf" srcId="{05205AC0-5F1C-B641-85AB-1C7B43F22003}" destId="{78B24EB6-BBC2-D34B-BB81-02CAAFA94AA9}" srcOrd="0" destOrd="0" presId="urn:microsoft.com/office/officeart/2005/8/layout/vList5"/>
    <dgm:cxn modelId="{9EEEB314-AEA9-0D4B-AB0B-977000F14B22}" srcId="{DCDD550D-DD84-1842-89BD-66838017971A}" destId="{51226596-505C-6448-9973-84FD5A05D56E}" srcOrd="0" destOrd="0" parTransId="{A2509E80-49C6-0F45-829D-1850DA72A8B4}" sibTransId="{9329333B-1D43-D948-9BE8-DEA84DBB72F7}"/>
    <dgm:cxn modelId="{C6D7EB76-CF34-5B49-BC24-D941EC57289B}" srcId="{83110F79-08B8-F047-970A-786B82E13166}" destId="{DCDD550D-DD84-1842-89BD-66838017971A}" srcOrd="0" destOrd="0" parTransId="{CC7ED8E0-4CDA-9649-801F-8F8C162959B8}" sibTransId="{AEEE9582-F02A-A54C-B94A-7640DD7EF78A}"/>
    <dgm:cxn modelId="{1E4E16C0-058C-124A-A017-76B12E76F40A}" srcId="{83110F79-08B8-F047-970A-786B82E13166}" destId="{379B831B-E445-0E4D-88B4-62F4E7078308}" srcOrd="3" destOrd="0" parTransId="{B8BAFE63-1210-2F42-B47E-19990DB77BC3}" sibTransId="{D203FBC2-9887-6249-B5EA-80F5234D5711}"/>
    <dgm:cxn modelId="{E3702484-0467-AB43-BB2E-8BE9BD693576}" srcId="{54B8F6AE-0F32-524C-B51F-E80D261C3711}" destId="{34472D33-FE3D-DA41-B290-B6DB89579C2D}" srcOrd="0" destOrd="0" parTransId="{DCA5CB12-D836-BE4B-A89B-50C1332ECF80}" sibTransId="{9D6476C3-301B-6E49-8DE1-6E39C4D69485}"/>
    <dgm:cxn modelId="{CFEED7F6-4927-D543-B13F-9B4BA8A05F6C}" srcId="{379B831B-E445-0E4D-88B4-62F4E7078308}" destId="{3E9F95FF-0145-DA44-AE86-E05671B8378D}" srcOrd="0" destOrd="0" parTransId="{3AA73D62-F697-9A4D-B5A4-ADD10B828A1E}" sibTransId="{B73C00DE-04CD-E348-91F5-2E2A4A67D45F}"/>
    <dgm:cxn modelId="{6CD9FD56-7694-ED4D-A033-E44B6F32340A}" type="presOf" srcId="{51226596-505C-6448-9973-84FD5A05D56E}" destId="{ACD1BEB8-3856-FC43-830D-AF20C1EAE5A5}" srcOrd="0" destOrd="0" presId="urn:microsoft.com/office/officeart/2005/8/layout/vList5"/>
    <dgm:cxn modelId="{C52041E3-0469-0740-A0BE-174E7867921B}" srcId="{310231B9-4692-194B-AADF-6590A79F836D}" destId="{7DD52FCB-72AF-714E-A899-2371A6B0C87A}" srcOrd="0" destOrd="0" parTransId="{8174D72E-6859-BD41-9349-96B3CA7E34EA}" sibTransId="{17025722-2D81-9D46-96D1-DCA7BF9F422B}"/>
    <dgm:cxn modelId="{95AEA6A2-5DD0-5646-B7FD-CA034C007625}" srcId="{83110F79-08B8-F047-970A-786B82E13166}" destId="{01A0BED2-893D-CE49-8BD8-86FBBB986D1F}" srcOrd="6" destOrd="0" parTransId="{6435C41F-26FB-5E43-9D42-27586EA395B3}" sibTransId="{1435CA19-979B-9340-8C41-3AA458A97F8B}"/>
    <dgm:cxn modelId="{D58828D2-49EA-8542-9912-AB5CD02BD8B4}" type="presOf" srcId="{061FC08B-ECC3-8249-B3F9-5D2214C6EBDE}" destId="{4E12265D-B17F-8447-A2B1-45FFE0798FB5}" srcOrd="0" destOrd="0" presId="urn:microsoft.com/office/officeart/2005/8/layout/vList5"/>
    <dgm:cxn modelId="{C1BEA6C2-6030-1147-A8B9-88C9D6EBF7D2}" type="presOf" srcId="{310231B9-4692-194B-AADF-6590A79F836D}" destId="{F377F661-900D-B048-9880-B2B166C25A56}" srcOrd="0" destOrd="0" presId="urn:microsoft.com/office/officeart/2005/8/layout/vList5"/>
    <dgm:cxn modelId="{6481338B-FB92-C24E-ACA7-7B591292C301}" srcId="{21FD2938-BD31-B24E-81E6-4BE0AC59F0A2}" destId="{DE9C4464-12CD-6844-BA55-080C544DE2E5}" srcOrd="0" destOrd="0" parTransId="{1540DC7B-2C30-744B-B29C-CBB1D7FBBC9E}" sibTransId="{7B2F0DB1-C26C-D349-9AA3-6D2B2AA12B82}"/>
    <dgm:cxn modelId="{9628FB6F-76D3-C64C-9569-D1F33260EC4A}" type="presParOf" srcId="{D02CDD94-6FEF-EF47-B323-A0421ADA2023}" destId="{D9E347C7-B458-2D42-8731-AE06E224782D}" srcOrd="0" destOrd="0" presId="urn:microsoft.com/office/officeart/2005/8/layout/vList5"/>
    <dgm:cxn modelId="{330F8020-5F45-C341-B1F2-0C9F3E168441}" type="presParOf" srcId="{D9E347C7-B458-2D42-8731-AE06E224782D}" destId="{8ED8A8A8-84E6-1F41-984E-09F5D3749DF6}" srcOrd="0" destOrd="0" presId="urn:microsoft.com/office/officeart/2005/8/layout/vList5"/>
    <dgm:cxn modelId="{233DB684-479C-9745-9A4A-71D335D91025}" type="presParOf" srcId="{D9E347C7-B458-2D42-8731-AE06E224782D}" destId="{ACD1BEB8-3856-FC43-830D-AF20C1EAE5A5}" srcOrd="1" destOrd="0" presId="urn:microsoft.com/office/officeart/2005/8/layout/vList5"/>
    <dgm:cxn modelId="{52CBFA2F-88F0-F54B-9BC1-8C9CF9B8DF05}" type="presParOf" srcId="{D02CDD94-6FEF-EF47-B323-A0421ADA2023}" destId="{F7F05E84-5D47-854D-BE74-D5210D0C19DE}" srcOrd="1" destOrd="0" presId="urn:microsoft.com/office/officeart/2005/8/layout/vList5"/>
    <dgm:cxn modelId="{06F4271E-F900-E843-A339-07FFED471F64}" type="presParOf" srcId="{D02CDD94-6FEF-EF47-B323-A0421ADA2023}" destId="{AD9EBADA-886E-CA45-BD37-5D2567C2C21F}" srcOrd="2" destOrd="0" presId="urn:microsoft.com/office/officeart/2005/8/layout/vList5"/>
    <dgm:cxn modelId="{8B090966-7C48-4644-8306-2350140CCBAF}" type="presParOf" srcId="{AD9EBADA-886E-CA45-BD37-5D2567C2C21F}" destId="{93E6F269-5C58-974F-A112-B83C30816EB0}" srcOrd="0" destOrd="0" presId="urn:microsoft.com/office/officeart/2005/8/layout/vList5"/>
    <dgm:cxn modelId="{4E5222D6-E9F6-2747-AA1C-5806B4A27641}" type="presParOf" srcId="{AD9EBADA-886E-CA45-BD37-5D2567C2C21F}" destId="{17FF6AB3-26C7-F545-9793-18CBFDDF77D7}" srcOrd="1" destOrd="0" presId="urn:microsoft.com/office/officeart/2005/8/layout/vList5"/>
    <dgm:cxn modelId="{E11D7BD6-87F0-6941-83F5-10ADDFDD718B}" type="presParOf" srcId="{D02CDD94-6FEF-EF47-B323-A0421ADA2023}" destId="{EE02B10E-82AD-3942-9B05-54AE98AE43CC}" srcOrd="3" destOrd="0" presId="urn:microsoft.com/office/officeart/2005/8/layout/vList5"/>
    <dgm:cxn modelId="{6682E744-5801-464A-8CF8-112B7DC378C7}" type="presParOf" srcId="{D02CDD94-6FEF-EF47-B323-A0421ADA2023}" destId="{F7089A62-A0CE-7C4D-AC76-BF5B719E7853}" srcOrd="4" destOrd="0" presId="urn:microsoft.com/office/officeart/2005/8/layout/vList5"/>
    <dgm:cxn modelId="{A5F07217-A4E1-DC49-9A4F-5B4C129F432B}" type="presParOf" srcId="{F7089A62-A0CE-7C4D-AC76-BF5B719E7853}" destId="{88B10806-56D5-6042-9E39-9AD237326530}" srcOrd="0" destOrd="0" presId="urn:microsoft.com/office/officeart/2005/8/layout/vList5"/>
    <dgm:cxn modelId="{B4B596FF-57CF-B946-B0F6-57D6116DBD98}" type="presParOf" srcId="{F7089A62-A0CE-7C4D-AC76-BF5B719E7853}" destId="{FDD41CED-E507-D247-98AC-F0E868AE770E}" srcOrd="1" destOrd="0" presId="urn:microsoft.com/office/officeart/2005/8/layout/vList5"/>
    <dgm:cxn modelId="{F5108CB3-FE98-B34F-AC74-DEBE2EB40B85}" type="presParOf" srcId="{D02CDD94-6FEF-EF47-B323-A0421ADA2023}" destId="{454B9DF9-2C76-6E45-935A-D525376B8B13}" srcOrd="5" destOrd="0" presId="urn:microsoft.com/office/officeart/2005/8/layout/vList5"/>
    <dgm:cxn modelId="{28720993-BD9C-304A-AF15-C6923DED145B}" type="presParOf" srcId="{D02CDD94-6FEF-EF47-B323-A0421ADA2023}" destId="{FE26E45C-EC33-DB4F-81A8-4AA7E1D0E058}" srcOrd="6" destOrd="0" presId="urn:microsoft.com/office/officeart/2005/8/layout/vList5"/>
    <dgm:cxn modelId="{C2DAC056-4E4D-CE4B-A288-D8B6AABC11C9}" type="presParOf" srcId="{FE26E45C-EC33-DB4F-81A8-4AA7E1D0E058}" destId="{B7DFFFAF-A74E-B549-BB03-67692F9EEE1F}" srcOrd="0" destOrd="0" presId="urn:microsoft.com/office/officeart/2005/8/layout/vList5"/>
    <dgm:cxn modelId="{3C018D3A-DE49-A040-904A-3537AA8BEBF4}" type="presParOf" srcId="{FE26E45C-EC33-DB4F-81A8-4AA7E1D0E058}" destId="{C9271498-761E-3D4E-AF8C-589EF42B5DE8}" srcOrd="1" destOrd="0" presId="urn:microsoft.com/office/officeart/2005/8/layout/vList5"/>
    <dgm:cxn modelId="{69650972-7E62-544D-AB51-74E14AB42A22}" type="presParOf" srcId="{D02CDD94-6FEF-EF47-B323-A0421ADA2023}" destId="{1BE8A089-0482-F149-8C12-361374E4A409}" srcOrd="7" destOrd="0" presId="urn:microsoft.com/office/officeart/2005/8/layout/vList5"/>
    <dgm:cxn modelId="{E7FAB064-2652-8841-8D0F-4B047DB54124}" type="presParOf" srcId="{D02CDD94-6FEF-EF47-B323-A0421ADA2023}" destId="{FBC1164C-58E4-754F-9369-4F5B4C4FB3F8}" srcOrd="8" destOrd="0" presId="urn:microsoft.com/office/officeart/2005/8/layout/vList5"/>
    <dgm:cxn modelId="{5964BBE5-2949-F44D-9548-45609510F8C6}" type="presParOf" srcId="{FBC1164C-58E4-754F-9369-4F5B4C4FB3F8}" destId="{F377F661-900D-B048-9880-B2B166C25A56}" srcOrd="0" destOrd="0" presId="urn:microsoft.com/office/officeart/2005/8/layout/vList5"/>
    <dgm:cxn modelId="{BB75B191-88D7-9847-8066-F72ED7FD6FCD}" type="presParOf" srcId="{FBC1164C-58E4-754F-9369-4F5B4C4FB3F8}" destId="{9D58462C-8260-C742-AFF1-624B7904E3D3}" srcOrd="1" destOrd="0" presId="urn:microsoft.com/office/officeart/2005/8/layout/vList5"/>
    <dgm:cxn modelId="{CAA4B162-8D8D-4E49-A163-14178AB5E2D0}" type="presParOf" srcId="{D02CDD94-6FEF-EF47-B323-A0421ADA2023}" destId="{83F67C6F-B84F-0747-9BC1-1AB583B8ADB7}" srcOrd="9" destOrd="0" presId="urn:microsoft.com/office/officeart/2005/8/layout/vList5"/>
    <dgm:cxn modelId="{B805D201-8FB6-304C-8783-FDB88C04C10E}" type="presParOf" srcId="{D02CDD94-6FEF-EF47-B323-A0421ADA2023}" destId="{EC25CA14-E280-994E-94E1-ACF7A73BCDC9}" srcOrd="10" destOrd="0" presId="urn:microsoft.com/office/officeart/2005/8/layout/vList5"/>
    <dgm:cxn modelId="{EAA1E100-C959-6E45-A084-7AEC233B9ADE}" type="presParOf" srcId="{EC25CA14-E280-994E-94E1-ACF7A73BCDC9}" destId="{4E12265D-B17F-8447-A2B1-45FFE0798FB5}" srcOrd="0" destOrd="0" presId="urn:microsoft.com/office/officeart/2005/8/layout/vList5"/>
    <dgm:cxn modelId="{2207D67C-73D1-194B-AF02-4D1C5A9CAD01}" type="presParOf" srcId="{EC25CA14-E280-994E-94E1-ACF7A73BCDC9}" destId="{5DEF43A7-3330-104F-9C10-80C56CA9D67C}" srcOrd="1" destOrd="0" presId="urn:microsoft.com/office/officeart/2005/8/layout/vList5"/>
    <dgm:cxn modelId="{2F90BB8F-1B62-B04D-81DE-85DE5874A71A}" type="presParOf" srcId="{D02CDD94-6FEF-EF47-B323-A0421ADA2023}" destId="{1A39C52F-33DA-424A-B8CA-9B7CDD55C473}" srcOrd="11" destOrd="0" presId="urn:microsoft.com/office/officeart/2005/8/layout/vList5"/>
    <dgm:cxn modelId="{A8C82319-5CD9-874D-AC37-4F893EFCD129}" type="presParOf" srcId="{D02CDD94-6FEF-EF47-B323-A0421ADA2023}" destId="{23A1032A-8F80-1F43-AF56-CC4347666BF0}" srcOrd="12" destOrd="0" presId="urn:microsoft.com/office/officeart/2005/8/layout/vList5"/>
    <dgm:cxn modelId="{5C457DD3-08C1-9C42-8B5B-131C2D137CA6}" type="presParOf" srcId="{23A1032A-8F80-1F43-AF56-CC4347666BF0}" destId="{0417FD19-61EE-104E-9344-E7DC2BA2FEE7}" srcOrd="0" destOrd="0" presId="urn:microsoft.com/office/officeart/2005/8/layout/vList5"/>
    <dgm:cxn modelId="{C458DE39-816E-1641-9311-FE34C58D3D26}" type="presParOf" srcId="{23A1032A-8F80-1F43-AF56-CC4347666BF0}" destId="{78B24EB6-BBC2-D34B-BB81-02CAAFA94AA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35D48-42AE-2B45-A8C5-3AC4842C2683}">
      <dsp:nvSpPr>
        <dsp:cNvPr id="0" name=""/>
        <dsp:cNvSpPr/>
      </dsp:nvSpPr>
      <dsp:spPr>
        <a:xfrm rot="5400000">
          <a:off x="4392961" y="-1646581"/>
          <a:ext cx="1074296" cy="464010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LUNEDI        14:00 - 16:00</a:t>
          </a:r>
          <a:endParaRPr lang="en-US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GIOVEDI      11:00- 13:00</a:t>
          </a:r>
          <a:endParaRPr lang="en-US" sz="2800" kern="1200" dirty="0"/>
        </a:p>
      </dsp:txBody>
      <dsp:txXfrm rot="-5400000">
        <a:off x="2610058" y="188765"/>
        <a:ext cx="4587660" cy="969410"/>
      </dsp:txXfrm>
    </dsp:sp>
    <dsp:sp modelId="{E65E7682-22AF-1C48-836D-E207B41F3825}">
      <dsp:nvSpPr>
        <dsp:cNvPr id="0" name=""/>
        <dsp:cNvSpPr/>
      </dsp:nvSpPr>
      <dsp:spPr>
        <a:xfrm>
          <a:off x="0" y="2034"/>
          <a:ext cx="2610057" cy="13428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LEZIONI</a:t>
          </a:r>
          <a:endParaRPr lang="en-US" sz="3000" kern="1200" dirty="0"/>
        </a:p>
      </dsp:txBody>
      <dsp:txXfrm>
        <a:off x="65554" y="67588"/>
        <a:ext cx="2478949" cy="1211762"/>
      </dsp:txXfrm>
    </dsp:sp>
    <dsp:sp modelId="{75C0EAD6-D736-E342-A5DC-FB023D794D49}">
      <dsp:nvSpPr>
        <dsp:cNvPr id="0" name=""/>
        <dsp:cNvSpPr/>
      </dsp:nvSpPr>
      <dsp:spPr>
        <a:xfrm rot="5400000">
          <a:off x="4392961" y="-236567"/>
          <a:ext cx="1074296" cy="4640103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MARTEDI/VENERDI </a:t>
          </a:r>
          <a:r>
            <a:rPr lang="en-US" sz="2800" kern="1200" dirty="0" err="1" smtClean="0"/>
            <a:t>pomeriggio</a:t>
          </a:r>
          <a:endParaRPr lang="en-US" sz="2800" kern="1200" dirty="0"/>
        </a:p>
      </dsp:txBody>
      <dsp:txXfrm rot="-5400000">
        <a:off x="2610058" y="1598779"/>
        <a:ext cx="4587660" cy="969410"/>
      </dsp:txXfrm>
    </dsp:sp>
    <dsp:sp modelId="{A5FD6CAA-4810-854D-945D-FD7B6992C16A}">
      <dsp:nvSpPr>
        <dsp:cNvPr id="0" name=""/>
        <dsp:cNvSpPr/>
      </dsp:nvSpPr>
      <dsp:spPr>
        <a:xfrm>
          <a:off x="0" y="1412049"/>
          <a:ext cx="2610057" cy="134287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PROVE</a:t>
          </a:r>
          <a:endParaRPr lang="en-US" sz="3000" kern="1200" dirty="0"/>
        </a:p>
      </dsp:txBody>
      <dsp:txXfrm>
        <a:off x="65554" y="1477603"/>
        <a:ext cx="2478949" cy="1211762"/>
      </dsp:txXfrm>
    </dsp:sp>
    <dsp:sp modelId="{AFD3C2AB-0DBC-5C40-80EA-EE8F039E6479}">
      <dsp:nvSpPr>
        <dsp:cNvPr id="0" name=""/>
        <dsp:cNvSpPr/>
      </dsp:nvSpPr>
      <dsp:spPr>
        <a:xfrm rot="5400000">
          <a:off x="4392961" y="1173447"/>
          <a:ext cx="1074296" cy="4640103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MERCOLEDI/VENERDI 14:00 </a:t>
          </a:r>
          <a:r>
            <a:rPr lang="mr-IN" sz="2800" kern="1200" dirty="0" smtClean="0"/>
            <a:t>–</a:t>
          </a:r>
          <a:r>
            <a:rPr lang="en-US" sz="2800" kern="1200" dirty="0" smtClean="0"/>
            <a:t> 16:00</a:t>
          </a:r>
          <a:endParaRPr lang="en-US" sz="2800" kern="1200" dirty="0"/>
        </a:p>
      </dsp:txBody>
      <dsp:txXfrm rot="-5400000">
        <a:off x="2610058" y="3008794"/>
        <a:ext cx="4587660" cy="969410"/>
      </dsp:txXfrm>
    </dsp:sp>
    <dsp:sp modelId="{BE02ACF7-D83D-8C47-B8AE-11A21FC55F9B}">
      <dsp:nvSpPr>
        <dsp:cNvPr id="0" name=""/>
        <dsp:cNvSpPr/>
      </dsp:nvSpPr>
      <dsp:spPr>
        <a:xfrm>
          <a:off x="0" y="2822063"/>
          <a:ext cx="2610057" cy="134287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TUTORAGGIO</a:t>
          </a:r>
          <a:endParaRPr lang="en-US" sz="3000" kern="1200" dirty="0"/>
        </a:p>
      </dsp:txBody>
      <dsp:txXfrm>
        <a:off x="65554" y="2887617"/>
        <a:ext cx="2478949" cy="12117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FFADB-A02F-C94B-80DC-EB90A7FBF1C5}">
      <dsp:nvSpPr>
        <dsp:cNvPr id="0" name=""/>
        <dsp:cNvSpPr/>
      </dsp:nvSpPr>
      <dsp:spPr>
        <a:xfrm>
          <a:off x="0" y="36155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9D0350-2AE6-6F46-BA8C-25C67D99C0CC}">
      <dsp:nvSpPr>
        <dsp:cNvPr id="0" name=""/>
        <dsp:cNvSpPr/>
      </dsp:nvSpPr>
      <dsp:spPr>
        <a:xfrm>
          <a:off x="399644" y="199195"/>
          <a:ext cx="5595021" cy="324720"/>
        </a:xfrm>
        <a:prstGeom prst="roundRect">
          <a:avLst/>
        </a:prstGeom>
        <a:solidFill>
          <a:srgbClr val="B2000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 MISURE E GRANDEZZE FISICHE. CALCOLO VETTORIALE</a:t>
          </a:r>
          <a:endParaRPr lang="it-IT" sz="1100" kern="1200" dirty="0"/>
        </a:p>
      </dsp:txBody>
      <dsp:txXfrm>
        <a:off x="415496" y="215047"/>
        <a:ext cx="5563317" cy="293016"/>
      </dsp:txXfrm>
    </dsp:sp>
    <dsp:sp modelId="{82B80C3F-3E49-E449-B9C3-FB0037AA54E6}">
      <dsp:nvSpPr>
        <dsp:cNvPr id="0" name=""/>
        <dsp:cNvSpPr/>
      </dsp:nvSpPr>
      <dsp:spPr>
        <a:xfrm>
          <a:off x="0" y="86051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6B809E-E2B2-1843-8DD8-B2AAA1428B39}">
      <dsp:nvSpPr>
        <dsp:cNvPr id="0" name=""/>
        <dsp:cNvSpPr/>
      </dsp:nvSpPr>
      <dsp:spPr>
        <a:xfrm>
          <a:off x="399644" y="698155"/>
          <a:ext cx="5595021" cy="324720"/>
        </a:xfrm>
        <a:prstGeom prst="roundRect">
          <a:avLst/>
        </a:prstGeom>
        <a:solidFill>
          <a:srgbClr val="B2000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CINEMATICA</a:t>
          </a:r>
          <a:endParaRPr lang="it-IT" sz="1100" kern="1200" dirty="0"/>
        </a:p>
      </dsp:txBody>
      <dsp:txXfrm>
        <a:off x="415496" y="714007"/>
        <a:ext cx="5563317" cy="293016"/>
      </dsp:txXfrm>
    </dsp:sp>
    <dsp:sp modelId="{8EFE90BE-395C-9A4B-A7FB-D7C2EB513EE7}">
      <dsp:nvSpPr>
        <dsp:cNvPr id="0" name=""/>
        <dsp:cNvSpPr/>
      </dsp:nvSpPr>
      <dsp:spPr>
        <a:xfrm>
          <a:off x="0" y="135947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F3A74F-9435-BC44-9563-08847F137954}">
      <dsp:nvSpPr>
        <dsp:cNvPr id="0" name=""/>
        <dsp:cNvSpPr/>
      </dsp:nvSpPr>
      <dsp:spPr>
        <a:xfrm>
          <a:off x="399644" y="1197115"/>
          <a:ext cx="5595021" cy="324720"/>
        </a:xfrm>
        <a:prstGeom prst="roundRect">
          <a:avLst/>
        </a:prstGeom>
        <a:solidFill>
          <a:srgbClr val="B2000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DINAMICA DEL PUNTO</a:t>
          </a:r>
          <a:endParaRPr lang="it-IT" sz="1100" kern="1200" dirty="0"/>
        </a:p>
      </dsp:txBody>
      <dsp:txXfrm>
        <a:off x="415496" y="1212967"/>
        <a:ext cx="5563317" cy="293016"/>
      </dsp:txXfrm>
    </dsp:sp>
    <dsp:sp modelId="{784FD955-D13F-8E40-B99F-4D1185A3D6FC}">
      <dsp:nvSpPr>
        <dsp:cNvPr id="0" name=""/>
        <dsp:cNvSpPr/>
      </dsp:nvSpPr>
      <dsp:spPr>
        <a:xfrm>
          <a:off x="0" y="1858436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8E624A-CF89-E848-830A-78CE8BD98667}">
      <dsp:nvSpPr>
        <dsp:cNvPr id="0" name=""/>
        <dsp:cNvSpPr/>
      </dsp:nvSpPr>
      <dsp:spPr>
        <a:xfrm>
          <a:off x="399644" y="1696075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MOTI RELATIVI</a:t>
          </a:r>
          <a:endParaRPr lang="it-IT" sz="1100" kern="1200" dirty="0"/>
        </a:p>
      </dsp:txBody>
      <dsp:txXfrm>
        <a:off x="415496" y="1711927"/>
        <a:ext cx="5563317" cy="293016"/>
      </dsp:txXfrm>
    </dsp:sp>
    <dsp:sp modelId="{F39C4525-6488-A44C-B494-229C9E8ABD2D}">
      <dsp:nvSpPr>
        <dsp:cNvPr id="0" name=""/>
        <dsp:cNvSpPr/>
      </dsp:nvSpPr>
      <dsp:spPr>
        <a:xfrm>
          <a:off x="0" y="2357396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8FFC62-18E1-6B4A-8EB6-6C1982C2DC63}">
      <dsp:nvSpPr>
        <dsp:cNvPr id="0" name=""/>
        <dsp:cNvSpPr/>
      </dsp:nvSpPr>
      <dsp:spPr>
        <a:xfrm>
          <a:off x="399644" y="2195036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DINAMICA DEI MOTI RELATIVI / SISTEMI NON INERZIALI</a:t>
          </a:r>
          <a:endParaRPr lang="it-IT" sz="1100" kern="1200" dirty="0"/>
        </a:p>
      </dsp:txBody>
      <dsp:txXfrm>
        <a:off x="415496" y="2210888"/>
        <a:ext cx="5563317" cy="293016"/>
      </dsp:txXfrm>
    </dsp:sp>
    <dsp:sp modelId="{2ACE6151-7297-4F42-9BA8-F569FE3E4DC1}">
      <dsp:nvSpPr>
        <dsp:cNvPr id="0" name=""/>
        <dsp:cNvSpPr/>
      </dsp:nvSpPr>
      <dsp:spPr>
        <a:xfrm>
          <a:off x="0" y="285635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AAB7A5-8013-E24E-9867-ED77A3AEA99C}">
      <dsp:nvSpPr>
        <dsp:cNvPr id="0" name=""/>
        <dsp:cNvSpPr/>
      </dsp:nvSpPr>
      <dsp:spPr>
        <a:xfrm>
          <a:off x="399644" y="2693996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DINAMICA DEI SISTEMI</a:t>
          </a:r>
          <a:endParaRPr lang="it-IT" sz="1100" kern="1200" dirty="0"/>
        </a:p>
      </dsp:txBody>
      <dsp:txXfrm>
        <a:off x="415496" y="2709848"/>
        <a:ext cx="5563317" cy="293016"/>
      </dsp:txXfrm>
    </dsp:sp>
    <dsp:sp modelId="{106AF665-CB13-EF42-BFC4-A2942FA8CD2D}">
      <dsp:nvSpPr>
        <dsp:cNvPr id="0" name=""/>
        <dsp:cNvSpPr/>
      </dsp:nvSpPr>
      <dsp:spPr>
        <a:xfrm>
          <a:off x="0" y="335531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8AAE5D-75FD-5541-BBD9-1B85BA86D5B7}">
      <dsp:nvSpPr>
        <dsp:cNvPr id="0" name=""/>
        <dsp:cNvSpPr/>
      </dsp:nvSpPr>
      <dsp:spPr>
        <a:xfrm>
          <a:off x="399644" y="3192956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DINAMICA DEL CORPO RIGIDO</a:t>
          </a:r>
          <a:endParaRPr lang="it-IT" sz="1100" kern="1200" dirty="0"/>
        </a:p>
      </dsp:txBody>
      <dsp:txXfrm>
        <a:off x="415496" y="3208808"/>
        <a:ext cx="5563317" cy="293016"/>
      </dsp:txXfrm>
    </dsp:sp>
    <dsp:sp modelId="{F0DB7CF1-CB91-E343-B0E3-D72FFB415F91}">
      <dsp:nvSpPr>
        <dsp:cNvPr id="0" name=""/>
        <dsp:cNvSpPr/>
      </dsp:nvSpPr>
      <dsp:spPr>
        <a:xfrm>
          <a:off x="0" y="385427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EBDCF0-BBE4-CD49-8AF9-D279AA97FFF4}">
      <dsp:nvSpPr>
        <dsp:cNvPr id="0" name=""/>
        <dsp:cNvSpPr/>
      </dsp:nvSpPr>
      <dsp:spPr>
        <a:xfrm>
          <a:off x="399644" y="3691916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URTI</a:t>
          </a:r>
          <a:endParaRPr lang="it-IT" sz="1100" kern="1200" dirty="0"/>
        </a:p>
      </dsp:txBody>
      <dsp:txXfrm>
        <a:off x="415496" y="3707768"/>
        <a:ext cx="5563317" cy="293016"/>
      </dsp:txXfrm>
    </dsp:sp>
    <dsp:sp modelId="{1897FD0D-C47A-7F47-B171-0F2D8DCB303D}">
      <dsp:nvSpPr>
        <dsp:cNvPr id="0" name=""/>
        <dsp:cNvSpPr/>
      </dsp:nvSpPr>
      <dsp:spPr>
        <a:xfrm>
          <a:off x="0" y="4353235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FC318D-50E3-D14E-A8BA-360CBAACB8BC}">
      <dsp:nvSpPr>
        <dsp:cNvPr id="0" name=""/>
        <dsp:cNvSpPr/>
      </dsp:nvSpPr>
      <dsp:spPr>
        <a:xfrm>
          <a:off x="399644" y="4190876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TERMODINAMICA</a:t>
          </a:r>
          <a:endParaRPr lang="it-IT" sz="1100" kern="1200" dirty="0"/>
        </a:p>
      </dsp:txBody>
      <dsp:txXfrm>
        <a:off x="415496" y="4206728"/>
        <a:ext cx="5563317" cy="293016"/>
      </dsp:txXfrm>
    </dsp:sp>
    <dsp:sp modelId="{5D7D50BC-72DA-FC4C-9829-30D633BBC67A}">
      <dsp:nvSpPr>
        <dsp:cNvPr id="0" name=""/>
        <dsp:cNvSpPr/>
      </dsp:nvSpPr>
      <dsp:spPr>
        <a:xfrm>
          <a:off x="0" y="4852196"/>
          <a:ext cx="799288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749233-DA37-6847-9D8A-DAF0CC240EAF}">
      <dsp:nvSpPr>
        <dsp:cNvPr id="0" name=""/>
        <dsp:cNvSpPr/>
      </dsp:nvSpPr>
      <dsp:spPr>
        <a:xfrm>
          <a:off x="399644" y="4689836"/>
          <a:ext cx="5595021" cy="32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FLUIDI</a:t>
          </a:r>
          <a:endParaRPr lang="it-IT" sz="1100" kern="1200" dirty="0"/>
        </a:p>
      </dsp:txBody>
      <dsp:txXfrm>
        <a:off x="415496" y="4705688"/>
        <a:ext cx="5563317" cy="2930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37A617-FC50-6048-932E-774B1C7C858D}">
      <dsp:nvSpPr>
        <dsp:cNvPr id="0" name=""/>
        <dsp:cNvSpPr/>
      </dsp:nvSpPr>
      <dsp:spPr>
        <a:xfrm rot="5400000">
          <a:off x="4961246" y="-1837464"/>
          <a:ext cx="126976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700" b="1" kern="1200" dirty="0" smtClean="0"/>
            <a:t>25 Ottobre 2019                       Analisi dimensionale/Vettori</a:t>
          </a:r>
          <a:endParaRPr lang="it-IT" sz="2700" kern="1200" dirty="0"/>
        </a:p>
      </dsp:txBody>
      <dsp:txXfrm rot="-5400000">
        <a:off x="2962656" y="223111"/>
        <a:ext cx="5204959" cy="1145793"/>
      </dsp:txXfrm>
    </dsp:sp>
    <dsp:sp modelId="{262F1E6C-085E-394A-8745-76C3E17EE650}">
      <dsp:nvSpPr>
        <dsp:cNvPr id="0" name=""/>
        <dsp:cNvSpPr/>
      </dsp:nvSpPr>
      <dsp:spPr>
        <a:xfrm>
          <a:off x="0" y="2404"/>
          <a:ext cx="2962656" cy="15872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6500" kern="1200" dirty="0" smtClean="0"/>
            <a:t>AV1</a:t>
          </a:r>
          <a:endParaRPr lang="it-IT" sz="6500" kern="1200" dirty="0"/>
        </a:p>
      </dsp:txBody>
      <dsp:txXfrm>
        <a:off x="77481" y="79885"/>
        <a:ext cx="2807694" cy="1432242"/>
      </dsp:txXfrm>
    </dsp:sp>
    <dsp:sp modelId="{CFB873B1-4317-3D46-82A2-B1C02E411096}">
      <dsp:nvSpPr>
        <dsp:cNvPr id="0" name=""/>
        <dsp:cNvSpPr/>
      </dsp:nvSpPr>
      <dsp:spPr>
        <a:xfrm rot="5400000">
          <a:off x="4961246" y="-170900"/>
          <a:ext cx="126976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700" b="1" kern="1200" dirty="0" smtClean="0"/>
            <a:t>19 Novembre 2019           Cinematica</a:t>
          </a:r>
          <a:endParaRPr lang="it-IT" sz="2700" kern="1200" dirty="0"/>
        </a:p>
      </dsp:txBody>
      <dsp:txXfrm rot="-5400000">
        <a:off x="2962656" y="1889675"/>
        <a:ext cx="5204959" cy="1145793"/>
      </dsp:txXfrm>
    </dsp:sp>
    <dsp:sp modelId="{96E11C56-5BEC-0D4C-88DC-45ACA0EC87EC}">
      <dsp:nvSpPr>
        <dsp:cNvPr id="0" name=""/>
        <dsp:cNvSpPr/>
      </dsp:nvSpPr>
      <dsp:spPr>
        <a:xfrm>
          <a:off x="0" y="1668969"/>
          <a:ext cx="2962656" cy="15872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6500" kern="1200" dirty="0" smtClean="0"/>
            <a:t>AV2</a:t>
          </a:r>
          <a:endParaRPr lang="it-IT" sz="6500" kern="1200" dirty="0"/>
        </a:p>
      </dsp:txBody>
      <dsp:txXfrm>
        <a:off x="77481" y="1746450"/>
        <a:ext cx="2807694" cy="1432242"/>
      </dsp:txXfrm>
    </dsp:sp>
    <dsp:sp modelId="{5763A449-9FDF-7E4C-9BA5-6A033B6CCC7A}">
      <dsp:nvSpPr>
        <dsp:cNvPr id="0" name=""/>
        <dsp:cNvSpPr/>
      </dsp:nvSpPr>
      <dsp:spPr>
        <a:xfrm rot="5400000">
          <a:off x="4961246" y="1495664"/>
          <a:ext cx="126976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700" b="1" kern="1200" dirty="0" smtClean="0"/>
            <a:t>20 </a:t>
          </a:r>
          <a:r>
            <a:rPr lang="it-IT" sz="2700" b="1" kern="1200" smtClean="0"/>
            <a:t>Dicembre 2019         </a:t>
          </a:r>
          <a:r>
            <a:rPr lang="it-IT" sz="2700" b="1" kern="1200" dirty="0" smtClean="0"/>
            <a:t>Cinematica e Dinamica del punto</a:t>
          </a:r>
          <a:endParaRPr lang="it-IT" sz="2700" kern="1200" dirty="0"/>
        </a:p>
      </dsp:txBody>
      <dsp:txXfrm rot="-5400000">
        <a:off x="2962656" y="3556240"/>
        <a:ext cx="5204959" cy="1145793"/>
      </dsp:txXfrm>
    </dsp:sp>
    <dsp:sp modelId="{9DD9F95B-F924-2E49-B230-E829181EC547}">
      <dsp:nvSpPr>
        <dsp:cNvPr id="0" name=""/>
        <dsp:cNvSpPr/>
      </dsp:nvSpPr>
      <dsp:spPr>
        <a:xfrm>
          <a:off x="0" y="3335534"/>
          <a:ext cx="2962656" cy="15872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6500" kern="1200" dirty="0" smtClean="0"/>
            <a:t>PES1</a:t>
          </a:r>
          <a:endParaRPr lang="it-IT" sz="6500" kern="1200" dirty="0"/>
        </a:p>
      </dsp:txBody>
      <dsp:txXfrm>
        <a:off x="77481" y="3413015"/>
        <a:ext cx="2807694" cy="14322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D1BEB8-3856-FC43-830D-AF20C1EAE5A5}">
      <dsp:nvSpPr>
        <dsp:cNvPr id="0" name=""/>
        <dsp:cNvSpPr/>
      </dsp:nvSpPr>
      <dsp:spPr>
        <a:xfrm rot="5400000">
          <a:off x="5113995" y="-2194003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Note ed esercizi</a:t>
          </a:r>
          <a:endParaRPr lang="it-IT" sz="1500" kern="1200" dirty="0"/>
        </a:p>
      </dsp:txBody>
      <dsp:txXfrm rot="-5400000">
        <a:off x="2851516" y="95052"/>
        <a:ext cx="5042787" cy="491253"/>
      </dsp:txXfrm>
    </dsp:sp>
    <dsp:sp modelId="{8ED8A8A8-84E6-1F41-984E-09F5D3749DF6}">
      <dsp:nvSpPr>
        <dsp:cNvPr id="0" name=""/>
        <dsp:cNvSpPr/>
      </dsp:nvSpPr>
      <dsp:spPr>
        <a:xfrm>
          <a:off x="0" y="424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Vettori</a:t>
          </a:r>
          <a:endParaRPr lang="it-IT" sz="2600" kern="1200" dirty="0"/>
        </a:p>
      </dsp:txBody>
      <dsp:txXfrm>
        <a:off x="33220" y="33644"/>
        <a:ext cx="2785076" cy="614067"/>
      </dsp:txXfrm>
    </dsp:sp>
    <dsp:sp modelId="{17FF6AB3-26C7-F545-9793-18CBFDDF77D7}">
      <dsp:nvSpPr>
        <dsp:cNvPr id="0" name=""/>
        <dsp:cNvSpPr/>
      </dsp:nvSpPr>
      <dsp:spPr>
        <a:xfrm rot="5400000">
          <a:off x="5113995" y="-1479470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Vettori e cinematica del corpo puntiforme</a:t>
          </a:r>
          <a:endParaRPr lang="it-IT" sz="1500" kern="1200" dirty="0"/>
        </a:p>
      </dsp:txBody>
      <dsp:txXfrm rot="-5400000">
        <a:off x="2851516" y="809585"/>
        <a:ext cx="5042787" cy="491253"/>
      </dsp:txXfrm>
    </dsp:sp>
    <dsp:sp modelId="{93E6F269-5C58-974F-A112-B83C30816EB0}">
      <dsp:nvSpPr>
        <dsp:cNvPr id="0" name=""/>
        <dsp:cNvSpPr/>
      </dsp:nvSpPr>
      <dsp:spPr>
        <a:xfrm>
          <a:off x="0" y="714957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Unità A</a:t>
          </a:r>
          <a:endParaRPr lang="it-IT" sz="2600" kern="1200" dirty="0"/>
        </a:p>
      </dsp:txBody>
      <dsp:txXfrm>
        <a:off x="33220" y="748177"/>
        <a:ext cx="2785076" cy="614067"/>
      </dsp:txXfrm>
    </dsp:sp>
    <dsp:sp modelId="{FDD41CED-E507-D247-98AC-F0E868AE770E}">
      <dsp:nvSpPr>
        <dsp:cNvPr id="0" name=""/>
        <dsp:cNvSpPr/>
      </dsp:nvSpPr>
      <dsp:spPr>
        <a:xfrm rot="5400000">
          <a:off x="5113995" y="-764938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. Cinematica dei moti relativi</a:t>
          </a:r>
          <a:endParaRPr lang="it-IT" sz="1500" kern="1200" dirty="0"/>
        </a:p>
      </dsp:txBody>
      <dsp:txXfrm rot="-5400000">
        <a:off x="2851516" y="1524117"/>
        <a:ext cx="5042787" cy="491253"/>
      </dsp:txXfrm>
    </dsp:sp>
    <dsp:sp modelId="{88B10806-56D5-6042-9E39-9AD237326530}">
      <dsp:nvSpPr>
        <dsp:cNvPr id="0" name=""/>
        <dsp:cNvSpPr/>
      </dsp:nvSpPr>
      <dsp:spPr>
        <a:xfrm>
          <a:off x="0" y="1429489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Unità Appendice A</a:t>
          </a:r>
          <a:endParaRPr lang="it-IT" sz="2600" kern="1200" dirty="0"/>
        </a:p>
      </dsp:txBody>
      <dsp:txXfrm>
        <a:off x="33220" y="1462709"/>
        <a:ext cx="2785076" cy="614067"/>
      </dsp:txXfrm>
    </dsp:sp>
    <dsp:sp modelId="{C9271498-761E-3D4E-AF8C-589EF42B5DE8}">
      <dsp:nvSpPr>
        <dsp:cNvPr id="0" name=""/>
        <dsp:cNvSpPr/>
      </dsp:nvSpPr>
      <dsp:spPr>
        <a:xfrm rot="5400000">
          <a:off x="5113995" y="-50405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Dinamica del corpo puntiforme</a:t>
          </a:r>
          <a:endParaRPr lang="it-IT" sz="1500" kern="1200" dirty="0"/>
        </a:p>
      </dsp:txBody>
      <dsp:txXfrm rot="-5400000">
        <a:off x="2851516" y="2238650"/>
        <a:ext cx="5042787" cy="491253"/>
      </dsp:txXfrm>
    </dsp:sp>
    <dsp:sp modelId="{B7DFFFAF-A74E-B549-BB03-67692F9EEE1F}">
      <dsp:nvSpPr>
        <dsp:cNvPr id="0" name=""/>
        <dsp:cNvSpPr/>
      </dsp:nvSpPr>
      <dsp:spPr>
        <a:xfrm>
          <a:off x="0" y="2144022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Unità B</a:t>
          </a:r>
          <a:endParaRPr lang="it-IT" sz="2600" kern="1200" dirty="0"/>
        </a:p>
      </dsp:txBody>
      <dsp:txXfrm>
        <a:off x="33220" y="2177242"/>
        <a:ext cx="2785076" cy="614067"/>
      </dsp:txXfrm>
    </dsp:sp>
    <dsp:sp modelId="{9D58462C-8260-C742-AFF1-624B7904E3D3}">
      <dsp:nvSpPr>
        <dsp:cNvPr id="0" name=""/>
        <dsp:cNvSpPr/>
      </dsp:nvSpPr>
      <dsp:spPr>
        <a:xfrm rot="5400000">
          <a:off x="5113995" y="664127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Sistemi e Corpo Rigido</a:t>
          </a:r>
          <a:endParaRPr lang="it-IT" sz="1500" kern="1200" dirty="0"/>
        </a:p>
      </dsp:txBody>
      <dsp:txXfrm rot="-5400000">
        <a:off x="2851516" y="2953182"/>
        <a:ext cx="5042787" cy="491253"/>
      </dsp:txXfrm>
    </dsp:sp>
    <dsp:sp modelId="{F377F661-900D-B048-9880-B2B166C25A56}">
      <dsp:nvSpPr>
        <dsp:cNvPr id="0" name=""/>
        <dsp:cNvSpPr/>
      </dsp:nvSpPr>
      <dsp:spPr>
        <a:xfrm>
          <a:off x="0" y="2858554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Unità C</a:t>
          </a:r>
          <a:endParaRPr lang="it-IT" sz="2600" kern="1200" dirty="0"/>
        </a:p>
      </dsp:txBody>
      <dsp:txXfrm>
        <a:off x="33220" y="2891774"/>
        <a:ext cx="2785076" cy="614067"/>
      </dsp:txXfrm>
    </dsp:sp>
    <dsp:sp modelId="{5DEF43A7-3330-104F-9C10-80C56CA9D67C}">
      <dsp:nvSpPr>
        <dsp:cNvPr id="0" name=""/>
        <dsp:cNvSpPr/>
      </dsp:nvSpPr>
      <dsp:spPr>
        <a:xfrm rot="5400000">
          <a:off x="5113995" y="1378659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Termodinamica</a:t>
          </a:r>
          <a:endParaRPr lang="it-IT" sz="1500" kern="1200" dirty="0"/>
        </a:p>
      </dsp:txBody>
      <dsp:txXfrm rot="-5400000">
        <a:off x="2851516" y="3667714"/>
        <a:ext cx="5042787" cy="491253"/>
      </dsp:txXfrm>
    </dsp:sp>
    <dsp:sp modelId="{4E12265D-B17F-8447-A2B1-45FFE0798FB5}">
      <dsp:nvSpPr>
        <dsp:cNvPr id="0" name=""/>
        <dsp:cNvSpPr/>
      </dsp:nvSpPr>
      <dsp:spPr>
        <a:xfrm>
          <a:off x="0" y="3573087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Unità D</a:t>
          </a:r>
          <a:endParaRPr lang="it-IT" sz="2600" kern="1200" dirty="0"/>
        </a:p>
      </dsp:txBody>
      <dsp:txXfrm>
        <a:off x="33220" y="3606307"/>
        <a:ext cx="2785076" cy="614067"/>
      </dsp:txXfrm>
    </dsp:sp>
    <dsp:sp modelId="{78B24EB6-BBC2-D34B-BB81-02CAAFA94AA9}">
      <dsp:nvSpPr>
        <dsp:cNvPr id="0" name=""/>
        <dsp:cNvSpPr/>
      </dsp:nvSpPr>
      <dsp:spPr>
        <a:xfrm rot="5400000">
          <a:off x="5113995" y="2093192"/>
          <a:ext cx="544405" cy="50693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Esercizi analisi dimensionale, </a:t>
          </a:r>
          <a:r>
            <a:rPr lang="it-IT" sz="1500" kern="1200" dirty="0" err="1" smtClean="0"/>
            <a:t>Spiegel</a:t>
          </a:r>
          <a:r>
            <a:rPr lang="it-IT" sz="1500" kern="1200" dirty="0" smtClean="0"/>
            <a:t>, altro materiale didattico</a:t>
          </a:r>
          <a:endParaRPr lang="it-IT" sz="1500" kern="1200" dirty="0"/>
        </a:p>
      </dsp:txBody>
      <dsp:txXfrm rot="-5400000">
        <a:off x="2851516" y="4382247"/>
        <a:ext cx="5042787" cy="491253"/>
      </dsp:txXfrm>
    </dsp:sp>
    <dsp:sp modelId="{0417FD19-61EE-104E-9344-E7DC2BA2FEE7}">
      <dsp:nvSpPr>
        <dsp:cNvPr id="0" name=""/>
        <dsp:cNvSpPr/>
      </dsp:nvSpPr>
      <dsp:spPr>
        <a:xfrm>
          <a:off x="0" y="4287620"/>
          <a:ext cx="2851516" cy="6805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/>
            <a:t>VARIE</a:t>
          </a:r>
          <a:endParaRPr lang="it-IT" sz="2600" kern="1200" dirty="0"/>
        </a:p>
      </dsp:txBody>
      <dsp:txXfrm>
        <a:off x="33220" y="4320840"/>
        <a:ext cx="2785076" cy="6140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0C0D3-B0B2-4AFD-8D83-A079D78D3C02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488F04-7375-4DA6-981F-DD24B87D923B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0938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Anche per lo scritto usiamo la regola dei</a:t>
            </a:r>
            <a:r>
              <a:rPr lang="it-IT" baseline="0" dirty="0"/>
              <a:t> due dodici sulla parte di termodinamica e meccanica separatamente?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88F04-7375-4DA6-981F-DD24B87D923B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3926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BD689-048F-4315-B5E7-91D17C5F6835}" type="datetimeFigureOut">
              <a:rPr lang="it-IT" smtClean="0"/>
              <a:t>25/09/19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7D385-BAE2-4766-984C-D15B0B82B8B3}" type="slidenum">
              <a:rPr lang="it-IT" smtClean="0"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centi.unina.it/VITTORIO.CATAUDELLA" TargetMode="External"/><Relationship Id="rId4" Type="http://schemas.openxmlformats.org/officeDocument/2006/relationships/hyperlink" Target="mailto:fabio.ambrosino@unina.it" TargetMode="External"/><Relationship Id="rId5" Type="http://schemas.openxmlformats.org/officeDocument/2006/relationships/hyperlink" Target="https://www.docenti.unina.it/FABIO.AMBROSINO" TargetMode="External"/><Relationship Id="rId6" Type="http://schemas.openxmlformats.org/officeDocument/2006/relationships/hyperlink" Target="mailto:antonella.liccardo@unina.it" TargetMode="External"/><Relationship Id="rId7" Type="http://schemas.openxmlformats.org/officeDocument/2006/relationships/hyperlink" Target="https://www.docenti.unina.it/ANTONELLA.LICCARDO" TargetMode="External"/><Relationship Id="rId8" Type="http://schemas.openxmlformats.org/officeDocument/2006/relationships/hyperlink" Target="mailto:gaetano.festa@unina.it" TargetMode="External"/><Relationship Id="rId9" Type="http://schemas.openxmlformats.org/officeDocument/2006/relationships/hyperlink" Target="mailto:Paolo.massarotti@unina.it" TargetMode="External"/><Relationship Id="rId10" Type="http://schemas.openxmlformats.org/officeDocument/2006/relationships/hyperlink" Target="https://www.docenti.unina.it/GAETANO.FESTA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mailto:enrico.santamato@unina.it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people.na.infn.it/clarizia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zanichelli.it/ricerca/prodotti/fisica-generale-meccanica-e-termodinamica-focardi-massa-uguzzoni-villa" TargetMode="External"/><Relationship Id="rId3" Type="http://schemas.openxmlformats.org/officeDocument/2006/relationships/hyperlink" Target="http://www.edises.it/universitario/metodi-matematici-per-un-corso-introduttivo-di-fisica-1432.html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2561094" y="3786306"/>
            <a:ext cx="388311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500" dirty="0">
                <a:solidFill>
                  <a:schemeClr val="bg1"/>
                </a:solidFill>
              </a:rPr>
              <a:t>Meccanica e Termodinamica</a:t>
            </a:r>
          </a:p>
          <a:p>
            <a:pPr algn="ctr"/>
            <a:r>
              <a:rPr lang="it-IT" sz="2500" dirty="0">
                <a:solidFill>
                  <a:schemeClr val="bg1"/>
                </a:solidFill>
              </a:rPr>
              <a:t>Modulo B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68" t="13992" r="20911" b="17351"/>
          <a:stretch/>
        </p:blipFill>
        <p:spPr bwMode="auto">
          <a:xfrm>
            <a:off x="26384" y="116632"/>
            <a:ext cx="5636526" cy="5022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5292080" y="3501008"/>
            <a:ext cx="33331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GR 2</a:t>
            </a:r>
          </a:p>
          <a:p>
            <a:r>
              <a:rPr lang="it-IT" sz="2800" dirty="0" smtClean="0"/>
              <a:t>Fabio </a:t>
            </a:r>
            <a:r>
              <a:rPr lang="it-IT" sz="2800" dirty="0"/>
              <a:t>Ambrosino </a:t>
            </a:r>
            <a:r>
              <a:rPr lang="it-IT" sz="2800" dirty="0" smtClean="0"/>
              <a:t>Paolo Massarotti</a:t>
            </a:r>
            <a:endParaRPr lang="it-IT" sz="28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39552" y="5947548"/>
            <a:ext cx="4916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>
                <a:latin typeface="+mj-lt"/>
              </a:rPr>
              <a:t>Meccanica e Termodinamica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292080" y="1340768"/>
            <a:ext cx="33331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GR I</a:t>
            </a:r>
          </a:p>
          <a:p>
            <a:r>
              <a:rPr lang="it-IT" sz="2800" dirty="0" smtClean="0"/>
              <a:t>Vittorio </a:t>
            </a:r>
            <a:r>
              <a:rPr lang="it-IT" sz="2800" dirty="0"/>
              <a:t>Cataudella</a:t>
            </a:r>
          </a:p>
          <a:p>
            <a:r>
              <a:rPr lang="it-IT" sz="2800" dirty="0"/>
              <a:t>Antonella Liccardo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it-IT" dirty="0"/>
              <a:t>Riferimenti</a:t>
            </a:r>
          </a:p>
        </p:txBody>
      </p:sp>
      <p:sp>
        <p:nvSpPr>
          <p:cNvPr id="6" name="Rettangolo 5"/>
          <p:cNvSpPr/>
          <p:nvPr/>
        </p:nvSpPr>
        <p:spPr>
          <a:xfrm>
            <a:off x="4499992" y="2564904"/>
            <a:ext cx="3582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>
                <a:latin typeface="Segoe Script" panose="020B0504020000000003" pitchFamily="34" charset="0"/>
              </a:rPr>
              <a:t>Gruppo II</a:t>
            </a:r>
          </a:p>
          <a:p>
            <a:endParaRPr lang="it-IT" dirty="0">
              <a:latin typeface="Segoe Script" panose="020B0504020000000003" pitchFamily="34" charset="0"/>
            </a:endParaRPr>
          </a:p>
        </p:txBody>
      </p:sp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187122"/>
              </p:ext>
            </p:extLst>
          </p:nvPr>
        </p:nvGraphicFramePr>
        <p:xfrm>
          <a:off x="323528" y="1052736"/>
          <a:ext cx="8496944" cy="5265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13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756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362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800" i="0" dirty="0">
                          <a:latin typeface="+mn-lt"/>
                        </a:rPr>
                        <a:t>Gruppo I (A-G)</a:t>
                      </a:r>
                    </a:p>
                    <a:p>
                      <a:endParaRPr lang="it-IT" sz="2800" i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>
                          <a:latin typeface="+mn-lt"/>
                        </a:rPr>
                        <a:t>Gruppo</a:t>
                      </a:r>
                      <a:r>
                        <a:rPr lang="it-IT" sz="2800" baseline="0" dirty="0">
                          <a:latin typeface="+mn-lt"/>
                        </a:rPr>
                        <a:t> II (H-Z)</a:t>
                      </a:r>
                      <a:endParaRPr lang="it-IT" sz="28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5326">
                <a:tc>
                  <a:txBody>
                    <a:bodyPr/>
                    <a:lstStyle/>
                    <a:p>
                      <a:r>
                        <a:rPr lang="it-IT" sz="1800" b="1" i="0" u="sng" dirty="0">
                          <a:latin typeface="+mn-lt"/>
                        </a:rPr>
                        <a:t>Vittorio</a:t>
                      </a:r>
                      <a:r>
                        <a:rPr lang="it-IT" sz="1800" b="1" i="0" u="sng" baseline="0" dirty="0">
                          <a:latin typeface="+mn-lt"/>
                        </a:rPr>
                        <a:t> Cataudella</a:t>
                      </a:r>
                      <a:endParaRPr lang="it-IT" sz="1800" b="1" i="0" u="sng" dirty="0">
                        <a:latin typeface="+mn-lt"/>
                      </a:endParaRPr>
                    </a:p>
                    <a:p>
                      <a:endParaRPr lang="it-IT" sz="1800" i="0" dirty="0">
                        <a:latin typeface="+mn-lt"/>
                        <a:hlinkClick r:id="rId2"/>
                      </a:endParaRPr>
                    </a:p>
                    <a:p>
                      <a:r>
                        <a:rPr lang="it-IT" sz="1800" i="0" dirty="0">
                          <a:solidFill>
                            <a:srgbClr val="E6E6E6"/>
                          </a:solidFill>
                          <a:latin typeface="+mn-lt"/>
                          <a:hlinkClick r:id="rId2"/>
                        </a:rPr>
                        <a:t>vittorio.cataudella</a:t>
                      </a:r>
                      <a:r>
                        <a:rPr lang="it-IT" sz="1800" i="0" dirty="0">
                          <a:latin typeface="+mn-lt"/>
                          <a:hlinkClick r:id="rId2"/>
                        </a:rPr>
                        <a:t>@unina.it</a:t>
                      </a:r>
                      <a:endParaRPr lang="it-IT" sz="1800" i="0" dirty="0">
                        <a:latin typeface="+mn-lt"/>
                      </a:endParaRPr>
                    </a:p>
                    <a:p>
                      <a:r>
                        <a:rPr lang="it-IT" sz="1800" i="0" dirty="0">
                          <a:latin typeface="+mn-lt"/>
                        </a:rPr>
                        <a:t>081-676825 </a:t>
                      </a:r>
                    </a:p>
                    <a:p>
                      <a:r>
                        <a:rPr lang="it-IT" sz="1800" i="0" dirty="0">
                          <a:latin typeface="+mn-lt"/>
                        </a:rPr>
                        <a:t>Studio: 2Ma33</a:t>
                      </a:r>
                    </a:p>
                    <a:p>
                      <a:r>
                        <a:rPr lang="it-IT" sz="1400" b="0" i="0" dirty="0">
                          <a:effectLst/>
                          <a:latin typeface="+mn-lt"/>
                          <a:hlinkClick r:id="rId3"/>
                        </a:rPr>
                        <a:t>https://www.docenti.unina.it/VITTORIO.CATAUDELLA</a:t>
                      </a:r>
                      <a:endParaRPr lang="it-IT" sz="1400" b="0" i="0" dirty="0"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i="0" u="sng" dirty="0">
                          <a:latin typeface="+mn-lt"/>
                        </a:rPr>
                        <a:t>Fabio Ambrosino </a:t>
                      </a:r>
                    </a:p>
                    <a:p>
                      <a:endParaRPr lang="it-IT" dirty="0">
                        <a:latin typeface="+mn-lt"/>
                        <a:hlinkClick r:id="rId4"/>
                      </a:endParaRPr>
                    </a:p>
                    <a:p>
                      <a:r>
                        <a:rPr lang="it-IT" dirty="0">
                          <a:latin typeface="+mn-lt"/>
                          <a:hlinkClick r:id="rId4"/>
                        </a:rPr>
                        <a:t>fabio.ambrosino@unina.it</a:t>
                      </a:r>
                      <a:r>
                        <a:rPr lang="it-IT" dirty="0">
                          <a:latin typeface="+mn-lt"/>
                        </a:rPr>
                        <a:t>  </a:t>
                      </a:r>
                    </a:p>
                    <a:p>
                      <a:r>
                        <a:rPr lang="it-IT" dirty="0">
                          <a:latin typeface="+mn-lt"/>
                        </a:rPr>
                        <a:t>081676115</a:t>
                      </a:r>
                    </a:p>
                    <a:p>
                      <a:r>
                        <a:rPr lang="it-IT" dirty="0">
                          <a:latin typeface="+mn-lt"/>
                        </a:rPr>
                        <a:t>Studio 1Ma12 </a:t>
                      </a:r>
                    </a:p>
                    <a:p>
                      <a:r>
                        <a:rPr lang="it-IT" sz="1400" dirty="0">
                          <a:latin typeface="+mn-lt"/>
                          <a:hlinkClick r:id="rId5"/>
                        </a:rPr>
                        <a:t>https://www.docenti.unina.it/FABIO.AMBROSINO</a:t>
                      </a:r>
                      <a:endParaRPr lang="it-IT" sz="1400" dirty="0">
                        <a:latin typeface="+mn-lt"/>
                      </a:endParaRPr>
                    </a:p>
                    <a:p>
                      <a:endParaRPr lang="it-IT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80985">
                <a:tc>
                  <a:txBody>
                    <a:bodyPr/>
                    <a:lstStyle/>
                    <a:p>
                      <a:r>
                        <a:rPr lang="it-IT" sz="1800" b="1" i="0" u="sng" dirty="0">
                          <a:latin typeface="+mn-lt"/>
                        </a:rPr>
                        <a:t>Antonella Liccardo </a:t>
                      </a:r>
                    </a:p>
                    <a:p>
                      <a:endParaRPr lang="it-IT" sz="1800" i="0" dirty="0">
                        <a:latin typeface="+mn-lt"/>
                        <a:hlinkClick r:id="rId6"/>
                      </a:endParaRPr>
                    </a:p>
                    <a:p>
                      <a:r>
                        <a:rPr lang="it-IT" sz="1800" i="0" dirty="0">
                          <a:latin typeface="+mn-lt"/>
                          <a:hlinkClick r:id="rId6"/>
                        </a:rPr>
                        <a:t>antonella.liccardo@unina.it</a:t>
                      </a:r>
                      <a:r>
                        <a:rPr lang="it-IT" sz="1800" i="0" dirty="0">
                          <a:latin typeface="+mn-lt"/>
                        </a:rPr>
                        <a:t> </a:t>
                      </a:r>
                    </a:p>
                    <a:p>
                      <a:r>
                        <a:rPr lang="it-IT" sz="1800" i="0" dirty="0">
                          <a:latin typeface="+mn-lt"/>
                        </a:rPr>
                        <a:t>081676859 </a:t>
                      </a:r>
                    </a:p>
                    <a:p>
                      <a:r>
                        <a:rPr lang="it-IT" sz="1800" i="0" dirty="0">
                          <a:latin typeface="+mn-lt"/>
                        </a:rPr>
                        <a:t>Studio: 2N28</a:t>
                      </a:r>
                    </a:p>
                    <a:p>
                      <a:r>
                        <a:rPr lang="it-IT" sz="1400" b="0" i="0" dirty="0">
                          <a:effectLst/>
                          <a:latin typeface="+mn-lt"/>
                          <a:hlinkClick r:id="rId7"/>
                        </a:rPr>
                        <a:t>https://www.docenti.unina.it/ANTONELLA.LICCARDO</a:t>
                      </a:r>
                      <a:endParaRPr lang="it-IT" sz="1400" i="0" dirty="0">
                        <a:latin typeface="+mn-lt"/>
                      </a:endParaRPr>
                    </a:p>
                    <a:p>
                      <a:endParaRPr lang="it-IT" sz="1800" i="0" dirty="0">
                        <a:latin typeface="+mn-lt"/>
                      </a:endParaRPr>
                    </a:p>
                    <a:p>
                      <a:endParaRPr lang="it-IT" i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u="sng" dirty="0" smtClean="0">
                          <a:latin typeface="+mn-lt"/>
                        </a:rPr>
                        <a:t>Paolo Massarotti</a:t>
                      </a:r>
                    </a:p>
                    <a:p>
                      <a:endParaRPr lang="it-IT" dirty="0">
                        <a:latin typeface="+mn-lt"/>
                        <a:hlinkClick r:id="rId8"/>
                      </a:endParaRPr>
                    </a:p>
                    <a:p>
                      <a:r>
                        <a:rPr lang="it-IT" dirty="0" smtClean="0">
                          <a:latin typeface="+mn-lt"/>
                          <a:hlinkClick r:id="rId9"/>
                        </a:rPr>
                        <a:t>Paolo.massarotti@</a:t>
                      </a:r>
                      <a:r>
                        <a:rPr lang="it-IT" dirty="0">
                          <a:latin typeface="+mn-lt"/>
                          <a:hlinkClick r:id="rId9"/>
                        </a:rPr>
                        <a:t>unina.it</a:t>
                      </a:r>
                      <a:endParaRPr lang="it-IT" dirty="0">
                        <a:latin typeface="+mn-lt"/>
                      </a:endParaRPr>
                    </a:p>
                    <a:p>
                      <a:r>
                        <a:rPr lang="nb-NO" dirty="0" smtClean="0"/>
                        <a:t>081676489</a:t>
                      </a:r>
                      <a:endParaRPr lang="it-IT" dirty="0">
                        <a:latin typeface="+mn-lt"/>
                      </a:endParaRPr>
                    </a:p>
                    <a:p>
                      <a:r>
                        <a:rPr lang="it-IT" dirty="0" smtClean="0">
                          <a:latin typeface="+mn-lt"/>
                        </a:rPr>
                        <a:t>Studio</a:t>
                      </a:r>
                      <a:r>
                        <a:rPr lang="it-IT" baseline="0" dirty="0" smtClean="0">
                          <a:latin typeface="+mn-lt"/>
                        </a:rPr>
                        <a:t> </a:t>
                      </a:r>
                      <a:r>
                        <a:rPr lang="is-IS" sz="1400" dirty="0" smtClean="0"/>
                        <a:t>1H01</a:t>
                      </a:r>
                      <a:r>
                        <a:rPr lang="it-IT" sz="1400" baseline="0" dirty="0" smtClean="0">
                          <a:solidFill>
                            <a:srgbClr val="0000FF"/>
                          </a:solidFill>
                          <a:latin typeface="+mn-lt"/>
                          <a:hlinkClick r:id="rId10"/>
                        </a:rPr>
                        <a:t>https://www.docenti.unina.it/</a:t>
                      </a:r>
                      <a:r>
                        <a:rPr lang="it-IT" sz="1400" baseline="0" dirty="0" err="1" smtClean="0">
                          <a:solidFill>
                            <a:srgbClr val="0000FF"/>
                          </a:solidFill>
                          <a:latin typeface="+mn-lt"/>
                        </a:rPr>
                        <a:t>Paolo.massarotti</a:t>
                      </a:r>
                      <a:endParaRPr lang="it-IT" sz="1400" baseline="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1640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492860"/>
              </p:ext>
            </p:extLst>
          </p:nvPr>
        </p:nvGraphicFramePr>
        <p:xfrm>
          <a:off x="683568" y="1007447"/>
          <a:ext cx="7992885" cy="5295339"/>
        </p:xfrm>
        <a:graphic>
          <a:graphicData uri="http://schemas.openxmlformats.org/drawingml/2006/table">
            <a:tbl>
              <a:tblPr firstRow="1" lastRow="1" bandRow="1">
                <a:tableStyleId>{3C2FFA5D-87B4-456A-9821-1D502468CF0F}</a:tableStyleId>
              </a:tblPr>
              <a:tblGrid>
                <a:gridCol w="26642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42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642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23141">
                <a:tc>
                  <a:txBody>
                    <a:bodyPr/>
                    <a:lstStyle/>
                    <a:p>
                      <a:endParaRPr lang="it-I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/>
                        <a:t>I semestre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/>
                        <a:t>II semestre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49559">
                <a:tc>
                  <a:txBody>
                    <a:bodyPr/>
                    <a:lstStyle/>
                    <a:p>
                      <a:r>
                        <a:rPr lang="it-IT" sz="2800" dirty="0"/>
                        <a:t>Modulo A (Teoria)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 smtClean="0"/>
                        <a:t>3.25 </a:t>
                      </a:r>
                      <a:r>
                        <a:rPr lang="it-IT" sz="2800" dirty="0"/>
                        <a:t>crediti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800" dirty="0" smtClean="0"/>
                        <a:t>13 </a:t>
                      </a:r>
                      <a:r>
                        <a:rPr lang="it-IT" sz="2800" dirty="0"/>
                        <a:t>lezioni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2800" dirty="0"/>
                    </a:p>
                    <a:p>
                      <a:endParaRPr lang="it-I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 smtClean="0"/>
                        <a:t>4.75 </a:t>
                      </a:r>
                      <a:r>
                        <a:rPr lang="it-IT" sz="2800" dirty="0"/>
                        <a:t>crediti </a:t>
                      </a:r>
                    </a:p>
                    <a:p>
                      <a:r>
                        <a:rPr lang="it-IT" sz="2800" smtClean="0"/>
                        <a:t>19 </a:t>
                      </a:r>
                      <a:r>
                        <a:rPr lang="it-IT" sz="2800" dirty="0"/>
                        <a:t>lezioni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49559">
                <a:tc>
                  <a:txBody>
                    <a:bodyPr/>
                    <a:lstStyle/>
                    <a:p>
                      <a:endParaRPr lang="it-IT" sz="2800" dirty="0"/>
                    </a:p>
                    <a:p>
                      <a:r>
                        <a:rPr lang="it-IT" sz="2800" dirty="0"/>
                        <a:t>Modulo B (Esercitazioni)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 smtClean="0"/>
                        <a:t>3 </a:t>
                      </a:r>
                      <a:r>
                        <a:rPr lang="it-IT" sz="2800" dirty="0"/>
                        <a:t>crediti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800" dirty="0" smtClean="0"/>
                        <a:t>12 </a:t>
                      </a:r>
                      <a:r>
                        <a:rPr lang="it-IT" sz="2800" dirty="0"/>
                        <a:t>lezioni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2800" dirty="0"/>
                    </a:p>
                    <a:p>
                      <a:endParaRPr lang="it-I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 smtClean="0"/>
                        <a:t>4.25 </a:t>
                      </a:r>
                      <a:r>
                        <a:rPr lang="it-IT" sz="2800" dirty="0"/>
                        <a:t>crediti</a:t>
                      </a:r>
                    </a:p>
                    <a:p>
                      <a:r>
                        <a:rPr lang="it-IT" sz="2800" dirty="0" smtClean="0"/>
                        <a:t>17 </a:t>
                      </a:r>
                      <a:r>
                        <a:rPr lang="it-IT" sz="2800" dirty="0"/>
                        <a:t>lezioni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75559">
                <a:tc>
                  <a:txBody>
                    <a:bodyPr/>
                    <a:lstStyle/>
                    <a:p>
                      <a:r>
                        <a:rPr lang="it-IT" sz="2800" dirty="0"/>
                        <a:t> TOTALE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 smtClean="0"/>
                        <a:t>6.25 </a:t>
                      </a:r>
                      <a:r>
                        <a:rPr lang="it-IT" sz="2800" dirty="0"/>
                        <a:t>crediti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800" dirty="0" smtClean="0"/>
                        <a:t>8.75 </a:t>
                      </a:r>
                      <a:r>
                        <a:rPr lang="it-IT" sz="2800" dirty="0"/>
                        <a:t>crediti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2195736" y="188640"/>
            <a:ext cx="436690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/>
              <a:t>Organizzazione del Corso</a:t>
            </a:r>
          </a:p>
        </p:txBody>
      </p:sp>
    </p:spTree>
    <p:extLst>
      <p:ext uri="{BB962C8B-B14F-4D97-AF65-F5344CB8AC3E}">
        <p14:creationId xmlns:p14="http://schemas.microsoft.com/office/powerpoint/2010/main" val="3647360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ma 5"/>
          <p:cNvGraphicFramePr/>
          <p:nvPr>
            <p:extLst>
              <p:ext uri="{D42A27DB-BD31-4B8C-83A1-F6EECF244321}">
                <p14:modId xmlns:p14="http://schemas.microsoft.com/office/powerpoint/2010/main" val="3949633211"/>
              </p:ext>
            </p:extLst>
          </p:nvPr>
        </p:nvGraphicFramePr>
        <p:xfrm>
          <a:off x="1142081" y="1689465"/>
          <a:ext cx="7250161" cy="4166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ttangolo 6"/>
          <p:cNvSpPr/>
          <p:nvPr/>
        </p:nvSpPr>
        <p:spPr>
          <a:xfrm>
            <a:off x="755576" y="332656"/>
            <a:ext cx="42515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t-IT" sz="4000" dirty="0"/>
              <a:t>ORARIO  I semestre</a:t>
            </a:r>
          </a:p>
        </p:txBody>
      </p:sp>
    </p:spTree>
    <p:extLst>
      <p:ext uri="{BB962C8B-B14F-4D97-AF65-F5344CB8AC3E}">
        <p14:creationId xmlns:p14="http://schemas.microsoft.com/office/powerpoint/2010/main" val="3604660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539552" y="692696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smtClean="0"/>
              <a:t>L’ ORARIO nel dettaglio</a:t>
            </a:r>
            <a:endParaRPr lang="it-IT" sz="3200" b="1" dirty="0"/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508772"/>
              </p:ext>
            </p:extLst>
          </p:nvPr>
        </p:nvGraphicFramePr>
        <p:xfrm>
          <a:off x="4283968" y="116632"/>
          <a:ext cx="4318062" cy="6267967"/>
        </p:xfrm>
        <a:graphic>
          <a:graphicData uri="http://schemas.openxmlformats.org/drawingml/2006/table">
            <a:tbl>
              <a:tblPr/>
              <a:tblGrid>
                <a:gridCol w="1960633"/>
                <a:gridCol w="2357429"/>
              </a:tblGrid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26-set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INTRO</a:t>
                      </a:r>
                      <a:endParaRPr lang="it-IT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30-set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03-ott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AV1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31-ott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04-nov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8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AV2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28-nov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02-dic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05-dic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09-dic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A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 B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942B"/>
                    </a:solidFill>
                  </a:tcPr>
                </a:tc>
              </a:tr>
              <a:tr h="202395">
                <a:tc>
                  <a:txBody>
                    <a:bodyPr/>
                    <a:lstStyle/>
                    <a:p>
                      <a:pPr algn="r" fontAlgn="b"/>
                      <a:r>
                        <a:rPr lang="mr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20-dic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PES1</a:t>
                      </a:r>
                    </a:p>
                  </a:txBody>
                  <a:tcPr marL="10496" marR="10496" marT="1049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99091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a 3"/>
          <p:cNvGraphicFramePr/>
          <p:nvPr>
            <p:extLst>
              <p:ext uri="{D42A27DB-BD31-4B8C-83A1-F6EECF244321}">
                <p14:modId xmlns:p14="http://schemas.microsoft.com/office/powerpoint/2010/main" val="911449308"/>
              </p:ext>
            </p:extLst>
          </p:nvPr>
        </p:nvGraphicFramePr>
        <p:xfrm>
          <a:off x="323528" y="1124744"/>
          <a:ext cx="799288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395536" y="260648"/>
            <a:ext cx="51125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smtClean="0"/>
              <a:t>ARGOMENTI</a:t>
            </a:r>
            <a:endParaRPr lang="it-IT" sz="32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444208" y="1293728"/>
            <a:ext cx="1800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~ 3 lezioni</a:t>
            </a:r>
          </a:p>
          <a:p>
            <a:endParaRPr lang="it-IT" sz="2000" dirty="0" smtClean="0"/>
          </a:p>
          <a:p>
            <a:r>
              <a:rPr lang="it-IT" sz="2000" dirty="0"/>
              <a:t> ~ 4</a:t>
            </a:r>
            <a:r>
              <a:rPr lang="it-IT" sz="2000" dirty="0" smtClean="0"/>
              <a:t> </a:t>
            </a:r>
            <a:r>
              <a:rPr lang="it-IT" sz="2000" dirty="0"/>
              <a:t>lezioni</a:t>
            </a:r>
          </a:p>
          <a:p>
            <a:endParaRPr lang="it-IT" sz="2000" dirty="0" smtClean="0"/>
          </a:p>
          <a:p>
            <a:r>
              <a:rPr lang="it-IT" sz="2000" dirty="0"/>
              <a:t>~ 4</a:t>
            </a:r>
            <a:r>
              <a:rPr lang="it-IT" sz="2000" dirty="0" smtClean="0"/>
              <a:t> lezioni</a:t>
            </a:r>
            <a:endParaRPr lang="it-IT" sz="2000" dirty="0"/>
          </a:p>
        </p:txBody>
      </p:sp>
      <p:grpSp>
        <p:nvGrpSpPr>
          <p:cNvPr id="12" name="Gruppo 11"/>
          <p:cNvGrpSpPr/>
          <p:nvPr/>
        </p:nvGrpSpPr>
        <p:grpSpPr>
          <a:xfrm>
            <a:off x="467544" y="476672"/>
            <a:ext cx="8208912" cy="2376264"/>
            <a:chOff x="467544" y="476672"/>
            <a:chExt cx="8208912" cy="2376264"/>
          </a:xfrm>
        </p:grpSpPr>
        <p:sp>
          <p:nvSpPr>
            <p:cNvPr id="8" name="Doppia parentesi graffa 7"/>
            <p:cNvSpPr/>
            <p:nvPr/>
          </p:nvSpPr>
          <p:spPr>
            <a:xfrm>
              <a:off x="467544" y="980728"/>
              <a:ext cx="6120680" cy="1872208"/>
            </a:xfrm>
            <a:prstGeom prst="bracePair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0" name="Connettore 2 9"/>
            <p:cNvCxnSpPr/>
            <p:nvPr/>
          </p:nvCxnSpPr>
          <p:spPr>
            <a:xfrm flipV="1">
              <a:off x="6660232" y="764704"/>
              <a:ext cx="360040" cy="4320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CasellaDiTesto 10"/>
            <p:cNvSpPr txBox="1"/>
            <p:nvPr/>
          </p:nvSpPr>
          <p:spPr>
            <a:xfrm>
              <a:off x="7308304" y="476672"/>
              <a:ext cx="1368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smtClean="0"/>
                <a:t>PRIMO SEMESTRE</a:t>
              </a:r>
              <a:endParaRPr lang="it-IT" dirty="0"/>
            </a:p>
          </p:txBody>
        </p:sp>
      </p:grpSp>
    </p:spTree>
    <p:extLst>
      <p:ext uri="{BB962C8B-B14F-4D97-AF65-F5344CB8AC3E}">
        <p14:creationId xmlns:p14="http://schemas.microsoft.com/office/powerpoint/2010/main" val="3143354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Esame Finale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25144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it-IT" sz="7000" dirty="0"/>
              <a:t>Scritto </a:t>
            </a:r>
          </a:p>
          <a:p>
            <a:pPr marL="514350" indent="-514350" algn="ctr">
              <a:buNone/>
            </a:pPr>
            <a:r>
              <a:rPr lang="it-IT" sz="7000" dirty="0"/>
              <a:t>Orale</a:t>
            </a:r>
          </a:p>
        </p:txBody>
      </p:sp>
      <p:pic>
        <p:nvPicPr>
          <p:cNvPr id="3" name="Immagine 2" descr="inde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21088"/>
            <a:ext cx="3695700" cy="2197100"/>
          </a:xfrm>
          <a:prstGeom prst="rect">
            <a:avLst/>
          </a:prstGeom>
        </p:spPr>
      </p:pic>
      <p:pic>
        <p:nvPicPr>
          <p:cNvPr id="5" name="Immagine 4" descr="maxresdefault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9368"/>
          <a:stretch/>
        </p:blipFill>
        <p:spPr>
          <a:xfrm>
            <a:off x="6300192" y="4163866"/>
            <a:ext cx="2545354" cy="23614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8636"/>
            <a:ext cx="8229600" cy="1143000"/>
          </a:xfrm>
        </p:spPr>
        <p:txBody>
          <a:bodyPr/>
          <a:lstStyle/>
          <a:p>
            <a:r>
              <a:rPr lang="it-IT" dirty="0"/>
              <a:t>Esame scritto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925144"/>
          </a:xfrm>
        </p:spPr>
        <p:txBody>
          <a:bodyPr>
            <a:normAutofit fontScale="70000" lnSpcReduction="20000"/>
          </a:bodyPr>
          <a:lstStyle/>
          <a:p>
            <a:pPr marL="514350" indent="-514350"/>
            <a:r>
              <a:rPr lang="it-IT" dirty="0"/>
              <a:t>Per la prova scritta è necessario </a:t>
            </a:r>
            <a:r>
              <a:rPr lang="it-IT" dirty="0" smtClean="0"/>
              <a:t>prenotarsi su </a:t>
            </a:r>
            <a:r>
              <a:rPr lang="it-IT" dirty="0" err="1" smtClean="0"/>
              <a:t>Segrepass</a:t>
            </a:r>
            <a:r>
              <a:rPr lang="it-IT" dirty="0" smtClean="0"/>
              <a:t>; </a:t>
            </a:r>
            <a:r>
              <a:rPr lang="it-IT" dirty="0"/>
              <a:t>le date degli esami scritti sono :  </a:t>
            </a:r>
            <a:endParaRPr lang="it-IT" dirty="0" smtClean="0"/>
          </a:p>
          <a:p>
            <a:r>
              <a:rPr lang="it-IT" b="1" dirty="0" smtClean="0"/>
              <a:t>23 </a:t>
            </a:r>
            <a:r>
              <a:rPr lang="it-IT" b="1" dirty="0"/>
              <a:t>Giugno 2020</a:t>
            </a:r>
            <a:r>
              <a:rPr lang="it-IT" dirty="0"/>
              <a:t>,          </a:t>
            </a:r>
            <a:endParaRPr lang="it-IT" dirty="0"/>
          </a:p>
          <a:p>
            <a:r>
              <a:rPr lang="it-IT" b="1" dirty="0"/>
              <a:t>13 Luglio 2020, </a:t>
            </a:r>
            <a:endParaRPr lang="it-IT" dirty="0"/>
          </a:p>
          <a:p>
            <a:r>
              <a:rPr lang="it-IT" b="1" dirty="0"/>
              <a:t>21 Settembre 2020, </a:t>
            </a:r>
            <a:endParaRPr lang="it-IT" dirty="0"/>
          </a:p>
          <a:p>
            <a:r>
              <a:rPr lang="it-IT" b="1" dirty="0"/>
              <a:t>20 Ottobre  </a:t>
            </a:r>
            <a:r>
              <a:rPr lang="it-IT" b="1" dirty="0" smtClean="0"/>
              <a:t>2020</a:t>
            </a:r>
            <a:endParaRPr lang="it-IT" dirty="0" smtClean="0"/>
          </a:p>
          <a:p>
            <a:pPr marL="0" indent="0">
              <a:buNone/>
            </a:pPr>
            <a:r>
              <a:rPr lang="it-IT" smtClean="0"/>
              <a:t>(Salvo </a:t>
            </a:r>
            <a:r>
              <a:rPr lang="it-IT" dirty="0" smtClean="0"/>
              <a:t>variazioni comunicate con </a:t>
            </a:r>
            <a:r>
              <a:rPr lang="it-IT" smtClean="0"/>
              <a:t>largo anticipo)</a:t>
            </a: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     </a:t>
            </a:r>
            <a:endParaRPr lang="it-IT" dirty="0"/>
          </a:p>
          <a:p>
            <a:pPr marL="0" indent="0">
              <a:buNone/>
            </a:pPr>
            <a:r>
              <a:rPr lang="it-IT" dirty="0" smtClean="0"/>
              <a:t>La </a:t>
            </a:r>
            <a:r>
              <a:rPr lang="it-IT" dirty="0"/>
              <a:t>prova scritta consiste di </a:t>
            </a:r>
            <a:r>
              <a:rPr lang="it-IT" b="1" dirty="0"/>
              <a:t>3 esercizi </a:t>
            </a:r>
            <a:r>
              <a:rPr lang="it-IT" dirty="0"/>
              <a:t>: </a:t>
            </a:r>
            <a:endParaRPr lang="it-IT" dirty="0" smtClean="0"/>
          </a:p>
          <a:p>
            <a:pPr marL="914400" lvl="1" indent="-514350"/>
            <a:r>
              <a:rPr lang="it-IT" dirty="0" smtClean="0"/>
              <a:t>1</a:t>
            </a:r>
            <a:r>
              <a:rPr lang="it-IT" b="1" dirty="0" smtClean="0"/>
              <a:t>.Cinematica</a:t>
            </a:r>
            <a:r>
              <a:rPr lang="it-IT" b="1" dirty="0"/>
              <a:t>/dinamica del punto materiale; </a:t>
            </a:r>
            <a:endParaRPr lang="it-IT" b="1" dirty="0" smtClean="0"/>
          </a:p>
          <a:p>
            <a:pPr marL="914400" lvl="1" indent="-514350"/>
            <a:r>
              <a:rPr lang="it-IT" dirty="0" smtClean="0"/>
              <a:t>2.</a:t>
            </a:r>
            <a:r>
              <a:rPr lang="it-IT" b="1" dirty="0" smtClean="0"/>
              <a:t>Dinamica </a:t>
            </a:r>
            <a:r>
              <a:rPr lang="it-IT" b="1" dirty="0"/>
              <a:t>dei sistemi e del corpo rigido; </a:t>
            </a:r>
            <a:endParaRPr lang="it-IT" b="1" dirty="0" smtClean="0"/>
          </a:p>
          <a:p>
            <a:pPr marL="914400" lvl="1" indent="-514350"/>
            <a:r>
              <a:rPr lang="it-IT" dirty="0" smtClean="0"/>
              <a:t>3.</a:t>
            </a:r>
            <a:r>
              <a:rPr lang="it-IT" b="1" dirty="0" smtClean="0"/>
              <a:t>Termodinamica</a:t>
            </a:r>
            <a:r>
              <a:rPr lang="it-IT" dirty="0"/>
              <a:t>. </a:t>
            </a:r>
          </a:p>
          <a:p>
            <a:pPr marL="514350" indent="-514350"/>
            <a:r>
              <a:rPr lang="it-IT" dirty="0"/>
              <a:t>La prova scritta si ritiene superata se il voto è maggiore o uguale a </a:t>
            </a:r>
            <a:r>
              <a:rPr lang="it-IT" b="1" dirty="0"/>
              <a:t>15</a:t>
            </a:r>
            <a:r>
              <a:rPr lang="it-IT" dirty="0"/>
              <a:t>.</a:t>
            </a:r>
          </a:p>
          <a:p>
            <a:pPr marL="514350" indent="-514350"/>
            <a:r>
              <a:rPr lang="it-IT" dirty="0"/>
              <a:t>L’esercizio di termodinamica è obbligatorio.</a:t>
            </a:r>
          </a:p>
          <a:p>
            <a:pPr marL="514350" indent="-514350"/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Valutazioni in itinere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395536" y="5013176"/>
            <a:ext cx="8229600" cy="1368152"/>
          </a:xfrm>
        </p:spPr>
        <p:txBody>
          <a:bodyPr>
            <a:normAutofit fontScale="40000" lnSpcReduction="20000"/>
          </a:bodyPr>
          <a:lstStyle/>
          <a:p>
            <a:pPr marL="514350" indent="-514350" algn="ctr">
              <a:buNone/>
            </a:pPr>
            <a:endParaRPr lang="it-IT" sz="2800" dirty="0" smtClean="0"/>
          </a:p>
          <a:p>
            <a:pPr marL="514350" indent="-514350" algn="ctr">
              <a:buNone/>
            </a:pPr>
            <a:endParaRPr lang="it-IT" sz="2800" b="1" dirty="0"/>
          </a:p>
          <a:p>
            <a:pPr marL="514350" indent="-514350">
              <a:buNone/>
            </a:pPr>
            <a:r>
              <a:rPr lang="it-IT" sz="7000" b="1" dirty="0" smtClean="0"/>
              <a:t>PES </a:t>
            </a:r>
            <a:r>
              <a:rPr lang="it-IT" sz="7000" dirty="0" smtClean="0"/>
              <a:t>(Prove di Esonero) </a:t>
            </a:r>
            <a:endParaRPr lang="it-IT" sz="7000" dirty="0"/>
          </a:p>
          <a:p>
            <a:pPr marL="514350" indent="-514350">
              <a:buNone/>
            </a:pPr>
            <a:r>
              <a:rPr lang="it-IT" sz="7000" b="1" dirty="0" smtClean="0"/>
              <a:t>AV</a:t>
            </a:r>
            <a:r>
              <a:rPr lang="it-IT" sz="7000" dirty="0" smtClean="0"/>
              <a:t> (prove di </a:t>
            </a:r>
            <a:r>
              <a:rPr lang="it-IT" sz="7000" dirty="0" err="1" smtClean="0"/>
              <a:t>AutoValutazione</a:t>
            </a:r>
            <a:r>
              <a:rPr lang="it-IT" sz="7000" dirty="0"/>
              <a:t>)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484784"/>
            <a:ext cx="5678483" cy="36004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  <p:sp>
        <p:nvSpPr>
          <p:cNvPr id="5" name="CasellaDiTesto 4"/>
          <p:cNvSpPr txBox="1"/>
          <p:nvPr/>
        </p:nvSpPr>
        <p:spPr>
          <a:xfrm>
            <a:off x="4644008" y="3645024"/>
            <a:ext cx="792088" cy="400110"/>
          </a:xfrm>
          <a:prstGeom prst="rect">
            <a:avLst/>
          </a:prstGeom>
          <a:solidFill>
            <a:srgbClr val="DDD9C3"/>
          </a:solidFill>
        </p:spPr>
        <p:txBody>
          <a:bodyPr wrap="square" rtlCol="0">
            <a:spAutoFit/>
          </a:bodyPr>
          <a:lstStyle/>
          <a:p>
            <a:r>
              <a:rPr lang="it-IT" sz="2000" i="1" dirty="0" smtClean="0">
                <a:latin typeface="Bradley Hand Bold"/>
                <a:cs typeface="Bradley Hand Bold"/>
              </a:rPr>
              <a:t>PES</a:t>
            </a:r>
            <a:endParaRPr lang="it-IT" sz="2000" i="1" dirty="0">
              <a:latin typeface="Bradley Hand Bold"/>
              <a:cs typeface="Bradley Hand Bold"/>
            </a:endParaRPr>
          </a:p>
        </p:txBody>
      </p:sp>
    </p:spTree>
    <p:extLst>
      <p:ext uri="{BB962C8B-B14F-4D97-AF65-F5344CB8AC3E}">
        <p14:creationId xmlns:p14="http://schemas.microsoft.com/office/powerpoint/2010/main" val="4860781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Valutazioni durante il corso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/>
            <a:r>
              <a:rPr lang="it-IT" b="1" dirty="0"/>
              <a:t>4</a:t>
            </a:r>
            <a:r>
              <a:rPr lang="it-IT" dirty="0"/>
              <a:t> </a:t>
            </a:r>
            <a:r>
              <a:rPr lang="it-IT" dirty="0" smtClean="0"/>
              <a:t>Prove intercorso (PES) </a:t>
            </a:r>
            <a:endParaRPr lang="it-IT" dirty="0"/>
          </a:p>
          <a:p>
            <a:pPr marL="914400" lvl="1" indent="-514350"/>
            <a:r>
              <a:rPr lang="it-IT" b="1" dirty="0" smtClean="0"/>
              <a:t>1 </a:t>
            </a:r>
            <a:r>
              <a:rPr lang="it-IT" b="1" dirty="0"/>
              <a:t>primo </a:t>
            </a:r>
            <a:r>
              <a:rPr lang="it-IT" b="1" dirty="0" smtClean="0"/>
              <a:t>semestre</a:t>
            </a:r>
          </a:p>
          <a:p>
            <a:pPr marL="914400" lvl="1" indent="-514350"/>
            <a:r>
              <a:rPr lang="it-IT" b="1" dirty="0" smtClean="0"/>
              <a:t>3 </a:t>
            </a:r>
            <a:r>
              <a:rPr lang="it-IT" b="1" dirty="0"/>
              <a:t>secondo </a:t>
            </a:r>
            <a:r>
              <a:rPr lang="it-IT" b="1" dirty="0" smtClean="0"/>
              <a:t>semestre</a:t>
            </a:r>
            <a:endParaRPr lang="it-IT" dirty="0"/>
          </a:p>
          <a:p>
            <a:pPr marL="514350" indent="-514350"/>
            <a:r>
              <a:rPr lang="it-IT" dirty="0" smtClean="0"/>
              <a:t> </a:t>
            </a:r>
            <a:r>
              <a:rPr lang="it-IT" b="1" dirty="0" smtClean="0"/>
              <a:t>3 </a:t>
            </a:r>
            <a:r>
              <a:rPr lang="it-IT" dirty="0"/>
              <a:t>Prove di </a:t>
            </a:r>
            <a:r>
              <a:rPr lang="it-IT" dirty="0" smtClean="0"/>
              <a:t>autovalutazione (AV) </a:t>
            </a:r>
            <a:endParaRPr lang="it-IT" dirty="0"/>
          </a:p>
          <a:p>
            <a:pPr marL="914400" lvl="1" indent="-514350"/>
            <a:r>
              <a:rPr lang="it-IT" b="1" dirty="0" smtClean="0"/>
              <a:t>2 </a:t>
            </a:r>
            <a:r>
              <a:rPr lang="it-IT" b="1" dirty="0"/>
              <a:t>primo </a:t>
            </a:r>
            <a:r>
              <a:rPr lang="it-IT" b="1" dirty="0" smtClean="0"/>
              <a:t>semestre</a:t>
            </a:r>
          </a:p>
          <a:p>
            <a:pPr marL="914400" lvl="1" indent="-514350"/>
            <a:r>
              <a:rPr lang="it-IT" b="1" dirty="0" smtClean="0"/>
              <a:t>1 </a:t>
            </a:r>
            <a:r>
              <a:rPr lang="it-IT" b="1" dirty="0"/>
              <a:t>secondo </a:t>
            </a:r>
            <a:r>
              <a:rPr lang="it-IT" b="1" dirty="0" smtClean="0"/>
              <a:t>semestre</a:t>
            </a:r>
            <a:r>
              <a:rPr lang="it-IT" dirty="0" smtClean="0"/>
              <a:t> 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         </a:t>
            </a:r>
            <a:r>
              <a:rPr lang="it-IT" sz="2000" dirty="0"/>
              <a:t>	</a:t>
            </a:r>
            <a:r>
              <a:rPr lang="it-IT" sz="2000" dirty="0">
                <a:sym typeface="Wingdings"/>
              </a:rPr>
              <a:t>Correzione in classe</a:t>
            </a:r>
          </a:p>
          <a:p>
            <a:pPr marL="0" indent="0">
              <a:buNone/>
            </a:pPr>
            <a:r>
              <a:rPr lang="it-IT" sz="2000" dirty="0">
                <a:sym typeface="Wingdings"/>
              </a:rPr>
              <a:t>	Griglia di valutazione</a:t>
            </a:r>
          </a:p>
          <a:p>
            <a:pPr marL="0" indent="0">
              <a:buNone/>
            </a:pPr>
            <a:r>
              <a:rPr lang="it-IT" sz="2000" dirty="0">
                <a:sym typeface="Wingdings"/>
              </a:rPr>
              <a:t>	Autovalutazione</a:t>
            </a:r>
          </a:p>
          <a:p>
            <a:pPr marL="0" indent="0">
              <a:buNone/>
            </a:pPr>
            <a:r>
              <a:rPr lang="it-IT" sz="2000" dirty="0">
                <a:sym typeface="Wingdings"/>
              </a:rPr>
              <a:t>	Verifica a campione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Calendario prove </a:t>
            </a:r>
            <a:r>
              <a:rPr lang="it-IT" dirty="0"/>
              <a:t>primo semestre</a:t>
            </a:r>
          </a:p>
        </p:txBody>
      </p:sp>
      <p:graphicFrame>
        <p:nvGraphicFramePr>
          <p:cNvPr id="3" name="Segnaposto contenut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356965"/>
              </p:ext>
            </p:extLst>
          </p:nvPr>
        </p:nvGraphicFramePr>
        <p:xfrm>
          <a:off x="457200" y="1600200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3390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Valutazioni delle prove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/>
            <a:r>
              <a:rPr lang="it-IT" dirty="0"/>
              <a:t>Tutte le prove avranno una valutazione su base </a:t>
            </a:r>
            <a:r>
              <a:rPr lang="it-IT" b="1" dirty="0"/>
              <a:t>30 </a:t>
            </a:r>
            <a:r>
              <a:rPr lang="it-IT" dirty="0"/>
              <a:t>e sono funzionali all’esonero dalla prova scritta. </a:t>
            </a:r>
          </a:p>
          <a:p>
            <a:pPr marL="514350" indent="-514350"/>
            <a:endParaRPr lang="it-IT" b="1" dirty="0"/>
          </a:p>
          <a:p>
            <a:r>
              <a:rPr lang="it-IT" dirty="0"/>
              <a:t>Le prove contribuiscono in maniera differenziata all’esonero dalla prova scritta secondo i meccanismi descritti nel seguito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it-IT" dirty="0"/>
              <a:t>Valutazioni delle prove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323528" y="908720"/>
            <a:ext cx="8229600" cy="5949280"/>
          </a:xfrm>
        </p:spPr>
        <p:txBody>
          <a:bodyPr>
            <a:normAutofit fontScale="55000" lnSpcReduction="20000"/>
          </a:bodyPr>
          <a:lstStyle/>
          <a:p>
            <a:pPr marL="514350" indent="-514350"/>
            <a:r>
              <a:rPr lang="it-IT" dirty="0"/>
              <a:t>Le </a:t>
            </a:r>
            <a:r>
              <a:rPr lang="it-IT" dirty="0" smtClean="0"/>
              <a:t>PES </a:t>
            </a:r>
            <a:r>
              <a:rPr lang="it-IT" dirty="0"/>
              <a:t>pesano rispettivamente : </a:t>
            </a:r>
          </a:p>
          <a:p>
            <a:pPr marL="0" indent="0">
              <a:buNone/>
            </a:pPr>
            <a:endParaRPr lang="it-IT" dirty="0"/>
          </a:p>
          <a:p>
            <a:pPr marL="514350" indent="-514350"/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  <a:p>
            <a:endParaRPr lang="it-IT" dirty="0"/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Delle 3 prove di autovalutazione viene scartata la peggiore e successivamente calcolata la media delle restanti 2 prove. Tale media  peserà per il 10% del voto finale d’esonero. </a:t>
            </a:r>
          </a:p>
          <a:p>
            <a:endParaRPr lang="it-IT" dirty="0"/>
          </a:p>
          <a:p>
            <a:r>
              <a:rPr lang="it-IT" dirty="0"/>
              <a:t>Delle 4 prove intercorso viene scartato il 10% del voto peggiore.</a:t>
            </a:r>
          </a:p>
          <a:p>
            <a:endParaRPr lang="it-IT" dirty="0"/>
          </a:p>
          <a:p>
            <a:r>
              <a:rPr lang="it-IT" dirty="0"/>
              <a:t>Il voto  d’esonero è la media pesata delle prove intercorso e di quelle di autovalutazione, avendo scartato il 10% del peggiore voto delle prove intercorso e inserito il 10% delle prove di autovalutazione.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170516"/>
              </p:ext>
            </p:extLst>
          </p:nvPr>
        </p:nvGraphicFramePr>
        <p:xfrm>
          <a:off x="1043608" y="1700808"/>
          <a:ext cx="7416824" cy="210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1</a:t>
                      </a:r>
                      <a:endParaRPr lang="it-IT" sz="2400" dirty="0"/>
                    </a:p>
                    <a:p>
                      <a:pPr algn="ctr"/>
                      <a:endParaRPr lang="it-IT" sz="1800" dirty="0"/>
                    </a:p>
                    <a:p>
                      <a:pPr algn="ctr"/>
                      <a:r>
                        <a:rPr lang="it-IT" sz="1800" dirty="0"/>
                        <a:t>Cinematica e</a:t>
                      </a:r>
                    </a:p>
                    <a:p>
                      <a:pPr algn="ctr"/>
                      <a:r>
                        <a:rPr lang="it-IT" sz="1800" dirty="0"/>
                        <a:t>Dinamica del punto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2 </a:t>
                      </a:r>
                      <a:endParaRPr lang="it-IT" sz="1800" dirty="0"/>
                    </a:p>
                    <a:p>
                      <a:pPr algn="ctr"/>
                      <a:r>
                        <a:rPr lang="it-IT" sz="1800" dirty="0"/>
                        <a:t>Dinamica del </a:t>
                      </a:r>
                      <a:r>
                        <a:rPr lang="it-IT" sz="1800" dirty="0" smtClean="0"/>
                        <a:t>punto (inclusi sistemi non inerziali) </a:t>
                      </a:r>
                      <a:endParaRPr lang="it-IT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3 </a:t>
                      </a:r>
                      <a:endParaRPr lang="it-IT" sz="2400" dirty="0"/>
                    </a:p>
                    <a:p>
                      <a:pPr algn="ctr"/>
                      <a:endParaRPr lang="it-IT" sz="1800" dirty="0"/>
                    </a:p>
                    <a:p>
                      <a:pPr algn="ctr"/>
                      <a:r>
                        <a:rPr lang="it-IT" sz="1800" dirty="0"/>
                        <a:t>Dinamica dei sistemi e del corpo rigido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4</a:t>
                      </a:r>
                      <a:endParaRPr lang="it-IT" sz="1800" dirty="0"/>
                    </a:p>
                    <a:p>
                      <a:pPr algn="ctr"/>
                      <a:r>
                        <a:rPr lang="it-IT" sz="1800" dirty="0"/>
                        <a:t>Termodinamica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30%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882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/>
            <a:r>
              <a:rPr lang="it-IT" dirty="0"/>
              <a:t>Ho preso i seguenti voti </a:t>
            </a:r>
          </a:p>
          <a:p>
            <a:pPr marL="514350" indent="-514350"/>
            <a:endParaRPr lang="it-IT" dirty="0"/>
          </a:p>
          <a:p>
            <a:endParaRPr lang="it-IT" dirty="0"/>
          </a:p>
          <a:p>
            <a:endParaRPr lang="it-IT" dirty="0"/>
          </a:p>
          <a:p>
            <a:r>
              <a:rPr lang="it-IT" dirty="0"/>
              <a:t>Si scarta la peggiore autovalutazione</a:t>
            </a:r>
          </a:p>
          <a:p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851493"/>
              </p:ext>
            </p:extLst>
          </p:nvPr>
        </p:nvGraphicFramePr>
        <p:xfrm>
          <a:off x="323528" y="4682419"/>
          <a:ext cx="7560840" cy="1410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1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2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3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4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AV 1</a:t>
                      </a:r>
                      <a:endParaRPr lang="it-IT" sz="2400" dirty="0"/>
                    </a:p>
                    <a:p>
                      <a:pPr algn="ctr"/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AV 2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AV 3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917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085898"/>
              </p:ext>
            </p:extLst>
          </p:nvPr>
        </p:nvGraphicFramePr>
        <p:xfrm>
          <a:off x="323528" y="2276872"/>
          <a:ext cx="7560840" cy="1380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</a:t>
                      </a:r>
                      <a:r>
                        <a:rPr lang="it-IT" sz="2400" baseline="0" dirty="0" smtClean="0"/>
                        <a:t> </a:t>
                      </a:r>
                      <a:r>
                        <a:rPr lang="it-IT" sz="2400" dirty="0" smtClean="0"/>
                        <a:t>1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2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3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4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AV 1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AV 2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AV 3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917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cxnSp>
        <p:nvCxnSpPr>
          <p:cNvPr id="9" name="Connettore 1 8"/>
          <p:cNvCxnSpPr/>
          <p:nvPr/>
        </p:nvCxnSpPr>
        <p:spPr>
          <a:xfrm flipV="1">
            <a:off x="6804248" y="4437112"/>
            <a:ext cx="1080120" cy="2088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/>
          <p:cNvCxnSpPr/>
          <p:nvPr/>
        </p:nvCxnSpPr>
        <p:spPr>
          <a:xfrm>
            <a:off x="6804248" y="4437112"/>
            <a:ext cx="1152128" cy="2088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82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/>
            <a:r>
              <a:rPr lang="it-IT" dirty="0"/>
              <a:t>La media delle autovalutazioni restanti è 26, si aggiungono i pesi</a:t>
            </a:r>
          </a:p>
          <a:p>
            <a:pPr marL="514350" indent="-514350"/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pPr marL="0" indent="0">
              <a:buNone/>
            </a:pPr>
            <a:endParaRPr lang="it-IT" dirty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961364"/>
              </p:ext>
            </p:extLst>
          </p:nvPr>
        </p:nvGraphicFramePr>
        <p:xfrm>
          <a:off x="1979712" y="3645024"/>
          <a:ext cx="5400600" cy="1998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1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2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3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4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/>
                        <a:t>Media </a:t>
                      </a:r>
                    </a:p>
                    <a:p>
                      <a:pPr algn="ctr"/>
                      <a:r>
                        <a:rPr lang="it-IT" sz="2400" dirty="0" smtClean="0"/>
                        <a:t>AV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917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7917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395536" y="5035242"/>
            <a:ext cx="8053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000" dirty="0"/>
              <a:t>Pesi</a:t>
            </a:r>
          </a:p>
        </p:txBody>
      </p:sp>
      <p:cxnSp>
        <p:nvCxnSpPr>
          <p:cNvPr id="8" name="Connettore 2 7"/>
          <p:cNvCxnSpPr/>
          <p:nvPr/>
        </p:nvCxnSpPr>
        <p:spPr>
          <a:xfrm>
            <a:off x="1200885" y="5312241"/>
            <a:ext cx="634811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9282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51521" y="1600199"/>
            <a:ext cx="8672820" cy="5087163"/>
          </a:xfrm>
        </p:spPr>
        <p:txBody>
          <a:bodyPr>
            <a:normAutofit/>
          </a:bodyPr>
          <a:lstStyle/>
          <a:p>
            <a:r>
              <a:rPr lang="it-IT" dirty="0"/>
              <a:t>Il peggior voto è alla terza prova : si scarta il 10% della terza prova</a:t>
            </a:r>
          </a:p>
          <a:p>
            <a:endParaRPr lang="it-IT" dirty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869659"/>
              </p:ext>
            </p:extLst>
          </p:nvPr>
        </p:nvGraphicFramePr>
        <p:xfrm>
          <a:off x="1763688" y="3086390"/>
          <a:ext cx="5400600" cy="1998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1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2 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3 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PES 4 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/>
                        <a:t>Media </a:t>
                      </a:r>
                    </a:p>
                    <a:p>
                      <a:pPr algn="ctr"/>
                      <a:r>
                        <a:rPr lang="it-IT" sz="2400" dirty="0" smtClean="0"/>
                        <a:t>AV</a:t>
                      </a:r>
                      <a:endParaRPr lang="it-IT" sz="24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917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7917"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b="1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000" dirty="0"/>
                        <a:t>0.1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107504" y="5733256"/>
            <a:ext cx="88168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dirty="0"/>
              <a:t>Voto di esonero : </a:t>
            </a:r>
          </a:p>
          <a:p>
            <a:pPr algn="ctr"/>
            <a:r>
              <a:rPr lang="it-IT" sz="2800" dirty="0"/>
              <a:t>(18x0.2) + (20x0.2) + (12x0.2)+ (16x0.3) + (26x0.1)=17,4≈</a:t>
            </a:r>
            <a:r>
              <a:rPr lang="it-IT" sz="2800" b="1" dirty="0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3418903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Esonero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/>
              <a:t>Si viene esonerati dallo scritto se sono verificate </a:t>
            </a:r>
            <a:r>
              <a:rPr lang="it-IT" b="1" i="1" dirty="0"/>
              <a:t>tutte</a:t>
            </a:r>
            <a:r>
              <a:rPr lang="it-IT" dirty="0"/>
              <a:t> le seguenti condizioni:</a:t>
            </a:r>
          </a:p>
          <a:p>
            <a:endParaRPr lang="it-IT" dirty="0"/>
          </a:p>
          <a:p>
            <a:pPr marL="514350" indent="-514350">
              <a:buAutoNum type="arabicParenR"/>
            </a:pPr>
            <a:r>
              <a:rPr lang="it-IT" dirty="0"/>
              <a:t>Il voto di esonero è almeno </a:t>
            </a:r>
            <a:r>
              <a:rPr lang="it-IT" b="1" dirty="0"/>
              <a:t>15 </a:t>
            </a:r>
          </a:p>
          <a:p>
            <a:pPr marL="0" indent="0">
              <a:buNone/>
            </a:pPr>
            <a:endParaRPr lang="it-IT" b="1" dirty="0"/>
          </a:p>
          <a:p>
            <a:pPr marL="0" indent="0">
              <a:buNone/>
            </a:pPr>
            <a:r>
              <a:rPr lang="it-IT" dirty="0"/>
              <a:t>2)</a:t>
            </a:r>
            <a:r>
              <a:rPr lang="it-IT" b="1" dirty="0"/>
              <a:t> </a:t>
            </a:r>
            <a:r>
              <a:rPr lang="it-IT" dirty="0"/>
              <a:t>Il voto della quarta prova intercorso è almeno </a:t>
            </a:r>
            <a:r>
              <a:rPr lang="it-IT" b="1" dirty="0"/>
              <a:t>12</a:t>
            </a:r>
            <a:r>
              <a:rPr lang="it-IT" dirty="0"/>
              <a:t> 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3)  La media pesata delle prime tre prove è almeno </a:t>
            </a:r>
            <a:r>
              <a:rPr lang="it-IT" b="1" dirty="0"/>
              <a:t>12</a:t>
            </a:r>
          </a:p>
          <a:p>
            <a:pPr marL="0" indent="0">
              <a:buNone/>
            </a:pPr>
            <a:r>
              <a:rPr lang="it-IT" dirty="0"/>
              <a:t>(nell’ esempio precedente la media pesata delle prime tre prove è [(18x0.2) + (20x0.2) + (12x0.3)]/0,7 = 16)</a:t>
            </a:r>
          </a:p>
          <a:p>
            <a:pPr marL="0" indent="0">
              <a:buNone/>
            </a:pPr>
            <a:endParaRPr lang="it-IT" b="1" dirty="0"/>
          </a:p>
          <a:p>
            <a:pPr marL="0" indent="0">
              <a:buNone/>
            </a:pPr>
            <a:r>
              <a:rPr lang="it-IT" dirty="0"/>
              <a:t>L’esonero si conserva fino a </a:t>
            </a:r>
            <a:r>
              <a:rPr lang="it-IT" b="1" dirty="0"/>
              <a:t>settembre </a:t>
            </a:r>
            <a:r>
              <a:rPr lang="it-IT" b="1" dirty="0" smtClean="0"/>
              <a:t>2020</a:t>
            </a:r>
            <a:endParaRPr lang="it-IT" b="1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851675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Prove in itinere vs Esame scritto 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it-IT" dirty="0"/>
              <a:t>Le prove effettuate durante il corso, che si venga o meno esonerati, costituiscono un </a:t>
            </a:r>
            <a:r>
              <a:rPr lang="it-IT" b="1" dirty="0"/>
              <a:t>bonus </a:t>
            </a:r>
            <a:r>
              <a:rPr lang="it-IT" dirty="0"/>
              <a:t>sullo scritto pari ad </a:t>
            </a:r>
            <a:r>
              <a:rPr lang="it-IT" b="1" dirty="0"/>
              <a:t>1/5</a:t>
            </a:r>
            <a:r>
              <a:rPr lang="it-IT" dirty="0"/>
              <a:t> del punteggio finale. </a:t>
            </a:r>
          </a:p>
          <a:p>
            <a:r>
              <a:rPr lang="it-IT" dirty="0"/>
              <a:t>Ad esempio con un  voto d’esonero pari a 12  il bonus vale 12/5=2.4 =&gt; 2 punti. La soglia di sbarramento allo scritto per lo studente diventa quindi di 13 punti anziché 15.</a:t>
            </a:r>
          </a:p>
          <a:p>
            <a:r>
              <a:rPr lang="it-IT" dirty="0"/>
              <a:t>Questo bonus è conservato per tutto l’anno accademico (fino a </a:t>
            </a:r>
            <a:r>
              <a:rPr lang="it-IT" b="1" dirty="0"/>
              <a:t>marzo </a:t>
            </a:r>
            <a:r>
              <a:rPr lang="it-IT" b="1" dirty="0" smtClean="0"/>
              <a:t>2021</a:t>
            </a:r>
            <a:r>
              <a:rPr lang="it-IT" dirty="0" smtClean="0"/>
              <a:t>)</a:t>
            </a:r>
            <a:endParaRPr lang="it-IT" dirty="0"/>
          </a:p>
          <a:p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88203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FAQ valutazione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it-IT" dirty="0"/>
              <a:t>Partecipare alle prove di autovalutazione costituisce sempre un bonus supplementare rispetto alle prove intercorso. </a:t>
            </a:r>
            <a:r>
              <a:rPr lang="it-IT" b="1" dirty="0"/>
              <a:t>Conviene !!!!</a:t>
            </a:r>
            <a:r>
              <a:rPr lang="it-IT" dirty="0"/>
              <a:t>.</a:t>
            </a:r>
          </a:p>
          <a:p>
            <a:r>
              <a:rPr lang="it-IT" dirty="0"/>
              <a:t>La mancata partecipazione ad una prova intercorso non preclude l’esonero. Questa prova peserà con voto 0 nella media.</a:t>
            </a:r>
          </a:p>
          <a:p>
            <a:r>
              <a:rPr lang="it-IT" dirty="0"/>
              <a:t>Anche se si valuta in anticipo l’impossibilità di essere esonerati, partecipare alle prove successive conviene per incrementare il bonus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54875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Strumenti del corso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4925144"/>
          </a:xfrm>
        </p:spPr>
        <p:txBody>
          <a:bodyPr>
            <a:normAutofit/>
          </a:bodyPr>
          <a:lstStyle/>
          <a:p>
            <a:r>
              <a:rPr lang="it-IT" dirty="0" smtClean="0"/>
              <a:t>Siti docente (Cataudella e Liccardo): </a:t>
            </a:r>
            <a:r>
              <a:rPr lang="it-IT" dirty="0"/>
              <a:t>materiale didattico, compiti, informazioni su aule di esame, programma</a:t>
            </a:r>
            <a:r>
              <a:rPr lang="it-IT" dirty="0" smtClean="0"/>
              <a:t>…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>
              <a:sym typeface="Wingdings"/>
            </a:endParaRPr>
          </a:p>
          <a:p>
            <a:endParaRPr lang="it-IT" dirty="0" smtClean="0">
              <a:sym typeface="Wingdings"/>
            </a:endParaRPr>
          </a:p>
          <a:p>
            <a:endParaRPr lang="it-IT" dirty="0">
              <a:sym typeface="Wingdings"/>
            </a:endParaRPr>
          </a:p>
          <a:p>
            <a:endParaRPr lang="it-IT" dirty="0" smtClean="0">
              <a:sym typeface="Wingdings"/>
            </a:endParaRPr>
          </a:p>
          <a:p>
            <a:endParaRPr lang="it-IT" dirty="0">
              <a:sym typeface="Wingdings"/>
            </a:endParaRPr>
          </a:p>
          <a:p>
            <a:endParaRPr lang="it-IT" dirty="0" smtClean="0">
              <a:sym typeface="Wingdings"/>
            </a:endParaRPr>
          </a:p>
          <a:p>
            <a:endParaRPr lang="it-IT" dirty="0">
              <a:sym typeface="Wingdings"/>
            </a:endParaRPr>
          </a:p>
          <a:p>
            <a:endParaRPr lang="it-IT" dirty="0" smtClean="0">
              <a:sym typeface="Wingdings"/>
            </a:endParaRPr>
          </a:p>
          <a:p>
            <a:pPr marL="514350" indent="-51435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514350" indent="-514350"/>
            <a:endParaRPr lang="it-IT" dirty="0"/>
          </a:p>
          <a:p>
            <a:pPr marL="514350" indent="-514350">
              <a:buNone/>
            </a:pPr>
            <a:endParaRPr lang="it-IT" dirty="0"/>
          </a:p>
          <a:p>
            <a:pPr marL="514350" indent="-514350">
              <a:buNone/>
            </a:pPr>
            <a:endParaRPr lang="it-IT" dirty="0"/>
          </a:p>
          <a:p>
            <a:pPr marL="514350" indent="-514350"/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pic>
        <p:nvPicPr>
          <p:cNvPr id="3" name="Immagine 2" descr="CARTELLE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" r="51687"/>
          <a:stretch/>
        </p:blipFill>
        <p:spPr>
          <a:xfrm>
            <a:off x="41652" y="2996952"/>
            <a:ext cx="4274308" cy="2160240"/>
          </a:xfrm>
          <a:prstGeom prst="rect">
            <a:avLst/>
          </a:prstGeom>
        </p:spPr>
      </p:pic>
      <p:pic>
        <p:nvPicPr>
          <p:cNvPr id="5" name="Immagine 4" descr="VETTORI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005064"/>
            <a:ext cx="4043022" cy="1601530"/>
          </a:xfrm>
          <a:prstGeom prst="rect">
            <a:avLst/>
          </a:prstGeom>
        </p:spPr>
      </p:pic>
      <p:cxnSp>
        <p:nvCxnSpPr>
          <p:cNvPr id="7" name="Connettore 2 6"/>
          <p:cNvCxnSpPr>
            <a:endCxn id="5" idx="1"/>
          </p:cNvCxnSpPr>
          <p:nvPr/>
        </p:nvCxnSpPr>
        <p:spPr>
          <a:xfrm>
            <a:off x="3131840" y="4222542"/>
            <a:ext cx="1368152" cy="5832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5287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a 4"/>
          <p:cNvGraphicFramePr/>
          <p:nvPr>
            <p:extLst>
              <p:ext uri="{D42A27DB-BD31-4B8C-83A1-F6EECF244321}">
                <p14:modId xmlns:p14="http://schemas.microsoft.com/office/powerpoint/2010/main" val="293944896"/>
              </p:ext>
            </p:extLst>
          </p:nvPr>
        </p:nvGraphicFramePr>
        <p:xfrm>
          <a:off x="683568" y="1124744"/>
          <a:ext cx="792088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1187624" y="33265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Web Docenti LICCARDO </a:t>
            </a:r>
            <a:r>
              <a:rPr lang="it-IT" b="1" dirty="0" smtClean="0">
                <a:sym typeface="Wingdings"/>
              </a:rPr>
              <a:t> </a:t>
            </a:r>
            <a:r>
              <a:rPr lang="it-IT" b="1" dirty="0" smtClean="0"/>
              <a:t>CARTELLA ESERCIZI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2564881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51520" y="908720"/>
            <a:ext cx="8784976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it-IT" dirty="0" smtClean="0">
              <a:sym typeface="Wingdings"/>
            </a:endParaRPr>
          </a:p>
          <a:p>
            <a:r>
              <a:rPr lang="it-IT" dirty="0" smtClean="0">
                <a:sym typeface="Wingdings"/>
              </a:rPr>
              <a:t>ISCRIZIONE </a:t>
            </a:r>
            <a:r>
              <a:rPr lang="it-IT" dirty="0">
                <a:sym typeface="Wingdings"/>
              </a:rPr>
              <a:t>AL CORSO </a:t>
            </a:r>
            <a:r>
              <a:rPr lang="mr-IN" dirty="0">
                <a:sym typeface="Wingdings"/>
              </a:rPr>
              <a:t>–</a:t>
            </a:r>
            <a:r>
              <a:rPr lang="it-IT" dirty="0">
                <a:sym typeface="Wingdings"/>
              </a:rPr>
              <a:t>pagina web-docenti </a:t>
            </a:r>
            <a:r>
              <a:rPr lang="it-IT" dirty="0" smtClean="0">
                <a:sym typeface="Wingdings"/>
              </a:rPr>
              <a:t>LICCARDO  </a:t>
            </a:r>
            <a:r>
              <a:rPr lang="it-IT" b="1" dirty="0" smtClean="0">
                <a:sym typeface="Wingdings"/>
              </a:rPr>
              <a:t>indispensabile!</a:t>
            </a:r>
            <a:endParaRPr lang="it-IT" b="1" dirty="0">
              <a:sym typeface="Wingdings"/>
            </a:endParaRP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Ulteriori materiali didattici possono essere trovati sulla pagina web:</a:t>
            </a:r>
          </a:p>
          <a:p>
            <a:pPr marL="514350" indent="-514350"/>
            <a:endParaRPr lang="it-IT" dirty="0"/>
          </a:p>
          <a:p>
            <a:pPr marL="0" indent="0">
              <a:buNone/>
            </a:pPr>
            <a:r>
              <a:rPr lang="it-IT" dirty="0"/>
              <a:t>	</a:t>
            </a:r>
            <a:r>
              <a:rPr lang="it-IT" dirty="0">
                <a:solidFill>
                  <a:srgbClr val="0000FF"/>
                </a:solidFill>
                <a:hlinkClick r:id="rId2"/>
              </a:rPr>
              <a:t>http://people.na.infn.it/clarizia</a:t>
            </a:r>
            <a:endParaRPr lang="it-IT" dirty="0"/>
          </a:p>
          <a:p>
            <a:pPr marL="514350" indent="-51435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514350" indent="-514350"/>
            <a:endParaRPr lang="it-IT" dirty="0"/>
          </a:p>
          <a:p>
            <a:pPr marL="514350" indent="-514350">
              <a:buNone/>
            </a:pPr>
            <a:endParaRPr lang="it-IT" dirty="0"/>
          </a:p>
          <a:p>
            <a:pPr marL="514350" indent="-514350">
              <a:buNone/>
            </a:pPr>
            <a:endParaRPr lang="it-IT" dirty="0"/>
          </a:p>
          <a:p>
            <a:pPr marL="514350" indent="-514350"/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7211"/>
            <a:ext cx="8229600" cy="1143000"/>
          </a:xfrm>
        </p:spPr>
        <p:txBody>
          <a:bodyPr/>
          <a:lstStyle/>
          <a:p>
            <a:r>
              <a:rPr lang="it-IT" dirty="0"/>
              <a:t>Testi consigliati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929411"/>
          </a:xfrm>
        </p:spPr>
        <p:txBody>
          <a:bodyPr>
            <a:normAutofit fontScale="55000" lnSpcReduction="20000"/>
          </a:bodyPr>
          <a:lstStyle/>
          <a:p>
            <a:r>
              <a:rPr lang="it-IT" i="1" dirty="0" err="1"/>
              <a:t>Focardi</a:t>
            </a:r>
            <a:r>
              <a:rPr lang="it-IT" i="1" dirty="0"/>
              <a:t>-Massa-</a:t>
            </a:r>
            <a:r>
              <a:rPr lang="it-IT" i="1" dirty="0" err="1"/>
              <a:t>Uguzzoni</a:t>
            </a:r>
            <a:r>
              <a:rPr lang="it-IT" i="1" dirty="0"/>
              <a:t>-Villa </a:t>
            </a:r>
            <a:r>
              <a:rPr lang="it-IT" dirty="0"/>
              <a:t>“Fisica Generale - MECCANICA E TERMODINAMICA” Seconda edizione</a:t>
            </a:r>
          </a:p>
          <a:p>
            <a:r>
              <a:rPr lang="it-IT" dirty="0"/>
              <a:t>ISBN: 9788808182159 </a:t>
            </a:r>
            <a:r>
              <a:rPr lang="it-IT" dirty="0">
                <a:hlinkClick r:id="rId2"/>
              </a:rPr>
              <a:t>https://www.zanichelli.it/ricerca/prodotti/fisica-generale-meccanica-e-termodinamica-focardi-massa-uguzzoni-villa</a:t>
            </a:r>
            <a:endParaRPr lang="it-IT" dirty="0"/>
          </a:p>
          <a:p>
            <a:pPr marL="0" indent="0">
              <a:buNone/>
            </a:pPr>
            <a:endParaRPr lang="it-IT" dirty="0"/>
          </a:p>
          <a:p>
            <a:r>
              <a:rPr lang="it-IT" i="1" dirty="0"/>
              <a:t>S. Rosati</a:t>
            </a:r>
            <a:r>
              <a:rPr lang="it-IT" dirty="0"/>
              <a:t>, “FISICA GENERALE - Vol. 1”, Casa Editrice Ambrosiana</a:t>
            </a:r>
          </a:p>
          <a:p>
            <a:endParaRPr lang="it-IT" dirty="0"/>
          </a:p>
          <a:p>
            <a:r>
              <a:rPr lang="it-IT" i="1" dirty="0"/>
              <a:t>C. </a:t>
            </a:r>
            <a:r>
              <a:rPr lang="it-IT" i="1" dirty="0" err="1"/>
              <a:t>Mencuccini</a:t>
            </a:r>
            <a:r>
              <a:rPr lang="it-IT" i="1" dirty="0"/>
              <a:t>, V. Silvestrini</a:t>
            </a:r>
            <a:r>
              <a:rPr lang="it-IT" dirty="0"/>
              <a:t>, “FISICA 1 - Meccanica Termodinamica”, Liguori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i="1" dirty="0"/>
              <a:t>A scopo introduttivo per chi ha bisogno di consolidare le conoscenze di matematica di base si consiglia il testo:</a:t>
            </a:r>
          </a:p>
          <a:p>
            <a:r>
              <a:rPr lang="it-IT" dirty="0"/>
              <a:t>Davidson- Metodi matematici per un corso introduttivo di fisica</a:t>
            </a:r>
          </a:p>
          <a:p>
            <a:r>
              <a:rPr lang="it-IT" dirty="0">
                <a:hlinkClick r:id="rId3"/>
              </a:rPr>
              <a:t>http://www.edises.it/universitario/metodi-matematici-per-un-corso-introduttivo-di-fisica-1432.html</a:t>
            </a:r>
            <a:endParaRPr lang="it-IT" i="1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93426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Tutors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it-IT" dirty="0"/>
              <a:t>Supporto didattico per chi è in difficoltà col corso</a:t>
            </a:r>
          </a:p>
          <a:p>
            <a:r>
              <a:rPr lang="it-IT" dirty="0"/>
              <a:t>I tutors sono «studenti esperti» non professori: non vi giudicheranno, sono qui per aiutarvi a superare le difficoltà</a:t>
            </a:r>
          </a:p>
          <a:p>
            <a:r>
              <a:rPr lang="it-IT" dirty="0"/>
              <a:t>Il tutoraggio non è sostitutivo dell’esercitazione, né copre argomenti in più non trattati a lezione,  a parte competenze di base eventualmente da rinfrescare (es. trigonometria, equazioni e disequazioni algebriche, etc.)</a:t>
            </a:r>
          </a:p>
        </p:txBody>
      </p:sp>
    </p:spTree>
    <p:extLst>
      <p:ext uri="{BB962C8B-B14F-4D97-AF65-F5344CB8AC3E}">
        <p14:creationId xmlns:p14="http://schemas.microsoft.com/office/powerpoint/2010/main" val="2340584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4384</TotalTime>
  <Words>1405</Words>
  <Application>Microsoft Macintosh PowerPoint</Application>
  <PresentationFormat>Presentazione su schermo (4:3)</PresentationFormat>
  <Paragraphs>389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25" baseType="lpstr">
      <vt:lpstr>Tema di Office</vt:lpstr>
      <vt:lpstr>Presentazione di PowerPoint</vt:lpstr>
      <vt:lpstr>Riferimenti</vt:lpstr>
      <vt:lpstr>Presentazione di PowerPoint</vt:lpstr>
      <vt:lpstr>Presentazione di PowerPoint</vt:lpstr>
      <vt:lpstr>Presentazione di PowerPoint</vt:lpstr>
      <vt:lpstr>Presentazione di PowerPoint</vt:lpstr>
      <vt:lpstr>Esame Finale</vt:lpstr>
      <vt:lpstr>Esame scritto</vt:lpstr>
      <vt:lpstr>Valutazioni in itinere</vt:lpstr>
      <vt:lpstr>Valutazioni durante il corso</vt:lpstr>
      <vt:lpstr>Calendario prove primo semestre</vt:lpstr>
      <vt:lpstr>Valutazioni delle prove</vt:lpstr>
      <vt:lpstr>Valutazioni delle prove</vt:lpstr>
      <vt:lpstr>Esempio</vt:lpstr>
      <vt:lpstr>Esempio</vt:lpstr>
      <vt:lpstr>Esempio</vt:lpstr>
      <vt:lpstr>Esonero</vt:lpstr>
      <vt:lpstr>Prove in itinere vs Esame scritto </vt:lpstr>
      <vt:lpstr>FAQ valutazione</vt:lpstr>
      <vt:lpstr>Strumenti del corso</vt:lpstr>
      <vt:lpstr>Presentazione di PowerPoint</vt:lpstr>
      <vt:lpstr>Presentazione di PowerPoint</vt:lpstr>
      <vt:lpstr>Testi consigliati</vt:lpstr>
      <vt:lpstr>Tutors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Luigi</dc:creator>
  <cp:lastModifiedBy>antonella liccardo</cp:lastModifiedBy>
  <cp:revision>137</cp:revision>
  <cp:lastPrinted>2017-10-05T08:41:31Z</cp:lastPrinted>
  <dcterms:created xsi:type="dcterms:W3CDTF">2015-03-01T14:23:06Z</dcterms:created>
  <dcterms:modified xsi:type="dcterms:W3CDTF">2019-09-26T06:39:43Z</dcterms:modified>
</cp:coreProperties>
</file>