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707" r:id="rId2"/>
    <p:sldMasterId id="2147483719" r:id="rId3"/>
    <p:sldMasterId id="2147483731" r:id="rId4"/>
    <p:sldMasterId id="2147483743" r:id="rId5"/>
  </p:sldMasterIdLst>
  <p:notesMasterIdLst>
    <p:notesMasterId r:id="rId37"/>
  </p:notesMasterIdLst>
  <p:handoutMasterIdLst>
    <p:handoutMasterId r:id="rId38"/>
  </p:handoutMasterIdLst>
  <p:sldIdLst>
    <p:sldId id="256" r:id="rId6"/>
    <p:sldId id="265" r:id="rId7"/>
    <p:sldId id="613" r:id="rId8"/>
    <p:sldId id="302" r:id="rId9"/>
    <p:sldId id="285" r:id="rId10"/>
    <p:sldId id="286" r:id="rId11"/>
    <p:sldId id="267" r:id="rId12"/>
    <p:sldId id="261" r:id="rId13"/>
    <p:sldId id="306" r:id="rId14"/>
    <p:sldId id="614" r:id="rId15"/>
    <p:sldId id="308" r:id="rId16"/>
    <p:sldId id="271" r:id="rId17"/>
    <p:sldId id="273" r:id="rId18"/>
    <p:sldId id="615" r:id="rId19"/>
    <p:sldId id="291" r:id="rId20"/>
    <p:sldId id="318" r:id="rId21"/>
    <p:sldId id="283" r:id="rId22"/>
    <p:sldId id="260" r:id="rId23"/>
    <p:sldId id="309" r:id="rId24"/>
    <p:sldId id="319" r:id="rId25"/>
    <p:sldId id="310" r:id="rId26"/>
    <p:sldId id="329" r:id="rId27"/>
    <p:sldId id="287" r:id="rId28"/>
    <p:sldId id="568" r:id="rId29"/>
    <p:sldId id="333" r:id="rId30"/>
    <p:sldId id="280" r:id="rId31"/>
    <p:sldId id="311" r:id="rId32"/>
    <p:sldId id="289" r:id="rId33"/>
    <p:sldId id="290" r:id="rId34"/>
    <p:sldId id="312" r:id="rId35"/>
    <p:sldId id="332" r:id="rId36"/>
  </p:sldIdLst>
  <p:sldSz cx="9144000" cy="6858000" type="screen4x3"/>
  <p:notesSz cx="6735763" cy="9866313"/>
  <p:defaultTextStyle>
    <a:defPPr>
      <a:defRPr lang="en-GB"/>
    </a:defPPr>
    <a:lvl1pPr algn="ctr" rtl="0" fontAlgn="base">
      <a:spcBef>
        <a:spcPct val="0"/>
      </a:spcBef>
      <a:spcAft>
        <a:spcPct val="0"/>
      </a:spcAft>
      <a:defRPr sz="1600" kern="1200">
        <a:solidFill>
          <a:schemeClr val="tx1"/>
        </a:solidFill>
        <a:latin typeface="Times New Roman" pitchFamily="18" charset="0"/>
        <a:ea typeface="+mn-ea"/>
        <a:cs typeface="+mn-cs"/>
      </a:defRPr>
    </a:lvl1pPr>
    <a:lvl2pPr marL="457200" algn="ctr" rtl="0" fontAlgn="base">
      <a:spcBef>
        <a:spcPct val="0"/>
      </a:spcBef>
      <a:spcAft>
        <a:spcPct val="0"/>
      </a:spcAft>
      <a:defRPr sz="1600" kern="1200">
        <a:solidFill>
          <a:schemeClr val="tx1"/>
        </a:solidFill>
        <a:latin typeface="Times New Roman" pitchFamily="18" charset="0"/>
        <a:ea typeface="+mn-ea"/>
        <a:cs typeface="+mn-cs"/>
      </a:defRPr>
    </a:lvl2pPr>
    <a:lvl3pPr marL="914400" algn="ctr" rtl="0" fontAlgn="base">
      <a:spcBef>
        <a:spcPct val="0"/>
      </a:spcBef>
      <a:spcAft>
        <a:spcPct val="0"/>
      </a:spcAft>
      <a:defRPr sz="1600" kern="1200">
        <a:solidFill>
          <a:schemeClr val="tx1"/>
        </a:solidFill>
        <a:latin typeface="Times New Roman" pitchFamily="18" charset="0"/>
        <a:ea typeface="+mn-ea"/>
        <a:cs typeface="+mn-cs"/>
      </a:defRPr>
    </a:lvl3pPr>
    <a:lvl4pPr marL="1371600" algn="ctr" rtl="0" fontAlgn="base">
      <a:spcBef>
        <a:spcPct val="0"/>
      </a:spcBef>
      <a:spcAft>
        <a:spcPct val="0"/>
      </a:spcAft>
      <a:defRPr sz="1600" kern="1200">
        <a:solidFill>
          <a:schemeClr val="tx1"/>
        </a:solidFill>
        <a:latin typeface="Times New Roman" pitchFamily="18" charset="0"/>
        <a:ea typeface="+mn-ea"/>
        <a:cs typeface="+mn-cs"/>
      </a:defRPr>
    </a:lvl4pPr>
    <a:lvl5pPr marL="1828800" algn="ctr" rtl="0" fontAlgn="base">
      <a:spcBef>
        <a:spcPct val="0"/>
      </a:spcBef>
      <a:spcAft>
        <a:spcPct val="0"/>
      </a:spcAft>
      <a:defRPr sz="1600" kern="1200">
        <a:solidFill>
          <a:schemeClr val="tx1"/>
        </a:solidFill>
        <a:latin typeface="Times New Roman" pitchFamily="18" charset="0"/>
        <a:ea typeface="+mn-ea"/>
        <a:cs typeface="+mn-cs"/>
      </a:defRPr>
    </a:lvl5pPr>
    <a:lvl6pPr marL="2286000" algn="l" defTabSz="914400" rtl="0" eaLnBrk="1" latinLnBrk="0" hangingPunct="1">
      <a:defRPr sz="1600" kern="1200">
        <a:solidFill>
          <a:schemeClr val="tx1"/>
        </a:solidFill>
        <a:latin typeface="Times New Roman" pitchFamily="18" charset="0"/>
        <a:ea typeface="+mn-ea"/>
        <a:cs typeface="+mn-cs"/>
      </a:defRPr>
    </a:lvl6pPr>
    <a:lvl7pPr marL="2743200" algn="l" defTabSz="914400" rtl="0" eaLnBrk="1" latinLnBrk="0" hangingPunct="1">
      <a:defRPr sz="1600" kern="1200">
        <a:solidFill>
          <a:schemeClr val="tx1"/>
        </a:solidFill>
        <a:latin typeface="Times New Roman" pitchFamily="18" charset="0"/>
        <a:ea typeface="+mn-ea"/>
        <a:cs typeface="+mn-cs"/>
      </a:defRPr>
    </a:lvl7pPr>
    <a:lvl8pPr marL="3200400" algn="l" defTabSz="914400" rtl="0" eaLnBrk="1" latinLnBrk="0" hangingPunct="1">
      <a:defRPr sz="1600" kern="1200">
        <a:solidFill>
          <a:schemeClr val="tx1"/>
        </a:solidFill>
        <a:latin typeface="Times New Roman" pitchFamily="18" charset="0"/>
        <a:ea typeface="+mn-ea"/>
        <a:cs typeface="+mn-cs"/>
      </a:defRPr>
    </a:lvl8pPr>
    <a:lvl9pPr marL="3657600" algn="l" defTabSz="914400" rtl="0" eaLnBrk="1" latinLnBrk="0" hangingPunct="1">
      <a:defRPr sz="16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08">
          <p15:clr>
            <a:srgbClr val="A4A3A4"/>
          </p15:clr>
        </p15:guide>
        <p15:guide id="2" pos="212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343BA"/>
    <a:srgbClr val="FFFFFF"/>
    <a:srgbClr val="1843BA"/>
    <a:srgbClr val="011681"/>
    <a:srgbClr val="FFFF99"/>
    <a:srgbClr val="FF3300"/>
    <a:srgbClr val="3399FF"/>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horzBarState="maximized">
    <p:restoredLeft sz="15620" autoAdjust="0"/>
    <p:restoredTop sz="94660"/>
  </p:normalViewPr>
  <p:slideViewPr>
    <p:cSldViewPr>
      <p:cViewPr varScale="1">
        <p:scale>
          <a:sx n="72" d="100"/>
          <a:sy n="72" d="100"/>
        </p:scale>
        <p:origin x="1704"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50" d="100"/>
        <a:sy n="150" d="100"/>
      </p:scale>
      <p:origin x="0" y="-18174"/>
    </p:cViewPr>
  </p:sorterViewPr>
  <p:notesViewPr>
    <p:cSldViewPr>
      <p:cViewPr varScale="1">
        <p:scale>
          <a:sx n="39" d="100"/>
          <a:sy n="39" d="100"/>
        </p:scale>
        <p:origin x="-1482" y="-102"/>
      </p:cViewPr>
      <p:guideLst>
        <p:guide orient="horz" pos="3108"/>
        <p:guide pos="212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8.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19413"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pPr>
              <a:defRPr/>
            </a:pPr>
            <a:endParaRPr lang="en-US"/>
          </a:p>
        </p:txBody>
      </p:sp>
      <p:sp>
        <p:nvSpPr>
          <p:cNvPr id="23555" name="Rectangle 3"/>
          <p:cNvSpPr>
            <a:spLocks noGrp="1" noChangeArrowheads="1"/>
          </p:cNvSpPr>
          <p:nvPr>
            <p:ph type="dt" sz="quarter" idx="1"/>
          </p:nvPr>
        </p:nvSpPr>
        <p:spPr bwMode="auto">
          <a:xfrm>
            <a:off x="3814763" y="0"/>
            <a:ext cx="2919412"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3556" name="Rectangle 4"/>
          <p:cNvSpPr>
            <a:spLocks noGrp="1" noChangeArrowheads="1"/>
          </p:cNvSpPr>
          <p:nvPr>
            <p:ph type="ftr" sz="quarter" idx="2"/>
          </p:nvPr>
        </p:nvSpPr>
        <p:spPr bwMode="auto">
          <a:xfrm>
            <a:off x="0" y="9371013"/>
            <a:ext cx="2919413"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pPr>
              <a:defRPr/>
            </a:pPr>
            <a:endParaRPr lang="en-US"/>
          </a:p>
        </p:txBody>
      </p:sp>
      <p:sp>
        <p:nvSpPr>
          <p:cNvPr id="23557" name="Rectangle 5"/>
          <p:cNvSpPr>
            <a:spLocks noGrp="1" noChangeArrowheads="1"/>
          </p:cNvSpPr>
          <p:nvPr>
            <p:ph type="sldNum" sz="quarter" idx="3"/>
          </p:nvPr>
        </p:nvSpPr>
        <p:spPr bwMode="auto">
          <a:xfrm>
            <a:off x="3814763" y="9371013"/>
            <a:ext cx="2919412" cy="49371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210A7735-5D1C-4061-A882-D49A7825E6D8}" type="slidenum">
              <a:rPr lang="en-US"/>
              <a:pPr>
                <a:defRPr/>
              </a:pPr>
              <a:t>‹N›</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19413"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200"/>
            </a:lvl1pPr>
          </a:lstStyle>
          <a:p>
            <a:pPr>
              <a:defRPr/>
            </a:pPr>
            <a:endParaRPr lang="en-GB"/>
          </a:p>
        </p:txBody>
      </p:sp>
      <p:sp>
        <p:nvSpPr>
          <p:cNvPr id="12291" name="Rectangle 3"/>
          <p:cNvSpPr>
            <a:spLocks noGrp="1" noChangeArrowheads="1"/>
          </p:cNvSpPr>
          <p:nvPr>
            <p:ph type="dt" idx="1"/>
          </p:nvPr>
        </p:nvSpPr>
        <p:spPr bwMode="auto">
          <a:xfrm>
            <a:off x="3816350" y="0"/>
            <a:ext cx="2919413" cy="493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GB"/>
          </a:p>
        </p:txBody>
      </p:sp>
      <p:sp>
        <p:nvSpPr>
          <p:cNvPr id="33796" name="Rectangle 4"/>
          <p:cNvSpPr>
            <a:spLocks noGrp="1" noRot="1" noChangeAspect="1" noChangeArrowheads="1" noTextEdit="1"/>
          </p:cNvSpPr>
          <p:nvPr>
            <p:ph type="sldImg" idx="2"/>
          </p:nvPr>
        </p:nvSpPr>
        <p:spPr bwMode="auto">
          <a:xfrm>
            <a:off x="901700" y="739775"/>
            <a:ext cx="4932363" cy="3700463"/>
          </a:xfrm>
          <a:prstGeom prst="rect">
            <a:avLst/>
          </a:prstGeom>
          <a:noFill/>
          <a:ln w="9525">
            <a:solidFill>
              <a:srgbClr val="000000"/>
            </a:solidFill>
            <a:miter lim="800000"/>
            <a:headEnd/>
            <a:tailEnd/>
          </a:ln>
        </p:spPr>
      </p:sp>
      <p:sp>
        <p:nvSpPr>
          <p:cNvPr id="12293" name="Rectangle 5"/>
          <p:cNvSpPr>
            <a:spLocks noGrp="1" noChangeArrowheads="1"/>
          </p:cNvSpPr>
          <p:nvPr>
            <p:ph type="body" sz="quarter" idx="3"/>
          </p:nvPr>
        </p:nvSpPr>
        <p:spPr bwMode="auto">
          <a:xfrm>
            <a:off x="898525" y="4686300"/>
            <a:ext cx="4938713" cy="44402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2294" name="Rectangle 6"/>
          <p:cNvSpPr>
            <a:spLocks noGrp="1" noChangeArrowheads="1"/>
          </p:cNvSpPr>
          <p:nvPr>
            <p:ph type="ftr" sz="quarter" idx="4"/>
          </p:nvPr>
        </p:nvSpPr>
        <p:spPr bwMode="auto">
          <a:xfrm>
            <a:off x="0" y="9372600"/>
            <a:ext cx="2919413" cy="49371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200"/>
            </a:lvl1pPr>
          </a:lstStyle>
          <a:p>
            <a:pPr>
              <a:defRPr/>
            </a:pPr>
            <a:endParaRPr lang="en-GB"/>
          </a:p>
        </p:txBody>
      </p:sp>
      <p:sp>
        <p:nvSpPr>
          <p:cNvPr id="12295" name="Rectangle 7"/>
          <p:cNvSpPr>
            <a:spLocks noGrp="1" noChangeArrowheads="1"/>
          </p:cNvSpPr>
          <p:nvPr>
            <p:ph type="sldNum" sz="quarter" idx="5"/>
          </p:nvPr>
        </p:nvSpPr>
        <p:spPr bwMode="auto">
          <a:xfrm>
            <a:off x="3816350" y="9372600"/>
            <a:ext cx="2919413" cy="493713"/>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31C03A26-CBD8-43E9-AC81-F90807C1BE99}" type="slidenum">
              <a:rPr lang="en-GB"/>
              <a:pPr>
                <a:defRPr/>
              </a:pPr>
              <a:t>‹N›</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p>
            <a:fld id="{F2D4B40C-603D-4F2C-A056-C221CDE58A35}" type="slidenum">
              <a:rPr lang="en-GB" smtClean="0"/>
              <a:pPr/>
              <a:t>7</a:t>
            </a:fld>
            <a:endParaRPr lang="en-GB"/>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a:noFill/>
          <a:ln/>
        </p:spPr>
        <p:txBody>
          <a:bodyPr/>
          <a:lstStyle/>
          <a:p>
            <a:pPr eaLnBrk="1" hangingPunct="1"/>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FE91FE04-96FF-4A42-B799-A4DA1A20F9BC}"/>
              </a:ext>
            </a:extLst>
          </p:cNvPr>
          <p:cNvSpPr>
            <a:spLocks noGrp="1" noChangeArrowheads="1"/>
          </p:cNvSpPr>
          <p:nvPr>
            <p:ph type="sldNum" sz="quarter" idx="5"/>
          </p:nvPr>
        </p:nvSpPr>
        <p:spPr>
          <a:noFill/>
        </p:spPr>
        <p:txBody>
          <a:bodyPr/>
          <a:lstStyle>
            <a:lvl1pPr>
              <a:defRPr sz="2400">
                <a:solidFill>
                  <a:schemeClr val="tx1"/>
                </a:solidFill>
                <a:latin typeface="Verdana" panose="020B0604030504040204" pitchFamily="34" charset="0"/>
              </a:defRPr>
            </a:lvl1pPr>
            <a:lvl2pPr marL="742950" indent="-285750">
              <a:defRPr sz="2400">
                <a:solidFill>
                  <a:schemeClr val="tx1"/>
                </a:solidFill>
                <a:latin typeface="Verdana" panose="020B0604030504040204" pitchFamily="34" charset="0"/>
              </a:defRPr>
            </a:lvl2pPr>
            <a:lvl3pPr marL="1143000" indent="-228600">
              <a:defRPr sz="2400">
                <a:solidFill>
                  <a:schemeClr val="tx1"/>
                </a:solidFill>
                <a:latin typeface="Verdana" panose="020B0604030504040204" pitchFamily="34" charset="0"/>
              </a:defRPr>
            </a:lvl3pPr>
            <a:lvl4pPr marL="1600200" indent="-228600">
              <a:defRPr sz="2400">
                <a:solidFill>
                  <a:schemeClr val="tx1"/>
                </a:solidFill>
                <a:latin typeface="Verdana" panose="020B0604030504040204" pitchFamily="34" charset="0"/>
              </a:defRPr>
            </a:lvl4pPr>
            <a:lvl5pPr marL="2057400" indent="-228600">
              <a:defRPr sz="2400">
                <a:solidFill>
                  <a:schemeClr val="tx1"/>
                </a:solidFill>
                <a:latin typeface="Verdana" panose="020B0604030504040204" pitchFamily="34" charset="0"/>
              </a:defRPr>
            </a:lvl5pPr>
            <a:lvl6pPr marL="2514600" indent="-228600" eaLnBrk="0" fontAlgn="base" hangingPunct="0">
              <a:spcBef>
                <a:spcPct val="0"/>
              </a:spcBef>
              <a:spcAft>
                <a:spcPct val="0"/>
              </a:spcAft>
              <a:defRPr sz="2400">
                <a:solidFill>
                  <a:schemeClr val="tx1"/>
                </a:solidFill>
                <a:latin typeface="Verdana" panose="020B0604030504040204" pitchFamily="34" charset="0"/>
              </a:defRPr>
            </a:lvl6pPr>
            <a:lvl7pPr marL="2971800" indent="-228600" eaLnBrk="0" fontAlgn="base" hangingPunct="0">
              <a:spcBef>
                <a:spcPct val="0"/>
              </a:spcBef>
              <a:spcAft>
                <a:spcPct val="0"/>
              </a:spcAft>
              <a:defRPr sz="2400">
                <a:solidFill>
                  <a:schemeClr val="tx1"/>
                </a:solidFill>
                <a:latin typeface="Verdana" panose="020B0604030504040204" pitchFamily="34" charset="0"/>
              </a:defRPr>
            </a:lvl7pPr>
            <a:lvl8pPr marL="3429000" indent="-228600" eaLnBrk="0" fontAlgn="base" hangingPunct="0">
              <a:spcBef>
                <a:spcPct val="0"/>
              </a:spcBef>
              <a:spcAft>
                <a:spcPct val="0"/>
              </a:spcAft>
              <a:defRPr sz="2400">
                <a:solidFill>
                  <a:schemeClr val="tx1"/>
                </a:solidFill>
                <a:latin typeface="Verdana" panose="020B0604030504040204" pitchFamily="34" charset="0"/>
              </a:defRPr>
            </a:lvl8pPr>
            <a:lvl9pPr marL="3886200" indent="-228600" eaLnBrk="0" fontAlgn="base" hangingPunct="0">
              <a:spcBef>
                <a:spcPct val="0"/>
              </a:spcBef>
              <a:spcAft>
                <a:spcPct val="0"/>
              </a:spcAft>
              <a:defRPr sz="2400">
                <a:solidFill>
                  <a:schemeClr val="tx1"/>
                </a:solidFill>
                <a:latin typeface="Verdana" panose="020B060403050404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defRPr/>
            </a:pPr>
            <a:fld id="{7619EA81-A435-43D1-BE9E-30A5440F3CD9}" type="slidenum">
              <a:rPr kumimoji="0" lang="en-US" altLang="it-IT" sz="1200" b="0" i="0" u="none" strike="noStrike" kern="1200" cap="none" spc="0" normalizeH="0" baseline="0" noProof="0" smtClean="0">
                <a:ln>
                  <a:noFill/>
                </a:ln>
                <a:solidFill>
                  <a:srgbClr val="000000"/>
                </a:solidFill>
                <a:effectLst/>
                <a:uLnTx/>
                <a:uFillTx/>
                <a:latin typeface="Times" panose="02020603050405020304" pitchFamily="18" charset="0"/>
                <a:ea typeface="+mn-ea"/>
                <a:cs typeface="Arial" panose="020B0604020202020204" pitchFamily="34" charset="0"/>
              </a:rPr>
              <a:pPr marL="0" marR="0" lvl="0" indent="0" algn="r" defTabSz="914400" rtl="0" eaLnBrk="0" fontAlgn="base" latinLnBrk="0" hangingPunct="0">
                <a:lnSpc>
                  <a:spcPct val="100000"/>
                </a:lnSpc>
                <a:spcBef>
                  <a:spcPct val="0"/>
                </a:spcBef>
                <a:spcAft>
                  <a:spcPct val="0"/>
                </a:spcAft>
                <a:buClrTx/>
                <a:buSzTx/>
                <a:buFontTx/>
                <a:buNone/>
                <a:tabLst/>
                <a:defRPr/>
              </a:pPr>
              <a:t>24</a:t>
            </a:fld>
            <a:endParaRPr kumimoji="0" lang="en-US" altLang="it-IT" sz="1200" b="0" i="0" u="none" strike="noStrike" kern="1200" cap="none" spc="0" normalizeH="0" baseline="0" noProof="0">
              <a:ln>
                <a:noFill/>
              </a:ln>
              <a:solidFill>
                <a:srgbClr val="000000"/>
              </a:solidFill>
              <a:effectLst/>
              <a:uLnTx/>
              <a:uFillTx/>
              <a:latin typeface="Times" panose="02020603050405020304" pitchFamily="18" charset="0"/>
              <a:ea typeface="+mn-ea"/>
              <a:cs typeface="Arial" panose="020B0604020202020204" pitchFamily="34" charset="0"/>
            </a:endParaRPr>
          </a:p>
        </p:txBody>
      </p:sp>
      <p:sp>
        <p:nvSpPr>
          <p:cNvPr id="7171" name="Rectangle 2">
            <a:extLst>
              <a:ext uri="{FF2B5EF4-FFF2-40B4-BE49-F238E27FC236}">
                <a16:creationId xmlns:a16="http://schemas.microsoft.com/office/drawing/2014/main" id="{43E8AF87-8471-47D7-BF22-7CA0295AB0E5}"/>
              </a:ext>
            </a:extLst>
          </p:cNvPr>
          <p:cNvSpPr>
            <a:spLocks noGrp="1" noRot="1" noChangeAspect="1" noChangeArrowheads="1" noTextEdit="1"/>
          </p:cNvSpPr>
          <p:nvPr>
            <p:ph type="sldImg"/>
          </p:nvPr>
        </p:nvSpPr>
        <p:spPr>
          <a:ln/>
        </p:spPr>
      </p:sp>
      <p:sp>
        <p:nvSpPr>
          <p:cNvPr id="7172" name="Rectangle 3">
            <a:extLst>
              <a:ext uri="{FF2B5EF4-FFF2-40B4-BE49-F238E27FC236}">
                <a16:creationId xmlns:a16="http://schemas.microsoft.com/office/drawing/2014/main" id="{4E346CA1-D5F0-430D-910B-AB634AE6711F}"/>
              </a:ext>
            </a:extLst>
          </p:cNvPr>
          <p:cNvSpPr>
            <a:spLocks noGrp="1" noChangeArrowheads="1"/>
          </p:cNvSpPr>
          <p:nvPr>
            <p:ph type="body" idx="1"/>
          </p:nvPr>
        </p:nvSpPr>
        <p:spPr>
          <a:noFill/>
        </p:spPr>
        <p:txBody>
          <a:bodyPr/>
          <a:lstStyle/>
          <a:p>
            <a:pPr eaLnBrk="1" hangingPunct="1"/>
            <a:endParaRPr lang="it-IT" altLang="it-IT"/>
          </a:p>
        </p:txBody>
      </p:sp>
    </p:spTree>
    <p:extLst>
      <p:ext uri="{BB962C8B-B14F-4D97-AF65-F5344CB8AC3E}">
        <p14:creationId xmlns:p14="http://schemas.microsoft.com/office/powerpoint/2010/main" val="2594447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a:noFill/>
          <a:ln/>
        </p:spPr>
        <p:txBody>
          <a:bodyPr/>
          <a:lstStyle/>
          <a:p>
            <a:pPr eaLnBrk="1" hangingPunct="1"/>
            <a:r>
              <a:rPr lang="en-AU"/>
              <a:t>MU is an important part of validation, and many of the perfromance characteristics gathered as part of the validation will be used in making an estimate of MU. More discussion on MU will be covered in day 2.</a:t>
            </a:r>
          </a:p>
          <a:p>
            <a:pPr eaLnBrk="1" hangingPunct="1"/>
            <a:endParaRPr lang="en-AU"/>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Master" Target="../slideMasters/slideMaster1.xml"/><Relationship Id="rId1" Type="http://schemas.openxmlformats.org/officeDocument/2006/relationships/vmlDrawing" Target="../drawings/vmlDrawing1.vml"/><Relationship Id="rId4"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aphicFrame>
        <p:nvGraphicFramePr>
          <p:cNvPr id="4" name="Object 23"/>
          <p:cNvGraphicFramePr>
            <a:graphicFrameLocks noChangeAspect="1"/>
          </p:cNvGraphicFramePr>
          <p:nvPr/>
        </p:nvGraphicFramePr>
        <p:xfrm>
          <a:off x="179388" y="6569075"/>
          <a:ext cx="300037" cy="180975"/>
        </p:xfrm>
        <a:graphic>
          <a:graphicData uri="http://schemas.openxmlformats.org/presentationml/2006/ole">
            <mc:AlternateContent xmlns:mc="http://schemas.openxmlformats.org/markup-compatibility/2006">
              <mc:Choice xmlns:v="urn:schemas-microsoft-com:vml" Requires="v">
                <p:oleObj spid="_x0000_s47114" name="Photo Editor Photo" r:id="rId3" imgW="2010056" imgH="1104762" progId="">
                  <p:embed/>
                </p:oleObj>
              </mc:Choice>
              <mc:Fallback>
                <p:oleObj name="Photo Editor Photo" r:id="rId3" imgW="2010056" imgH="1104762" progId="">
                  <p:embed/>
                  <p:pic>
                    <p:nvPicPr>
                      <p:cNvPr id="0" name="Object 23"/>
                      <p:cNvPicPr>
                        <a:picLocks noChangeAspect="1" noChangeArrowheads="1"/>
                      </p:cNvPicPr>
                      <p:nvPr/>
                    </p:nvPicPr>
                    <p:blipFill>
                      <a:blip r:embed="rId4">
                        <a:extLst>
                          <a:ext uri="{28A0092B-C50C-407E-A947-70E740481C1C}">
                            <a14:useLocalDpi xmlns:a14="http://schemas.microsoft.com/office/drawing/2010/main" val="0"/>
                          </a:ext>
                        </a:extLst>
                      </a:blip>
                      <a:srcRect l="4477" r="4477"/>
                      <a:stretch>
                        <a:fillRect/>
                      </a:stretch>
                    </p:blipFill>
                    <p:spPr bwMode="auto">
                      <a:xfrm>
                        <a:off x="179388" y="6569075"/>
                        <a:ext cx="300037" cy="18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45" name="Rectangle 5"/>
          <p:cNvSpPr>
            <a:spLocks noGrp="1" noChangeArrowheads="1"/>
          </p:cNvSpPr>
          <p:nvPr>
            <p:ph type="ctrTitle"/>
          </p:nvPr>
        </p:nvSpPr>
        <p:spPr>
          <a:xfrm>
            <a:off x="0" y="358775"/>
            <a:ext cx="9144000" cy="522288"/>
          </a:xfrm>
        </p:spPr>
        <p:txBody>
          <a:bodyPr/>
          <a:lstStyle>
            <a:lvl1pPr algn="ctr">
              <a:defRPr>
                <a:latin typeface="Arial Black" pitchFamily="34" charset="0"/>
              </a:defRPr>
            </a:lvl1pPr>
          </a:lstStyle>
          <a:p>
            <a:r>
              <a:rPr lang="en-GB"/>
              <a:t>Click to edit Master title style</a:t>
            </a:r>
          </a:p>
        </p:txBody>
      </p:sp>
      <p:sp>
        <p:nvSpPr>
          <p:cNvPr id="10246" name="Rectangle 6"/>
          <p:cNvSpPr>
            <a:spLocks noGrp="1" noChangeArrowheads="1"/>
          </p:cNvSpPr>
          <p:nvPr>
            <p:ph type="subTitle" idx="1"/>
          </p:nvPr>
        </p:nvSpPr>
        <p:spPr>
          <a:xfrm>
            <a:off x="1371600" y="2276475"/>
            <a:ext cx="6629400" cy="2376488"/>
          </a:xfrm>
        </p:spPr>
        <p:txBody>
          <a:bodyPr/>
          <a:lstStyle>
            <a:lvl1pPr marL="0" indent="0" algn="ctr">
              <a:buFont typeface="Wingdings" pitchFamily="2" charset="2"/>
              <a:buNone/>
              <a:defRPr sz="2200"/>
            </a:lvl1pPr>
          </a:lstStyle>
          <a:p>
            <a:r>
              <a:rPr lang="en-GB"/>
              <a:t>Click to edit Master subtitle style</a:t>
            </a:r>
          </a:p>
        </p:txBody>
      </p:sp>
      <p:sp>
        <p:nvSpPr>
          <p:cNvPr id="5" name="Rectangle 8"/>
          <p:cNvSpPr>
            <a:spLocks noGrp="1" noChangeArrowheads="1"/>
          </p:cNvSpPr>
          <p:nvPr>
            <p:ph type="ftr" sz="quarter" idx="10"/>
          </p:nvPr>
        </p:nvSpPr>
        <p:spPr>
          <a:xfrm>
            <a:off x="7740650" y="6343650"/>
            <a:ext cx="1368425" cy="457200"/>
          </a:xfrm>
        </p:spPr>
        <p:txBody>
          <a:bodyPr/>
          <a:lstStyle>
            <a:lvl1pPr algn="r">
              <a:defRPr sz="900" b="1" i="1">
                <a:solidFill>
                  <a:srgbClr val="A10302"/>
                </a:solidFill>
              </a:defRPr>
            </a:lvl1pPr>
          </a:lstStyle>
          <a:p>
            <a:pPr>
              <a:defRPr/>
            </a:pPr>
            <a:endParaRPr lang="en-US"/>
          </a:p>
        </p:txBody>
      </p:sp>
      <p:sp>
        <p:nvSpPr>
          <p:cNvPr id="6" name="Rectangle 24"/>
          <p:cNvSpPr>
            <a:spLocks noGrp="1" noChangeArrowheads="1"/>
          </p:cNvSpPr>
          <p:nvPr>
            <p:ph type="dt" sz="half" idx="11"/>
          </p:nvPr>
        </p:nvSpPr>
        <p:spPr/>
        <p:txBody>
          <a:bodyPr/>
          <a:lstStyle>
            <a:lvl1pPr>
              <a:defRPr/>
            </a:lvl1pPr>
          </a:lstStyle>
          <a:p>
            <a:pPr>
              <a:defRPr/>
            </a:pPr>
            <a:r>
              <a:rPr lang="en-US"/>
              <a:t>Industrial Technology Institute</a:t>
            </a:r>
            <a:r>
              <a:rPr lang="en-GB" b="0"/>
              <a:t> </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Industrial Technology Institute</a:t>
            </a:r>
            <a:r>
              <a:rPr lang="en-GB" b="0"/>
              <a:t> </a:t>
            </a:r>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CF38F2DB-1989-4812-8240-F2FEF62274CC}" type="slidenum">
              <a:rPr lang="en-GB"/>
              <a:pPr>
                <a:defRPr/>
              </a:pPr>
              <a:t>‹N›</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r>
              <a:rPr lang="en-US"/>
              <a:t>Industrial Technology Institute</a:t>
            </a:r>
            <a:r>
              <a:rPr lang="en-GB" b="0"/>
              <a:t> </a:t>
            </a:r>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336F60B-AB00-4C83-A1A3-B9A4A6182FE8}" type="slidenum">
              <a:rPr lang="en-GB"/>
              <a:pPr>
                <a:defRPr/>
              </a:pPr>
              <a:t>‹N›</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95288" y="1125538"/>
            <a:ext cx="4171950" cy="5111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719638" y="1125538"/>
            <a:ext cx="4173537" cy="51117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pPr>
              <a:defRPr/>
            </a:pPr>
            <a:r>
              <a:rPr lang="en-US"/>
              <a:t>Industrial Technology Institute</a:t>
            </a:r>
            <a:r>
              <a:rPr lang="en-GB" b="0"/>
              <a:t> </a:t>
            </a:r>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pPr>
              <a:defRPr/>
            </a:pPr>
            <a:fld id="{B3C07CD4-36DA-498F-B1A8-6E3254291E2D}" type="slidenum">
              <a:rPr lang="en-GB"/>
              <a:pPr>
                <a:defRPr/>
              </a:pPr>
              <a:t>‹N›</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pPr>
              <a:defRPr/>
            </a:pPr>
            <a:r>
              <a:rPr lang="en-US"/>
              <a:t>Industrial Technology Institute</a:t>
            </a:r>
            <a:r>
              <a:rPr lang="en-GB" b="0"/>
              <a:t> </a:t>
            </a:r>
          </a:p>
        </p:txBody>
      </p:sp>
      <p:sp>
        <p:nvSpPr>
          <p:cNvPr id="8" name="Footer Placeholder 7"/>
          <p:cNvSpPr>
            <a:spLocks noGrp="1"/>
          </p:cNvSpPr>
          <p:nvPr>
            <p:ph type="ftr" sz="quarter" idx="11"/>
          </p:nvPr>
        </p:nvSpPr>
        <p:spPr/>
        <p:txBody>
          <a:bodyPr/>
          <a:lstStyle>
            <a:lvl1pPr>
              <a:defRPr/>
            </a:lvl1pPr>
          </a:lstStyle>
          <a:p>
            <a:pPr>
              <a:defRPr/>
            </a:pPr>
            <a:endParaRPr lang="en-GB"/>
          </a:p>
        </p:txBody>
      </p:sp>
      <p:sp>
        <p:nvSpPr>
          <p:cNvPr id="9" name="Slide Number Placeholder 8"/>
          <p:cNvSpPr>
            <a:spLocks noGrp="1"/>
          </p:cNvSpPr>
          <p:nvPr>
            <p:ph type="sldNum" sz="quarter" idx="12"/>
          </p:nvPr>
        </p:nvSpPr>
        <p:spPr/>
        <p:txBody>
          <a:bodyPr/>
          <a:lstStyle>
            <a:lvl1pPr>
              <a:defRPr/>
            </a:lvl1pPr>
          </a:lstStyle>
          <a:p>
            <a:pPr>
              <a:defRPr/>
            </a:pPr>
            <a:fld id="{021B7885-E80C-40CC-A757-77670B053712}" type="slidenum">
              <a:rPr lang="en-GB"/>
              <a:pPr>
                <a:defRPr/>
              </a:pPr>
              <a:t>‹N›</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pPr>
              <a:defRPr/>
            </a:pPr>
            <a:r>
              <a:rPr lang="en-US"/>
              <a:t>Industrial Technology Institute</a:t>
            </a:r>
            <a:r>
              <a:rPr lang="en-GB" b="0"/>
              <a:t> </a:t>
            </a:r>
          </a:p>
        </p:txBody>
      </p:sp>
      <p:sp>
        <p:nvSpPr>
          <p:cNvPr id="4" name="Footer Placeholder 3"/>
          <p:cNvSpPr>
            <a:spLocks noGrp="1"/>
          </p:cNvSpPr>
          <p:nvPr>
            <p:ph type="ftr" sz="quarter" idx="11"/>
          </p:nvPr>
        </p:nvSpPr>
        <p:spPr/>
        <p:txBody>
          <a:bodyPr/>
          <a:lstStyle>
            <a:lvl1pPr>
              <a:defRPr/>
            </a:lvl1pPr>
          </a:lstStyle>
          <a:p>
            <a:pPr>
              <a:defRPr/>
            </a:pPr>
            <a:endParaRPr lang="en-GB"/>
          </a:p>
        </p:txBody>
      </p:sp>
      <p:sp>
        <p:nvSpPr>
          <p:cNvPr id="5" name="Slide Number Placeholder 4"/>
          <p:cNvSpPr>
            <a:spLocks noGrp="1"/>
          </p:cNvSpPr>
          <p:nvPr>
            <p:ph type="sldNum" sz="quarter" idx="12"/>
          </p:nvPr>
        </p:nvSpPr>
        <p:spPr/>
        <p:txBody>
          <a:bodyPr/>
          <a:lstStyle>
            <a:lvl1pPr>
              <a:defRPr/>
            </a:lvl1pPr>
          </a:lstStyle>
          <a:p>
            <a:pPr>
              <a:defRPr/>
            </a:pPr>
            <a:fld id="{DD1FFDC9-E4D9-41EA-82BE-E6F5FAC357E8}" type="slidenum">
              <a:rPr lang="en-GB"/>
              <a:pPr>
                <a:defRPr/>
              </a:pPr>
              <a:t>‹N›</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r>
              <a:rPr lang="en-US"/>
              <a:t>Industrial Technology Institute</a:t>
            </a:r>
            <a:r>
              <a:rPr lang="en-GB" b="0"/>
              <a:t> </a:t>
            </a:r>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3"/>
          <p:cNvSpPr>
            <a:spLocks noGrp="1"/>
          </p:cNvSpPr>
          <p:nvPr>
            <p:ph type="sldNum" sz="quarter" idx="12"/>
          </p:nvPr>
        </p:nvSpPr>
        <p:spPr/>
        <p:txBody>
          <a:bodyPr/>
          <a:lstStyle>
            <a:lvl1pPr>
              <a:defRPr/>
            </a:lvl1pPr>
          </a:lstStyle>
          <a:p>
            <a:pPr>
              <a:defRPr/>
            </a:pPr>
            <a:fld id="{9CDA7B78-0D6E-42D2-8401-2C69315635F3}" type="slidenum">
              <a:rPr lang="en-GB"/>
              <a:pPr>
                <a:defRPr/>
              </a:pPr>
              <a:t>‹N›</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r>
              <a:rPr lang="en-US"/>
              <a:t>Industrial Technology Institute</a:t>
            </a:r>
            <a:r>
              <a:rPr lang="en-GB" b="0"/>
              <a:t> </a:t>
            </a:r>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pPr>
              <a:defRPr/>
            </a:pPr>
            <a:fld id="{9273B35B-E70D-4897-82BF-C9AA409E2A9C}" type="slidenum">
              <a:rPr lang="en-GB"/>
              <a:pPr>
                <a:defRPr/>
              </a:pPr>
              <a:t>‹N›</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pPr>
              <a:defRPr/>
            </a:pPr>
            <a:r>
              <a:rPr lang="en-US"/>
              <a:t>Industrial Technology Institute</a:t>
            </a:r>
            <a:r>
              <a:rPr lang="en-GB" b="0"/>
              <a:t> </a:t>
            </a:r>
          </a:p>
        </p:txBody>
      </p:sp>
      <p:sp>
        <p:nvSpPr>
          <p:cNvPr id="6" name="Footer Placeholder 5"/>
          <p:cNvSpPr>
            <a:spLocks noGrp="1"/>
          </p:cNvSpPr>
          <p:nvPr>
            <p:ph type="ftr" sz="quarter" idx="11"/>
          </p:nvPr>
        </p:nvSpPr>
        <p:spPr/>
        <p:txBody>
          <a:bodyPr/>
          <a:lstStyle>
            <a:lvl1pPr>
              <a:defRPr/>
            </a:lvl1pPr>
          </a:lstStyle>
          <a:p>
            <a:pPr>
              <a:defRPr/>
            </a:pPr>
            <a:endParaRPr lang="en-GB"/>
          </a:p>
        </p:txBody>
      </p:sp>
      <p:sp>
        <p:nvSpPr>
          <p:cNvPr id="7" name="Slide Number Placeholder 6"/>
          <p:cNvSpPr>
            <a:spLocks noGrp="1"/>
          </p:cNvSpPr>
          <p:nvPr>
            <p:ph type="sldNum" sz="quarter" idx="12"/>
          </p:nvPr>
        </p:nvSpPr>
        <p:spPr/>
        <p:txBody>
          <a:bodyPr/>
          <a:lstStyle>
            <a:lvl1pPr>
              <a:defRPr/>
            </a:lvl1pPr>
          </a:lstStyle>
          <a:p>
            <a:pPr>
              <a:defRPr/>
            </a:pPr>
            <a:fld id="{48D5A4F8-F813-45D3-8E27-9F4B982729F1}" type="slidenum">
              <a:rPr lang="en-GB"/>
              <a:pPr>
                <a:defRPr/>
              </a:pPr>
              <a:t>‹N›</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Industrial Technology Institute</a:t>
            </a:r>
            <a:r>
              <a:rPr lang="en-GB" b="0"/>
              <a:t> </a:t>
            </a:r>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767A21B2-A1AC-4549-A028-816FDD440A2B}" type="slidenum">
              <a:rPr lang="en-GB"/>
              <a:pPr>
                <a:defRPr/>
              </a:pPr>
              <a:t>‹N›</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98450"/>
            <a:ext cx="2286000" cy="5938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0" y="298450"/>
            <a:ext cx="6705600" cy="5938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r>
              <a:rPr lang="en-US"/>
              <a:t>Industrial Technology Institute</a:t>
            </a:r>
            <a:r>
              <a:rPr lang="en-GB" b="0"/>
              <a:t> </a:t>
            </a:r>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pPr>
              <a:defRPr/>
            </a:pPr>
            <a:fld id="{D5591392-8890-4C44-8484-D71617A1E4FA}" type="slidenum">
              <a:rPr lang="en-GB"/>
              <a:pPr>
                <a:defRPr/>
              </a:pPr>
              <a:t>‹N›</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a:effectLst>
            <a:outerShdw blurRad="50800" dist="38100" dir="2700000" algn="tl" rotWithShape="0">
              <a:prstClr val="black">
                <a:alpha val="40000"/>
              </a:prstClr>
            </a:outerShdw>
          </a:effectLst>
        </p:spPr>
        <p:txBody>
          <a:bodyPr/>
          <a:lstStyle>
            <a:lvl1pPr marL="0" indent="0" algn="ctr">
              <a:buNone/>
              <a:defRPr>
                <a:solidFill>
                  <a:schemeClr val="accent4">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E0E5CC33-58D3-4D58-9BED-CEC7283E8C74}"/>
              </a:ext>
            </a:extLst>
          </p:cNvPr>
          <p:cNvSpPr>
            <a:spLocks noGrp="1"/>
          </p:cNvSpPr>
          <p:nvPr>
            <p:ph type="dt" sz="half" idx="10"/>
          </p:nvPr>
        </p:nvSpPr>
        <p:spPr/>
        <p:txBody>
          <a:bodyPr/>
          <a:lstStyle>
            <a:lvl1pPr>
              <a:defRPr/>
            </a:lvl1pPr>
          </a:lstStyle>
          <a:p>
            <a:pPr>
              <a:defRPr/>
            </a:pPr>
            <a:fld id="{AFCC8F89-0D6A-4B69-9AF8-FD2219402D35}" type="datetimeFigureOut">
              <a:rPr lang="en-US"/>
              <a:pPr>
                <a:defRPr/>
              </a:pPr>
              <a:t>9/9/2019</a:t>
            </a:fld>
            <a:endParaRPr lang="en-US"/>
          </a:p>
        </p:txBody>
      </p:sp>
      <p:sp>
        <p:nvSpPr>
          <p:cNvPr id="5" name="Footer Placeholder 4">
            <a:extLst>
              <a:ext uri="{FF2B5EF4-FFF2-40B4-BE49-F238E27FC236}">
                <a16:creationId xmlns:a16="http://schemas.microsoft.com/office/drawing/2014/main" id="{0B87F349-C197-4302-9E3C-F227218E059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F96F980-33A4-4517-8873-4ED7B159B357}"/>
              </a:ext>
            </a:extLst>
          </p:cNvPr>
          <p:cNvSpPr>
            <a:spLocks noGrp="1"/>
          </p:cNvSpPr>
          <p:nvPr>
            <p:ph type="sldNum" sz="quarter" idx="12"/>
          </p:nvPr>
        </p:nvSpPr>
        <p:spPr/>
        <p:txBody>
          <a:bodyPr/>
          <a:lstStyle>
            <a:lvl1pPr>
              <a:defRPr/>
            </a:lvl1pPr>
          </a:lstStyle>
          <a:p>
            <a:pPr>
              <a:defRPr/>
            </a:pPr>
            <a:fld id="{EBC030B4-0401-473E-931A-CCBB629CAB2F}" type="slidenum">
              <a:rPr lang="en-US" altLang="it-IT"/>
              <a:pPr>
                <a:defRPr/>
              </a:pPr>
              <a:t>‹N›</a:t>
            </a:fld>
            <a:endParaRPr lang="en-US" altLang="it-IT"/>
          </a:p>
        </p:txBody>
      </p:sp>
    </p:spTree>
    <p:extLst>
      <p:ext uri="{BB962C8B-B14F-4D97-AF65-F5344CB8AC3E}">
        <p14:creationId xmlns:p14="http://schemas.microsoft.com/office/powerpoint/2010/main" val="34926676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9DB553-1341-4858-91CA-3D3E5823206E}"/>
              </a:ext>
            </a:extLst>
          </p:cNvPr>
          <p:cNvSpPr>
            <a:spLocks noGrp="1"/>
          </p:cNvSpPr>
          <p:nvPr>
            <p:ph type="dt" sz="half" idx="10"/>
          </p:nvPr>
        </p:nvSpPr>
        <p:spPr/>
        <p:txBody>
          <a:bodyPr/>
          <a:lstStyle>
            <a:lvl1pPr>
              <a:defRPr/>
            </a:lvl1pPr>
          </a:lstStyle>
          <a:p>
            <a:pPr>
              <a:defRPr/>
            </a:pPr>
            <a:fld id="{9128DB44-7A88-4D7D-AFFF-AB180DF789B8}" type="datetimeFigureOut">
              <a:rPr lang="en-US"/>
              <a:pPr>
                <a:defRPr/>
              </a:pPr>
              <a:t>9/9/2019</a:t>
            </a:fld>
            <a:endParaRPr lang="en-US"/>
          </a:p>
        </p:txBody>
      </p:sp>
      <p:sp>
        <p:nvSpPr>
          <p:cNvPr id="5" name="Footer Placeholder 4">
            <a:extLst>
              <a:ext uri="{FF2B5EF4-FFF2-40B4-BE49-F238E27FC236}">
                <a16:creationId xmlns:a16="http://schemas.microsoft.com/office/drawing/2014/main" id="{A0C85627-C55D-4D3D-B86A-ED9F80BC914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5A6D02F7-5347-4AAC-8489-8A21DB62798E}"/>
              </a:ext>
            </a:extLst>
          </p:cNvPr>
          <p:cNvSpPr>
            <a:spLocks noGrp="1"/>
          </p:cNvSpPr>
          <p:nvPr>
            <p:ph type="sldNum" sz="quarter" idx="12"/>
          </p:nvPr>
        </p:nvSpPr>
        <p:spPr/>
        <p:txBody>
          <a:bodyPr/>
          <a:lstStyle>
            <a:lvl1pPr>
              <a:defRPr/>
            </a:lvl1pPr>
          </a:lstStyle>
          <a:p>
            <a:pPr>
              <a:defRPr/>
            </a:pPr>
            <a:fld id="{0A7A13EF-1D4C-4A67-AEC7-B47B473FE5C0}" type="slidenum">
              <a:rPr lang="en-US" altLang="it-IT"/>
              <a:pPr>
                <a:defRPr/>
              </a:pPr>
              <a:t>‹N›</a:t>
            </a:fld>
            <a:endParaRPr lang="en-US" altLang="it-IT"/>
          </a:p>
        </p:txBody>
      </p:sp>
    </p:spTree>
    <p:extLst>
      <p:ext uri="{BB962C8B-B14F-4D97-AF65-F5344CB8AC3E}">
        <p14:creationId xmlns:p14="http://schemas.microsoft.com/office/powerpoint/2010/main" val="43533067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a:effectLst>
            <a:outerShdw blurRad="50800" dist="38100" dir="2700000" algn="tl" rotWithShape="0">
              <a:prstClr val="black">
                <a:alpha val="40000"/>
              </a:prstClr>
            </a:outerShdw>
          </a:effectLst>
        </p:spPr>
        <p:txBody>
          <a:bodyPr anchor="b"/>
          <a:lstStyle>
            <a:lvl1pPr marL="0" indent="0">
              <a:buNone/>
              <a:defRPr sz="2000">
                <a:solidFill>
                  <a:schemeClr val="accent2">
                    <a:lumMod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AA9FC96-8E3E-4722-A56C-55E3139749AF}"/>
              </a:ext>
            </a:extLst>
          </p:cNvPr>
          <p:cNvSpPr>
            <a:spLocks noGrp="1"/>
          </p:cNvSpPr>
          <p:nvPr>
            <p:ph type="dt" sz="half" idx="10"/>
          </p:nvPr>
        </p:nvSpPr>
        <p:spPr/>
        <p:txBody>
          <a:bodyPr/>
          <a:lstStyle>
            <a:lvl1pPr>
              <a:defRPr/>
            </a:lvl1pPr>
          </a:lstStyle>
          <a:p>
            <a:pPr>
              <a:defRPr/>
            </a:pPr>
            <a:fld id="{A11D8147-4802-4E96-8A13-BEDC6B13B0E0}" type="datetimeFigureOut">
              <a:rPr lang="en-US"/>
              <a:pPr>
                <a:defRPr/>
              </a:pPr>
              <a:t>9/9/2019</a:t>
            </a:fld>
            <a:endParaRPr lang="en-US"/>
          </a:p>
        </p:txBody>
      </p:sp>
      <p:sp>
        <p:nvSpPr>
          <p:cNvPr id="5" name="Footer Placeholder 4">
            <a:extLst>
              <a:ext uri="{FF2B5EF4-FFF2-40B4-BE49-F238E27FC236}">
                <a16:creationId xmlns:a16="http://schemas.microsoft.com/office/drawing/2014/main" id="{792AA7BB-C0CE-47C7-AF6E-9A8C9E3FF9A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F8EA90A-BC94-4D9C-BB5E-7495D6332337}"/>
              </a:ext>
            </a:extLst>
          </p:cNvPr>
          <p:cNvSpPr>
            <a:spLocks noGrp="1"/>
          </p:cNvSpPr>
          <p:nvPr>
            <p:ph type="sldNum" sz="quarter" idx="12"/>
          </p:nvPr>
        </p:nvSpPr>
        <p:spPr/>
        <p:txBody>
          <a:bodyPr/>
          <a:lstStyle>
            <a:lvl1pPr>
              <a:defRPr/>
            </a:lvl1pPr>
          </a:lstStyle>
          <a:p>
            <a:pPr>
              <a:defRPr/>
            </a:pPr>
            <a:fld id="{3E0AB8EB-4B11-42DD-BAE8-853B1238895F}" type="slidenum">
              <a:rPr lang="en-US" altLang="it-IT"/>
              <a:pPr>
                <a:defRPr/>
              </a:pPr>
              <a:t>‹N›</a:t>
            </a:fld>
            <a:endParaRPr lang="en-US" altLang="it-IT"/>
          </a:p>
        </p:txBody>
      </p:sp>
    </p:spTree>
    <p:extLst>
      <p:ext uri="{BB962C8B-B14F-4D97-AF65-F5344CB8AC3E}">
        <p14:creationId xmlns:p14="http://schemas.microsoft.com/office/powerpoint/2010/main" val="18804890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122077B3-1B34-4680-898B-DD22A9A49E43}"/>
              </a:ext>
            </a:extLst>
          </p:cNvPr>
          <p:cNvSpPr>
            <a:spLocks noGrp="1"/>
          </p:cNvSpPr>
          <p:nvPr>
            <p:ph type="dt" sz="half" idx="10"/>
          </p:nvPr>
        </p:nvSpPr>
        <p:spPr/>
        <p:txBody>
          <a:bodyPr/>
          <a:lstStyle>
            <a:lvl1pPr>
              <a:defRPr/>
            </a:lvl1pPr>
          </a:lstStyle>
          <a:p>
            <a:pPr>
              <a:defRPr/>
            </a:pPr>
            <a:fld id="{63F59F2A-DDCF-41F1-B564-77FAD2A793B9}" type="datetimeFigureOut">
              <a:rPr lang="en-US"/>
              <a:pPr>
                <a:defRPr/>
              </a:pPr>
              <a:t>9/9/2019</a:t>
            </a:fld>
            <a:endParaRPr lang="en-US"/>
          </a:p>
        </p:txBody>
      </p:sp>
      <p:sp>
        <p:nvSpPr>
          <p:cNvPr id="6" name="Footer Placeholder 4">
            <a:extLst>
              <a:ext uri="{FF2B5EF4-FFF2-40B4-BE49-F238E27FC236}">
                <a16:creationId xmlns:a16="http://schemas.microsoft.com/office/drawing/2014/main" id="{1247F234-B819-4561-91C9-FB5674FAB8A1}"/>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6E8166BE-9B98-46B2-8AD7-5A14B6DBAA5F}"/>
              </a:ext>
            </a:extLst>
          </p:cNvPr>
          <p:cNvSpPr>
            <a:spLocks noGrp="1"/>
          </p:cNvSpPr>
          <p:nvPr>
            <p:ph type="sldNum" sz="quarter" idx="12"/>
          </p:nvPr>
        </p:nvSpPr>
        <p:spPr/>
        <p:txBody>
          <a:bodyPr/>
          <a:lstStyle>
            <a:lvl1pPr>
              <a:defRPr/>
            </a:lvl1pPr>
          </a:lstStyle>
          <a:p>
            <a:pPr>
              <a:defRPr/>
            </a:pPr>
            <a:fld id="{F22C9B04-2BC6-4104-B442-3DC704A3E382}" type="slidenum">
              <a:rPr lang="en-US" altLang="it-IT"/>
              <a:pPr>
                <a:defRPr/>
              </a:pPr>
              <a:t>‹N›</a:t>
            </a:fld>
            <a:endParaRPr lang="en-US" altLang="it-IT"/>
          </a:p>
        </p:txBody>
      </p:sp>
    </p:spTree>
    <p:extLst>
      <p:ext uri="{BB962C8B-B14F-4D97-AF65-F5344CB8AC3E}">
        <p14:creationId xmlns:p14="http://schemas.microsoft.com/office/powerpoint/2010/main" val="141617027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a16="http://schemas.microsoft.com/office/drawing/2014/main" id="{6A4BC8DA-C503-48C8-85FD-A2282131950F}"/>
              </a:ext>
            </a:extLst>
          </p:cNvPr>
          <p:cNvSpPr>
            <a:spLocks noGrp="1"/>
          </p:cNvSpPr>
          <p:nvPr>
            <p:ph type="dt" sz="half" idx="10"/>
          </p:nvPr>
        </p:nvSpPr>
        <p:spPr/>
        <p:txBody>
          <a:bodyPr/>
          <a:lstStyle>
            <a:lvl1pPr>
              <a:defRPr/>
            </a:lvl1pPr>
          </a:lstStyle>
          <a:p>
            <a:pPr>
              <a:defRPr/>
            </a:pPr>
            <a:fld id="{6E78D11C-A052-4CF8-9F5E-52D46DE14F0C}" type="datetimeFigureOut">
              <a:rPr lang="en-US"/>
              <a:pPr>
                <a:defRPr/>
              </a:pPr>
              <a:t>9/9/2019</a:t>
            </a:fld>
            <a:endParaRPr lang="en-US"/>
          </a:p>
        </p:txBody>
      </p:sp>
      <p:sp>
        <p:nvSpPr>
          <p:cNvPr id="8" name="Footer Placeholder 4">
            <a:extLst>
              <a:ext uri="{FF2B5EF4-FFF2-40B4-BE49-F238E27FC236}">
                <a16:creationId xmlns:a16="http://schemas.microsoft.com/office/drawing/2014/main" id="{65F96FD5-4173-4BC2-8889-30F9ABA87D39}"/>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a16="http://schemas.microsoft.com/office/drawing/2014/main" id="{1AFB1FF3-4216-4F0B-A873-7C0E40EF2AA4}"/>
              </a:ext>
            </a:extLst>
          </p:cNvPr>
          <p:cNvSpPr>
            <a:spLocks noGrp="1"/>
          </p:cNvSpPr>
          <p:nvPr>
            <p:ph type="sldNum" sz="quarter" idx="12"/>
          </p:nvPr>
        </p:nvSpPr>
        <p:spPr/>
        <p:txBody>
          <a:bodyPr/>
          <a:lstStyle>
            <a:lvl1pPr>
              <a:defRPr/>
            </a:lvl1pPr>
          </a:lstStyle>
          <a:p>
            <a:pPr>
              <a:defRPr/>
            </a:pPr>
            <a:fld id="{59562C9A-6A6D-4FFD-9A5E-3746152243F5}" type="slidenum">
              <a:rPr lang="en-US" altLang="it-IT"/>
              <a:pPr>
                <a:defRPr/>
              </a:pPr>
              <a:t>‹N›</a:t>
            </a:fld>
            <a:endParaRPr lang="en-US" altLang="it-IT"/>
          </a:p>
        </p:txBody>
      </p:sp>
    </p:spTree>
    <p:extLst>
      <p:ext uri="{BB962C8B-B14F-4D97-AF65-F5344CB8AC3E}">
        <p14:creationId xmlns:p14="http://schemas.microsoft.com/office/powerpoint/2010/main" val="27437147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a16="http://schemas.microsoft.com/office/drawing/2014/main" id="{94241F87-8101-4A8C-858F-563E9E7F3788}"/>
              </a:ext>
            </a:extLst>
          </p:cNvPr>
          <p:cNvSpPr>
            <a:spLocks noGrp="1"/>
          </p:cNvSpPr>
          <p:nvPr>
            <p:ph type="dt" sz="half" idx="10"/>
          </p:nvPr>
        </p:nvSpPr>
        <p:spPr/>
        <p:txBody>
          <a:bodyPr/>
          <a:lstStyle>
            <a:lvl1pPr>
              <a:defRPr/>
            </a:lvl1pPr>
          </a:lstStyle>
          <a:p>
            <a:pPr>
              <a:defRPr/>
            </a:pPr>
            <a:fld id="{AE25221F-83C7-47B6-9ACE-C23B37E6D13E}" type="datetimeFigureOut">
              <a:rPr lang="en-US"/>
              <a:pPr>
                <a:defRPr/>
              </a:pPr>
              <a:t>9/9/2019</a:t>
            </a:fld>
            <a:endParaRPr lang="en-US"/>
          </a:p>
        </p:txBody>
      </p:sp>
      <p:sp>
        <p:nvSpPr>
          <p:cNvPr id="4" name="Footer Placeholder 4">
            <a:extLst>
              <a:ext uri="{FF2B5EF4-FFF2-40B4-BE49-F238E27FC236}">
                <a16:creationId xmlns:a16="http://schemas.microsoft.com/office/drawing/2014/main" id="{C709A8EB-E1DA-46AB-A342-6F30B105DAA1}"/>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F5682549-394C-483C-B142-621BAC0C1694}"/>
              </a:ext>
            </a:extLst>
          </p:cNvPr>
          <p:cNvSpPr>
            <a:spLocks noGrp="1"/>
          </p:cNvSpPr>
          <p:nvPr>
            <p:ph type="sldNum" sz="quarter" idx="12"/>
          </p:nvPr>
        </p:nvSpPr>
        <p:spPr/>
        <p:txBody>
          <a:bodyPr/>
          <a:lstStyle>
            <a:lvl1pPr>
              <a:defRPr/>
            </a:lvl1pPr>
          </a:lstStyle>
          <a:p>
            <a:pPr>
              <a:defRPr/>
            </a:pPr>
            <a:fld id="{74D73F5A-6E42-48BD-B00E-4B062D75A3BB}" type="slidenum">
              <a:rPr lang="en-US" altLang="it-IT"/>
              <a:pPr>
                <a:defRPr/>
              </a:pPr>
              <a:t>‹N›</a:t>
            </a:fld>
            <a:endParaRPr lang="en-US" altLang="it-IT"/>
          </a:p>
        </p:txBody>
      </p:sp>
    </p:spTree>
    <p:extLst>
      <p:ext uri="{BB962C8B-B14F-4D97-AF65-F5344CB8AC3E}">
        <p14:creationId xmlns:p14="http://schemas.microsoft.com/office/powerpoint/2010/main" val="412803302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09FCA900-045B-48C1-9A47-8DAD6751CF41}"/>
              </a:ext>
            </a:extLst>
          </p:cNvPr>
          <p:cNvSpPr>
            <a:spLocks noGrp="1"/>
          </p:cNvSpPr>
          <p:nvPr>
            <p:ph type="dt" sz="half" idx="10"/>
          </p:nvPr>
        </p:nvSpPr>
        <p:spPr/>
        <p:txBody>
          <a:bodyPr/>
          <a:lstStyle>
            <a:lvl1pPr>
              <a:defRPr/>
            </a:lvl1pPr>
          </a:lstStyle>
          <a:p>
            <a:pPr>
              <a:defRPr/>
            </a:pPr>
            <a:fld id="{8730C8C7-BF7A-4874-8EF4-F6E0D255F4E2}" type="datetimeFigureOut">
              <a:rPr lang="en-US"/>
              <a:pPr>
                <a:defRPr/>
              </a:pPr>
              <a:t>9/9/2019</a:t>
            </a:fld>
            <a:endParaRPr lang="en-US"/>
          </a:p>
        </p:txBody>
      </p:sp>
      <p:sp>
        <p:nvSpPr>
          <p:cNvPr id="3" name="Footer Placeholder 4">
            <a:extLst>
              <a:ext uri="{FF2B5EF4-FFF2-40B4-BE49-F238E27FC236}">
                <a16:creationId xmlns:a16="http://schemas.microsoft.com/office/drawing/2014/main" id="{23035A94-AE5E-4766-9672-88ED67D99F12}"/>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2613D086-F68E-422A-9BA0-AF04E262302B}"/>
              </a:ext>
            </a:extLst>
          </p:cNvPr>
          <p:cNvSpPr>
            <a:spLocks noGrp="1"/>
          </p:cNvSpPr>
          <p:nvPr>
            <p:ph type="sldNum" sz="quarter" idx="12"/>
          </p:nvPr>
        </p:nvSpPr>
        <p:spPr/>
        <p:txBody>
          <a:bodyPr/>
          <a:lstStyle>
            <a:lvl1pPr>
              <a:defRPr/>
            </a:lvl1pPr>
          </a:lstStyle>
          <a:p>
            <a:pPr>
              <a:defRPr/>
            </a:pPr>
            <a:fld id="{FE8BABF0-1689-47ED-B1CF-E5846117D37D}" type="slidenum">
              <a:rPr lang="en-US" altLang="it-IT"/>
              <a:pPr>
                <a:defRPr/>
              </a:pPr>
              <a:t>‹N›</a:t>
            </a:fld>
            <a:endParaRPr lang="en-US" altLang="it-IT"/>
          </a:p>
        </p:txBody>
      </p:sp>
    </p:spTree>
    <p:extLst>
      <p:ext uri="{BB962C8B-B14F-4D97-AF65-F5344CB8AC3E}">
        <p14:creationId xmlns:p14="http://schemas.microsoft.com/office/powerpoint/2010/main" val="79437121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ABEB383-AC43-4184-8BB0-D600CBC38299}"/>
              </a:ext>
            </a:extLst>
          </p:cNvPr>
          <p:cNvSpPr>
            <a:spLocks noGrp="1"/>
          </p:cNvSpPr>
          <p:nvPr>
            <p:ph type="dt" sz="half" idx="10"/>
          </p:nvPr>
        </p:nvSpPr>
        <p:spPr/>
        <p:txBody>
          <a:bodyPr/>
          <a:lstStyle>
            <a:lvl1pPr>
              <a:defRPr/>
            </a:lvl1pPr>
          </a:lstStyle>
          <a:p>
            <a:pPr>
              <a:defRPr/>
            </a:pPr>
            <a:fld id="{DC3304CB-CE17-4258-B65B-17A567CA49B7}" type="datetimeFigureOut">
              <a:rPr lang="en-US"/>
              <a:pPr>
                <a:defRPr/>
              </a:pPr>
              <a:t>9/9/2019</a:t>
            </a:fld>
            <a:endParaRPr lang="en-US"/>
          </a:p>
        </p:txBody>
      </p:sp>
      <p:sp>
        <p:nvSpPr>
          <p:cNvPr id="6" name="Footer Placeholder 4">
            <a:extLst>
              <a:ext uri="{FF2B5EF4-FFF2-40B4-BE49-F238E27FC236}">
                <a16:creationId xmlns:a16="http://schemas.microsoft.com/office/drawing/2014/main" id="{D96CD98C-8EA7-47A6-A056-79B7C67A8B7E}"/>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795DF2D8-A53C-420F-ABDD-D8A436907BD3}"/>
              </a:ext>
            </a:extLst>
          </p:cNvPr>
          <p:cNvSpPr>
            <a:spLocks noGrp="1"/>
          </p:cNvSpPr>
          <p:nvPr>
            <p:ph type="sldNum" sz="quarter" idx="12"/>
          </p:nvPr>
        </p:nvSpPr>
        <p:spPr/>
        <p:txBody>
          <a:bodyPr/>
          <a:lstStyle>
            <a:lvl1pPr>
              <a:defRPr/>
            </a:lvl1pPr>
          </a:lstStyle>
          <a:p>
            <a:pPr>
              <a:defRPr/>
            </a:pPr>
            <a:fld id="{C52018C4-BA85-4FB2-A943-62680D13AF2D}" type="slidenum">
              <a:rPr lang="en-US" altLang="it-IT"/>
              <a:pPr>
                <a:defRPr/>
              </a:pPr>
              <a:t>‹N›</a:t>
            </a:fld>
            <a:endParaRPr lang="en-US" altLang="it-IT"/>
          </a:p>
        </p:txBody>
      </p:sp>
    </p:spTree>
    <p:extLst>
      <p:ext uri="{BB962C8B-B14F-4D97-AF65-F5344CB8AC3E}">
        <p14:creationId xmlns:p14="http://schemas.microsoft.com/office/powerpoint/2010/main" val="37244716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0B13CC70-0E1B-4F71-A5C2-F3A649020A1D}"/>
              </a:ext>
            </a:extLst>
          </p:cNvPr>
          <p:cNvSpPr>
            <a:spLocks noGrp="1"/>
          </p:cNvSpPr>
          <p:nvPr>
            <p:ph type="dt" sz="half" idx="10"/>
          </p:nvPr>
        </p:nvSpPr>
        <p:spPr/>
        <p:txBody>
          <a:bodyPr/>
          <a:lstStyle>
            <a:lvl1pPr>
              <a:defRPr/>
            </a:lvl1pPr>
          </a:lstStyle>
          <a:p>
            <a:pPr>
              <a:defRPr/>
            </a:pPr>
            <a:fld id="{5D0E0753-CD9C-46DB-B625-5915458F97E1}" type="datetimeFigureOut">
              <a:rPr lang="en-US"/>
              <a:pPr>
                <a:defRPr/>
              </a:pPr>
              <a:t>9/9/2019</a:t>
            </a:fld>
            <a:endParaRPr lang="en-US"/>
          </a:p>
        </p:txBody>
      </p:sp>
      <p:sp>
        <p:nvSpPr>
          <p:cNvPr id="6" name="Footer Placeholder 4">
            <a:extLst>
              <a:ext uri="{FF2B5EF4-FFF2-40B4-BE49-F238E27FC236}">
                <a16:creationId xmlns:a16="http://schemas.microsoft.com/office/drawing/2014/main" id="{2D3AFEFE-2FAF-4155-819E-4D1ADB02231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a16="http://schemas.microsoft.com/office/drawing/2014/main" id="{8D6C5E06-463C-4607-992C-3620818668FA}"/>
              </a:ext>
            </a:extLst>
          </p:cNvPr>
          <p:cNvSpPr>
            <a:spLocks noGrp="1"/>
          </p:cNvSpPr>
          <p:nvPr>
            <p:ph type="sldNum" sz="quarter" idx="12"/>
          </p:nvPr>
        </p:nvSpPr>
        <p:spPr/>
        <p:txBody>
          <a:bodyPr/>
          <a:lstStyle>
            <a:lvl1pPr>
              <a:defRPr/>
            </a:lvl1pPr>
          </a:lstStyle>
          <a:p>
            <a:pPr>
              <a:defRPr/>
            </a:pPr>
            <a:fld id="{CB64F114-023F-4548-A3BE-EEE25FA1BE39}" type="slidenum">
              <a:rPr lang="en-US" altLang="it-IT"/>
              <a:pPr>
                <a:defRPr/>
              </a:pPr>
              <a:t>‹N›</a:t>
            </a:fld>
            <a:endParaRPr lang="en-US" altLang="it-IT"/>
          </a:p>
        </p:txBody>
      </p:sp>
    </p:spTree>
    <p:extLst>
      <p:ext uri="{BB962C8B-B14F-4D97-AF65-F5344CB8AC3E}">
        <p14:creationId xmlns:p14="http://schemas.microsoft.com/office/powerpoint/2010/main" val="34715154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D7DF260-58E0-4803-9A9B-76F6AB3A5990}"/>
              </a:ext>
            </a:extLst>
          </p:cNvPr>
          <p:cNvSpPr>
            <a:spLocks noGrp="1"/>
          </p:cNvSpPr>
          <p:nvPr>
            <p:ph type="dt" sz="half" idx="10"/>
          </p:nvPr>
        </p:nvSpPr>
        <p:spPr/>
        <p:txBody>
          <a:bodyPr/>
          <a:lstStyle>
            <a:lvl1pPr>
              <a:defRPr/>
            </a:lvl1pPr>
          </a:lstStyle>
          <a:p>
            <a:pPr>
              <a:defRPr/>
            </a:pPr>
            <a:fld id="{FFF0E1A4-16E6-4A80-9580-CFC0CD8DB0C1}" type="datetimeFigureOut">
              <a:rPr lang="en-US"/>
              <a:pPr>
                <a:defRPr/>
              </a:pPr>
              <a:t>9/9/2019</a:t>
            </a:fld>
            <a:endParaRPr lang="en-US"/>
          </a:p>
        </p:txBody>
      </p:sp>
      <p:sp>
        <p:nvSpPr>
          <p:cNvPr id="5" name="Footer Placeholder 4">
            <a:extLst>
              <a:ext uri="{FF2B5EF4-FFF2-40B4-BE49-F238E27FC236}">
                <a16:creationId xmlns:a16="http://schemas.microsoft.com/office/drawing/2014/main" id="{D2C9699C-4ED2-4444-9351-AABF79B09C7D}"/>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BA4545C3-E339-40D9-AFFE-97A3B1B55F94}"/>
              </a:ext>
            </a:extLst>
          </p:cNvPr>
          <p:cNvSpPr>
            <a:spLocks noGrp="1"/>
          </p:cNvSpPr>
          <p:nvPr>
            <p:ph type="sldNum" sz="quarter" idx="12"/>
          </p:nvPr>
        </p:nvSpPr>
        <p:spPr/>
        <p:txBody>
          <a:bodyPr/>
          <a:lstStyle>
            <a:lvl1pPr>
              <a:defRPr/>
            </a:lvl1pPr>
          </a:lstStyle>
          <a:p>
            <a:pPr>
              <a:defRPr/>
            </a:pPr>
            <a:fld id="{3E2839B8-E055-476B-A1A8-7C6D4DD02135}" type="slidenum">
              <a:rPr lang="en-US" altLang="it-IT"/>
              <a:pPr>
                <a:defRPr/>
              </a:pPr>
              <a:t>‹N›</a:t>
            </a:fld>
            <a:endParaRPr lang="en-US" altLang="it-IT"/>
          </a:p>
        </p:txBody>
      </p:sp>
    </p:spTree>
    <p:extLst>
      <p:ext uri="{BB962C8B-B14F-4D97-AF65-F5344CB8AC3E}">
        <p14:creationId xmlns:p14="http://schemas.microsoft.com/office/powerpoint/2010/main" val="41570162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ED3FFE7-E8BD-4961-BAC4-A5CF1D3A7437}"/>
              </a:ext>
            </a:extLst>
          </p:cNvPr>
          <p:cNvSpPr>
            <a:spLocks noGrp="1"/>
          </p:cNvSpPr>
          <p:nvPr>
            <p:ph type="dt" sz="half" idx="10"/>
          </p:nvPr>
        </p:nvSpPr>
        <p:spPr/>
        <p:txBody>
          <a:bodyPr/>
          <a:lstStyle>
            <a:lvl1pPr>
              <a:defRPr/>
            </a:lvl1pPr>
          </a:lstStyle>
          <a:p>
            <a:pPr>
              <a:defRPr/>
            </a:pPr>
            <a:fld id="{8212F513-7D01-49D5-894F-D86AAD3B2D0F}" type="datetimeFigureOut">
              <a:rPr lang="en-US"/>
              <a:pPr>
                <a:defRPr/>
              </a:pPr>
              <a:t>9/9/2019</a:t>
            </a:fld>
            <a:endParaRPr lang="en-US"/>
          </a:p>
        </p:txBody>
      </p:sp>
      <p:sp>
        <p:nvSpPr>
          <p:cNvPr id="5" name="Footer Placeholder 4">
            <a:extLst>
              <a:ext uri="{FF2B5EF4-FFF2-40B4-BE49-F238E27FC236}">
                <a16:creationId xmlns:a16="http://schemas.microsoft.com/office/drawing/2014/main" id="{8393BC1A-85E0-4993-9941-D68689EBAD4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00CA0E3-A098-4B76-8136-7833FA9A0E9A}"/>
              </a:ext>
            </a:extLst>
          </p:cNvPr>
          <p:cNvSpPr>
            <a:spLocks noGrp="1"/>
          </p:cNvSpPr>
          <p:nvPr>
            <p:ph type="sldNum" sz="quarter" idx="12"/>
          </p:nvPr>
        </p:nvSpPr>
        <p:spPr/>
        <p:txBody>
          <a:bodyPr/>
          <a:lstStyle>
            <a:lvl1pPr>
              <a:defRPr/>
            </a:lvl1pPr>
          </a:lstStyle>
          <a:p>
            <a:pPr>
              <a:defRPr/>
            </a:pPr>
            <a:fld id="{C0A97DA9-35A7-455C-BB07-2EA7A180AD9E}" type="slidenum">
              <a:rPr lang="en-US" altLang="it-IT"/>
              <a:pPr>
                <a:defRPr/>
              </a:pPr>
              <a:t>‹N›</a:t>
            </a:fld>
            <a:endParaRPr lang="en-US" altLang="it-IT"/>
          </a:p>
        </p:txBody>
      </p:sp>
    </p:spTree>
    <p:extLst>
      <p:ext uri="{BB962C8B-B14F-4D97-AF65-F5344CB8AC3E}">
        <p14:creationId xmlns:p14="http://schemas.microsoft.com/office/powerpoint/2010/main" val="18020833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55E66B2-5EBB-4616-90A6-BA2AE2162810}"/>
              </a:ext>
            </a:extLst>
          </p:cNvPr>
          <p:cNvSpPr>
            <a:spLocks noGrp="1"/>
          </p:cNvSpPr>
          <p:nvPr>
            <p:ph type="ctrTitle"/>
          </p:nvPr>
        </p:nvSpPr>
        <p:spPr>
          <a:xfrm>
            <a:off x="1143000" y="1122363"/>
            <a:ext cx="6858000" cy="2387600"/>
          </a:xfrm>
        </p:spPr>
        <p:txBody>
          <a:bodyPr anchor="b"/>
          <a:lstStyle>
            <a:lvl1pPr algn="ctr">
              <a:defRPr sz="60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9043F7B8-8CFD-470E-B99E-C5F50F451C1B}"/>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a:t>Fare clic per modificare lo stile del sottotitolo dello schema</a:t>
            </a:r>
          </a:p>
        </p:txBody>
      </p:sp>
    </p:spTree>
    <p:extLst>
      <p:ext uri="{BB962C8B-B14F-4D97-AF65-F5344CB8AC3E}">
        <p14:creationId xmlns:p14="http://schemas.microsoft.com/office/powerpoint/2010/main" val="14076386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E5449E9-88A9-472C-A429-28445B9F01FA}"/>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9E996C5D-F1AD-4F60-AB66-49E1ADA84456}"/>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18654707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8F1C9AA-5B35-4A62-A2A3-1C190BBA3645}"/>
              </a:ext>
            </a:extLst>
          </p:cNvPr>
          <p:cNvSpPr>
            <a:spLocks noGrp="1"/>
          </p:cNvSpPr>
          <p:nvPr>
            <p:ph type="title"/>
          </p:nvPr>
        </p:nvSpPr>
        <p:spPr>
          <a:xfrm>
            <a:off x="623888" y="1709738"/>
            <a:ext cx="7886700" cy="2852737"/>
          </a:xfrm>
        </p:spPr>
        <p:txBody>
          <a:bodyPr anchor="b"/>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68BEEB76-9386-44D2-B56B-4E8260EF5CD8}"/>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it-IT"/>
              <a:t>Fare clic per modificare gli stili del testo dello schema</a:t>
            </a:r>
          </a:p>
        </p:txBody>
      </p:sp>
    </p:spTree>
    <p:extLst>
      <p:ext uri="{BB962C8B-B14F-4D97-AF65-F5344CB8AC3E}">
        <p14:creationId xmlns:p14="http://schemas.microsoft.com/office/powerpoint/2010/main" val="21949603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EC53DFD6-2988-47A7-BAC2-BEE1CCB650D5}"/>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5C4FDFE0-AE4C-4ECE-B609-593DB114C971}"/>
              </a:ext>
            </a:extLst>
          </p:cNvPr>
          <p:cNvSpPr>
            <a:spLocks noGrp="1"/>
          </p:cNvSpPr>
          <p:nvPr>
            <p:ph sz="half" idx="1"/>
          </p:nvPr>
        </p:nvSpPr>
        <p:spPr>
          <a:xfrm>
            <a:off x="685800" y="1295400"/>
            <a:ext cx="3810000" cy="48006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D6268F99-D143-4AFB-9357-10D84571C7A6}"/>
              </a:ext>
            </a:extLst>
          </p:cNvPr>
          <p:cNvSpPr>
            <a:spLocks noGrp="1"/>
          </p:cNvSpPr>
          <p:nvPr>
            <p:ph sz="half" idx="2"/>
          </p:nvPr>
        </p:nvSpPr>
        <p:spPr>
          <a:xfrm>
            <a:off x="4648200" y="1295400"/>
            <a:ext cx="3810000" cy="48006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887981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D519AB1-F41B-4B0B-878F-E5ED332B845E}"/>
              </a:ext>
            </a:extLst>
          </p:cNvPr>
          <p:cNvSpPr>
            <a:spLocks noGrp="1"/>
          </p:cNvSpPr>
          <p:nvPr>
            <p:ph type="title"/>
          </p:nvPr>
        </p:nvSpPr>
        <p:spPr>
          <a:xfrm>
            <a:off x="630238" y="365125"/>
            <a:ext cx="78867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E2505674-2282-4679-B679-294B9BC44BF6}"/>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CAF4E0D3-E05C-4FC3-9BE1-8CD26D057E08}"/>
              </a:ext>
            </a:extLst>
          </p:cNvPr>
          <p:cNvSpPr>
            <a:spLocks noGrp="1"/>
          </p:cNvSpPr>
          <p:nvPr>
            <p:ph sz="half" idx="2"/>
          </p:nvPr>
        </p:nvSpPr>
        <p:spPr>
          <a:xfrm>
            <a:off x="630238" y="2505075"/>
            <a:ext cx="386873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B35A58E7-5A45-4A8B-9872-F0D9972D60DA}"/>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0808651B-43AD-417E-8BF1-665D0F413AF9}"/>
              </a:ext>
            </a:extLst>
          </p:cNvPr>
          <p:cNvSpPr>
            <a:spLocks noGrp="1"/>
          </p:cNvSpPr>
          <p:nvPr>
            <p:ph sz="quarter" idx="4"/>
          </p:nvPr>
        </p:nvSpPr>
        <p:spPr>
          <a:xfrm>
            <a:off x="4629150" y="2505075"/>
            <a:ext cx="38877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14173883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07EA950-8942-407C-8274-35DB8A305DE9}"/>
              </a:ext>
            </a:extLst>
          </p:cNvPr>
          <p:cNvSpPr>
            <a:spLocks noGrp="1"/>
          </p:cNvSpPr>
          <p:nvPr>
            <p:ph type="title"/>
          </p:nvPr>
        </p:nvSpPr>
        <p:spPr/>
        <p:txBody>
          <a:bodyPr/>
          <a:lstStyle/>
          <a:p>
            <a:r>
              <a:rPr lang="it-IT"/>
              <a:t>Fare clic per modificare lo stile del titolo dello schema</a:t>
            </a:r>
          </a:p>
        </p:txBody>
      </p:sp>
    </p:spTree>
    <p:extLst>
      <p:ext uri="{BB962C8B-B14F-4D97-AF65-F5344CB8AC3E}">
        <p14:creationId xmlns:p14="http://schemas.microsoft.com/office/powerpoint/2010/main" val="503061662"/>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Tree>
    <p:extLst>
      <p:ext uri="{BB962C8B-B14F-4D97-AF65-F5344CB8AC3E}">
        <p14:creationId xmlns:p14="http://schemas.microsoft.com/office/powerpoint/2010/main" val="58638731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1D23203-A5D3-4790-ACEC-EAD4399BD605}"/>
              </a:ext>
            </a:extLst>
          </p:cNvPr>
          <p:cNvSpPr>
            <a:spLocks noGrp="1"/>
          </p:cNvSpPr>
          <p:nvPr>
            <p:ph type="title"/>
          </p:nvPr>
        </p:nvSpPr>
        <p:spPr>
          <a:xfrm>
            <a:off x="630238" y="457200"/>
            <a:ext cx="2949575" cy="1600200"/>
          </a:xfrm>
        </p:spPr>
        <p:txBody>
          <a:bodyPr anchor="b"/>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D1E9D18C-09D2-46EE-8335-A6D26C3BEB5E}"/>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BE065251-58AD-4284-A12C-C663AEA948E2}"/>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Tree>
    <p:extLst>
      <p:ext uri="{BB962C8B-B14F-4D97-AF65-F5344CB8AC3E}">
        <p14:creationId xmlns:p14="http://schemas.microsoft.com/office/powerpoint/2010/main" val="278457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3E0F3AAE-12F0-4F68-9D38-054D5323172F}"/>
              </a:ext>
            </a:extLst>
          </p:cNvPr>
          <p:cNvSpPr>
            <a:spLocks noGrp="1"/>
          </p:cNvSpPr>
          <p:nvPr>
            <p:ph type="title"/>
          </p:nvPr>
        </p:nvSpPr>
        <p:spPr>
          <a:xfrm>
            <a:off x="630238" y="457200"/>
            <a:ext cx="2949575" cy="1600200"/>
          </a:xfrm>
        </p:spPr>
        <p:txBody>
          <a:bodyPr anchor="b"/>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2A7F0642-3371-430E-8724-AA4B89B68016}"/>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a:extLst>
              <a:ext uri="{FF2B5EF4-FFF2-40B4-BE49-F238E27FC236}">
                <a16:creationId xmlns:a16="http://schemas.microsoft.com/office/drawing/2014/main" id="{E61FC5DE-5015-4153-8CAA-139D7CD8C32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Tree>
    <p:extLst>
      <p:ext uri="{BB962C8B-B14F-4D97-AF65-F5344CB8AC3E}">
        <p14:creationId xmlns:p14="http://schemas.microsoft.com/office/powerpoint/2010/main" val="22785896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6196851-9638-42D9-A1E4-35335D62DF19}"/>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AB206B8C-D5E4-4FE5-89D5-C4037489320A}"/>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29716384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F9180E43-0764-48D0-9E55-BB6C5FEFB481}"/>
              </a:ext>
            </a:extLst>
          </p:cNvPr>
          <p:cNvSpPr>
            <a:spLocks noGrp="1"/>
          </p:cNvSpPr>
          <p:nvPr>
            <p:ph type="title" orient="vert"/>
          </p:nvPr>
        </p:nvSpPr>
        <p:spPr>
          <a:xfrm>
            <a:off x="6515100" y="304800"/>
            <a:ext cx="1943100" cy="5791200"/>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60CA852F-FA22-45A3-A192-2F8930E2429D}"/>
              </a:ext>
            </a:extLst>
          </p:cNvPr>
          <p:cNvSpPr>
            <a:spLocks noGrp="1"/>
          </p:cNvSpPr>
          <p:nvPr>
            <p:ph type="body" orient="vert" idx="1"/>
          </p:nvPr>
        </p:nvSpPr>
        <p:spPr>
          <a:xfrm>
            <a:off x="685800" y="304800"/>
            <a:ext cx="5676900" cy="57912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Tree>
    <p:extLst>
      <p:ext uri="{BB962C8B-B14F-4D97-AF65-F5344CB8AC3E}">
        <p14:creationId xmlns:p14="http://schemas.microsoft.com/office/powerpoint/2010/main" val="34165877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82CFDDAE-2288-4136-95E1-DC7E55FFD09B}"/>
              </a:ext>
            </a:extLst>
          </p:cNvPr>
          <p:cNvSpPr>
            <a:spLocks noGrp="1"/>
          </p:cNvSpPr>
          <p:nvPr>
            <p:ph type="ctrTitle"/>
          </p:nvPr>
        </p:nvSpPr>
        <p:spPr>
          <a:xfrm>
            <a:off x="1143000" y="1122363"/>
            <a:ext cx="6858000" cy="2387600"/>
          </a:xfrm>
        </p:spPr>
        <p:txBody>
          <a:bodyPr anchor="b"/>
          <a:lstStyle>
            <a:lvl1pPr algn="ctr">
              <a:defRPr sz="4500"/>
            </a:lvl1pPr>
          </a:lstStyle>
          <a:p>
            <a:r>
              <a:rPr lang="it-IT"/>
              <a:t>Fare clic per modificare lo stile del titolo dello schema</a:t>
            </a:r>
          </a:p>
        </p:txBody>
      </p:sp>
      <p:sp>
        <p:nvSpPr>
          <p:cNvPr id="3" name="Sottotitolo 2">
            <a:extLst>
              <a:ext uri="{FF2B5EF4-FFF2-40B4-BE49-F238E27FC236}">
                <a16:creationId xmlns:a16="http://schemas.microsoft.com/office/drawing/2014/main" id="{E1D7BE79-4BA6-4A80-881A-61AA1944202D}"/>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it-IT"/>
              <a:t>Fare clic per modificare lo stile del sottotitolo dello schema</a:t>
            </a:r>
          </a:p>
        </p:txBody>
      </p:sp>
      <p:sp>
        <p:nvSpPr>
          <p:cNvPr id="4" name="Segnaposto data 3">
            <a:extLst>
              <a:ext uri="{FF2B5EF4-FFF2-40B4-BE49-F238E27FC236}">
                <a16:creationId xmlns:a16="http://schemas.microsoft.com/office/drawing/2014/main" id="{520110AA-A2F6-4D92-9F81-290104C3479D}"/>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5" name="Segnaposto piè di pagina 4">
            <a:extLst>
              <a:ext uri="{FF2B5EF4-FFF2-40B4-BE49-F238E27FC236}">
                <a16:creationId xmlns:a16="http://schemas.microsoft.com/office/drawing/2014/main" id="{DB836CE0-3C84-48B1-930E-E84D9F3AAA7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AD1E65F5-6CCE-42BB-BE09-19533279FB72}"/>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37700782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9B6B0F4-3367-428F-A57B-41250989A803}"/>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3AC823FD-BE2D-4A6D-A03F-5D2A1D98F261}"/>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B74BADDA-1051-43AC-BE52-7182FDF1C8EB}"/>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5" name="Segnaposto piè di pagina 4">
            <a:extLst>
              <a:ext uri="{FF2B5EF4-FFF2-40B4-BE49-F238E27FC236}">
                <a16:creationId xmlns:a16="http://schemas.microsoft.com/office/drawing/2014/main" id="{CC0F76CB-DCDD-4301-B955-393AED83D924}"/>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6B8F6E4-462B-466E-A22D-6E7B5D54F39C}"/>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243779513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C13B023-B003-4639-BC38-802F3530EB0E}"/>
              </a:ext>
            </a:extLst>
          </p:cNvPr>
          <p:cNvSpPr>
            <a:spLocks noGrp="1"/>
          </p:cNvSpPr>
          <p:nvPr>
            <p:ph type="title"/>
          </p:nvPr>
        </p:nvSpPr>
        <p:spPr>
          <a:xfrm>
            <a:off x="623888" y="1709739"/>
            <a:ext cx="7886700" cy="2852737"/>
          </a:xfrm>
        </p:spPr>
        <p:txBody>
          <a:bodyPr anchor="b"/>
          <a:lstStyle>
            <a:lvl1pPr>
              <a:defRPr sz="45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2B2CA72E-3ADC-4E1C-9F1D-03DC428FD91F}"/>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it-IT"/>
              <a:t>Fare clic per modificare gli stili del testo dello schema</a:t>
            </a:r>
          </a:p>
        </p:txBody>
      </p:sp>
      <p:sp>
        <p:nvSpPr>
          <p:cNvPr id="4" name="Segnaposto data 3">
            <a:extLst>
              <a:ext uri="{FF2B5EF4-FFF2-40B4-BE49-F238E27FC236}">
                <a16:creationId xmlns:a16="http://schemas.microsoft.com/office/drawing/2014/main" id="{306E647D-4D8D-400B-96A9-77C8D0A24D98}"/>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5" name="Segnaposto piè di pagina 4">
            <a:extLst>
              <a:ext uri="{FF2B5EF4-FFF2-40B4-BE49-F238E27FC236}">
                <a16:creationId xmlns:a16="http://schemas.microsoft.com/office/drawing/2014/main" id="{E009A3D3-F6E1-4A11-BBE3-A7F5C5A553AD}"/>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8EE8B13-5E71-4395-AA14-1CC182545E7F}"/>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359605029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72F22A-0A64-4A24-9C69-5EE1D0EC1598}"/>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5CC48B4B-007C-40E4-8FE7-E1FDB1423BEB}"/>
              </a:ext>
            </a:extLst>
          </p:cNvPr>
          <p:cNvSpPr>
            <a:spLocks noGrp="1"/>
          </p:cNvSpPr>
          <p:nvPr>
            <p:ph sz="half" idx="1"/>
          </p:nvPr>
        </p:nvSpPr>
        <p:spPr>
          <a:xfrm>
            <a:off x="628650" y="1825625"/>
            <a:ext cx="38862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E3BA540C-792C-4EE4-9D84-9DBA67176565}"/>
              </a:ext>
            </a:extLst>
          </p:cNvPr>
          <p:cNvSpPr>
            <a:spLocks noGrp="1"/>
          </p:cNvSpPr>
          <p:nvPr>
            <p:ph sz="half" idx="2"/>
          </p:nvPr>
        </p:nvSpPr>
        <p:spPr>
          <a:xfrm>
            <a:off x="4629150" y="1825625"/>
            <a:ext cx="3886200" cy="435133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a:extLst>
              <a:ext uri="{FF2B5EF4-FFF2-40B4-BE49-F238E27FC236}">
                <a16:creationId xmlns:a16="http://schemas.microsoft.com/office/drawing/2014/main" id="{14A9FDB3-4C45-4CBC-A352-9B5975F8D343}"/>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6" name="Segnaposto piè di pagina 5">
            <a:extLst>
              <a:ext uri="{FF2B5EF4-FFF2-40B4-BE49-F238E27FC236}">
                <a16:creationId xmlns:a16="http://schemas.microsoft.com/office/drawing/2014/main" id="{E4829C83-0235-40D3-BA17-3D65CA82BB5B}"/>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8C0DA5FA-81C5-4904-B616-BF02B925CB32}"/>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1685999460"/>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0BA26976-D48A-41BB-9E0E-1618939A941B}"/>
              </a:ext>
            </a:extLst>
          </p:cNvPr>
          <p:cNvSpPr>
            <a:spLocks noGrp="1"/>
          </p:cNvSpPr>
          <p:nvPr>
            <p:ph type="title"/>
          </p:nvPr>
        </p:nvSpPr>
        <p:spPr>
          <a:xfrm>
            <a:off x="629841" y="365126"/>
            <a:ext cx="78867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B69E097E-EAF2-48B1-B09C-B303007BC0AB}"/>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7A202F2D-E966-41F3-9C6D-B372010083B7}"/>
              </a:ext>
            </a:extLst>
          </p:cNvPr>
          <p:cNvSpPr>
            <a:spLocks noGrp="1"/>
          </p:cNvSpPr>
          <p:nvPr>
            <p:ph sz="half" idx="2"/>
          </p:nvPr>
        </p:nvSpPr>
        <p:spPr>
          <a:xfrm>
            <a:off x="629842" y="2505075"/>
            <a:ext cx="3868340"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BABEAD54-EB02-44EB-9566-7E10E011E68E}"/>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C7F30360-FFED-41D3-848C-C01BA998ECCE}"/>
              </a:ext>
            </a:extLst>
          </p:cNvPr>
          <p:cNvSpPr>
            <a:spLocks noGrp="1"/>
          </p:cNvSpPr>
          <p:nvPr>
            <p:ph sz="quarter" idx="4"/>
          </p:nvPr>
        </p:nvSpPr>
        <p:spPr>
          <a:xfrm>
            <a:off x="4629150" y="2505075"/>
            <a:ext cx="3887391"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a:extLst>
              <a:ext uri="{FF2B5EF4-FFF2-40B4-BE49-F238E27FC236}">
                <a16:creationId xmlns:a16="http://schemas.microsoft.com/office/drawing/2014/main" id="{C413DF7C-F714-470D-855A-04A1883B6FCC}"/>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8" name="Segnaposto piè di pagina 7">
            <a:extLst>
              <a:ext uri="{FF2B5EF4-FFF2-40B4-BE49-F238E27FC236}">
                <a16:creationId xmlns:a16="http://schemas.microsoft.com/office/drawing/2014/main" id="{DD8BF1DA-3E60-48DA-9A6A-4C757199E216}"/>
              </a:ext>
            </a:extLst>
          </p:cNvPr>
          <p:cNvSpPr>
            <a:spLocks noGrp="1"/>
          </p:cNvSpPr>
          <p:nvPr>
            <p:ph type="ftr" sz="quarter" idx="11"/>
          </p:nvPr>
        </p:nvSpPr>
        <p:spPr/>
        <p:txBody>
          <a:bodyPr/>
          <a:lstStyle/>
          <a:p>
            <a:endParaRPr lang="it-IT"/>
          </a:p>
        </p:txBody>
      </p:sp>
      <p:sp>
        <p:nvSpPr>
          <p:cNvPr id="9" name="Segnaposto numero diapositiva 8">
            <a:extLst>
              <a:ext uri="{FF2B5EF4-FFF2-40B4-BE49-F238E27FC236}">
                <a16:creationId xmlns:a16="http://schemas.microsoft.com/office/drawing/2014/main" id="{DB494F10-9BFA-4823-B1C6-423656C20881}"/>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11245776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F3E54965-1000-455B-9412-9E721996BC03}"/>
              </a:ext>
            </a:extLst>
          </p:cNvPr>
          <p:cNvSpPr>
            <a:spLocks noGrp="1"/>
          </p:cNvSpPr>
          <p:nvPr>
            <p:ph type="title"/>
          </p:nvPr>
        </p:nvSpPr>
        <p:spPr/>
        <p:txBody>
          <a:bodyPr/>
          <a:lstStyle/>
          <a:p>
            <a:r>
              <a:rPr lang="it-IT"/>
              <a:t>Fare clic per modificare lo stile del titolo dello schema</a:t>
            </a:r>
          </a:p>
        </p:txBody>
      </p:sp>
      <p:sp>
        <p:nvSpPr>
          <p:cNvPr id="3" name="Segnaposto data 2">
            <a:extLst>
              <a:ext uri="{FF2B5EF4-FFF2-40B4-BE49-F238E27FC236}">
                <a16:creationId xmlns:a16="http://schemas.microsoft.com/office/drawing/2014/main" id="{335E15D4-8785-468B-B48D-C95F47861AAD}"/>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4" name="Segnaposto piè di pagina 3">
            <a:extLst>
              <a:ext uri="{FF2B5EF4-FFF2-40B4-BE49-F238E27FC236}">
                <a16:creationId xmlns:a16="http://schemas.microsoft.com/office/drawing/2014/main" id="{F1321F21-77C8-42F9-AAB7-BFCCBBA53CC7}"/>
              </a:ext>
            </a:extLst>
          </p:cNvPr>
          <p:cNvSpPr>
            <a:spLocks noGrp="1"/>
          </p:cNvSpPr>
          <p:nvPr>
            <p:ph type="ftr" sz="quarter" idx="11"/>
          </p:nvPr>
        </p:nvSpPr>
        <p:spPr/>
        <p:txBody>
          <a:bodyPr/>
          <a:lstStyle/>
          <a:p>
            <a:endParaRPr lang="it-IT"/>
          </a:p>
        </p:txBody>
      </p:sp>
      <p:sp>
        <p:nvSpPr>
          <p:cNvPr id="5" name="Segnaposto numero diapositiva 4">
            <a:extLst>
              <a:ext uri="{FF2B5EF4-FFF2-40B4-BE49-F238E27FC236}">
                <a16:creationId xmlns:a16="http://schemas.microsoft.com/office/drawing/2014/main" id="{93D10236-6140-4E6A-8814-D47576E2C4A9}"/>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107513521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a:extLst>
              <a:ext uri="{FF2B5EF4-FFF2-40B4-BE49-F238E27FC236}">
                <a16:creationId xmlns:a16="http://schemas.microsoft.com/office/drawing/2014/main" id="{30CC698B-197E-455B-86CC-A6969AE9E320}"/>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3" name="Segnaposto piè di pagina 2">
            <a:extLst>
              <a:ext uri="{FF2B5EF4-FFF2-40B4-BE49-F238E27FC236}">
                <a16:creationId xmlns:a16="http://schemas.microsoft.com/office/drawing/2014/main" id="{28F05836-B592-4F28-8945-1A9A685FE5A0}"/>
              </a:ext>
            </a:extLst>
          </p:cNvPr>
          <p:cNvSpPr>
            <a:spLocks noGrp="1"/>
          </p:cNvSpPr>
          <p:nvPr>
            <p:ph type="ftr" sz="quarter" idx="11"/>
          </p:nvPr>
        </p:nvSpPr>
        <p:spPr/>
        <p:txBody>
          <a:bodyPr/>
          <a:lstStyle/>
          <a:p>
            <a:endParaRPr lang="it-IT"/>
          </a:p>
        </p:txBody>
      </p:sp>
      <p:sp>
        <p:nvSpPr>
          <p:cNvPr id="4" name="Segnaposto numero diapositiva 3">
            <a:extLst>
              <a:ext uri="{FF2B5EF4-FFF2-40B4-BE49-F238E27FC236}">
                <a16:creationId xmlns:a16="http://schemas.microsoft.com/office/drawing/2014/main" id="{7B8A07EA-8861-4733-A1DC-CF3799417C4B}"/>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54024436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978819E7-707D-4598-A786-4CCA82420E61}"/>
              </a:ext>
            </a:extLst>
          </p:cNvPr>
          <p:cNvSpPr>
            <a:spLocks noGrp="1"/>
          </p:cNvSpPr>
          <p:nvPr>
            <p:ph type="title"/>
          </p:nvPr>
        </p:nvSpPr>
        <p:spPr>
          <a:xfrm>
            <a:off x="629841" y="457200"/>
            <a:ext cx="2949178" cy="1600200"/>
          </a:xfrm>
        </p:spPr>
        <p:txBody>
          <a:bodyPr anchor="b"/>
          <a:lstStyle>
            <a:lvl1pPr>
              <a:defRPr sz="24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E8CE7A06-42D9-4D40-9916-A6FF2ACB1723}"/>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3696A989-7689-46D7-8CE0-D4C5EF6492E5}"/>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846EB52C-5719-46A1-8960-4209F966D203}"/>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6" name="Segnaposto piè di pagina 5">
            <a:extLst>
              <a:ext uri="{FF2B5EF4-FFF2-40B4-BE49-F238E27FC236}">
                <a16:creationId xmlns:a16="http://schemas.microsoft.com/office/drawing/2014/main" id="{DB72977A-7451-4906-9036-A8586D343C4C}"/>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AB18D60E-0009-4014-8CFE-4FE4A72A4E55}"/>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146484134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5842DD9C-EA14-4F80-B295-5CD64223C5C5}"/>
              </a:ext>
            </a:extLst>
          </p:cNvPr>
          <p:cNvSpPr>
            <a:spLocks noGrp="1"/>
          </p:cNvSpPr>
          <p:nvPr>
            <p:ph type="title"/>
          </p:nvPr>
        </p:nvSpPr>
        <p:spPr>
          <a:xfrm>
            <a:off x="629841" y="457200"/>
            <a:ext cx="2949178" cy="1600200"/>
          </a:xfrm>
        </p:spPr>
        <p:txBody>
          <a:bodyPr anchor="b"/>
          <a:lstStyle>
            <a:lvl1pPr>
              <a:defRPr sz="24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4AA55B27-4E8D-4554-8EFD-5FAF7E8A028A}"/>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it-IT"/>
          </a:p>
        </p:txBody>
      </p:sp>
      <p:sp>
        <p:nvSpPr>
          <p:cNvPr id="4" name="Segnaposto testo 3">
            <a:extLst>
              <a:ext uri="{FF2B5EF4-FFF2-40B4-BE49-F238E27FC236}">
                <a16:creationId xmlns:a16="http://schemas.microsoft.com/office/drawing/2014/main" id="{D4576D0F-F59B-44AE-9E1E-EDE4B37F95D6}"/>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it-IT"/>
              <a:t>Fare clic per modificare gli stili del testo dello schema</a:t>
            </a:r>
          </a:p>
        </p:txBody>
      </p:sp>
      <p:sp>
        <p:nvSpPr>
          <p:cNvPr id="5" name="Segnaposto data 4">
            <a:extLst>
              <a:ext uri="{FF2B5EF4-FFF2-40B4-BE49-F238E27FC236}">
                <a16:creationId xmlns:a16="http://schemas.microsoft.com/office/drawing/2014/main" id="{788D3308-152E-444E-B280-12895659834E}"/>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6" name="Segnaposto piè di pagina 5">
            <a:extLst>
              <a:ext uri="{FF2B5EF4-FFF2-40B4-BE49-F238E27FC236}">
                <a16:creationId xmlns:a16="http://schemas.microsoft.com/office/drawing/2014/main" id="{EAB3D769-6FB2-42F9-B05B-E26D40F101E8}"/>
              </a:ext>
            </a:extLst>
          </p:cNvPr>
          <p:cNvSpPr>
            <a:spLocks noGrp="1"/>
          </p:cNvSpPr>
          <p:nvPr>
            <p:ph type="ftr" sz="quarter" idx="11"/>
          </p:nvPr>
        </p:nvSpPr>
        <p:spPr/>
        <p:txBody>
          <a:bodyPr/>
          <a:lstStyle/>
          <a:p>
            <a:endParaRPr lang="it-IT"/>
          </a:p>
        </p:txBody>
      </p:sp>
      <p:sp>
        <p:nvSpPr>
          <p:cNvPr id="7" name="Segnaposto numero diapositiva 6">
            <a:extLst>
              <a:ext uri="{FF2B5EF4-FFF2-40B4-BE49-F238E27FC236}">
                <a16:creationId xmlns:a16="http://schemas.microsoft.com/office/drawing/2014/main" id="{E38EDE8A-B683-4991-8199-C7C09581CB2B}"/>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557782337"/>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A3462B5-8048-4F51-A4A9-ABD1CCAC9386}"/>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43B23589-F129-4B79-B88D-6493E505819A}"/>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15FFF084-15FD-4DE2-A1E2-A0760EA07441}"/>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5" name="Segnaposto piè di pagina 4">
            <a:extLst>
              <a:ext uri="{FF2B5EF4-FFF2-40B4-BE49-F238E27FC236}">
                <a16:creationId xmlns:a16="http://schemas.microsoft.com/office/drawing/2014/main" id="{E3D2321D-1336-419B-9380-1740D5AAF3E4}"/>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4358B7C1-7588-46B6-A8A3-8AA3257431C7}"/>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25348204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7567B429-CF64-4329-BFF4-ECA06B95D17E}"/>
              </a:ext>
            </a:extLst>
          </p:cNvPr>
          <p:cNvSpPr>
            <a:spLocks noGrp="1"/>
          </p:cNvSpPr>
          <p:nvPr>
            <p:ph type="title" orient="vert"/>
          </p:nvPr>
        </p:nvSpPr>
        <p:spPr>
          <a:xfrm>
            <a:off x="6543675" y="365125"/>
            <a:ext cx="1971675" cy="5811838"/>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98820802-DDA4-4F20-BCD8-8C472A992DAA}"/>
              </a:ext>
            </a:extLst>
          </p:cNvPr>
          <p:cNvSpPr>
            <a:spLocks noGrp="1"/>
          </p:cNvSpPr>
          <p:nvPr>
            <p:ph type="body" orient="vert" idx="1"/>
          </p:nvPr>
        </p:nvSpPr>
        <p:spPr>
          <a:xfrm>
            <a:off x="628650" y="365125"/>
            <a:ext cx="5800725" cy="5811838"/>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4D125609-0B66-4751-843F-772B94ADDE8F}"/>
              </a:ext>
            </a:extLst>
          </p:cNvPr>
          <p:cNvSpPr>
            <a:spLocks noGrp="1"/>
          </p:cNvSpPr>
          <p:nvPr>
            <p:ph type="dt" sz="half" idx="10"/>
          </p:nvPr>
        </p:nvSpPr>
        <p:spPr/>
        <p:txBody>
          <a:bodyPr/>
          <a:lstStyle/>
          <a:p>
            <a:fld id="{72863D96-20E5-41AA-BC84-9C550AD2DA38}" type="datetimeFigureOut">
              <a:rPr lang="it-IT" smtClean="0"/>
              <a:t>09/09/2019</a:t>
            </a:fld>
            <a:endParaRPr lang="it-IT"/>
          </a:p>
        </p:txBody>
      </p:sp>
      <p:sp>
        <p:nvSpPr>
          <p:cNvPr id="5" name="Segnaposto piè di pagina 4">
            <a:extLst>
              <a:ext uri="{FF2B5EF4-FFF2-40B4-BE49-F238E27FC236}">
                <a16:creationId xmlns:a16="http://schemas.microsoft.com/office/drawing/2014/main" id="{EA16250C-6027-4FDC-8416-FE624723BC04}"/>
              </a:ext>
            </a:extLst>
          </p:cNvPr>
          <p:cNvSpPr>
            <a:spLocks noGrp="1"/>
          </p:cNvSpPr>
          <p:nvPr>
            <p:ph type="ftr" sz="quarter" idx="11"/>
          </p:nvPr>
        </p:nvSpPr>
        <p:spPr/>
        <p:txBody>
          <a:bodyPr/>
          <a:lstStyle/>
          <a:p>
            <a:endParaRPr lang="it-IT"/>
          </a:p>
        </p:txBody>
      </p:sp>
      <p:sp>
        <p:nvSpPr>
          <p:cNvPr id="6" name="Segnaposto numero diapositiva 5">
            <a:extLst>
              <a:ext uri="{FF2B5EF4-FFF2-40B4-BE49-F238E27FC236}">
                <a16:creationId xmlns:a16="http://schemas.microsoft.com/office/drawing/2014/main" id="{27C9F682-BE78-407D-8438-1B721B3A4043}"/>
              </a:ext>
            </a:extLst>
          </p:cNvPr>
          <p:cNvSpPr>
            <a:spLocks noGrp="1"/>
          </p:cNvSpPr>
          <p:nvPr>
            <p:ph type="sldNum" sz="quarter" idx="12"/>
          </p:nvPr>
        </p:nvSpPr>
        <p:spPr/>
        <p:txBody>
          <a:bodyPr/>
          <a:lstStyle/>
          <a:p>
            <a:fld id="{27F6B4BF-DE19-4E6C-89D2-1A42E7444F41}" type="slidenum">
              <a:rPr lang="it-IT" smtClean="0"/>
              <a:t>‹N›</a:t>
            </a:fld>
            <a:endParaRPr lang="it-IT"/>
          </a:p>
        </p:txBody>
      </p:sp>
    </p:spTree>
    <p:extLst>
      <p:ext uri="{BB962C8B-B14F-4D97-AF65-F5344CB8AC3E}">
        <p14:creationId xmlns:p14="http://schemas.microsoft.com/office/powerpoint/2010/main" val="320998336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4" name="Freeform 1026">
            <a:extLst>
              <a:ext uri="{FF2B5EF4-FFF2-40B4-BE49-F238E27FC236}">
                <a16:creationId xmlns:a16="http://schemas.microsoft.com/office/drawing/2014/main" id="{2F918076-2E92-48C6-B467-3AB79FDDCB95}"/>
              </a:ext>
            </a:extLst>
          </p:cNvPr>
          <p:cNvSpPr>
            <a:spLocks/>
          </p:cNvSpPr>
          <p:nvPr/>
        </p:nvSpPr>
        <p:spPr bwMode="gray">
          <a:xfrm>
            <a:off x="690563" y="3340100"/>
            <a:ext cx="7653337" cy="485775"/>
          </a:xfrm>
          <a:custGeom>
            <a:avLst/>
            <a:gdLst>
              <a:gd name="T0" fmla="*/ 302203 w 4128"/>
              <a:gd name="T1" fmla="*/ 202829 h 479"/>
              <a:gd name="T2" fmla="*/ 7653337 w 4128"/>
              <a:gd name="T3" fmla="*/ 202829 h 479"/>
              <a:gd name="T4" fmla="*/ 7653337 w 4128"/>
              <a:gd name="T5" fmla="*/ 435068 h 479"/>
              <a:gd name="T6" fmla="*/ 0 w 4128"/>
              <a:gd name="T7" fmla="*/ 447238 h 479"/>
              <a:gd name="T8" fmla="*/ 302203 w 4128"/>
              <a:gd name="T9" fmla="*/ 202829 h 47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128" h="479">
                <a:moveTo>
                  <a:pt x="163" y="200"/>
                </a:moveTo>
                <a:cubicBezTo>
                  <a:pt x="163" y="200"/>
                  <a:pt x="2054" y="0"/>
                  <a:pt x="4128" y="200"/>
                </a:cubicBezTo>
                <a:cubicBezTo>
                  <a:pt x="4128" y="200"/>
                  <a:pt x="4128" y="314"/>
                  <a:pt x="4128" y="429"/>
                </a:cubicBezTo>
                <a:cubicBezTo>
                  <a:pt x="2371" y="200"/>
                  <a:pt x="688" y="479"/>
                  <a:pt x="0" y="441"/>
                </a:cubicBezTo>
                <a:lnTo>
                  <a:pt x="163" y="200"/>
                </a:lnTo>
                <a:close/>
              </a:path>
            </a:pathLst>
          </a:custGeom>
          <a:solidFill>
            <a:schemeClr val="hlink">
              <a:alpha val="50195"/>
            </a:schemeClr>
          </a:solidFill>
          <a:ln>
            <a:noFill/>
          </a:ln>
          <a:extLst>
            <a:ext uri="{91240B29-F687-4F45-9708-019B960494DF}">
              <a14:hiddenLine xmlns:a14="http://schemas.microsoft.com/office/drawing/2010/main" w="9525">
                <a:solidFill>
                  <a:schemeClr val="tx1"/>
                </a:solidFill>
                <a:round/>
                <a:headEnd/>
                <a:tailEnd/>
              </a14:hiddenLine>
            </a:ext>
          </a:extLst>
        </p:spPr>
        <p:txBody>
          <a:bodyPr wrap="none" anchor="ctr"/>
          <a:lstStyle/>
          <a:p>
            <a:endParaRPr lang="it-IT"/>
          </a:p>
        </p:txBody>
      </p:sp>
      <p:sp>
        <p:nvSpPr>
          <p:cNvPr id="20483" name="Rectangle 1027">
            <a:extLst>
              <a:ext uri="{FF2B5EF4-FFF2-40B4-BE49-F238E27FC236}">
                <a16:creationId xmlns:a16="http://schemas.microsoft.com/office/drawing/2014/main" id="{E864ED8B-0111-4739-A23F-DCC5A400E9B4}"/>
              </a:ext>
            </a:extLst>
          </p:cNvPr>
          <p:cNvSpPr>
            <a:spLocks noGrp="1" noChangeArrowheads="1"/>
          </p:cNvSpPr>
          <p:nvPr>
            <p:ph type="ctrTitle"/>
          </p:nvPr>
        </p:nvSpPr>
        <p:spPr>
          <a:xfrm>
            <a:off x="685800" y="2286000"/>
            <a:ext cx="7772400" cy="1143000"/>
          </a:xfrm>
        </p:spPr>
        <p:txBody>
          <a:bodyPr/>
          <a:lstStyle>
            <a:lvl1pPr>
              <a:defRPr/>
            </a:lvl1pPr>
          </a:lstStyle>
          <a:p>
            <a:pPr lvl="0"/>
            <a:r>
              <a:rPr lang="en-US" altLang="it-IT" noProof="0"/>
              <a:t>Fare clic per modificare lo stile del titolo dello schema</a:t>
            </a:r>
          </a:p>
        </p:txBody>
      </p:sp>
      <p:sp>
        <p:nvSpPr>
          <p:cNvPr id="20484" name="Rectangle 1028">
            <a:extLst>
              <a:ext uri="{FF2B5EF4-FFF2-40B4-BE49-F238E27FC236}">
                <a16:creationId xmlns:a16="http://schemas.microsoft.com/office/drawing/2014/main" id="{E6B3CC15-CBB5-40CB-B8C0-4E3D4C7C676B}"/>
              </a:ext>
            </a:extLst>
          </p:cNvPr>
          <p:cNvSpPr>
            <a:spLocks noGrp="1" noChangeArrowheads="1"/>
          </p:cNvSpPr>
          <p:nvPr>
            <p:ph type="subTitle" idx="1"/>
          </p:nvPr>
        </p:nvSpPr>
        <p:spPr>
          <a:xfrm>
            <a:off x="1371600" y="3886200"/>
            <a:ext cx="6400800" cy="1752600"/>
          </a:xfrm>
        </p:spPr>
        <p:txBody>
          <a:bodyPr/>
          <a:lstStyle>
            <a:lvl1pPr marL="0" indent="0" algn="ctr">
              <a:buFont typeface="Monotype Sorts" pitchFamily="2" charset="2"/>
              <a:buNone/>
              <a:defRPr/>
            </a:lvl1pPr>
          </a:lstStyle>
          <a:p>
            <a:pPr lvl="0"/>
            <a:r>
              <a:rPr lang="en-US" altLang="it-IT" noProof="0"/>
              <a:t>Fare clic per modificare lo stile del sottotitolo dello schema</a:t>
            </a:r>
          </a:p>
        </p:txBody>
      </p:sp>
      <p:sp>
        <p:nvSpPr>
          <p:cNvPr id="5" name="Rectangle 1029">
            <a:extLst>
              <a:ext uri="{FF2B5EF4-FFF2-40B4-BE49-F238E27FC236}">
                <a16:creationId xmlns:a16="http://schemas.microsoft.com/office/drawing/2014/main" id="{4E5E784E-8738-4C17-B133-1A45ABAF57C2}"/>
              </a:ext>
            </a:extLst>
          </p:cNvPr>
          <p:cNvSpPr>
            <a:spLocks noGrp="1" noChangeArrowheads="1"/>
          </p:cNvSpPr>
          <p:nvPr>
            <p:ph type="dt" sz="half" idx="10"/>
          </p:nvPr>
        </p:nvSpPr>
        <p:spPr/>
        <p:txBody>
          <a:bodyPr/>
          <a:lstStyle>
            <a:lvl1pPr>
              <a:defRPr>
                <a:solidFill>
                  <a:srgbClr val="578963"/>
                </a:solidFill>
              </a:defRPr>
            </a:lvl1pPr>
          </a:lstStyle>
          <a:p>
            <a:pPr>
              <a:defRPr/>
            </a:pPr>
            <a:endParaRPr lang="en-US" altLang="it-IT"/>
          </a:p>
        </p:txBody>
      </p:sp>
      <p:sp>
        <p:nvSpPr>
          <p:cNvPr id="6" name="Rectangle 1030">
            <a:extLst>
              <a:ext uri="{FF2B5EF4-FFF2-40B4-BE49-F238E27FC236}">
                <a16:creationId xmlns:a16="http://schemas.microsoft.com/office/drawing/2014/main" id="{E8A34529-402E-4F56-BEA5-95FCD266280B}"/>
              </a:ext>
            </a:extLst>
          </p:cNvPr>
          <p:cNvSpPr>
            <a:spLocks noGrp="1" noChangeArrowheads="1"/>
          </p:cNvSpPr>
          <p:nvPr>
            <p:ph type="ftr" sz="quarter" idx="11"/>
          </p:nvPr>
        </p:nvSpPr>
        <p:spPr/>
        <p:txBody>
          <a:bodyPr/>
          <a:lstStyle>
            <a:lvl1pPr>
              <a:defRPr>
                <a:solidFill>
                  <a:srgbClr val="578963"/>
                </a:solidFill>
              </a:defRPr>
            </a:lvl1pPr>
          </a:lstStyle>
          <a:p>
            <a:pPr>
              <a:defRPr/>
            </a:pPr>
            <a:endParaRPr lang="en-US" altLang="it-IT"/>
          </a:p>
        </p:txBody>
      </p:sp>
      <p:sp>
        <p:nvSpPr>
          <p:cNvPr id="7" name="Rectangle 1031">
            <a:extLst>
              <a:ext uri="{FF2B5EF4-FFF2-40B4-BE49-F238E27FC236}">
                <a16:creationId xmlns:a16="http://schemas.microsoft.com/office/drawing/2014/main" id="{BEF62844-4206-44C3-A3DA-934D60799853}"/>
              </a:ext>
            </a:extLst>
          </p:cNvPr>
          <p:cNvSpPr>
            <a:spLocks noGrp="1" noChangeArrowheads="1"/>
          </p:cNvSpPr>
          <p:nvPr>
            <p:ph type="sldNum" sz="quarter" idx="12"/>
          </p:nvPr>
        </p:nvSpPr>
        <p:spPr/>
        <p:txBody>
          <a:bodyPr/>
          <a:lstStyle>
            <a:lvl1pPr>
              <a:defRPr smtClean="0">
                <a:solidFill>
                  <a:srgbClr val="578963"/>
                </a:solidFill>
              </a:defRPr>
            </a:lvl1pPr>
          </a:lstStyle>
          <a:p>
            <a:pPr>
              <a:defRPr/>
            </a:pPr>
            <a:fld id="{04C6E34D-716F-4527-BF2C-22FE50021212}" type="slidenum">
              <a:rPr lang="en-US" altLang="it-IT"/>
              <a:pPr>
                <a:defRPr/>
              </a:pPr>
              <a:t>‹N›</a:t>
            </a:fld>
            <a:endParaRPr lang="en-US" altLang="it-IT"/>
          </a:p>
        </p:txBody>
      </p:sp>
    </p:spTree>
    <p:extLst>
      <p:ext uri="{BB962C8B-B14F-4D97-AF65-F5344CB8AC3E}">
        <p14:creationId xmlns:p14="http://schemas.microsoft.com/office/powerpoint/2010/main" val="62500358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DB965DA7-F401-45C0-AC78-2BC8F48499CB}"/>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EC071F97-A4F3-47B8-BFC1-6903B026A1B2}"/>
              </a:ext>
            </a:extLst>
          </p:cNvPr>
          <p:cNvSpPr>
            <a:spLocks noGrp="1"/>
          </p:cNvSpPr>
          <p:nvPr>
            <p:ph idx="1"/>
          </p:nvPr>
        </p:nvSpPr>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1028">
            <a:extLst>
              <a:ext uri="{FF2B5EF4-FFF2-40B4-BE49-F238E27FC236}">
                <a16:creationId xmlns:a16="http://schemas.microsoft.com/office/drawing/2014/main" id="{2FBFAFDC-13AC-4164-ABB4-EA633541105C}"/>
              </a:ext>
            </a:extLst>
          </p:cNvPr>
          <p:cNvSpPr>
            <a:spLocks noGrp="1" noChangeArrowheads="1"/>
          </p:cNvSpPr>
          <p:nvPr>
            <p:ph type="dt" sz="half" idx="10"/>
          </p:nvPr>
        </p:nvSpPr>
        <p:spPr>
          <a:ln/>
        </p:spPr>
        <p:txBody>
          <a:bodyPr/>
          <a:lstStyle>
            <a:lvl1pPr>
              <a:defRPr/>
            </a:lvl1pPr>
          </a:lstStyle>
          <a:p>
            <a:pPr>
              <a:defRPr/>
            </a:pPr>
            <a:endParaRPr lang="en-US" altLang="it-IT"/>
          </a:p>
        </p:txBody>
      </p:sp>
      <p:sp>
        <p:nvSpPr>
          <p:cNvPr id="5" name="Rectangle 1029">
            <a:extLst>
              <a:ext uri="{FF2B5EF4-FFF2-40B4-BE49-F238E27FC236}">
                <a16:creationId xmlns:a16="http://schemas.microsoft.com/office/drawing/2014/main" id="{5AF71ED7-DFA3-4F33-939B-34A351A91BE9}"/>
              </a:ext>
            </a:extLst>
          </p:cNvPr>
          <p:cNvSpPr>
            <a:spLocks noGrp="1" noChangeArrowheads="1"/>
          </p:cNvSpPr>
          <p:nvPr>
            <p:ph type="ftr" sz="quarter" idx="11"/>
          </p:nvPr>
        </p:nvSpPr>
        <p:spPr>
          <a:ln/>
        </p:spPr>
        <p:txBody>
          <a:bodyPr/>
          <a:lstStyle>
            <a:lvl1pPr>
              <a:defRPr/>
            </a:lvl1pPr>
          </a:lstStyle>
          <a:p>
            <a:pPr>
              <a:defRPr/>
            </a:pPr>
            <a:endParaRPr lang="en-US" altLang="it-IT"/>
          </a:p>
        </p:txBody>
      </p:sp>
      <p:sp>
        <p:nvSpPr>
          <p:cNvPr id="6" name="Rectangle 1030">
            <a:extLst>
              <a:ext uri="{FF2B5EF4-FFF2-40B4-BE49-F238E27FC236}">
                <a16:creationId xmlns:a16="http://schemas.microsoft.com/office/drawing/2014/main" id="{20399853-A52D-40A5-B051-0FC2F6D07727}"/>
              </a:ext>
            </a:extLst>
          </p:cNvPr>
          <p:cNvSpPr>
            <a:spLocks noGrp="1" noChangeArrowheads="1"/>
          </p:cNvSpPr>
          <p:nvPr>
            <p:ph type="sldNum" sz="quarter" idx="12"/>
          </p:nvPr>
        </p:nvSpPr>
        <p:spPr>
          <a:ln/>
        </p:spPr>
        <p:txBody>
          <a:bodyPr/>
          <a:lstStyle>
            <a:lvl1pPr>
              <a:defRPr/>
            </a:lvl1pPr>
          </a:lstStyle>
          <a:p>
            <a:pPr>
              <a:defRPr/>
            </a:pPr>
            <a:fld id="{A978218B-B05F-4D69-8838-0A308C63A2B7}" type="slidenum">
              <a:rPr lang="en-US" altLang="it-IT"/>
              <a:pPr>
                <a:defRPr/>
              </a:pPr>
              <a:t>‹N›</a:t>
            </a:fld>
            <a:endParaRPr lang="en-US" altLang="it-IT"/>
          </a:p>
        </p:txBody>
      </p:sp>
    </p:spTree>
    <p:extLst>
      <p:ext uri="{BB962C8B-B14F-4D97-AF65-F5344CB8AC3E}">
        <p14:creationId xmlns:p14="http://schemas.microsoft.com/office/powerpoint/2010/main" val="131281122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12B31263-A57B-412C-84D9-BD38E0E14765}"/>
              </a:ext>
            </a:extLst>
          </p:cNvPr>
          <p:cNvSpPr>
            <a:spLocks noGrp="1"/>
          </p:cNvSpPr>
          <p:nvPr>
            <p:ph type="title"/>
          </p:nvPr>
        </p:nvSpPr>
        <p:spPr>
          <a:xfrm>
            <a:off x="623888" y="1709738"/>
            <a:ext cx="7886700" cy="2852737"/>
          </a:xfrm>
        </p:spPr>
        <p:txBody>
          <a:bodyPr/>
          <a:lstStyle>
            <a:lvl1pPr>
              <a:defRPr sz="6000"/>
            </a:lvl1pPr>
          </a:lstStyle>
          <a:p>
            <a:r>
              <a:rPr lang="it-IT"/>
              <a:t>Fare clic per modificare lo stile del titolo dello schema</a:t>
            </a:r>
          </a:p>
        </p:txBody>
      </p:sp>
      <p:sp>
        <p:nvSpPr>
          <p:cNvPr id="3" name="Segnaposto testo 2">
            <a:extLst>
              <a:ext uri="{FF2B5EF4-FFF2-40B4-BE49-F238E27FC236}">
                <a16:creationId xmlns:a16="http://schemas.microsoft.com/office/drawing/2014/main" id="{D14CD173-974F-416E-B08E-4DCC8B39BE23}"/>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it-IT"/>
              <a:t>Fare clic per modificare gli stili del testo dello schema</a:t>
            </a:r>
          </a:p>
        </p:txBody>
      </p:sp>
      <p:sp>
        <p:nvSpPr>
          <p:cNvPr id="4" name="Rectangle 1028">
            <a:extLst>
              <a:ext uri="{FF2B5EF4-FFF2-40B4-BE49-F238E27FC236}">
                <a16:creationId xmlns:a16="http://schemas.microsoft.com/office/drawing/2014/main" id="{C76D15F1-AFBF-4CA6-BDB5-7AF91D972903}"/>
              </a:ext>
            </a:extLst>
          </p:cNvPr>
          <p:cNvSpPr>
            <a:spLocks noGrp="1" noChangeArrowheads="1"/>
          </p:cNvSpPr>
          <p:nvPr>
            <p:ph type="dt" sz="half" idx="10"/>
          </p:nvPr>
        </p:nvSpPr>
        <p:spPr>
          <a:ln/>
        </p:spPr>
        <p:txBody>
          <a:bodyPr/>
          <a:lstStyle>
            <a:lvl1pPr>
              <a:defRPr/>
            </a:lvl1pPr>
          </a:lstStyle>
          <a:p>
            <a:pPr>
              <a:defRPr/>
            </a:pPr>
            <a:endParaRPr lang="en-US" altLang="it-IT"/>
          </a:p>
        </p:txBody>
      </p:sp>
      <p:sp>
        <p:nvSpPr>
          <p:cNvPr id="5" name="Rectangle 1029">
            <a:extLst>
              <a:ext uri="{FF2B5EF4-FFF2-40B4-BE49-F238E27FC236}">
                <a16:creationId xmlns:a16="http://schemas.microsoft.com/office/drawing/2014/main" id="{65F41DB0-A076-4B8C-A077-A02263EE8CBE}"/>
              </a:ext>
            </a:extLst>
          </p:cNvPr>
          <p:cNvSpPr>
            <a:spLocks noGrp="1" noChangeArrowheads="1"/>
          </p:cNvSpPr>
          <p:nvPr>
            <p:ph type="ftr" sz="quarter" idx="11"/>
          </p:nvPr>
        </p:nvSpPr>
        <p:spPr>
          <a:ln/>
        </p:spPr>
        <p:txBody>
          <a:bodyPr/>
          <a:lstStyle>
            <a:lvl1pPr>
              <a:defRPr/>
            </a:lvl1pPr>
          </a:lstStyle>
          <a:p>
            <a:pPr>
              <a:defRPr/>
            </a:pPr>
            <a:endParaRPr lang="en-US" altLang="it-IT"/>
          </a:p>
        </p:txBody>
      </p:sp>
      <p:sp>
        <p:nvSpPr>
          <p:cNvPr id="6" name="Rectangle 1030">
            <a:extLst>
              <a:ext uri="{FF2B5EF4-FFF2-40B4-BE49-F238E27FC236}">
                <a16:creationId xmlns:a16="http://schemas.microsoft.com/office/drawing/2014/main" id="{D82FFD07-6EA8-4F07-8B06-8E62BFBA7764}"/>
              </a:ext>
            </a:extLst>
          </p:cNvPr>
          <p:cNvSpPr>
            <a:spLocks noGrp="1" noChangeArrowheads="1"/>
          </p:cNvSpPr>
          <p:nvPr>
            <p:ph type="sldNum" sz="quarter" idx="12"/>
          </p:nvPr>
        </p:nvSpPr>
        <p:spPr>
          <a:ln/>
        </p:spPr>
        <p:txBody>
          <a:bodyPr/>
          <a:lstStyle>
            <a:lvl1pPr>
              <a:defRPr/>
            </a:lvl1pPr>
          </a:lstStyle>
          <a:p>
            <a:pPr>
              <a:defRPr/>
            </a:pPr>
            <a:fld id="{D1B85318-BD57-437A-AE63-6842A119ED96}" type="slidenum">
              <a:rPr lang="en-US" altLang="it-IT"/>
              <a:pPr>
                <a:defRPr/>
              </a:pPr>
              <a:t>‹N›</a:t>
            </a:fld>
            <a:endParaRPr lang="en-US" altLang="it-IT"/>
          </a:p>
        </p:txBody>
      </p:sp>
    </p:spTree>
    <p:extLst>
      <p:ext uri="{BB962C8B-B14F-4D97-AF65-F5344CB8AC3E}">
        <p14:creationId xmlns:p14="http://schemas.microsoft.com/office/powerpoint/2010/main" val="65510694"/>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AFA5248B-EDB6-4352-9876-897E93295C44}"/>
              </a:ext>
            </a:extLst>
          </p:cNvPr>
          <p:cNvSpPr>
            <a:spLocks noGrp="1"/>
          </p:cNvSpPr>
          <p:nvPr>
            <p:ph type="title"/>
          </p:nvPr>
        </p:nvSpPr>
        <p:spPr/>
        <p:txBody>
          <a:body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C48E8F27-CB6C-4B2A-91E1-32A554E8AC96}"/>
              </a:ext>
            </a:extLst>
          </p:cNvPr>
          <p:cNvSpPr>
            <a:spLocks noGrp="1"/>
          </p:cNvSpPr>
          <p:nvPr>
            <p:ph sz="half" idx="1"/>
          </p:nvPr>
        </p:nvSpPr>
        <p:spPr>
          <a:xfrm>
            <a:off x="685800" y="1981200"/>
            <a:ext cx="3810000" cy="41148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a:extLst>
              <a:ext uri="{FF2B5EF4-FFF2-40B4-BE49-F238E27FC236}">
                <a16:creationId xmlns:a16="http://schemas.microsoft.com/office/drawing/2014/main" id="{5635CF1C-7BA4-4F86-B205-D1B5BACE7C1F}"/>
              </a:ext>
            </a:extLst>
          </p:cNvPr>
          <p:cNvSpPr>
            <a:spLocks noGrp="1"/>
          </p:cNvSpPr>
          <p:nvPr>
            <p:ph sz="half" idx="2"/>
          </p:nvPr>
        </p:nvSpPr>
        <p:spPr>
          <a:xfrm>
            <a:off x="4648200" y="1981200"/>
            <a:ext cx="3810000" cy="4114800"/>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Rectangle 1028">
            <a:extLst>
              <a:ext uri="{FF2B5EF4-FFF2-40B4-BE49-F238E27FC236}">
                <a16:creationId xmlns:a16="http://schemas.microsoft.com/office/drawing/2014/main" id="{BD03E84D-0C9C-4DE7-A434-7499426D085B}"/>
              </a:ext>
            </a:extLst>
          </p:cNvPr>
          <p:cNvSpPr>
            <a:spLocks noGrp="1" noChangeArrowheads="1"/>
          </p:cNvSpPr>
          <p:nvPr>
            <p:ph type="dt" sz="half" idx="10"/>
          </p:nvPr>
        </p:nvSpPr>
        <p:spPr>
          <a:ln/>
        </p:spPr>
        <p:txBody>
          <a:bodyPr/>
          <a:lstStyle>
            <a:lvl1pPr>
              <a:defRPr/>
            </a:lvl1pPr>
          </a:lstStyle>
          <a:p>
            <a:pPr>
              <a:defRPr/>
            </a:pPr>
            <a:endParaRPr lang="en-US" altLang="it-IT"/>
          </a:p>
        </p:txBody>
      </p:sp>
      <p:sp>
        <p:nvSpPr>
          <p:cNvPr id="6" name="Rectangle 1029">
            <a:extLst>
              <a:ext uri="{FF2B5EF4-FFF2-40B4-BE49-F238E27FC236}">
                <a16:creationId xmlns:a16="http://schemas.microsoft.com/office/drawing/2014/main" id="{480EBFDD-9166-4B8E-AD70-1B66D7E9A9A4}"/>
              </a:ext>
            </a:extLst>
          </p:cNvPr>
          <p:cNvSpPr>
            <a:spLocks noGrp="1" noChangeArrowheads="1"/>
          </p:cNvSpPr>
          <p:nvPr>
            <p:ph type="ftr" sz="quarter" idx="11"/>
          </p:nvPr>
        </p:nvSpPr>
        <p:spPr>
          <a:ln/>
        </p:spPr>
        <p:txBody>
          <a:bodyPr/>
          <a:lstStyle>
            <a:lvl1pPr>
              <a:defRPr/>
            </a:lvl1pPr>
          </a:lstStyle>
          <a:p>
            <a:pPr>
              <a:defRPr/>
            </a:pPr>
            <a:endParaRPr lang="en-US" altLang="it-IT"/>
          </a:p>
        </p:txBody>
      </p:sp>
      <p:sp>
        <p:nvSpPr>
          <p:cNvPr id="7" name="Rectangle 1030">
            <a:extLst>
              <a:ext uri="{FF2B5EF4-FFF2-40B4-BE49-F238E27FC236}">
                <a16:creationId xmlns:a16="http://schemas.microsoft.com/office/drawing/2014/main" id="{76DD532F-18AD-4C21-9A68-47A19E09BF42}"/>
              </a:ext>
            </a:extLst>
          </p:cNvPr>
          <p:cNvSpPr>
            <a:spLocks noGrp="1" noChangeArrowheads="1"/>
          </p:cNvSpPr>
          <p:nvPr>
            <p:ph type="sldNum" sz="quarter" idx="12"/>
          </p:nvPr>
        </p:nvSpPr>
        <p:spPr>
          <a:ln/>
        </p:spPr>
        <p:txBody>
          <a:bodyPr/>
          <a:lstStyle>
            <a:lvl1pPr>
              <a:defRPr/>
            </a:lvl1pPr>
          </a:lstStyle>
          <a:p>
            <a:pPr>
              <a:defRPr/>
            </a:pPr>
            <a:fld id="{AD45FE61-D4DC-4DA8-9E1B-C17B6951C533}" type="slidenum">
              <a:rPr lang="en-US" altLang="it-IT"/>
              <a:pPr>
                <a:defRPr/>
              </a:pPr>
              <a:t>‹N›</a:t>
            </a:fld>
            <a:endParaRPr lang="en-US" altLang="it-IT"/>
          </a:p>
        </p:txBody>
      </p:sp>
    </p:spTree>
    <p:extLst>
      <p:ext uri="{BB962C8B-B14F-4D97-AF65-F5344CB8AC3E}">
        <p14:creationId xmlns:p14="http://schemas.microsoft.com/office/powerpoint/2010/main" val="225459958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EB5F623-6F05-44E3-8C98-150E42D4578F}"/>
              </a:ext>
            </a:extLst>
          </p:cNvPr>
          <p:cNvSpPr>
            <a:spLocks noGrp="1"/>
          </p:cNvSpPr>
          <p:nvPr>
            <p:ph type="title"/>
          </p:nvPr>
        </p:nvSpPr>
        <p:spPr>
          <a:xfrm>
            <a:off x="630238" y="365125"/>
            <a:ext cx="7886700" cy="1325563"/>
          </a:xfrm>
        </p:spPr>
        <p:txBody>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9AB7400D-2905-4C2F-9CA1-93B8F2D8F1C9}"/>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4" name="Segnaposto contenuto 3">
            <a:extLst>
              <a:ext uri="{FF2B5EF4-FFF2-40B4-BE49-F238E27FC236}">
                <a16:creationId xmlns:a16="http://schemas.microsoft.com/office/drawing/2014/main" id="{6A628236-A540-4149-93E3-BC0C4D64A42B}"/>
              </a:ext>
            </a:extLst>
          </p:cNvPr>
          <p:cNvSpPr>
            <a:spLocks noGrp="1"/>
          </p:cNvSpPr>
          <p:nvPr>
            <p:ph sz="half" idx="2"/>
          </p:nvPr>
        </p:nvSpPr>
        <p:spPr>
          <a:xfrm>
            <a:off x="630238" y="2505075"/>
            <a:ext cx="3868737"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a:extLst>
              <a:ext uri="{FF2B5EF4-FFF2-40B4-BE49-F238E27FC236}">
                <a16:creationId xmlns:a16="http://schemas.microsoft.com/office/drawing/2014/main" id="{B805ED69-9FED-4ED7-8BE0-E53B0745F5B7}"/>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gli stili del testo dello schema</a:t>
            </a:r>
          </a:p>
        </p:txBody>
      </p:sp>
      <p:sp>
        <p:nvSpPr>
          <p:cNvPr id="6" name="Segnaposto contenuto 5">
            <a:extLst>
              <a:ext uri="{FF2B5EF4-FFF2-40B4-BE49-F238E27FC236}">
                <a16:creationId xmlns:a16="http://schemas.microsoft.com/office/drawing/2014/main" id="{3755FE19-EA62-40EC-B83F-7A0AA8F5CCC8}"/>
              </a:ext>
            </a:extLst>
          </p:cNvPr>
          <p:cNvSpPr>
            <a:spLocks noGrp="1"/>
          </p:cNvSpPr>
          <p:nvPr>
            <p:ph sz="quarter" idx="4"/>
          </p:nvPr>
        </p:nvSpPr>
        <p:spPr>
          <a:xfrm>
            <a:off x="4629150" y="2505075"/>
            <a:ext cx="3887788" cy="3684588"/>
          </a:xfrm>
        </p:spPr>
        <p:txBody>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Rectangle 1028">
            <a:extLst>
              <a:ext uri="{FF2B5EF4-FFF2-40B4-BE49-F238E27FC236}">
                <a16:creationId xmlns:a16="http://schemas.microsoft.com/office/drawing/2014/main" id="{CA28CFEA-91C2-4674-95EA-835B814D10DC}"/>
              </a:ext>
            </a:extLst>
          </p:cNvPr>
          <p:cNvSpPr>
            <a:spLocks noGrp="1" noChangeArrowheads="1"/>
          </p:cNvSpPr>
          <p:nvPr>
            <p:ph type="dt" sz="half" idx="10"/>
          </p:nvPr>
        </p:nvSpPr>
        <p:spPr>
          <a:ln/>
        </p:spPr>
        <p:txBody>
          <a:bodyPr/>
          <a:lstStyle>
            <a:lvl1pPr>
              <a:defRPr/>
            </a:lvl1pPr>
          </a:lstStyle>
          <a:p>
            <a:pPr>
              <a:defRPr/>
            </a:pPr>
            <a:endParaRPr lang="en-US" altLang="it-IT"/>
          </a:p>
        </p:txBody>
      </p:sp>
      <p:sp>
        <p:nvSpPr>
          <p:cNvPr id="8" name="Rectangle 1029">
            <a:extLst>
              <a:ext uri="{FF2B5EF4-FFF2-40B4-BE49-F238E27FC236}">
                <a16:creationId xmlns:a16="http://schemas.microsoft.com/office/drawing/2014/main" id="{5FAD574D-5617-4DEC-900A-093ED27FAC82}"/>
              </a:ext>
            </a:extLst>
          </p:cNvPr>
          <p:cNvSpPr>
            <a:spLocks noGrp="1" noChangeArrowheads="1"/>
          </p:cNvSpPr>
          <p:nvPr>
            <p:ph type="ftr" sz="quarter" idx="11"/>
          </p:nvPr>
        </p:nvSpPr>
        <p:spPr>
          <a:ln/>
        </p:spPr>
        <p:txBody>
          <a:bodyPr/>
          <a:lstStyle>
            <a:lvl1pPr>
              <a:defRPr/>
            </a:lvl1pPr>
          </a:lstStyle>
          <a:p>
            <a:pPr>
              <a:defRPr/>
            </a:pPr>
            <a:endParaRPr lang="en-US" altLang="it-IT"/>
          </a:p>
        </p:txBody>
      </p:sp>
      <p:sp>
        <p:nvSpPr>
          <p:cNvPr id="9" name="Rectangle 1030">
            <a:extLst>
              <a:ext uri="{FF2B5EF4-FFF2-40B4-BE49-F238E27FC236}">
                <a16:creationId xmlns:a16="http://schemas.microsoft.com/office/drawing/2014/main" id="{C4D45093-5525-483D-B734-ED76D7ED2CD0}"/>
              </a:ext>
            </a:extLst>
          </p:cNvPr>
          <p:cNvSpPr>
            <a:spLocks noGrp="1" noChangeArrowheads="1"/>
          </p:cNvSpPr>
          <p:nvPr>
            <p:ph type="sldNum" sz="quarter" idx="12"/>
          </p:nvPr>
        </p:nvSpPr>
        <p:spPr>
          <a:ln/>
        </p:spPr>
        <p:txBody>
          <a:bodyPr/>
          <a:lstStyle>
            <a:lvl1pPr>
              <a:defRPr/>
            </a:lvl1pPr>
          </a:lstStyle>
          <a:p>
            <a:pPr>
              <a:defRPr/>
            </a:pPr>
            <a:fld id="{CB669041-1D25-4D1A-8E3D-DCFBFFB97048}" type="slidenum">
              <a:rPr lang="en-US" altLang="it-IT"/>
              <a:pPr>
                <a:defRPr/>
              </a:pPr>
              <a:t>‹N›</a:t>
            </a:fld>
            <a:endParaRPr lang="en-US" altLang="it-IT"/>
          </a:p>
        </p:txBody>
      </p:sp>
    </p:spTree>
    <p:extLst>
      <p:ext uri="{BB962C8B-B14F-4D97-AF65-F5344CB8AC3E}">
        <p14:creationId xmlns:p14="http://schemas.microsoft.com/office/powerpoint/2010/main" val="351300026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14D31DA-C5DA-4641-BA68-125C17197164}"/>
              </a:ext>
            </a:extLst>
          </p:cNvPr>
          <p:cNvSpPr>
            <a:spLocks noGrp="1"/>
          </p:cNvSpPr>
          <p:nvPr>
            <p:ph type="title"/>
          </p:nvPr>
        </p:nvSpPr>
        <p:spPr/>
        <p:txBody>
          <a:bodyPr/>
          <a:lstStyle/>
          <a:p>
            <a:r>
              <a:rPr lang="it-IT"/>
              <a:t>Fare clic per modificare lo stile del titolo dello schema</a:t>
            </a:r>
          </a:p>
        </p:txBody>
      </p:sp>
      <p:sp>
        <p:nvSpPr>
          <p:cNvPr id="3" name="Rectangle 1028">
            <a:extLst>
              <a:ext uri="{FF2B5EF4-FFF2-40B4-BE49-F238E27FC236}">
                <a16:creationId xmlns:a16="http://schemas.microsoft.com/office/drawing/2014/main" id="{237DA6D9-B523-41A4-A355-85DC6F81F7CC}"/>
              </a:ext>
            </a:extLst>
          </p:cNvPr>
          <p:cNvSpPr>
            <a:spLocks noGrp="1" noChangeArrowheads="1"/>
          </p:cNvSpPr>
          <p:nvPr>
            <p:ph type="dt" sz="half" idx="10"/>
          </p:nvPr>
        </p:nvSpPr>
        <p:spPr>
          <a:ln/>
        </p:spPr>
        <p:txBody>
          <a:bodyPr/>
          <a:lstStyle>
            <a:lvl1pPr>
              <a:defRPr/>
            </a:lvl1pPr>
          </a:lstStyle>
          <a:p>
            <a:pPr>
              <a:defRPr/>
            </a:pPr>
            <a:endParaRPr lang="en-US" altLang="it-IT"/>
          </a:p>
        </p:txBody>
      </p:sp>
      <p:sp>
        <p:nvSpPr>
          <p:cNvPr id="4" name="Rectangle 1029">
            <a:extLst>
              <a:ext uri="{FF2B5EF4-FFF2-40B4-BE49-F238E27FC236}">
                <a16:creationId xmlns:a16="http://schemas.microsoft.com/office/drawing/2014/main" id="{9F0E528B-7EEB-468E-8FE0-F4A7CAA7803A}"/>
              </a:ext>
            </a:extLst>
          </p:cNvPr>
          <p:cNvSpPr>
            <a:spLocks noGrp="1" noChangeArrowheads="1"/>
          </p:cNvSpPr>
          <p:nvPr>
            <p:ph type="ftr" sz="quarter" idx="11"/>
          </p:nvPr>
        </p:nvSpPr>
        <p:spPr>
          <a:ln/>
        </p:spPr>
        <p:txBody>
          <a:bodyPr/>
          <a:lstStyle>
            <a:lvl1pPr>
              <a:defRPr/>
            </a:lvl1pPr>
          </a:lstStyle>
          <a:p>
            <a:pPr>
              <a:defRPr/>
            </a:pPr>
            <a:endParaRPr lang="en-US" altLang="it-IT"/>
          </a:p>
        </p:txBody>
      </p:sp>
      <p:sp>
        <p:nvSpPr>
          <p:cNvPr id="5" name="Rectangle 1030">
            <a:extLst>
              <a:ext uri="{FF2B5EF4-FFF2-40B4-BE49-F238E27FC236}">
                <a16:creationId xmlns:a16="http://schemas.microsoft.com/office/drawing/2014/main" id="{3500F572-5225-4CD7-858B-3A8A737686C4}"/>
              </a:ext>
            </a:extLst>
          </p:cNvPr>
          <p:cNvSpPr>
            <a:spLocks noGrp="1" noChangeArrowheads="1"/>
          </p:cNvSpPr>
          <p:nvPr>
            <p:ph type="sldNum" sz="quarter" idx="12"/>
          </p:nvPr>
        </p:nvSpPr>
        <p:spPr>
          <a:ln/>
        </p:spPr>
        <p:txBody>
          <a:bodyPr/>
          <a:lstStyle>
            <a:lvl1pPr>
              <a:defRPr/>
            </a:lvl1pPr>
          </a:lstStyle>
          <a:p>
            <a:pPr>
              <a:defRPr/>
            </a:pPr>
            <a:fld id="{87BD7CD6-8C2C-40C9-8F02-6B4042C98F79}" type="slidenum">
              <a:rPr lang="en-US" altLang="it-IT"/>
              <a:pPr>
                <a:defRPr/>
              </a:pPr>
              <a:t>‹N›</a:t>
            </a:fld>
            <a:endParaRPr lang="en-US" altLang="it-IT"/>
          </a:p>
        </p:txBody>
      </p:sp>
    </p:spTree>
    <p:extLst>
      <p:ext uri="{BB962C8B-B14F-4D97-AF65-F5344CB8AC3E}">
        <p14:creationId xmlns:p14="http://schemas.microsoft.com/office/powerpoint/2010/main" val="15987165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1028">
            <a:extLst>
              <a:ext uri="{FF2B5EF4-FFF2-40B4-BE49-F238E27FC236}">
                <a16:creationId xmlns:a16="http://schemas.microsoft.com/office/drawing/2014/main" id="{38532776-28F9-48C1-852C-7C6757A8997A}"/>
              </a:ext>
            </a:extLst>
          </p:cNvPr>
          <p:cNvSpPr>
            <a:spLocks noGrp="1" noChangeArrowheads="1"/>
          </p:cNvSpPr>
          <p:nvPr>
            <p:ph type="dt" sz="half" idx="10"/>
          </p:nvPr>
        </p:nvSpPr>
        <p:spPr>
          <a:ln/>
        </p:spPr>
        <p:txBody>
          <a:bodyPr/>
          <a:lstStyle>
            <a:lvl1pPr>
              <a:defRPr/>
            </a:lvl1pPr>
          </a:lstStyle>
          <a:p>
            <a:pPr>
              <a:defRPr/>
            </a:pPr>
            <a:endParaRPr lang="en-US" altLang="it-IT"/>
          </a:p>
        </p:txBody>
      </p:sp>
      <p:sp>
        <p:nvSpPr>
          <p:cNvPr id="3" name="Rectangle 1029">
            <a:extLst>
              <a:ext uri="{FF2B5EF4-FFF2-40B4-BE49-F238E27FC236}">
                <a16:creationId xmlns:a16="http://schemas.microsoft.com/office/drawing/2014/main" id="{06C03C32-C1A1-4244-A6A9-300FFECC782A}"/>
              </a:ext>
            </a:extLst>
          </p:cNvPr>
          <p:cNvSpPr>
            <a:spLocks noGrp="1" noChangeArrowheads="1"/>
          </p:cNvSpPr>
          <p:nvPr>
            <p:ph type="ftr" sz="quarter" idx="11"/>
          </p:nvPr>
        </p:nvSpPr>
        <p:spPr>
          <a:ln/>
        </p:spPr>
        <p:txBody>
          <a:bodyPr/>
          <a:lstStyle>
            <a:lvl1pPr>
              <a:defRPr/>
            </a:lvl1pPr>
          </a:lstStyle>
          <a:p>
            <a:pPr>
              <a:defRPr/>
            </a:pPr>
            <a:endParaRPr lang="en-US" altLang="it-IT"/>
          </a:p>
        </p:txBody>
      </p:sp>
      <p:sp>
        <p:nvSpPr>
          <p:cNvPr id="4" name="Rectangle 1030">
            <a:extLst>
              <a:ext uri="{FF2B5EF4-FFF2-40B4-BE49-F238E27FC236}">
                <a16:creationId xmlns:a16="http://schemas.microsoft.com/office/drawing/2014/main" id="{CD1DE5D0-2269-4498-BA0D-D3A274D8C218}"/>
              </a:ext>
            </a:extLst>
          </p:cNvPr>
          <p:cNvSpPr>
            <a:spLocks noGrp="1" noChangeArrowheads="1"/>
          </p:cNvSpPr>
          <p:nvPr>
            <p:ph type="sldNum" sz="quarter" idx="12"/>
          </p:nvPr>
        </p:nvSpPr>
        <p:spPr>
          <a:ln/>
        </p:spPr>
        <p:txBody>
          <a:bodyPr/>
          <a:lstStyle>
            <a:lvl1pPr>
              <a:defRPr/>
            </a:lvl1pPr>
          </a:lstStyle>
          <a:p>
            <a:pPr>
              <a:defRPr/>
            </a:pPr>
            <a:fld id="{893BCA76-17F1-42A7-B6C6-A5B683DBD9F9}" type="slidenum">
              <a:rPr lang="en-US" altLang="it-IT"/>
              <a:pPr>
                <a:defRPr/>
              </a:pPr>
              <a:t>‹N›</a:t>
            </a:fld>
            <a:endParaRPr lang="en-US" altLang="it-IT"/>
          </a:p>
        </p:txBody>
      </p:sp>
    </p:spTree>
    <p:extLst>
      <p:ext uri="{BB962C8B-B14F-4D97-AF65-F5344CB8AC3E}">
        <p14:creationId xmlns:p14="http://schemas.microsoft.com/office/powerpoint/2010/main" val="221191873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BCBDFBD5-15AB-4366-A42D-8E5F9758BE97}"/>
              </a:ext>
            </a:extLst>
          </p:cNvPr>
          <p:cNvSpPr>
            <a:spLocks noGrp="1"/>
          </p:cNvSpPr>
          <p:nvPr>
            <p:ph type="title"/>
          </p:nvPr>
        </p:nvSpPr>
        <p:spPr>
          <a:xfrm>
            <a:off x="630238" y="457200"/>
            <a:ext cx="2949575" cy="1600200"/>
          </a:xfrm>
        </p:spPr>
        <p:txBody>
          <a:bodyPr/>
          <a:lstStyle>
            <a:lvl1pPr>
              <a:defRPr sz="3200"/>
            </a:lvl1pPr>
          </a:lstStyle>
          <a:p>
            <a:r>
              <a:rPr lang="it-IT"/>
              <a:t>Fare clic per modificare lo stile del titolo dello schema</a:t>
            </a:r>
          </a:p>
        </p:txBody>
      </p:sp>
      <p:sp>
        <p:nvSpPr>
          <p:cNvPr id="3" name="Segnaposto contenuto 2">
            <a:extLst>
              <a:ext uri="{FF2B5EF4-FFF2-40B4-BE49-F238E27FC236}">
                <a16:creationId xmlns:a16="http://schemas.microsoft.com/office/drawing/2014/main" id="{23BB3956-C63A-4BFC-A997-23972905F81F}"/>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a:extLst>
              <a:ext uri="{FF2B5EF4-FFF2-40B4-BE49-F238E27FC236}">
                <a16:creationId xmlns:a16="http://schemas.microsoft.com/office/drawing/2014/main" id="{FC8C9AFF-CBE7-4482-B577-3D0DF577642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Rectangle 1028">
            <a:extLst>
              <a:ext uri="{FF2B5EF4-FFF2-40B4-BE49-F238E27FC236}">
                <a16:creationId xmlns:a16="http://schemas.microsoft.com/office/drawing/2014/main" id="{FD3F5076-C4D5-4E83-954A-CEE08F61DF8E}"/>
              </a:ext>
            </a:extLst>
          </p:cNvPr>
          <p:cNvSpPr>
            <a:spLocks noGrp="1" noChangeArrowheads="1"/>
          </p:cNvSpPr>
          <p:nvPr>
            <p:ph type="dt" sz="half" idx="10"/>
          </p:nvPr>
        </p:nvSpPr>
        <p:spPr>
          <a:ln/>
        </p:spPr>
        <p:txBody>
          <a:bodyPr/>
          <a:lstStyle>
            <a:lvl1pPr>
              <a:defRPr/>
            </a:lvl1pPr>
          </a:lstStyle>
          <a:p>
            <a:pPr>
              <a:defRPr/>
            </a:pPr>
            <a:endParaRPr lang="en-US" altLang="it-IT"/>
          </a:p>
        </p:txBody>
      </p:sp>
      <p:sp>
        <p:nvSpPr>
          <p:cNvPr id="6" name="Rectangle 1029">
            <a:extLst>
              <a:ext uri="{FF2B5EF4-FFF2-40B4-BE49-F238E27FC236}">
                <a16:creationId xmlns:a16="http://schemas.microsoft.com/office/drawing/2014/main" id="{4F1020CE-809F-4969-8AE7-E6F01E3D8164}"/>
              </a:ext>
            </a:extLst>
          </p:cNvPr>
          <p:cNvSpPr>
            <a:spLocks noGrp="1" noChangeArrowheads="1"/>
          </p:cNvSpPr>
          <p:nvPr>
            <p:ph type="ftr" sz="quarter" idx="11"/>
          </p:nvPr>
        </p:nvSpPr>
        <p:spPr>
          <a:ln/>
        </p:spPr>
        <p:txBody>
          <a:bodyPr/>
          <a:lstStyle>
            <a:lvl1pPr>
              <a:defRPr/>
            </a:lvl1pPr>
          </a:lstStyle>
          <a:p>
            <a:pPr>
              <a:defRPr/>
            </a:pPr>
            <a:endParaRPr lang="en-US" altLang="it-IT"/>
          </a:p>
        </p:txBody>
      </p:sp>
      <p:sp>
        <p:nvSpPr>
          <p:cNvPr id="7" name="Rectangle 1030">
            <a:extLst>
              <a:ext uri="{FF2B5EF4-FFF2-40B4-BE49-F238E27FC236}">
                <a16:creationId xmlns:a16="http://schemas.microsoft.com/office/drawing/2014/main" id="{C2FA7C13-DCDF-4B5B-876A-FB5D0B25BA9D}"/>
              </a:ext>
            </a:extLst>
          </p:cNvPr>
          <p:cNvSpPr>
            <a:spLocks noGrp="1" noChangeArrowheads="1"/>
          </p:cNvSpPr>
          <p:nvPr>
            <p:ph type="sldNum" sz="quarter" idx="12"/>
          </p:nvPr>
        </p:nvSpPr>
        <p:spPr>
          <a:ln/>
        </p:spPr>
        <p:txBody>
          <a:bodyPr/>
          <a:lstStyle>
            <a:lvl1pPr>
              <a:defRPr/>
            </a:lvl1pPr>
          </a:lstStyle>
          <a:p>
            <a:pPr>
              <a:defRPr/>
            </a:pPr>
            <a:fld id="{3FB64CBE-0C05-48BB-89D4-C1F919447189}" type="slidenum">
              <a:rPr lang="en-US" altLang="it-IT"/>
              <a:pPr>
                <a:defRPr/>
              </a:pPr>
              <a:t>‹N›</a:t>
            </a:fld>
            <a:endParaRPr lang="en-US" altLang="it-IT"/>
          </a:p>
        </p:txBody>
      </p:sp>
    </p:spTree>
    <p:extLst>
      <p:ext uri="{BB962C8B-B14F-4D97-AF65-F5344CB8AC3E}">
        <p14:creationId xmlns:p14="http://schemas.microsoft.com/office/powerpoint/2010/main" val="2854354657"/>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7F47B9C5-35E6-4A5C-BF3E-D165095B051C}"/>
              </a:ext>
            </a:extLst>
          </p:cNvPr>
          <p:cNvSpPr>
            <a:spLocks noGrp="1"/>
          </p:cNvSpPr>
          <p:nvPr>
            <p:ph type="title"/>
          </p:nvPr>
        </p:nvSpPr>
        <p:spPr>
          <a:xfrm>
            <a:off x="630238" y="457200"/>
            <a:ext cx="2949575" cy="1600200"/>
          </a:xfrm>
        </p:spPr>
        <p:txBody>
          <a:bodyPr/>
          <a:lstStyle>
            <a:lvl1pPr>
              <a:defRPr sz="3200"/>
            </a:lvl1pPr>
          </a:lstStyle>
          <a:p>
            <a:r>
              <a:rPr lang="it-IT"/>
              <a:t>Fare clic per modificare lo stile del titolo dello schema</a:t>
            </a:r>
          </a:p>
        </p:txBody>
      </p:sp>
      <p:sp>
        <p:nvSpPr>
          <p:cNvPr id="3" name="Segnaposto immagine 2">
            <a:extLst>
              <a:ext uri="{FF2B5EF4-FFF2-40B4-BE49-F238E27FC236}">
                <a16:creationId xmlns:a16="http://schemas.microsoft.com/office/drawing/2014/main" id="{251DA879-EE1E-40FF-8104-105ABCA3D5F8}"/>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a:p>
        </p:txBody>
      </p:sp>
      <p:sp>
        <p:nvSpPr>
          <p:cNvPr id="4" name="Segnaposto testo 3">
            <a:extLst>
              <a:ext uri="{FF2B5EF4-FFF2-40B4-BE49-F238E27FC236}">
                <a16:creationId xmlns:a16="http://schemas.microsoft.com/office/drawing/2014/main" id="{85188D20-E31F-48B8-A57C-A4F74CC76B0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a:t>Fare clic per modificare gli stili del testo dello schema</a:t>
            </a:r>
          </a:p>
        </p:txBody>
      </p:sp>
      <p:sp>
        <p:nvSpPr>
          <p:cNvPr id="5" name="Rectangle 1028">
            <a:extLst>
              <a:ext uri="{FF2B5EF4-FFF2-40B4-BE49-F238E27FC236}">
                <a16:creationId xmlns:a16="http://schemas.microsoft.com/office/drawing/2014/main" id="{922F91E5-1DEC-4D5A-8F67-7987C4014F80}"/>
              </a:ext>
            </a:extLst>
          </p:cNvPr>
          <p:cNvSpPr>
            <a:spLocks noGrp="1" noChangeArrowheads="1"/>
          </p:cNvSpPr>
          <p:nvPr>
            <p:ph type="dt" sz="half" idx="10"/>
          </p:nvPr>
        </p:nvSpPr>
        <p:spPr>
          <a:ln/>
        </p:spPr>
        <p:txBody>
          <a:bodyPr/>
          <a:lstStyle>
            <a:lvl1pPr>
              <a:defRPr/>
            </a:lvl1pPr>
          </a:lstStyle>
          <a:p>
            <a:pPr>
              <a:defRPr/>
            </a:pPr>
            <a:endParaRPr lang="en-US" altLang="it-IT"/>
          </a:p>
        </p:txBody>
      </p:sp>
      <p:sp>
        <p:nvSpPr>
          <p:cNvPr id="6" name="Rectangle 1029">
            <a:extLst>
              <a:ext uri="{FF2B5EF4-FFF2-40B4-BE49-F238E27FC236}">
                <a16:creationId xmlns:a16="http://schemas.microsoft.com/office/drawing/2014/main" id="{F2E88B5C-7914-459F-A5A4-18D5FDB5F080}"/>
              </a:ext>
            </a:extLst>
          </p:cNvPr>
          <p:cNvSpPr>
            <a:spLocks noGrp="1" noChangeArrowheads="1"/>
          </p:cNvSpPr>
          <p:nvPr>
            <p:ph type="ftr" sz="quarter" idx="11"/>
          </p:nvPr>
        </p:nvSpPr>
        <p:spPr>
          <a:ln/>
        </p:spPr>
        <p:txBody>
          <a:bodyPr/>
          <a:lstStyle>
            <a:lvl1pPr>
              <a:defRPr/>
            </a:lvl1pPr>
          </a:lstStyle>
          <a:p>
            <a:pPr>
              <a:defRPr/>
            </a:pPr>
            <a:endParaRPr lang="en-US" altLang="it-IT"/>
          </a:p>
        </p:txBody>
      </p:sp>
      <p:sp>
        <p:nvSpPr>
          <p:cNvPr id="7" name="Rectangle 1030">
            <a:extLst>
              <a:ext uri="{FF2B5EF4-FFF2-40B4-BE49-F238E27FC236}">
                <a16:creationId xmlns:a16="http://schemas.microsoft.com/office/drawing/2014/main" id="{9AB70556-7065-4D19-B759-3DD44AF057CF}"/>
              </a:ext>
            </a:extLst>
          </p:cNvPr>
          <p:cNvSpPr>
            <a:spLocks noGrp="1" noChangeArrowheads="1"/>
          </p:cNvSpPr>
          <p:nvPr>
            <p:ph type="sldNum" sz="quarter" idx="12"/>
          </p:nvPr>
        </p:nvSpPr>
        <p:spPr>
          <a:ln/>
        </p:spPr>
        <p:txBody>
          <a:bodyPr/>
          <a:lstStyle>
            <a:lvl1pPr>
              <a:defRPr/>
            </a:lvl1pPr>
          </a:lstStyle>
          <a:p>
            <a:pPr>
              <a:defRPr/>
            </a:pPr>
            <a:fld id="{F6A9089C-A4B6-4252-BE2D-591C4A4DC71C}" type="slidenum">
              <a:rPr lang="en-US" altLang="it-IT"/>
              <a:pPr>
                <a:defRPr/>
              </a:pPr>
              <a:t>‹N›</a:t>
            </a:fld>
            <a:endParaRPr lang="en-US" altLang="it-IT"/>
          </a:p>
        </p:txBody>
      </p:sp>
    </p:spTree>
    <p:extLst>
      <p:ext uri="{BB962C8B-B14F-4D97-AF65-F5344CB8AC3E}">
        <p14:creationId xmlns:p14="http://schemas.microsoft.com/office/powerpoint/2010/main" val="176340706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21E361AF-4EAA-4E14-94E7-DA86B87C4C82}"/>
              </a:ext>
            </a:extLst>
          </p:cNvPr>
          <p:cNvSpPr>
            <a:spLocks noGrp="1"/>
          </p:cNvSpPr>
          <p:nvPr>
            <p:ph type="title"/>
          </p:nvPr>
        </p:nvSpPr>
        <p:spPr/>
        <p:txBody>
          <a:bodyPr/>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A36FB05D-09AE-4426-9DF3-3238B4E79BD5}"/>
              </a:ext>
            </a:extLst>
          </p:cNvPr>
          <p:cNvSpPr>
            <a:spLocks noGrp="1"/>
          </p:cNvSpPr>
          <p:nvPr>
            <p:ph type="body" orient="vert" idx="1"/>
          </p:nvPr>
        </p:nvSpPr>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1028">
            <a:extLst>
              <a:ext uri="{FF2B5EF4-FFF2-40B4-BE49-F238E27FC236}">
                <a16:creationId xmlns:a16="http://schemas.microsoft.com/office/drawing/2014/main" id="{8B9A8E58-CE44-445F-91BA-27FE2BCF8416}"/>
              </a:ext>
            </a:extLst>
          </p:cNvPr>
          <p:cNvSpPr>
            <a:spLocks noGrp="1" noChangeArrowheads="1"/>
          </p:cNvSpPr>
          <p:nvPr>
            <p:ph type="dt" sz="half" idx="10"/>
          </p:nvPr>
        </p:nvSpPr>
        <p:spPr>
          <a:ln/>
        </p:spPr>
        <p:txBody>
          <a:bodyPr/>
          <a:lstStyle>
            <a:lvl1pPr>
              <a:defRPr/>
            </a:lvl1pPr>
          </a:lstStyle>
          <a:p>
            <a:pPr>
              <a:defRPr/>
            </a:pPr>
            <a:endParaRPr lang="en-US" altLang="it-IT"/>
          </a:p>
        </p:txBody>
      </p:sp>
      <p:sp>
        <p:nvSpPr>
          <p:cNvPr id="5" name="Rectangle 1029">
            <a:extLst>
              <a:ext uri="{FF2B5EF4-FFF2-40B4-BE49-F238E27FC236}">
                <a16:creationId xmlns:a16="http://schemas.microsoft.com/office/drawing/2014/main" id="{A1DB25BF-F5AE-456D-B9EF-B586115AB10B}"/>
              </a:ext>
            </a:extLst>
          </p:cNvPr>
          <p:cNvSpPr>
            <a:spLocks noGrp="1" noChangeArrowheads="1"/>
          </p:cNvSpPr>
          <p:nvPr>
            <p:ph type="ftr" sz="quarter" idx="11"/>
          </p:nvPr>
        </p:nvSpPr>
        <p:spPr>
          <a:ln/>
        </p:spPr>
        <p:txBody>
          <a:bodyPr/>
          <a:lstStyle>
            <a:lvl1pPr>
              <a:defRPr/>
            </a:lvl1pPr>
          </a:lstStyle>
          <a:p>
            <a:pPr>
              <a:defRPr/>
            </a:pPr>
            <a:endParaRPr lang="en-US" altLang="it-IT"/>
          </a:p>
        </p:txBody>
      </p:sp>
      <p:sp>
        <p:nvSpPr>
          <p:cNvPr id="6" name="Rectangle 1030">
            <a:extLst>
              <a:ext uri="{FF2B5EF4-FFF2-40B4-BE49-F238E27FC236}">
                <a16:creationId xmlns:a16="http://schemas.microsoft.com/office/drawing/2014/main" id="{008C1F36-EDD3-4AE2-9AA8-9DE7E365A091}"/>
              </a:ext>
            </a:extLst>
          </p:cNvPr>
          <p:cNvSpPr>
            <a:spLocks noGrp="1" noChangeArrowheads="1"/>
          </p:cNvSpPr>
          <p:nvPr>
            <p:ph type="sldNum" sz="quarter" idx="12"/>
          </p:nvPr>
        </p:nvSpPr>
        <p:spPr>
          <a:ln/>
        </p:spPr>
        <p:txBody>
          <a:bodyPr/>
          <a:lstStyle>
            <a:lvl1pPr>
              <a:defRPr/>
            </a:lvl1pPr>
          </a:lstStyle>
          <a:p>
            <a:pPr>
              <a:defRPr/>
            </a:pPr>
            <a:fld id="{D5E93F5E-58A5-4333-BFA3-66692055142D}" type="slidenum">
              <a:rPr lang="en-US" altLang="it-IT"/>
              <a:pPr>
                <a:defRPr/>
              </a:pPr>
              <a:t>‹N›</a:t>
            </a:fld>
            <a:endParaRPr lang="en-US" altLang="it-IT"/>
          </a:p>
        </p:txBody>
      </p:sp>
    </p:spTree>
    <p:extLst>
      <p:ext uri="{BB962C8B-B14F-4D97-AF65-F5344CB8AC3E}">
        <p14:creationId xmlns:p14="http://schemas.microsoft.com/office/powerpoint/2010/main" val="3149953777"/>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a:extLst>
              <a:ext uri="{FF2B5EF4-FFF2-40B4-BE49-F238E27FC236}">
                <a16:creationId xmlns:a16="http://schemas.microsoft.com/office/drawing/2014/main" id="{D5979953-D445-442D-A676-CA298BBE8107}"/>
              </a:ext>
            </a:extLst>
          </p:cNvPr>
          <p:cNvSpPr>
            <a:spLocks noGrp="1"/>
          </p:cNvSpPr>
          <p:nvPr>
            <p:ph type="title" orient="vert"/>
          </p:nvPr>
        </p:nvSpPr>
        <p:spPr>
          <a:xfrm>
            <a:off x="6515100" y="457200"/>
            <a:ext cx="1943100" cy="5638800"/>
          </a:xfrm>
        </p:spPr>
        <p:txBody>
          <a:bodyPr vert="eaVert"/>
          <a:lstStyle/>
          <a:p>
            <a:r>
              <a:rPr lang="it-IT"/>
              <a:t>Fare clic per modificare lo stile del titolo dello schema</a:t>
            </a:r>
          </a:p>
        </p:txBody>
      </p:sp>
      <p:sp>
        <p:nvSpPr>
          <p:cNvPr id="3" name="Segnaposto testo verticale 2">
            <a:extLst>
              <a:ext uri="{FF2B5EF4-FFF2-40B4-BE49-F238E27FC236}">
                <a16:creationId xmlns:a16="http://schemas.microsoft.com/office/drawing/2014/main" id="{581A92F7-7313-48AA-B3E5-5D114321C193}"/>
              </a:ext>
            </a:extLst>
          </p:cNvPr>
          <p:cNvSpPr>
            <a:spLocks noGrp="1"/>
          </p:cNvSpPr>
          <p:nvPr>
            <p:ph type="body" orient="vert" idx="1"/>
          </p:nvPr>
        </p:nvSpPr>
        <p:spPr>
          <a:xfrm>
            <a:off x="685800" y="457200"/>
            <a:ext cx="5676900" cy="5638800"/>
          </a:xfrm>
        </p:spPr>
        <p:txBody>
          <a:bodyPr vert="eaVert"/>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Rectangle 1028">
            <a:extLst>
              <a:ext uri="{FF2B5EF4-FFF2-40B4-BE49-F238E27FC236}">
                <a16:creationId xmlns:a16="http://schemas.microsoft.com/office/drawing/2014/main" id="{8E58C1F1-5824-4633-95FC-062A03CD1F78}"/>
              </a:ext>
            </a:extLst>
          </p:cNvPr>
          <p:cNvSpPr>
            <a:spLocks noGrp="1" noChangeArrowheads="1"/>
          </p:cNvSpPr>
          <p:nvPr>
            <p:ph type="dt" sz="half" idx="10"/>
          </p:nvPr>
        </p:nvSpPr>
        <p:spPr>
          <a:ln/>
        </p:spPr>
        <p:txBody>
          <a:bodyPr/>
          <a:lstStyle>
            <a:lvl1pPr>
              <a:defRPr/>
            </a:lvl1pPr>
          </a:lstStyle>
          <a:p>
            <a:pPr>
              <a:defRPr/>
            </a:pPr>
            <a:endParaRPr lang="en-US" altLang="it-IT"/>
          </a:p>
        </p:txBody>
      </p:sp>
      <p:sp>
        <p:nvSpPr>
          <p:cNvPr id="5" name="Rectangle 1029">
            <a:extLst>
              <a:ext uri="{FF2B5EF4-FFF2-40B4-BE49-F238E27FC236}">
                <a16:creationId xmlns:a16="http://schemas.microsoft.com/office/drawing/2014/main" id="{02969A0C-7496-4AB2-977A-6C9B255170F6}"/>
              </a:ext>
            </a:extLst>
          </p:cNvPr>
          <p:cNvSpPr>
            <a:spLocks noGrp="1" noChangeArrowheads="1"/>
          </p:cNvSpPr>
          <p:nvPr>
            <p:ph type="ftr" sz="quarter" idx="11"/>
          </p:nvPr>
        </p:nvSpPr>
        <p:spPr>
          <a:ln/>
        </p:spPr>
        <p:txBody>
          <a:bodyPr/>
          <a:lstStyle>
            <a:lvl1pPr>
              <a:defRPr/>
            </a:lvl1pPr>
          </a:lstStyle>
          <a:p>
            <a:pPr>
              <a:defRPr/>
            </a:pPr>
            <a:endParaRPr lang="en-US" altLang="it-IT"/>
          </a:p>
        </p:txBody>
      </p:sp>
      <p:sp>
        <p:nvSpPr>
          <p:cNvPr id="6" name="Rectangle 1030">
            <a:extLst>
              <a:ext uri="{FF2B5EF4-FFF2-40B4-BE49-F238E27FC236}">
                <a16:creationId xmlns:a16="http://schemas.microsoft.com/office/drawing/2014/main" id="{0CF05E19-D475-4294-B9EA-7F720C4EEEDC}"/>
              </a:ext>
            </a:extLst>
          </p:cNvPr>
          <p:cNvSpPr>
            <a:spLocks noGrp="1" noChangeArrowheads="1"/>
          </p:cNvSpPr>
          <p:nvPr>
            <p:ph type="sldNum" sz="quarter" idx="12"/>
          </p:nvPr>
        </p:nvSpPr>
        <p:spPr>
          <a:ln/>
        </p:spPr>
        <p:txBody>
          <a:bodyPr/>
          <a:lstStyle>
            <a:lvl1pPr>
              <a:defRPr/>
            </a:lvl1pPr>
          </a:lstStyle>
          <a:p>
            <a:pPr>
              <a:defRPr/>
            </a:pPr>
            <a:fld id="{897EB69D-5453-4CBC-9DD2-6ABD9FF06077}" type="slidenum">
              <a:rPr lang="en-US" altLang="it-IT"/>
              <a:pPr>
                <a:defRPr/>
              </a:pPr>
              <a:t>‹N›</a:t>
            </a:fld>
            <a:endParaRPr lang="en-US" altLang="it-IT"/>
          </a:p>
        </p:txBody>
      </p:sp>
    </p:spTree>
    <p:extLst>
      <p:ext uri="{BB962C8B-B14F-4D97-AF65-F5344CB8AC3E}">
        <p14:creationId xmlns:p14="http://schemas.microsoft.com/office/powerpoint/2010/main" val="640460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3.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4.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Rectangle 5"/>
          <p:cNvSpPr>
            <a:spLocks noGrp="1" noChangeArrowheads="1"/>
          </p:cNvSpPr>
          <p:nvPr>
            <p:ph type="title"/>
          </p:nvPr>
        </p:nvSpPr>
        <p:spPr bwMode="auto">
          <a:xfrm>
            <a:off x="0" y="298450"/>
            <a:ext cx="9144000" cy="579438"/>
          </a:xfrm>
          <a:prstGeom prst="rect">
            <a:avLst/>
          </a:prstGeom>
          <a:noFill/>
          <a:ln w="9525">
            <a:noFill/>
            <a:miter lim="800000"/>
            <a:headEnd/>
            <a:tailEnd/>
          </a:ln>
        </p:spPr>
        <p:txBody>
          <a:bodyPr vert="horz" wrap="square" lIns="91440" tIns="45720" rIns="91440" bIns="45720" numCol="1" anchor="b" anchorCtr="0" compatLnSpc="1">
            <a:prstTxWarp prst="textNoShape">
              <a:avLst/>
            </a:prstTxWarp>
            <a:spAutoFit/>
          </a:bodyPr>
          <a:lstStyle/>
          <a:p>
            <a:pPr lvl="0"/>
            <a:r>
              <a:rPr lang="en-GB"/>
              <a:t>Click to edit Master title style</a:t>
            </a:r>
          </a:p>
        </p:txBody>
      </p:sp>
      <p:sp>
        <p:nvSpPr>
          <p:cNvPr id="4099" name="Rectangle 6"/>
          <p:cNvSpPr>
            <a:spLocks noGrp="1" noChangeArrowheads="1"/>
          </p:cNvSpPr>
          <p:nvPr>
            <p:ph type="body" idx="1"/>
          </p:nvPr>
        </p:nvSpPr>
        <p:spPr bwMode="auto">
          <a:xfrm>
            <a:off x="395288" y="1125538"/>
            <a:ext cx="8497887" cy="51117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9223" name="Rectangle 7"/>
          <p:cNvSpPr>
            <a:spLocks noGrp="1" noChangeArrowheads="1"/>
          </p:cNvSpPr>
          <p:nvPr>
            <p:ph type="dt" sz="half" idx="2"/>
          </p:nvPr>
        </p:nvSpPr>
        <p:spPr bwMode="auto">
          <a:xfrm>
            <a:off x="468313" y="6432550"/>
            <a:ext cx="4114800" cy="381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000" b="1" i="1">
                <a:solidFill>
                  <a:srgbClr val="A10302"/>
                </a:solidFill>
                <a:cs typeface="Times New Roman" pitchFamily="18" charset="0"/>
              </a:defRPr>
            </a:lvl1pPr>
          </a:lstStyle>
          <a:p>
            <a:pPr>
              <a:defRPr/>
            </a:pPr>
            <a:r>
              <a:rPr lang="en-US"/>
              <a:t>Industrial Technology Institute</a:t>
            </a:r>
            <a:r>
              <a:rPr lang="en-GB"/>
              <a:t> </a:t>
            </a:r>
          </a:p>
        </p:txBody>
      </p:sp>
      <p:sp>
        <p:nvSpPr>
          <p:cNvPr id="9224" name="Rectangle 8"/>
          <p:cNvSpPr>
            <a:spLocks noGrp="1" noChangeArrowheads="1"/>
          </p:cNvSpPr>
          <p:nvPr>
            <p:ph type="ftr" sz="quarter" idx="3"/>
          </p:nvPr>
        </p:nvSpPr>
        <p:spPr bwMode="auto">
          <a:xfrm>
            <a:off x="0" y="6400800"/>
            <a:ext cx="28956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l">
              <a:defRPr sz="1400">
                <a:solidFill>
                  <a:srgbClr val="000000"/>
                </a:solidFill>
                <a:latin typeface="+mn-lt"/>
              </a:defRPr>
            </a:lvl1pPr>
          </a:lstStyle>
          <a:p>
            <a:pPr>
              <a:defRPr/>
            </a:pPr>
            <a:endParaRPr lang="en-GB"/>
          </a:p>
        </p:txBody>
      </p:sp>
      <p:sp>
        <p:nvSpPr>
          <p:cNvPr id="9225" name="Rectangle 9"/>
          <p:cNvSpPr>
            <a:spLocks noGrp="1" noChangeArrowheads="1"/>
          </p:cNvSpPr>
          <p:nvPr>
            <p:ph type="sldNum" sz="quarter" idx="4"/>
          </p:nvPr>
        </p:nvSpPr>
        <p:spPr bwMode="auto">
          <a:xfrm>
            <a:off x="7162800" y="6453188"/>
            <a:ext cx="1905000" cy="360362"/>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b="1">
                <a:solidFill>
                  <a:srgbClr val="A10302"/>
                </a:solidFill>
                <a:latin typeface="+mn-lt"/>
              </a:defRPr>
            </a:lvl1pPr>
          </a:lstStyle>
          <a:p>
            <a:pPr>
              <a:defRPr/>
            </a:pPr>
            <a:fld id="{B496EA85-EA90-4F61-BB04-4D619EEBE992}" type="slidenum">
              <a:rPr lang="en-GB"/>
              <a:pPr>
                <a:defRPr/>
              </a:pPr>
              <a:t>‹N›</a:t>
            </a:fld>
            <a:endParaRPr lang="en-GB"/>
          </a:p>
        </p:txBody>
      </p:sp>
      <p:sp>
        <p:nvSpPr>
          <p:cNvPr id="9233" name="Line 17"/>
          <p:cNvSpPr>
            <a:spLocks noChangeShapeType="1"/>
          </p:cNvSpPr>
          <p:nvPr userDrawn="1"/>
        </p:nvSpPr>
        <p:spPr bwMode="auto">
          <a:xfrm>
            <a:off x="0" y="836613"/>
            <a:ext cx="9144000" cy="0"/>
          </a:xfrm>
          <a:prstGeom prst="line">
            <a:avLst/>
          </a:prstGeom>
          <a:noFill/>
          <a:ln w="28575">
            <a:solidFill>
              <a:srgbClr val="A10302"/>
            </a:solidFill>
            <a:round/>
            <a:headEnd/>
            <a:tailEnd/>
          </a:ln>
          <a:effectLst/>
        </p:spPr>
        <p:txBody>
          <a:bodyPr wrap="none"/>
          <a:lstStyle/>
          <a:p>
            <a:pPr>
              <a:defRPr/>
            </a:pPr>
            <a:endParaRPr lang="en-US"/>
          </a:p>
        </p:txBody>
      </p:sp>
      <p:pic>
        <p:nvPicPr>
          <p:cNvPr id="4104" name="Picture 18"/>
          <p:cNvPicPr>
            <a:picLocks noChangeAspect="1" noChangeArrowheads="1"/>
          </p:cNvPicPr>
          <p:nvPr userDrawn="1"/>
        </p:nvPicPr>
        <p:blipFill>
          <a:blip r:embed="rId13"/>
          <a:srcRect/>
          <a:stretch>
            <a:fillRect/>
          </a:stretch>
        </p:blipFill>
        <p:spPr bwMode="auto">
          <a:xfrm>
            <a:off x="163513" y="6561138"/>
            <a:ext cx="304800" cy="180975"/>
          </a:xfrm>
          <a:prstGeom prst="rect">
            <a:avLst/>
          </a:prstGeom>
          <a:noFill/>
          <a:ln w="9525">
            <a:noFill/>
            <a:miter lim="800000"/>
            <a:headEnd/>
            <a:tailEnd/>
          </a:ln>
        </p:spPr>
      </p:pic>
    </p:spTree>
  </p:cSld>
  <p:clrMap bg1="dk2" tx1="lt1" bg2="dk1" tx2="lt2" accent1="accent1" accent2="accent2" accent3="accent3" accent4="accent4" accent5="accent5" accent6="accent6" hlink="hlink" folHlink="folHlink"/>
  <p:sldLayoutIdLst>
    <p:sldLayoutId id="2147483694" r:id="rId1"/>
    <p:sldLayoutId id="2147483695" r:id="rId2"/>
    <p:sldLayoutId id="2147483696" r:id="rId3"/>
    <p:sldLayoutId id="2147483697" r:id="rId4"/>
    <p:sldLayoutId id="2147483698" r:id="rId5"/>
    <p:sldLayoutId id="2147483699" r:id="rId6"/>
    <p:sldLayoutId id="2147483700" r:id="rId7"/>
    <p:sldLayoutId id="2147483701" r:id="rId8"/>
    <p:sldLayoutId id="2147483702" r:id="rId9"/>
    <p:sldLayoutId id="2147483703" r:id="rId10"/>
    <p:sldLayoutId id="2147483704" r:id="rId11"/>
  </p:sldLayoutIdLst>
  <p:hf hdr="0" ftr="0"/>
  <p:txStyles>
    <p:titleStyle>
      <a:lvl1pPr algn="l" rtl="0" eaLnBrk="0" fontAlgn="base" hangingPunct="0">
        <a:spcBef>
          <a:spcPct val="0"/>
        </a:spcBef>
        <a:spcAft>
          <a:spcPct val="0"/>
        </a:spcAft>
        <a:defRPr sz="3200" b="1">
          <a:solidFill>
            <a:srgbClr val="A10302"/>
          </a:solidFill>
          <a:latin typeface="+mj-lt"/>
          <a:ea typeface="+mj-ea"/>
          <a:cs typeface="+mj-cs"/>
        </a:defRPr>
      </a:lvl1pPr>
      <a:lvl2pPr algn="l" rtl="0" eaLnBrk="0" fontAlgn="base" hangingPunct="0">
        <a:spcBef>
          <a:spcPct val="0"/>
        </a:spcBef>
        <a:spcAft>
          <a:spcPct val="0"/>
        </a:spcAft>
        <a:defRPr sz="3200" b="1">
          <a:solidFill>
            <a:srgbClr val="A10302"/>
          </a:solidFill>
          <a:latin typeface="Arial" charset="0"/>
        </a:defRPr>
      </a:lvl2pPr>
      <a:lvl3pPr algn="l" rtl="0" eaLnBrk="0" fontAlgn="base" hangingPunct="0">
        <a:spcBef>
          <a:spcPct val="0"/>
        </a:spcBef>
        <a:spcAft>
          <a:spcPct val="0"/>
        </a:spcAft>
        <a:defRPr sz="3200" b="1">
          <a:solidFill>
            <a:srgbClr val="A10302"/>
          </a:solidFill>
          <a:latin typeface="Arial" charset="0"/>
        </a:defRPr>
      </a:lvl3pPr>
      <a:lvl4pPr algn="l" rtl="0" eaLnBrk="0" fontAlgn="base" hangingPunct="0">
        <a:spcBef>
          <a:spcPct val="0"/>
        </a:spcBef>
        <a:spcAft>
          <a:spcPct val="0"/>
        </a:spcAft>
        <a:defRPr sz="3200" b="1">
          <a:solidFill>
            <a:srgbClr val="A10302"/>
          </a:solidFill>
          <a:latin typeface="Arial" charset="0"/>
        </a:defRPr>
      </a:lvl4pPr>
      <a:lvl5pPr algn="l" rtl="0" eaLnBrk="0" fontAlgn="base" hangingPunct="0">
        <a:spcBef>
          <a:spcPct val="0"/>
        </a:spcBef>
        <a:spcAft>
          <a:spcPct val="0"/>
        </a:spcAft>
        <a:defRPr sz="3200" b="1">
          <a:solidFill>
            <a:srgbClr val="A10302"/>
          </a:solidFill>
          <a:latin typeface="Arial" charset="0"/>
        </a:defRPr>
      </a:lvl5pPr>
      <a:lvl6pPr marL="457200" algn="l" rtl="0" fontAlgn="base">
        <a:spcBef>
          <a:spcPct val="0"/>
        </a:spcBef>
        <a:spcAft>
          <a:spcPct val="0"/>
        </a:spcAft>
        <a:defRPr sz="3200" b="1">
          <a:solidFill>
            <a:srgbClr val="A10302"/>
          </a:solidFill>
          <a:latin typeface="Arial" charset="0"/>
        </a:defRPr>
      </a:lvl6pPr>
      <a:lvl7pPr marL="914400" algn="l" rtl="0" fontAlgn="base">
        <a:spcBef>
          <a:spcPct val="0"/>
        </a:spcBef>
        <a:spcAft>
          <a:spcPct val="0"/>
        </a:spcAft>
        <a:defRPr sz="3200" b="1">
          <a:solidFill>
            <a:srgbClr val="A10302"/>
          </a:solidFill>
          <a:latin typeface="Arial" charset="0"/>
        </a:defRPr>
      </a:lvl7pPr>
      <a:lvl8pPr marL="1371600" algn="l" rtl="0" fontAlgn="base">
        <a:spcBef>
          <a:spcPct val="0"/>
        </a:spcBef>
        <a:spcAft>
          <a:spcPct val="0"/>
        </a:spcAft>
        <a:defRPr sz="3200" b="1">
          <a:solidFill>
            <a:srgbClr val="A10302"/>
          </a:solidFill>
          <a:latin typeface="Arial" charset="0"/>
        </a:defRPr>
      </a:lvl8pPr>
      <a:lvl9pPr marL="1828800" algn="l" rtl="0" fontAlgn="base">
        <a:spcBef>
          <a:spcPct val="0"/>
        </a:spcBef>
        <a:spcAft>
          <a:spcPct val="0"/>
        </a:spcAft>
        <a:defRPr sz="3200" b="1">
          <a:solidFill>
            <a:srgbClr val="A10302"/>
          </a:solidFill>
          <a:latin typeface="Arial" charset="0"/>
        </a:defRPr>
      </a:lvl9pPr>
    </p:titleStyle>
    <p:bodyStyle>
      <a:lvl1pPr marL="342900" indent="-342900" algn="l" rtl="0" eaLnBrk="0" fontAlgn="base" hangingPunct="0">
        <a:spcBef>
          <a:spcPct val="50000"/>
        </a:spcBef>
        <a:spcAft>
          <a:spcPct val="0"/>
        </a:spcAft>
        <a:buClr>
          <a:srgbClr val="A10302"/>
        </a:buClr>
        <a:buFont typeface="Wingdings" pitchFamily="2" charset="2"/>
        <a:buChar char="l"/>
        <a:defRPr sz="2000" b="1">
          <a:solidFill>
            <a:srgbClr val="000000"/>
          </a:solidFill>
          <a:latin typeface="+mn-lt"/>
          <a:ea typeface="+mn-ea"/>
          <a:cs typeface="+mn-cs"/>
        </a:defRPr>
      </a:lvl1pPr>
      <a:lvl2pPr marL="742950" indent="-285750" algn="l" rtl="0" eaLnBrk="0" fontAlgn="base" hangingPunct="0">
        <a:spcBef>
          <a:spcPct val="30000"/>
        </a:spcBef>
        <a:spcAft>
          <a:spcPct val="0"/>
        </a:spcAft>
        <a:buClr>
          <a:srgbClr val="A10302"/>
        </a:buClr>
        <a:buChar char="–"/>
        <a:defRPr sz="2800" b="1">
          <a:solidFill>
            <a:srgbClr val="000000"/>
          </a:solidFill>
          <a:latin typeface="+mn-lt"/>
        </a:defRPr>
      </a:lvl2pPr>
      <a:lvl3pPr marL="1143000" indent="-228600" algn="l" rtl="0" eaLnBrk="0" fontAlgn="base" hangingPunct="0">
        <a:spcBef>
          <a:spcPct val="30000"/>
        </a:spcBef>
        <a:spcAft>
          <a:spcPct val="0"/>
        </a:spcAft>
        <a:buClr>
          <a:srgbClr val="A10302"/>
        </a:buClr>
        <a:buChar char="•"/>
        <a:defRPr sz="2400" b="1">
          <a:solidFill>
            <a:srgbClr val="000000"/>
          </a:solidFill>
          <a:latin typeface="+mn-lt"/>
        </a:defRPr>
      </a:lvl3pPr>
      <a:lvl4pPr marL="1600200" indent="-228600" algn="l" rtl="0" eaLnBrk="0" fontAlgn="base" hangingPunct="0">
        <a:spcBef>
          <a:spcPct val="30000"/>
        </a:spcBef>
        <a:spcAft>
          <a:spcPct val="0"/>
        </a:spcAft>
        <a:buClr>
          <a:srgbClr val="A10302"/>
        </a:buClr>
        <a:buChar char="-"/>
        <a:defRPr sz="2000" b="1">
          <a:solidFill>
            <a:srgbClr val="000000"/>
          </a:solidFill>
          <a:latin typeface="+mn-lt"/>
        </a:defRPr>
      </a:lvl4pPr>
      <a:lvl5pPr marL="2057400" indent="-228600" algn="l" rtl="0" eaLnBrk="0" fontAlgn="base" hangingPunct="0">
        <a:spcBef>
          <a:spcPct val="30000"/>
        </a:spcBef>
        <a:spcAft>
          <a:spcPct val="0"/>
        </a:spcAft>
        <a:buClr>
          <a:srgbClr val="A10302"/>
        </a:buClr>
        <a:buChar char="-"/>
        <a:defRPr sz="2000" b="1">
          <a:solidFill>
            <a:srgbClr val="000000"/>
          </a:solidFill>
          <a:latin typeface="+mn-lt"/>
        </a:defRPr>
      </a:lvl5pPr>
      <a:lvl6pPr marL="2514600" indent="-228600" algn="l" rtl="0" fontAlgn="base">
        <a:spcBef>
          <a:spcPct val="30000"/>
        </a:spcBef>
        <a:spcAft>
          <a:spcPct val="0"/>
        </a:spcAft>
        <a:buClr>
          <a:srgbClr val="A10302"/>
        </a:buClr>
        <a:buChar char="-"/>
        <a:defRPr b="1">
          <a:solidFill>
            <a:srgbClr val="000000"/>
          </a:solidFill>
          <a:latin typeface="+mn-lt"/>
        </a:defRPr>
      </a:lvl6pPr>
      <a:lvl7pPr marL="2971800" indent="-228600" algn="l" rtl="0" fontAlgn="base">
        <a:spcBef>
          <a:spcPct val="30000"/>
        </a:spcBef>
        <a:spcAft>
          <a:spcPct val="0"/>
        </a:spcAft>
        <a:buClr>
          <a:srgbClr val="A10302"/>
        </a:buClr>
        <a:buChar char="-"/>
        <a:defRPr b="1">
          <a:solidFill>
            <a:srgbClr val="000000"/>
          </a:solidFill>
          <a:latin typeface="+mn-lt"/>
        </a:defRPr>
      </a:lvl7pPr>
      <a:lvl8pPr marL="3429000" indent="-228600" algn="l" rtl="0" fontAlgn="base">
        <a:spcBef>
          <a:spcPct val="30000"/>
        </a:spcBef>
        <a:spcAft>
          <a:spcPct val="0"/>
        </a:spcAft>
        <a:buClr>
          <a:srgbClr val="A10302"/>
        </a:buClr>
        <a:buChar char="-"/>
        <a:defRPr b="1">
          <a:solidFill>
            <a:srgbClr val="000000"/>
          </a:solidFill>
          <a:latin typeface="+mn-lt"/>
        </a:defRPr>
      </a:lvl8pPr>
      <a:lvl9pPr marL="3886200" indent="-228600" algn="l" rtl="0" fontAlgn="base">
        <a:spcBef>
          <a:spcPct val="30000"/>
        </a:spcBef>
        <a:spcAft>
          <a:spcPct val="0"/>
        </a:spcAft>
        <a:buClr>
          <a:srgbClr val="A10302"/>
        </a:buClr>
        <a:buChar char="-"/>
        <a:defRPr b="1">
          <a:solidFill>
            <a:srgbClr val="000000"/>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0C1CBB-628B-489F-B1D2-BAB0E4F03BB5}"/>
              </a:ext>
            </a:extLst>
          </p:cNvPr>
          <p:cNvSpPr>
            <a:spLocks noGrp="1"/>
          </p:cNvSpPr>
          <p:nvPr>
            <p:ph type="title"/>
          </p:nvPr>
        </p:nvSpPr>
        <p:spPr>
          <a:xfrm>
            <a:off x="457200" y="274638"/>
            <a:ext cx="8229600" cy="1143000"/>
          </a:xfrm>
          <a:prstGeom prst="rect">
            <a:avLst/>
          </a:prstGeom>
          <a:effectLst>
            <a:outerShdw blurRad="50800" dist="38100" dir="2700000" algn="tl" rotWithShape="0">
              <a:prstClr val="black">
                <a:alpha val="40000"/>
              </a:prstClr>
            </a:outerShdw>
          </a:effectLst>
        </p:spPr>
        <p:txBody>
          <a:bodyPr vert="horz" lIns="91440" tIns="45720" rIns="91440" bIns="45720" rtlCol="0" anchor="ctr">
            <a:normAutofit/>
          </a:bodyPr>
          <a:lstStyle/>
          <a:p>
            <a:r>
              <a:rPr lang="en-US"/>
              <a:t>Click to edit Master title style</a:t>
            </a:r>
          </a:p>
        </p:txBody>
      </p:sp>
      <p:sp>
        <p:nvSpPr>
          <p:cNvPr id="1027" name="Text Placeholder 2">
            <a:extLst>
              <a:ext uri="{FF2B5EF4-FFF2-40B4-BE49-F238E27FC236}">
                <a16:creationId xmlns:a16="http://schemas.microsoft.com/office/drawing/2014/main" id="{66F428F6-9430-4429-A848-7979F2585D21}"/>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it-IT"/>
              <a:t>Click to edit Master text styles</a:t>
            </a:r>
          </a:p>
          <a:p>
            <a:pPr lvl="1"/>
            <a:r>
              <a:rPr lang="en-US" altLang="it-IT"/>
              <a:t>Second level</a:t>
            </a:r>
          </a:p>
          <a:p>
            <a:pPr lvl="2"/>
            <a:r>
              <a:rPr lang="en-US" altLang="it-IT"/>
              <a:t>Third level</a:t>
            </a:r>
          </a:p>
          <a:p>
            <a:pPr lvl="3"/>
            <a:r>
              <a:rPr lang="en-US" altLang="it-IT"/>
              <a:t>Fourth level</a:t>
            </a:r>
          </a:p>
          <a:p>
            <a:pPr lvl="4"/>
            <a:r>
              <a:rPr lang="en-US" altLang="it-IT"/>
              <a:t>Fifth level</a:t>
            </a:r>
          </a:p>
        </p:txBody>
      </p:sp>
      <p:sp>
        <p:nvSpPr>
          <p:cNvPr id="4" name="Date Placeholder 3">
            <a:extLst>
              <a:ext uri="{FF2B5EF4-FFF2-40B4-BE49-F238E27FC236}">
                <a16:creationId xmlns:a16="http://schemas.microsoft.com/office/drawing/2014/main" id="{811E47D9-CCAC-42CD-8A02-F02D4078B5E9}"/>
              </a:ext>
            </a:extLst>
          </p:cNvPr>
          <p:cNvSpPr>
            <a:spLocks noGrp="1"/>
          </p:cNvSpPr>
          <p:nvPr>
            <p:ph type="dt" sz="half" idx="2"/>
          </p:nvPr>
        </p:nvSpPr>
        <p:spPr>
          <a:xfrm>
            <a:off x="457200" y="6356350"/>
            <a:ext cx="2133600" cy="365125"/>
          </a:xfrm>
          <a:prstGeom prst="rect">
            <a:avLst/>
          </a:prstGeom>
          <a:solidFill>
            <a:schemeClr val="bg1">
              <a:alpha val="10000"/>
            </a:schemeClr>
          </a:solidFill>
          <a:effectLst>
            <a:outerShdw blurRad="50800" dist="38100" dir="2700000" algn="tl" rotWithShape="0">
              <a:prstClr val="black">
                <a:alpha val="40000"/>
              </a:prstClr>
            </a:outerShdw>
          </a:effectLst>
        </p:spPr>
        <p:txBody>
          <a:bodyPr vert="horz" lIns="91440" tIns="45720" rIns="91440" bIns="45720" rtlCol="0" anchor="ctr"/>
          <a:lstStyle>
            <a:lvl1pPr algn="l" eaLnBrk="1" fontAlgn="auto" hangingPunct="1">
              <a:spcBef>
                <a:spcPts val="0"/>
              </a:spcBef>
              <a:spcAft>
                <a:spcPts val="0"/>
              </a:spcAft>
              <a:defRPr sz="1200">
                <a:solidFill>
                  <a:schemeClr val="accent1">
                    <a:lumMod val="50000"/>
                  </a:schemeClr>
                </a:solidFill>
                <a:latin typeface="+mn-lt"/>
                <a:cs typeface="+mn-cs"/>
              </a:defRPr>
            </a:lvl1pPr>
          </a:lstStyle>
          <a:p>
            <a:pPr>
              <a:defRPr/>
            </a:pPr>
            <a:fld id="{0F9FD39A-89B3-4DE4-8D11-95A880FC4968}" type="datetimeFigureOut">
              <a:rPr lang="en-US"/>
              <a:pPr>
                <a:defRPr/>
              </a:pPr>
              <a:t>9/9/2019</a:t>
            </a:fld>
            <a:endParaRPr lang="en-US"/>
          </a:p>
        </p:txBody>
      </p:sp>
      <p:sp>
        <p:nvSpPr>
          <p:cNvPr id="5" name="Footer Placeholder 4">
            <a:extLst>
              <a:ext uri="{FF2B5EF4-FFF2-40B4-BE49-F238E27FC236}">
                <a16:creationId xmlns:a16="http://schemas.microsoft.com/office/drawing/2014/main" id="{2BD80C9C-38AB-4425-B147-E84AA3FF4106}"/>
              </a:ext>
            </a:extLst>
          </p:cNvPr>
          <p:cNvSpPr>
            <a:spLocks noGrp="1"/>
          </p:cNvSpPr>
          <p:nvPr>
            <p:ph type="ftr" sz="quarter" idx="3"/>
          </p:nvPr>
        </p:nvSpPr>
        <p:spPr>
          <a:xfrm>
            <a:off x="3124200" y="6356350"/>
            <a:ext cx="2895600" cy="365125"/>
          </a:xfrm>
          <a:prstGeom prst="rect">
            <a:avLst/>
          </a:prstGeom>
          <a:solidFill>
            <a:schemeClr val="bg1">
              <a:alpha val="10000"/>
            </a:schemeClr>
          </a:solidFill>
          <a:effectLst>
            <a:outerShdw blurRad="50800" dist="38100" dir="2700000" algn="tl" rotWithShape="0">
              <a:prstClr val="black">
                <a:alpha val="40000"/>
              </a:prstClr>
            </a:outerShdw>
          </a:effectLst>
        </p:spPr>
        <p:txBody>
          <a:bodyPr vert="horz" lIns="91440" tIns="45720" rIns="91440" bIns="45720" rtlCol="0" anchor="ctr"/>
          <a:lstStyle>
            <a:lvl1pPr algn="ctr" eaLnBrk="1" fontAlgn="auto" hangingPunct="1">
              <a:spcBef>
                <a:spcPts val="0"/>
              </a:spcBef>
              <a:spcAft>
                <a:spcPts val="0"/>
              </a:spcAft>
              <a:defRPr sz="1200">
                <a:solidFill>
                  <a:schemeClr val="accent1">
                    <a:lumMod val="50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2AD7E807-0A7A-4020-ADAC-4E1031B3512B}"/>
              </a:ext>
            </a:extLst>
          </p:cNvPr>
          <p:cNvSpPr>
            <a:spLocks noGrp="1"/>
          </p:cNvSpPr>
          <p:nvPr>
            <p:ph type="sldNum" sz="quarter" idx="4"/>
          </p:nvPr>
        </p:nvSpPr>
        <p:spPr>
          <a:xfrm>
            <a:off x="6553200" y="6356350"/>
            <a:ext cx="2133600" cy="365125"/>
          </a:xfrm>
          <a:prstGeom prst="rect">
            <a:avLst/>
          </a:prstGeom>
          <a:solidFill>
            <a:schemeClr val="bg1">
              <a:alpha val="10000"/>
            </a:schemeClr>
          </a:solidFill>
          <a:effectLst>
            <a:outerShdw blurRad="50800" dist="381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r" eaLnBrk="1" hangingPunct="1">
              <a:defRPr sz="1200" smtClean="0">
                <a:solidFill>
                  <a:srgbClr val="083763"/>
                </a:solidFill>
                <a:latin typeface="Times New Roman" panose="02020603050405020304" pitchFamily="18" charset="0"/>
              </a:defRPr>
            </a:lvl1pPr>
          </a:lstStyle>
          <a:p>
            <a:pPr>
              <a:defRPr/>
            </a:pPr>
            <a:fld id="{5CADF6B2-1988-447D-BA2B-0269C77DB7D9}" type="slidenum">
              <a:rPr lang="en-US" altLang="it-IT"/>
              <a:pPr>
                <a:defRPr/>
              </a:pPr>
              <a:t>‹N›</a:t>
            </a:fld>
            <a:endParaRPr lang="en-US" altLang="it-IT"/>
          </a:p>
        </p:txBody>
      </p:sp>
    </p:spTree>
    <p:extLst>
      <p:ext uri="{BB962C8B-B14F-4D97-AF65-F5344CB8AC3E}">
        <p14:creationId xmlns:p14="http://schemas.microsoft.com/office/powerpoint/2010/main" val="3202617754"/>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ctr" rtl="0" eaLnBrk="0" fontAlgn="base" hangingPunct="0">
        <a:spcBef>
          <a:spcPct val="0"/>
        </a:spcBef>
        <a:spcAft>
          <a:spcPct val="0"/>
        </a:spcAft>
        <a:defRPr sz="4400" kern="1200">
          <a:solidFill>
            <a:srgbClr val="02303E"/>
          </a:solidFill>
          <a:latin typeface="+mj-lt"/>
          <a:ea typeface="+mj-ea"/>
          <a:cs typeface="+mj-cs"/>
        </a:defRPr>
      </a:lvl1pPr>
      <a:lvl2pPr algn="ctr" rtl="0" eaLnBrk="0" fontAlgn="base" hangingPunct="0">
        <a:spcBef>
          <a:spcPct val="0"/>
        </a:spcBef>
        <a:spcAft>
          <a:spcPct val="0"/>
        </a:spcAft>
        <a:defRPr sz="4400">
          <a:solidFill>
            <a:srgbClr val="02303E"/>
          </a:solidFill>
          <a:latin typeface="Arial" charset="0"/>
        </a:defRPr>
      </a:lvl2pPr>
      <a:lvl3pPr algn="ctr" rtl="0" eaLnBrk="0" fontAlgn="base" hangingPunct="0">
        <a:spcBef>
          <a:spcPct val="0"/>
        </a:spcBef>
        <a:spcAft>
          <a:spcPct val="0"/>
        </a:spcAft>
        <a:defRPr sz="4400">
          <a:solidFill>
            <a:srgbClr val="02303E"/>
          </a:solidFill>
          <a:latin typeface="Arial" charset="0"/>
        </a:defRPr>
      </a:lvl3pPr>
      <a:lvl4pPr algn="ctr" rtl="0" eaLnBrk="0" fontAlgn="base" hangingPunct="0">
        <a:spcBef>
          <a:spcPct val="0"/>
        </a:spcBef>
        <a:spcAft>
          <a:spcPct val="0"/>
        </a:spcAft>
        <a:defRPr sz="4400">
          <a:solidFill>
            <a:srgbClr val="02303E"/>
          </a:solidFill>
          <a:latin typeface="Arial" charset="0"/>
        </a:defRPr>
      </a:lvl4pPr>
      <a:lvl5pPr algn="ctr" rtl="0" eaLnBrk="0" fontAlgn="base" hangingPunct="0">
        <a:spcBef>
          <a:spcPct val="0"/>
        </a:spcBef>
        <a:spcAft>
          <a:spcPct val="0"/>
        </a:spcAft>
        <a:defRPr sz="4400">
          <a:solidFill>
            <a:srgbClr val="02303E"/>
          </a:solidFill>
          <a:latin typeface="Arial" charset="0"/>
        </a:defRPr>
      </a:lvl5pPr>
      <a:lvl6pPr marL="457200" algn="ctr" rtl="0" fontAlgn="base">
        <a:spcBef>
          <a:spcPct val="0"/>
        </a:spcBef>
        <a:spcAft>
          <a:spcPct val="0"/>
        </a:spcAft>
        <a:defRPr sz="4400">
          <a:solidFill>
            <a:srgbClr val="02303E"/>
          </a:solidFill>
          <a:latin typeface="Arial" charset="0"/>
        </a:defRPr>
      </a:lvl6pPr>
      <a:lvl7pPr marL="914400" algn="ctr" rtl="0" fontAlgn="base">
        <a:spcBef>
          <a:spcPct val="0"/>
        </a:spcBef>
        <a:spcAft>
          <a:spcPct val="0"/>
        </a:spcAft>
        <a:defRPr sz="4400">
          <a:solidFill>
            <a:srgbClr val="02303E"/>
          </a:solidFill>
          <a:latin typeface="Arial" charset="0"/>
        </a:defRPr>
      </a:lvl7pPr>
      <a:lvl8pPr marL="1371600" algn="ctr" rtl="0" fontAlgn="base">
        <a:spcBef>
          <a:spcPct val="0"/>
        </a:spcBef>
        <a:spcAft>
          <a:spcPct val="0"/>
        </a:spcAft>
        <a:defRPr sz="4400">
          <a:solidFill>
            <a:srgbClr val="02303E"/>
          </a:solidFill>
          <a:latin typeface="Arial" charset="0"/>
        </a:defRPr>
      </a:lvl8pPr>
      <a:lvl9pPr marL="1828800" algn="ctr" rtl="0" fontAlgn="base">
        <a:spcBef>
          <a:spcPct val="0"/>
        </a:spcBef>
        <a:spcAft>
          <a:spcPct val="0"/>
        </a:spcAft>
        <a:defRPr sz="4400">
          <a:solidFill>
            <a:srgbClr val="02303E"/>
          </a:solidFill>
          <a:latin typeface="Arial"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DA8E1BC4-103F-49DF-9D96-BA465ACB6A12}"/>
              </a:ext>
            </a:extLst>
          </p:cNvPr>
          <p:cNvSpPr>
            <a:spLocks noGrp="1" noChangeArrowheads="1"/>
          </p:cNvSpPr>
          <p:nvPr>
            <p:ph type="title"/>
          </p:nvPr>
        </p:nvSpPr>
        <p:spPr bwMode="auto">
          <a:xfrm>
            <a:off x="685800" y="304800"/>
            <a:ext cx="77724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it-IT"/>
              <a:t>Click to edit Master title style</a:t>
            </a:r>
          </a:p>
        </p:txBody>
      </p:sp>
      <p:sp>
        <p:nvSpPr>
          <p:cNvPr id="1027" name="Rectangle 3">
            <a:extLst>
              <a:ext uri="{FF2B5EF4-FFF2-40B4-BE49-F238E27FC236}">
                <a16:creationId xmlns:a16="http://schemas.microsoft.com/office/drawing/2014/main" id="{3532AA95-66CD-4F4B-9D21-1025A5FF2C5B}"/>
              </a:ext>
            </a:extLst>
          </p:cNvPr>
          <p:cNvSpPr>
            <a:spLocks noGrp="1" noChangeArrowheads="1"/>
          </p:cNvSpPr>
          <p:nvPr>
            <p:ph type="body" idx="1"/>
          </p:nvPr>
        </p:nvSpPr>
        <p:spPr bwMode="auto">
          <a:xfrm>
            <a:off x="685800" y="1295400"/>
            <a:ext cx="7772400" cy="480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it-IT"/>
              <a:t>Click to edit Master text styles</a:t>
            </a:r>
          </a:p>
          <a:p>
            <a:pPr lvl="1"/>
            <a:r>
              <a:rPr lang="en-US" altLang="it-IT"/>
              <a:t>Second level</a:t>
            </a:r>
          </a:p>
          <a:p>
            <a:pPr lvl="2"/>
            <a:r>
              <a:rPr lang="en-US" altLang="it-IT"/>
              <a:t>Third level</a:t>
            </a:r>
          </a:p>
          <a:p>
            <a:pPr lvl="3"/>
            <a:r>
              <a:rPr lang="en-US" altLang="it-IT"/>
              <a:t>Fourth level</a:t>
            </a:r>
          </a:p>
          <a:p>
            <a:pPr lvl="4"/>
            <a:r>
              <a:rPr lang="en-US" altLang="it-IT"/>
              <a:t>Fifth level</a:t>
            </a:r>
          </a:p>
        </p:txBody>
      </p:sp>
    </p:spTree>
    <p:extLst>
      <p:ext uri="{BB962C8B-B14F-4D97-AF65-F5344CB8AC3E}">
        <p14:creationId xmlns:p14="http://schemas.microsoft.com/office/powerpoint/2010/main" val="1797482562"/>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ctr" rtl="0" eaLnBrk="0" fontAlgn="base" hangingPunct="0">
        <a:spcBef>
          <a:spcPct val="0"/>
        </a:spcBef>
        <a:spcAft>
          <a:spcPct val="0"/>
        </a:spcAft>
        <a:defRPr sz="3200" b="1" kern="1200">
          <a:solidFill>
            <a:srgbClr val="FFCC18"/>
          </a:solidFill>
          <a:latin typeface="+mj-lt"/>
          <a:ea typeface="+mj-ea"/>
          <a:cs typeface="+mj-cs"/>
        </a:defRPr>
      </a:lvl1pPr>
      <a:lvl2pPr algn="ctr" rtl="0" eaLnBrk="0" fontAlgn="base" hangingPunct="0">
        <a:spcBef>
          <a:spcPct val="0"/>
        </a:spcBef>
        <a:spcAft>
          <a:spcPct val="0"/>
        </a:spcAft>
        <a:defRPr sz="3200" b="1">
          <a:solidFill>
            <a:srgbClr val="FFCC18"/>
          </a:solidFill>
          <a:latin typeface="Verdana" panose="020B0604030504040204" pitchFamily="34" charset="0"/>
        </a:defRPr>
      </a:lvl2pPr>
      <a:lvl3pPr algn="ctr" rtl="0" eaLnBrk="0" fontAlgn="base" hangingPunct="0">
        <a:spcBef>
          <a:spcPct val="0"/>
        </a:spcBef>
        <a:spcAft>
          <a:spcPct val="0"/>
        </a:spcAft>
        <a:defRPr sz="3200" b="1">
          <a:solidFill>
            <a:srgbClr val="FFCC18"/>
          </a:solidFill>
          <a:latin typeface="Verdana" panose="020B0604030504040204" pitchFamily="34" charset="0"/>
        </a:defRPr>
      </a:lvl3pPr>
      <a:lvl4pPr algn="ctr" rtl="0" eaLnBrk="0" fontAlgn="base" hangingPunct="0">
        <a:spcBef>
          <a:spcPct val="0"/>
        </a:spcBef>
        <a:spcAft>
          <a:spcPct val="0"/>
        </a:spcAft>
        <a:defRPr sz="3200" b="1">
          <a:solidFill>
            <a:srgbClr val="FFCC18"/>
          </a:solidFill>
          <a:latin typeface="Verdana" panose="020B0604030504040204" pitchFamily="34" charset="0"/>
        </a:defRPr>
      </a:lvl4pPr>
      <a:lvl5pPr algn="ctr" rtl="0" eaLnBrk="0" fontAlgn="base" hangingPunct="0">
        <a:spcBef>
          <a:spcPct val="0"/>
        </a:spcBef>
        <a:spcAft>
          <a:spcPct val="0"/>
        </a:spcAft>
        <a:defRPr sz="3200" b="1">
          <a:solidFill>
            <a:srgbClr val="FFCC18"/>
          </a:solidFill>
          <a:latin typeface="Verdana" panose="020B0604030504040204" pitchFamily="34" charset="0"/>
        </a:defRPr>
      </a:lvl5pPr>
      <a:lvl6pPr marL="457200" algn="ctr" rtl="0" fontAlgn="base">
        <a:spcBef>
          <a:spcPct val="0"/>
        </a:spcBef>
        <a:spcAft>
          <a:spcPct val="0"/>
        </a:spcAft>
        <a:defRPr sz="3200" b="1">
          <a:solidFill>
            <a:srgbClr val="FFCC18"/>
          </a:solidFill>
          <a:latin typeface="Verdana" panose="020B0604030504040204" pitchFamily="34" charset="0"/>
        </a:defRPr>
      </a:lvl6pPr>
      <a:lvl7pPr marL="914400" algn="ctr" rtl="0" fontAlgn="base">
        <a:spcBef>
          <a:spcPct val="0"/>
        </a:spcBef>
        <a:spcAft>
          <a:spcPct val="0"/>
        </a:spcAft>
        <a:defRPr sz="3200" b="1">
          <a:solidFill>
            <a:srgbClr val="FFCC18"/>
          </a:solidFill>
          <a:latin typeface="Verdana" panose="020B0604030504040204" pitchFamily="34" charset="0"/>
        </a:defRPr>
      </a:lvl7pPr>
      <a:lvl8pPr marL="1371600" algn="ctr" rtl="0" fontAlgn="base">
        <a:spcBef>
          <a:spcPct val="0"/>
        </a:spcBef>
        <a:spcAft>
          <a:spcPct val="0"/>
        </a:spcAft>
        <a:defRPr sz="3200" b="1">
          <a:solidFill>
            <a:srgbClr val="FFCC18"/>
          </a:solidFill>
          <a:latin typeface="Verdana" panose="020B0604030504040204" pitchFamily="34" charset="0"/>
        </a:defRPr>
      </a:lvl8pPr>
      <a:lvl9pPr marL="1828800" algn="ctr" rtl="0" fontAlgn="base">
        <a:spcBef>
          <a:spcPct val="0"/>
        </a:spcBef>
        <a:spcAft>
          <a:spcPct val="0"/>
        </a:spcAft>
        <a:defRPr sz="3200" b="1">
          <a:solidFill>
            <a:srgbClr val="FFCC18"/>
          </a:solidFill>
          <a:latin typeface="Verdana" panose="020B0604030504040204" pitchFamily="34" charset="0"/>
        </a:defRPr>
      </a:lvl9pPr>
    </p:titleStyle>
    <p:bodyStyle>
      <a:lvl1pPr marL="342900" indent="-342900" algn="l" rtl="0" eaLnBrk="0" fontAlgn="base" hangingPunct="0">
        <a:spcBef>
          <a:spcPct val="20000"/>
        </a:spcBef>
        <a:spcAft>
          <a:spcPct val="0"/>
        </a:spcAft>
        <a:buChar char="•"/>
        <a:defRPr sz="2800" kern="1200">
          <a:solidFill>
            <a:schemeClr val="bg1"/>
          </a:solidFill>
          <a:latin typeface="+mn-lt"/>
          <a:ea typeface="+mn-ea"/>
          <a:cs typeface="+mn-cs"/>
        </a:defRPr>
      </a:lvl1pPr>
      <a:lvl2pPr marL="742950" indent="-285750" algn="l" rtl="0" eaLnBrk="0" fontAlgn="base" hangingPunct="0">
        <a:spcBef>
          <a:spcPct val="20000"/>
        </a:spcBef>
        <a:spcAft>
          <a:spcPct val="0"/>
        </a:spcAft>
        <a:buChar char="–"/>
        <a:defRPr sz="2800" kern="1200">
          <a:solidFill>
            <a:srgbClr val="ED181E"/>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Times" panose="02020603050405020304" pitchFamily="18" charset="0"/>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Times" panose="02020603050405020304" pitchFamily="18" charset="0"/>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Times" panose="02020603050405020304" pitchFamily="18"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a:extLst>
              <a:ext uri="{FF2B5EF4-FFF2-40B4-BE49-F238E27FC236}">
                <a16:creationId xmlns:a16="http://schemas.microsoft.com/office/drawing/2014/main" id="{115761A7-2C45-40DA-BC5A-35F67D6BC86E}"/>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it-IT"/>
              <a:t>Fare clic per modificare lo stile del titolo dello schema</a:t>
            </a:r>
          </a:p>
        </p:txBody>
      </p:sp>
      <p:sp>
        <p:nvSpPr>
          <p:cNvPr id="3" name="Segnaposto testo 2">
            <a:extLst>
              <a:ext uri="{FF2B5EF4-FFF2-40B4-BE49-F238E27FC236}">
                <a16:creationId xmlns:a16="http://schemas.microsoft.com/office/drawing/2014/main" id="{706F907C-87F2-4964-AE5D-EF3A870BE23A}"/>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it-IT"/>
              <a:t>Fare clic per modificare gli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a:extLst>
              <a:ext uri="{FF2B5EF4-FFF2-40B4-BE49-F238E27FC236}">
                <a16:creationId xmlns:a16="http://schemas.microsoft.com/office/drawing/2014/main" id="{9514B88A-E287-4E5C-865A-9C00DB94ED6A}"/>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72863D96-20E5-41AA-BC84-9C550AD2DA38}" type="datetimeFigureOut">
              <a:rPr lang="it-IT" smtClean="0"/>
              <a:t>09/09/2019</a:t>
            </a:fld>
            <a:endParaRPr lang="it-IT"/>
          </a:p>
        </p:txBody>
      </p:sp>
      <p:sp>
        <p:nvSpPr>
          <p:cNvPr id="5" name="Segnaposto piè di pagina 4">
            <a:extLst>
              <a:ext uri="{FF2B5EF4-FFF2-40B4-BE49-F238E27FC236}">
                <a16:creationId xmlns:a16="http://schemas.microsoft.com/office/drawing/2014/main" id="{98F7AF14-BF66-4782-A0C6-A134ABB58015}"/>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it-IT"/>
          </a:p>
        </p:txBody>
      </p:sp>
      <p:sp>
        <p:nvSpPr>
          <p:cNvPr id="6" name="Segnaposto numero diapositiva 5">
            <a:extLst>
              <a:ext uri="{FF2B5EF4-FFF2-40B4-BE49-F238E27FC236}">
                <a16:creationId xmlns:a16="http://schemas.microsoft.com/office/drawing/2014/main" id="{FF620E77-2CCB-4604-B38F-E500ABBF8384}"/>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7F6B4BF-DE19-4E6C-89D2-1A42E7444F41}" type="slidenum">
              <a:rPr lang="it-IT" smtClean="0"/>
              <a:t>‹N›</a:t>
            </a:fld>
            <a:endParaRPr lang="it-IT"/>
          </a:p>
        </p:txBody>
      </p:sp>
    </p:spTree>
    <p:extLst>
      <p:ext uri="{BB962C8B-B14F-4D97-AF65-F5344CB8AC3E}">
        <p14:creationId xmlns:p14="http://schemas.microsoft.com/office/powerpoint/2010/main" val="1946012744"/>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6" r:id="rId5"/>
    <p:sldLayoutId id="2147483737" r:id="rId6"/>
    <p:sldLayoutId id="2147483738" r:id="rId7"/>
    <p:sldLayoutId id="2147483739" r:id="rId8"/>
    <p:sldLayoutId id="2147483740" r:id="rId9"/>
    <p:sldLayoutId id="2147483741" r:id="rId10"/>
    <p:sldLayoutId id="214748374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it-IT"/>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1026">
            <a:extLst>
              <a:ext uri="{FF2B5EF4-FFF2-40B4-BE49-F238E27FC236}">
                <a16:creationId xmlns:a16="http://schemas.microsoft.com/office/drawing/2014/main" id="{51ADA1ED-9A79-4D31-9862-C315E8809D9B}"/>
              </a:ext>
            </a:extLst>
          </p:cNvPr>
          <p:cNvSpPr>
            <a:spLocks noGrp="1" noChangeArrowheads="1"/>
          </p:cNvSpPr>
          <p:nvPr>
            <p:ph type="title"/>
          </p:nvPr>
        </p:nvSpPr>
        <p:spPr bwMode="auto">
          <a:xfrm>
            <a:off x="685800" y="457200"/>
            <a:ext cx="7772400" cy="1143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US" altLang="it-IT"/>
              <a:t>Fare clic per modificare lo stile del titolo dello schema</a:t>
            </a:r>
          </a:p>
        </p:txBody>
      </p:sp>
      <p:sp>
        <p:nvSpPr>
          <p:cNvPr id="1027" name="Rectangle 1027">
            <a:extLst>
              <a:ext uri="{FF2B5EF4-FFF2-40B4-BE49-F238E27FC236}">
                <a16:creationId xmlns:a16="http://schemas.microsoft.com/office/drawing/2014/main" id="{0C7C9842-C28B-4AE0-A3B2-59AFDB047C5F}"/>
              </a:ext>
            </a:extLst>
          </p:cNvPr>
          <p:cNvSpPr>
            <a:spLocks noGrp="1" noChangeArrowheads="1"/>
          </p:cNvSpPr>
          <p:nvPr>
            <p:ph type="body" idx="1"/>
          </p:nvPr>
        </p:nvSpPr>
        <p:spPr bwMode="auto">
          <a:xfrm>
            <a:off x="685800" y="1981200"/>
            <a:ext cx="7772400" cy="4114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it-IT"/>
              <a:t>Fare clic per modificare gli stili del testo dello schema</a:t>
            </a:r>
          </a:p>
          <a:p>
            <a:pPr lvl="1"/>
            <a:r>
              <a:rPr lang="en-US" altLang="it-IT"/>
              <a:t>Secondo livello</a:t>
            </a:r>
          </a:p>
          <a:p>
            <a:pPr lvl="2"/>
            <a:r>
              <a:rPr lang="en-US" altLang="it-IT"/>
              <a:t>Terzo livello</a:t>
            </a:r>
          </a:p>
          <a:p>
            <a:pPr lvl="3"/>
            <a:r>
              <a:rPr lang="en-US" altLang="it-IT"/>
              <a:t>Quarto livello</a:t>
            </a:r>
          </a:p>
          <a:p>
            <a:pPr lvl="4"/>
            <a:r>
              <a:rPr lang="en-US" altLang="it-IT"/>
              <a:t>Quinto livello</a:t>
            </a:r>
          </a:p>
        </p:txBody>
      </p:sp>
      <p:sp>
        <p:nvSpPr>
          <p:cNvPr id="19460" name="Rectangle 1028">
            <a:extLst>
              <a:ext uri="{FF2B5EF4-FFF2-40B4-BE49-F238E27FC236}">
                <a16:creationId xmlns:a16="http://schemas.microsoft.com/office/drawing/2014/main" id="{8F2025DF-76C6-4A8D-8D20-0B33C480C6B2}"/>
              </a:ext>
            </a:extLst>
          </p:cNvPr>
          <p:cNvSpPr>
            <a:spLocks noGrp="1" noChangeArrowheads="1"/>
          </p:cNvSpPr>
          <p:nvPr>
            <p:ph type="dt" sz="half" idx="2"/>
          </p:nvPr>
        </p:nvSpPr>
        <p:spPr bwMode="auto">
          <a:xfrm>
            <a:off x="6858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spcBef>
                <a:spcPct val="50000"/>
              </a:spcBef>
              <a:buClrTx/>
              <a:buFontTx/>
              <a:buNone/>
              <a:defRPr sz="1400">
                <a:solidFill>
                  <a:schemeClr val="bg2"/>
                </a:solidFill>
              </a:defRPr>
            </a:lvl1pPr>
          </a:lstStyle>
          <a:p>
            <a:pPr>
              <a:defRPr/>
            </a:pPr>
            <a:endParaRPr lang="en-US" altLang="it-IT"/>
          </a:p>
        </p:txBody>
      </p:sp>
      <p:sp>
        <p:nvSpPr>
          <p:cNvPr id="19461" name="Rectangle 1029">
            <a:extLst>
              <a:ext uri="{FF2B5EF4-FFF2-40B4-BE49-F238E27FC236}">
                <a16:creationId xmlns:a16="http://schemas.microsoft.com/office/drawing/2014/main" id="{F937A96C-F2DF-4137-89FD-D9078D81C6F1}"/>
              </a:ext>
            </a:extLst>
          </p:cNvPr>
          <p:cNvSpPr>
            <a:spLocks noGrp="1" noChangeArrowheads="1"/>
          </p:cNvSpPr>
          <p:nvPr>
            <p:ph type="ftr" sz="quarter" idx="3"/>
          </p:nvPr>
        </p:nvSpPr>
        <p:spPr bwMode="auto">
          <a:xfrm>
            <a:off x="3124200" y="6248400"/>
            <a:ext cx="28956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ctr">
              <a:spcBef>
                <a:spcPct val="50000"/>
              </a:spcBef>
              <a:buClrTx/>
              <a:buFontTx/>
              <a:buNone/>
              <a:defRPr sz="1400">
                <a:solidFill>
                  <a:schemeClr val="bg2"/>
                </a:solidFill>
              </a:defRPr>
            </a:lvl1pPr>
          </a:lstStyle>
          <a:p>
            <a:pPr>
              <a:defRPr/>
            </a:pPr>
            <a:endParaRPr lang="en-US" altLang="it-IT"/>
          </a:p>
        </p:txBody>
      </p:sp>
      <p:sp>
        <p:nvSpPr>
          <p:cNvPr id="19462" name="Rectangle 1030">
            <a:extLst>
              <a:ext uri="{FF2B5EF4-FFF2-40B4-BE49-F238E27FC236}">
                <a16:creationId xmlns:a16="http://schemas.microsoft.com/office/drawing/2014/main" id="{5DE9320D-3ACB-4474-9368-E822A11E3EB0}"/>
              </a:ext>
            </a:extLst>
          </p:cNvPr>
          <p:cNvSpPr>
            <a:spLocks noGrp="1" noChangeArrowheads="1"/>
          </p:cNvSpPr>
          <p:nvPr>
            <p:ph type="sldNum" sz="quarter" idx="4"/>
          </p:nvPr>
        </p:nvSpPr>
        <p:spPr bwMode="auto">
          <a:xfrm>
            <a:off x="6553200" y="6248400"/>
            <a:ext cx="1905000"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t" anchorCtr="0" compatLnSpc="1">
            <a:prstTxWarp prst="textNoShape">
              <a:avLst/>
            </a:prstTxWarp>
          </a:bodyPr>
          <a:lstStyle>
            <a:lvl1pPr algn="r">
              <a:spcBef>
                <a:spcPct val="50000"/>
              </a:spcBef>
              <a:buClrTx/>
              <a:buFontTx/>
              <a:buNone/>
              <a:defRPr sz="1400" smtClean="0">
                <a:solidFill>
                  <a:schemeClr val="bg2"/>
                </a:solidFill>
              </a:defRPr>
            </a:lvl1pPr>
          </a:lstStyle>
          <a:p>
            <a:pPr>
              <a:defRPr/>
            </a:pPr>
            <a:fld id="{455C52B8-C67D-495B-9491-1B1385E3B275}" type="slidenum">
              <a:rPr lang="en-US" altLang="it-IT"/>
              <a:pPr>
                <a:defRPr/>
              </a:pPr>
              <a:t>‹N›</a:t>
            </a:fld>
            <a:endParaRPr lang="en-US" altLang="it-IT"/>
          </a:p>
        </p:txBody>
      </p:sp>
    </p:spTree>
    <p:extLst>
      <p:ext uri="{BB962C8B-B14F-4D97-AF65-F5344CB8AC3E}">
        <p14:creationId xmlns:p14="http://schemas.microsoft.com/office/powerpoint/2010/main" val="1265541413"/>
      </p:ext>
    </p:extLst>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47" r:id="rId4"/>
    <p:sldLayoutId id="2147483748" r:id="rId5"/>
    <p:sldLayoutId id="2147483749" r:id="rId6"/>
    <p:sldLayoutId id="2147483750" r:id="rId7"/>
    <p:sldLayoutId id="2147483751" r:id="rId8"/>
    <p:sldLayoutId id="2147483752" r:id="rId9"/>
    <p:sldLayoutId id="2147483753" r:id="rId10"/>
    <p:sldLayoutId id="2147483754" r:id="rId11"/>
  </p:sldLayoutIdLst>
  <p:txStyles>
    <p:titleStyle>
      <a:lvl1pPr algn="l" rtl="0" eaLnBrk="0" fontAlgn="base" hangingPunct="0">
        <a:spcBef>
          <a:spcPct val="0"/>
        </a:spcBef>
        <a:spcAft>
          <a:spcPct val="0"/>
        </a:spcAft>
        <a:defRPr kumimoji="1" sz="4400" kern="1200">
          <a:solidFill>
            <a:schemeClr val="tx2"/>
          </a:solidFill>
          <a:latin typeface="+mj-lt"/>
          <a:ea typeface="+mj-ea"/>
          <a:cs typeface="+mj-cs"/>
        </a:defRPr>
      </a:lvl1pPr>
      <a:lvl2pPr algn="l" rtl="0" eaLnBrk="0" fontAlgn="base" hangingPunct="0">
        <a:spcBef>
          <a:spcPct val="0"/>
        </a:spcBef>
        <a:spcAft>
          <a:spcPct val="0"/>
        </a:spcAft>
        <a:defRPr kumimoji="1" sz="4400">
          <a:solidFill>
            <a:schemeClr val="tx2"/>
          </a:solidFill>
          <a:latin typeface="Times New Roman" panose="02020603050405020304" pitchFamily="18" charset="0"/>
        </a:defRPr>
      </a:lvl2pPr>
      <a:lvl3pPr algn="l" rtl="0" eaLnBrk="0" fontAlgn="base" hangingPunct="0">
        <a:spcBef>
          <a:spcPct val="0"/>
        </a:spcBef>
        <a:spcAft>
          <a:spcPct val="0"/>
        </a:spcAft>
        <a:defRPr kumimoji="1" sz="4400">
          <a:solidFill>
            <a:schemeClr val="tx2"/>
          </a:solidFill>
          <a:latin typeface="Times New Roman" panose="02020603050405020304" pitchFamily="18" charset="0"/>
        </a:defRPr>
      </a:lvl3pPr>
      <a:lvl4pPr algn="l" rtl="0" eaLnBrk="0" fontAlgn="base" hangingPunct="0">
        <a:spcBef>
          <a:spcPct val="0"/>
        </a:spcBef>
        <a:spcAft>
          <a:spcPct val="0"/>
        </a:spcAft>
        <a:defRPr kumimoji="1" sz="4400">
          <a:solidFill>
            <a:schemeClr val="tx2"/>
          </a:solidFill>
          <a:latin typeface="Times New Roman" panose="02020603050405020304" pitchFamily="18" charset="0"/>
        </a:defRPr>
      </a:lvl4pPr>
      <a:lvl5pPr algn="l" rtl="0" eaLnBrk="0" fontAlgn="base" hangingPunct="0">
        <a:spcBef>
          <a:spcPct val="0"/>
        </a:spcBef>
        <a:spcAft>
          <a:spcPct val="0"/>
        </a:spcAft>
        <a:defRPr kumimoji="1" sz="4400">
          <a:solidFill>
            <a:schemeClr val="tx2"/>
          </a:solidFill>
          <a:latin typeface="Times New Roman" panose="02020603050405020304" pitchFamily="18" charset="0"/>
        </a:defRPr>
      </a:lvl5pPr>
      <a:lvl6pPr marL="457200" algn="l" rtl="0" eaLnBrk="0" fontAlgn="base" hangingPunct="0">
        <a:spcBef>
          <a:spcPct val="0"/>
        </a:spcBef>
        <a:spcAft>
          <a:spcPct val="0"/>
        </a:spcAft>
        <a:defRPr kumimoji="1" sz="4400">
          <a:solidFill>
            <a:schemeClr val="tx2"/>
          </a:solidFill>
          <a:latin typeface="Times New Roman" panose="02020603050405020304" pitchFamily="18" charset="0"/>
        </a:defRPr>
      </a:lvl6pPr>
      <a:lvl7pPr marL="914400" algn="l" rtl="0" eaLnBrk="0" fontAlgn="base" hangingPunct="0">
        <a:spcBef>
          <a:spcPct val="0"/>
        </a:spcBef>
        <a:spcAft>
          <a:spcPct val="0"/>
        </a:spcAft>
        <a:defRPr kumimoji="1" sz="4400">
          <a:solidFill>
            <a:schemeClr val="tx2"/>
          </a:solidFill>
          <a:latin typeface="Times New Roman" panose="02020603050405020304" pitchFamily="18" charset="0"/>
        </a:defRPr>
      </a:lvl7pPr>
      <a:lvl8pPr marL="1371600" algn="l" rtl="0" eaLnBrk="0" fontAlgn="base" hangingPunct="0">
        <a:spcBef>
          <a:spcPct val="0"/>
        </a:spcBef>
        <a:spcAft>
          <a:spcPct val="0"/>
        </a:spcAft>
        <a:defRPr kumimoji="1" sz="4400">
          <a:solidFill>
            <a:schemeClr val="tx2"/>
          </a:solidFill>
          <a:latin typeface="Times New Roman" panose="02020603050405020304" pitchFamily="18" charset="0"/>
        </a:defRPr>
      </a:lvl8pPr>
      <a:lvl9pPr marL="1828800" algn="l" rtl="0" eaLnBrk="0" fontAlgn="base" hangingPunct="0">
        <a:spcBef>
          <a:spcPct val="0"/>
        </a:spcBef>
        <a:spcAft>
          <a:spcPct val="0"/>
        </a:spcAft>
        <a:defRPr kumimoji="1" sz="4400">
          <a:solidFill>
            <a:schemeClr val="tx2"/>
          </a:solidFill>
          <a:latin typeface="Times New Roman" panose="02020603050405020304" pitchFamily="18" charset="0"/>
        </a:defRPr>
      </a:lvl9pPr>
    </p:titleStyle>
    <p:bodyStyle>
      <a:lvl1pPr marL="342900" indent="-342900" algn="l" rtl="0" eaLnBrk="0" fontAlgn="base" hangingPunct="0">
        <a:spcBef>
          <a:spcPct val="20000"/>
        </a:spcBef>
        <a:spcAft>
          <a:spcPct val="0"/>
        </a:spcAft>
        <a:buClr>
          <a:schemeClr val="bg2"/>
        </a:buClr>
        <a:buFont typeface="Monotype Sorts" pitchFamily="2" charset="2"/>
        <a:buChar char="§"/>
        <a:defRPr kumimoji="1"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bg2"/>
        </a:buClr>
        <a:buSzPct val="50000"/>
        <a:buFont typeface="Monotype Sorts" pitchFamily="2" charset="2"/>
        <a:buChar char="l"/>
        <a:defRPr kumimoji="1"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kumimoji="1"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kumimoji="1"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kumimoji="1"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40.xml"/></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6.xml"/><Relationship Id="rId1" Type="http://schemas.openxmlformats.org/officeDocument/2006/relationships/vmlDrawing" Target="../drawings/vmlDrawing2.vml"/><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0.xml"/></Relationships>
</file>

<file path=ppt/slides/_rels/slide24.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notesSlide" Target="../notesSlides/notesSlide3.xml"/><Relationship Id="rId1" Type="http://schemas.openxmlformats.org/officeDocument/2006/relationships/slideLayout" Target="../slideLayouts/slideLayout28.xm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slideLayout" Target="../slideLayouts/slideLayout13.xml"/><Relationship Id="rId1" Type="http://schemas.openxmlformats.org/officeDocument/2006/relationships/audio" Target="file:///C:\Users\Mike\AppData\Local\Microsoft\Windows\Temporary%20Internet%20Files\Content.IE5\LDEC28LN\MS900065451%5b1%5d.mid" TargetMode="External"/><Relationship Id="rId4" Type="http://schemas.openxmlformats.org/officeDocument/2006/relationships/image" Target="../media/image16.wmf"/></Relationships>
</file>

<file path=ppt/slides/_rels/slide2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0.xml"/></Relationships>
</file>

<file path=ppt/slides/_rels/slide2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5">
                <a:lumMod val="5000"/>
                <a:lumOff val="95000"/>
              </a:schemeClr>
            </a:gs>
            <a:gs pos="74000">
              <a:schemeClr val="accent5">
                <a:lumMod val="45000"/>
                <a:lumOff val="55000"/>
              </a:schemeClr>
            </a:gs>
            <a:gs pos="83000">
              <a:schemeClr val="accent5">
                <a:lumMod val="45000"/>
                <a:lumOff val="55000"/>
              </a:schemeClr>
            </a:gs>
            <a:gs pos="100000">
              <a:schemeClr val="accent5">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6B49AFEF-3F7E-4CDA-A0B0-F64874C5673E}"/>
              </a:ext>
            </a:extLst>
          </p:cNvPr>
          <p:cNvSpPr>
            <a:spLocks noGrp="1" noChangeArrowheads="1"/>
          </p:cNvSpPr>
          <p:nvPr>
            <p:ph type="ctrTitle"/>
          </p:nvPr>
        </p:nvSpPr>
        <p:spPr>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pPr algn="ctr"/>
            <a:r>
              <a:rPr lang="it-IT" altLang="it-IT" sz="6000" b="1" dirty="0">
                <a:solidFill>
                  <a:srgbClr val="3399FF"/>
                </a:solidFill>
              </a:rPr>
              <a:t>Validazione di un metodo di analisi</a:t>
            </a:r>
            <a:endParaRPr lang="it-IT" altLang="it-IT" b="1" dirty="0"/>
          </a:p>
        </p:txBody>
      </p:sp>
      <p:sp>
        <p:nvSpPr>
          <p:cNvPr id="5123" name="Rectangle 3">
            <a:extLst>
              <a:ext uri="{FF2B5EF4-FFF2-40B4-BE49-F238E27FC236}">
                <a16:creationId xmlns:a16="http://schemas.microsoft.com/office/drawing/2014/main" id="{FD897D7F-5F5C-4EC4-A6E2-28A4ABA8C8E9}"/>
              </a:ext>
            </a:extLst>
          </p:cNvPr>
          <p:cNvSpPr>
            <a:spLocks noGrp="1" noChangeArrowheads="1"/>
          </p:cNvSpPr>
          <p:nvPr>
            <p:ph type="subTitle" idx="1"/>
          </p:nvPr>
        </p:nvSpPr>
        <p:spPr>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endParaRPr lang="it-IT" altLang="it-IT"/>
          </a:p>
          <a:p>
            <a:endParaRPr lang="it-IT" altLang="it-IT"/>
          </a:p>
          <a:p>
            <a:endParaRPr lang="it-IT" altLang="it-IT"/>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bg>
      <p:bgPr>
        <a:solidFill>
          <a:srgbClr val="FFFFFF"/>
        </a:solidFill>
        <a:effectLst/>
      </p:bgPr>
    </p:bg>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E6415F0-457C-42C0-8185-839576EC2517}"/>
              </a:ext>
            </a:extLst>
          </p:cNvPr>
          <p:cNvSpPr>
            <a:spLocks noGrp="1" noChangeArrowheads="1"/>
          </p:cNvSpPr>
          <p:nvPr>
            <p:ph type="title"/>
          </p:nvPr>
        </p:nvSpPr>
        <p:spPr>
          <a:xfrm>
            <a:off x="685800" y="457200"/>
            <a:ext cx="7772400" cy="533400"/>
          </a:xfrm>
        </p:spPr>
        <p:txBody>
          <a:bodyPr/>
          <a:lstStyle/>
          <a:p>
            <a:r>
              <a:rPr lang="it-IT" altLang="it-IT"/>
              <a:t>Quando validare un metodo?</a:t>
            </a:r>
          </a:p>
        </p:txBody>
      </p:sp>
      <p:sp>
        <p:nvSpPr>
          <p:cNvPr id="23555" name="Rectangle 3">
            <a:extLst>
              <a:ext uri="{FF2B5EF4-FFF2-40B4-BE49-F238E27FC236}">
                <a16:creationId xmlns:a16="http://schemas.microsoft.com/office/drawing/2014/main" id="{74FE9739-B878-46A3-BC91-6BC36501ECF6}"/>
              </a:ext>
            </a:extLst>
          </p:cNvPr>
          <p:cNvSpPr>
            <a:spLocks noGrp="1" noChangeArrowheads="1"/>
          </p:cNvSpPr>
          <p:nvPr>
            <p:ph type="body" idx="1"/>
          </p:nvPr>
        </p:nvSpPr>
        <p:spPr>
          <a:xfrm>
            <a:off x="228600" y="990600"/>
            <a:ext cx="8686800" cy="5562600"/>
          </a:xfrm>
        </p:spPr>
        <p:txBody>
          <a:bodyPr/>
          <a:lstStyle/>
          <a:p>
            <a:r>
              <a:rPr lang="it-IT" altLang="it-IT" sz="2000"/>
              <a:t>Quando un metodo è</a:t>
            </a:r>
          </a:p>
          <a:p>
            <a:r>
              <a:rPr lang="it-IT" altLang="it-IT" sz="2000"/>
              <a:t>non normato </a:t>
            </a:r>
          </a:p>
          <a:p>
            <a:r>
              <a:rPr lang="it-IT" altLang="it-IT" sz="2000"/>
              <a:t>sviluppato e/o progettato dal laboratorio</a:t>
            </a:r>
          </a:p>
          <a:p>
            <a:r>
              <a:rPr lang="it-IT" altLang="it-IT" sz="2000"/>
              <a:t>normato ma utilizzato al di fuori del proprio scopo e campo di applicazione prefissato</a:t>
            </a:r>
          </a:p>
          <a:p>
            <a:endParaRPr lang="it-IT" altLang="it-IT" sz="2000"/>
          </a:p>
          <a:p>
            <a:r>
              <a:rPr lang="it-IT" altLang="it-IT" sz="2000"/>
              <a:t>le più comuni situazioni sperimentali che impongono la validazione sono le seguenti:</a:t>
            </a:r>
          </a:p>
          <a:p>
            <a:pPr lvl="2" algn="just">
              <a:buFont typeface="Symbol" panose="05050102010706020507" pitchFamily="18" charset="2"/>
              <a:buChar char="·"/>
            </a:pPr>
            <a:r>
              <a:rPr lang="it-IT" altLang="it-IT" sz="1800">
                <a:latin typeface="Arial" panose="020B0604020202020204" pitchFamily="34" charset="0"/>
              </a:rPr>
              <a:t>un nuovo metodo è sviluppato per scopi particolari;</a:t>
            </a:r>
          </a:p>
          <a:p>
            <a:pPr lvl="2" algn="just">
              <a:buFont typeface="Symbol" panose="05050102010706020507" pitchFamily="18" charset="2"/>
              <a:buChar char="·"/>
            </a:pPr>
            <a:r>
              <a:rPr lang="it-IT" altLang="it-IT" sz="1800">
                <a:latin typeface="Arial" panose="020B0604020202020204" pitchFamily="34" charset="0"/>
              </a:rPr>
              <a:t>un metodo analitico normato deve essere aggiornato, migliorato o esteso ad un nuovo problema analitico;</a:t>
            </a:r>
          </a:p>
          <a:p>
            <a:pPr lvl="2" algn="just">
              <a:buFont typeface="Symbol" panose="05050102010706020507" pitchFamily="18" charset="2"/>
              <a:buChar char="·"/>
            </a:pPr>
            <a:r>
              <a:rPr lang="it-IT" altLang="it-IT" sz="1800">
                <a:latin typeface="Arial" panose="020B0604020202020204" pitchFamily="34" charset="0"/>
              </a:rPr>
              <a:t>il controllo di qualità evidenzia variazioni temporali dei parametri di qualità;</a:t>
            </a:r>
          </a:p>
          <a:p>
            <a:pPr lvl="2" algn="just">
              <a:buFont typeface="Symbol" panose="05050102010706020507" pitchFamily="18" charset="2"/>
              <a:buChar char="·"/>
            </a:pPr>
            <a:r>
              <a:rPr lang="it-IT" altLang="it-IT" sz="1800">
                <a:latin typeface="Arial" panose="020B0604020202020204" pitchFamily="34" charset="0"/>
              </a:rPr>
              <a:t>un metodo stabilito deve essere usato in un diverso laboratorio, da un diverso analista, con diversa strumentazione;</a:t>
            </a:r>
          </a:p>
          <a:p>
            <a:pPr lvl="2" algn="just">
              <a:buFont typeface="Symbol" panose="05050102010706020507" pitchFamily="18" charset="2"/>
              <a:buChar char="·"/>
            </a:pPr>
            <a:r>
              <a:rPr lang="it-IT" altLang="it-IT" sz="1800">
                <a:latin typeface="Arial" panose="020B0604020202020204" pitchFamily="34" charset="0"/>
              </a:rPr>
              <a:t>è necessario dimostrare l’equivalenza del metodo in esame con un metodo standard.</a:t>
            </a:r>
          </a:p>
          <a:p>
            <a:endParaRPr lang="it-IT" altLang="it-IT" sz="1800"/>
          </a:p>
          <a:p>
            <a:endParaRPr lang="it-IT" altLang="it-IT" sz="12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 calcmode="lin" valueType="num">
                                      <p:cBhvr additive="base">
                                        <p:cTn id="7" dur="500" fill="hold"/>
                                        <p:tgtEl>
                                          <p:spTgt spid="23555">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35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3555">
                                            <p:txEl>
                                              <p:pRg st="1" end="1"/>
                                            </p:txEl>
                                          </p:spTgt>
                                        </p:tgtEl>
                                        <p:attrNameLst>
                                          <p:attrName>style.visibility</p:attrName>
                                        </p:attrNameLst>
                                      </p:cBhvr>
                                      <p:to>
                                        <p:strVal val="visible"/>
                                      </p:to>
                                    </p:set>
                                    <p:anim calcmode="lin" valueType="num">
                                      <p:cBhvr additive="base">
                                        <p:cTn id="13" dur="500" fill="hold"/>
                                        <p:tgtEl>
                                          <p:spTgt spid="23555">
                                            <p:txEl>
                                              <p:pRg st="1" end="1"/>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3555">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3555">
                                            <p:txEl>
                                              <p:pRg st="2" end="2"/>
                                            </p:txEl>
                                          </p:spTgt>
                                        </p:tgtEl>
                                        <p:attrNameLst>
                                          <p:attrName>style.visibility</p:attrName>
                                        </p:attrNameLst>
                                      </p:cBhvr>
                                      <p:to>
                                        <p:strVal val="visible"/>
                                      </p:to>
                                    </p:set>
                                    <p:anim calcmode="lin" valueType="num">
                                      <p:cBhvr additive="base">
                                        <p:cTn id="19" dur="500" fill="hold"/>
                                        <p:tgtEl>
                                          <p:spTgt spid="23555">
                                            <p:txEl>
                                              <p:pRg st="2" end="2"/>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3555">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3555">
                                            <p:txEl>
                                              <p:pRg st="3" end="3"/>
                                            </p:txEl>
                                          </p:spTgt>
                                        </p:tgtEl>
                                        <p:attrNameLst>
                                          <p:attrName>style.visibility</p:attrName>
                                        </p:attrNameLst>
                                      </p:cBhvr>
                                      <p:to>
                                        <p:strVal val="visible"/>
                                      </p:to>
                                    </p:set>
                                    <p:anim calcmode="lin" valueType="num">
                                      <p:cBhvr additive="base">
                                        <p:cTn id="25" dur="500" fill="hold"/>
                                        <p:tgtEl>
                                          <p:spTgt spid="23555">
                                            <p:txEl>
                                              <p:pRg st="3" end="3"/>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3555">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3555">
                                            <p:txEl>
                                              <p:pRg st="5" end="5"/>
                                            </p:txEl>
                                          </p:spTgt>
                                        </p:tgtEl>
                                        <p:attrNameLst>
                                          <p:attrName>style.visibility</p:attrName>
                                        </p:attrNameLst>
                                      </p:cBhvr>
                                      <p:to>
                                        <p:strVal val="visible"/>
                                      </p:to>
                                    </p:set>
                                    <p:anim calcmode="lin" valueType="num">
                                      <p:cBhvr additive="base">
                                        <p:cTn id="31" dur="500" fill="hold"/>
                                        <p:tgtEl>
                                          <p:spTgt spid="23555">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3555">
                                            <p:txEl>
                                              <p:pRg st="5" end="5"/>
                                            </p:tx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3555">
                                            <p:txEl>
                                              <p:pRg st="6" end="6"/>
                                            </p:txEl>
                                          </p:spTgt>
                                        </p:tgtEl>
                                        <p:attrNameLst>
                                          <p:attrName>style.visibility</p:attrName>
                                        </p:attrNameLst>
                                      </p:cBhvr>
                                      <p:to>
                                        <p:strVal val="visible"/>
                                      </p:to>
                                    </p:set>
                                    <p:anim calcmode="lin" valueType="num">
                                      <p:cBhvr additive="base">
                                        <p:cTn id="35" dur="500" fill="hold"/>
                                        <p:tgtEl>
                                          <p:spTgt spid="23555">
                                            <p:txEl>
                                              <p:pRg st="6" end="6"/>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3555">
                                            <p:txEl>
                                              <p:pRg st="6" end="6"/>
                                            </p:txEl>
                                          </p:spTgt>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3555">
                                            <p:txEl>
                                              <p:pRg st="7" end="7"/>
                                            </p:txEl>
                                          </p:spTgt>
                                        </p:tgtEl>
                                        <p:attrNameLst>
                                          <p:attrName>style.visibility</p:attrName>
                                        </p:attrNameLst>
                                      </p:cBhvr>
                                      <p:to>
                                        <p:strVal val="visible"/>
                                      </p:to>
                                    </p:set>
                                    <p:anim calcmode="lin" valueType="num">
                                      <p:cBhvr additive="base">
                                        <p:cTn id="39" dur="500" fill="hold"/>
                                        <p:tgtEl>
                                          <p:spTgt spid="23555">
                                            <p:txEl>
                                              <p:pRg st="7" end="7"/>
                                            </p:tx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3555">
                                            <p:txEl>
                                              <p:pRg st="7" end="7"/>
                                            </p:txEl>
                                          </p:spTgt>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3555">
                                            <p:txEl>
                                              <p:pRg st="8" end="8"/>
                                            </p:txEl>
                                          </p:spTgt>
                                        </p:tgtEl>
                                        <p:attrNameLst>
                                          <p:attrName>style.visibility</p:attrName>
                                        </p:attrNameLst>
                                      </p:cBhvr>
                                      <p:to>
                                        <p:strVal val="visible"/>
                                      </p:to>
                                    </p:set>
                                    <p:anim calcmode="lin" valueType="num">
                                      <p:cBhvr additive="base">
                                        <p:cTn id="43" dur="500" fill="hold"/>
                                        <p:tgtEl>
                                          <p:spTgt spid="23555">
                                            <p:txEl>
                                              <p:pRg st="8" end="8"/>
                                            </p:tx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3555">
                                            <p:txEl>
                                              <p:pRg st="8" end="8"/>
                                            </p:tx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3555">
                                            <p:txEl>
                                              <p:pRg st="9" end="9"/>
                                            </p:txEl>
                                          </p:spTgt>
                                        </p:tgtEl>
                                        <p:attrNameLst>
                                          <p:attrName>style.visibility</p:attrName>
                                        </p:attrNameLst>
                                      </p:cBhvr>
                                      <p:to>
                                        <p:strVal val="visible"/>
                                      </p:to>
                                    </p:set>
                                    <p:anim calcmode="lin" valueType="num">
                                      <p:cBhvr additive="base">
                                        <p:cTn id="47" dur="500" fill="hold"/>
                                        <p:tgtEl>
                                          <p:spTgt spid="23555">
                                            <p:txEl>
                                              <p:pRg st="9" end="9"/>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3555">
                                            <p:txEl>
                                              <p:pRg st="9" end="9"/>
                                            </p:txEl>
                                          </p:spTgt>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23555">
                                            <p:txEl>
                                              <p:pRg st="10" end="10"/>
                                            </p:txEl>
                                          </p:spTgt>
                                        </p:tgtEl>
                                        <p:attrNameLst>
                                          <p:attrName>style.visibility</p:attrName>
                                        </p:attrNameLst>
                                      </p:cBhvr>
                                      <p:to>
                                        <p:strVal val="visible"/>
                                      </p:to>
                                    </p:set>
                                    <p:anim calcmode="lin" valueType="num">
                                      <p:cBhvr additive="base">
                                        <p:cTn id="51" dur="500" fill="hold"/>
                                        <p:tgtEl>
                                          <p:spTgt spid="23555">
                                            <p:txEl>
                                              <p:pRg st="10" end="10"/>
                                            </p:tx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23555">
                                            <p:txEl>
                                              <p:pRg st="10" end="1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build="p"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F2875261-3291-46B0-B93C-06DB7E389A20}"/>
              </a:ext>
            </a:extLst>
          </p:cNvPr>
          <p:cNvSpPr>
            <a:spLocks noGrp="1" noChangeArrowheads="1"/>
          </p:cNvSpPr>
          <p:nvPr>
            <p:ph type="title"/>
          </p:nvPr>
        </p:nvSpPr>
        <p:spPr/>
        <p:txBody>
          <a:bodyPr/>
          <a:lstStyle/>
          <a:p>
            <a:pPr algn="ctr"/>
            <a:r>
              <a:rPr lang="it-IT" altLang="it-IT"/>
              <a:t>Validazione</a:t>
            </a:r>
          </a:p>
        </p:txBody>
      </p:sp>
      <p:sp>
        <p:nvSpPr>
          <p:cNvPr id="11267" name="Rectangle 3">
            <a:extLst>
              <a:ext uri="{FF2B5EF4-FFF2-40B4-BE49-F238E27FC236}">
                <a16:creationId xmlns:a16="http://schemas.microsoft.com/office/drawing/2014/main" id="{578D9964-B746-41D7-A26F-7C2665568E6D}"/>
              </a:ext>
            </a:extLst>
          </p:cNvPr>
          <p:cNvSpPr>
            <a:spLocks noGrp="1" noChangeArrowheads="1"/>
          </p:cNvSpPr>
          <p:nvPr>
            <p:ph type="body" idx="1"/>
          </p:nvPr>
        </p:nvSpPr>
        <p:spPr/>
        <p:txBody>
          <a:bodyPr/>
          <a:lstStyle/>
          <a:p>
            <a:r>
              <a:rPr lang="it-IT" altLang="it-IT"/>
              <a:t>Non ci sono linee guida ufficiali per la sequenza degli esperimenti necessari per la validazione</a:t>
            </a:r>
          </a:p>
          <a:p>
            <a:r>
              <a:rPr lang="it-IT" altLang="it-IT"/>
              <a:t>La sequenza ottimale può dipendere dal metodo stesso</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Rectangle 2"/>
          <p:cNvSpPr>
            <a:spLocks noGrp="1" noChangeArrowheads="1"/>
          </p:cNvSpPr>
          <p:nvPr>
            <p:ph type="title"/>
          </p:nvPr>
        </p:nvSpPr>
        <p:spPr/>
        <p:txBody>
          <a:bodyPr/>
          <a:lstStyle/>
          <a:p>
            <a:pPr algn="ctr" eaLnBrk="1" hangingPunct="1"/>
            <a:r>
              <a:rPr lang="en-US"/>
              <a:t>Basic Concepts in Method Validation</a:t>
            </a:r>
          </a:p>
        </p:txBody>
      </p:sp>
      <p:sp>
        <p:nvSpPr>
          <p:cNvPr id="17413" name="Rectangle 3"/>
          <p:cNvSpPr>
            <a:spLocks noGrp="1" noChangeArrowheads="1"/>
          </p:cNvSpPr>
          <p:nvPr>
            <p:ph type="body" idx="1"/>
          </p:nvPr>
        </p:nvSpPr>
        <p:spPr>
          <a:xfrm>
            <a:off x="395288" y="1125538"/>
            <a:ext cx="8497887" cy="5232420"/>
          </a:xfrm>
        </p:spPr>
        <p:txBody>
          <a:bodyPr/>
          <a:lstStyle/>
          <a:p>
            <a:pPr eaLnBrk="1" hangingPunct="1"/>
            <a:r>
              <a:rPr lang="en-US" sz="2400" dirty="0"/>
              <a:t>Specificity</a:t>
            </a:r>
          </a:p>
          <a:p>
            <a:pPr eaLnBrk="1" hangingPunct="1"/>
            <a:r>
              <a:rPr lang="en-US" sz="2400" dirty="0" err="1"/>
              <a:t>Analyte</a:t>
            </a:r>
            <a:r>
              <a:rPr lang="en-US" sz="2400" dirty="0"/>
              <a:t> Stability</a:t>
            </a:r>
          </a:p>
          <a:p>
            <a:pPr eaLnBrk="1" hangingPunct="1"/>
            <a:r>
              <a:rPr lang="en-US" sz="2400" dirty="0"/>
              <a:t>Analytical Range</a:t>
            </a:r>
          </a:p>
          <a:p>
            <a:pPr eaLnBrk="1" hangingPunct="1"/>
            <a:r>
              <a:rPr lang="en-US" sz="2400" dirty="0"/>
              <a:t>Calibration Range</a:t>
            </a:r>
          </a:p>
          <a:p>
            <a:pPr eaLnBrk="1" hangingPunct="1"/>
            <a:r>
              <a:rPr lang="en-US" sz="2400" dirty="0"/>
              <a:t>Recovery (Accuracy)</a:t>
            </a:r>
          </a:p>
          <a:p>
            <a:pPr eaLnBrk="1" hangingPunct="1"/>
            <a:r>
              <a:rPr lang="en-US" sz="2400" dirty="0"/>
              <a:t>Precision</a:t>
            </a:r>
          </a:p>
          <a:p>
            <a:pPr eaLnBrk="1" hangingPunct="1"/>
            <a:r>
              <a:rPr lang="en-US" sz="2400" dirty="0"/>
              <a:t>Limit of Detection (LOD)</a:t>
            </a:r>
          </a:p>
          <a:p>
            <a:pPr eaLnBrk="1" hangingPunct="1"/>
            <a:r>
              <a:rPr lang="en-US" sz="2400" dirty="0"/>
              <a:t>Limit of Quantification (LOQ)</a:t>
            </a:r>
          </a:p>
          <a:p>
            <a:pPr eaLnBrk="1" hangingPunct="1"/>
            <a:r>
              <a:rPr lang="en-US" sz="2400" dirty="0"/>
              <a:t>Measurement uncertainty</a:t>
            </a:r>
          </a:p>
          <a:p>
            <a:pPr eaLnBrk="1" hangingPunct="1"/>
            <a:endParaRPr lang="en-US"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F8BF3E8C-4DDF-4F89-8EC4-4035066C1814}"/>
              </a:ext>
            </a:extLst>
          </p:cNvPr>
          <p:cNvPicPr>
            <a:picLocks noChangeAspect="1"/>
          </p:cNvPicPr>
          <p:nvPr/>
        </p:nvPicPr>
        <p:blipFill rotWithShape="1">
          <a:blip r:embed="rId2"/>
          <a:srcRect l="30987" t="29825" r="29638" b="21579"/>
          <a:stretch/>
        </p:blipFill>
        <p:spPr>
          <a:xfrm>
            <a:off x="1534026" y="1219871"/>
            <a:ext cx="5612732" cy="3896559"/>
          </a:xfrm>
          <a:prstGeom prst="rect">
            <a:avLst/>
          </a:prstGeom>
        </p:spPr>
      </p:pic>
    </p:spTree>
    <p:extLst>
      <p:ext uri="{BB962C8B-B14F-4D97-AF65-F5344CB8AC3E}">
        <p14:creationId xmlns:p14="http://schemas.microsoft.com/office/powerpoint/2010/main" val="1235209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F3BF5C96-6F40-4CC6-8CAD-B635CE4F0AD0}"/>
              </a:ext>
            </a:extLst>
          </p:cNvPr>
          <p:cNvPicPr>
            <a:picLocks noChangeAspect="1"/>
          </p:cNvPicPr>
          <p:nvPr/>
        </p:nvPicPr>
        <p:blipFill rotWithShape="1">
          <a:blip r:embed="rId2"/>
          <a:srcRect l="31283" t="30877" r="29342" b="31755"/>
          <a:stretch/>
        </p:blipFill>
        <p:spPr>
          <a:xfrm>
            <a:off x="1869407" y="1788794"/>
            <a:ext cx="5405187" cy="2885475"/>
          </a:xfrm>
          <a:prstGeom prst="rect">
            <a:avLst/>
          </a:prstGeom>
        </p:spPr>
      </p:pic>
    </p:spTree>
    <p:extLst>
      <p:ext uri="{BB962C8B-B14F-4D97-AF65-F5344CB8AC3E}">
        <p14:creationId xmlns:p14="http://schemas.microsoft.com/office/powerpoint/2010/main" val="42782011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Date Placeholder 3"/>
          <p:cNvSpPr>
            <a:spLocks noGrp="1"/>
          </p:cNvSpPr>
          <p:nvPr>
            <p:ph type="dt" sz="quarter" idx="10"/>
          </p:nvPr>
        </p:nvSpPr>
        <p:spPr>
          <a:noFill/>
        </p:spPr>
        <p:txBody>
          <a:bodyPr/>
          <a:lstStyle/>
          <a:p>
            <a:r>
              <a:rPr lang="en-US"/>
              <a:t>Industrial Technology Institute</a:t>
            </a:r>
            <a:r>
              <a:rPr lang="en-GB" b="0"/>
              <a:t> </a:t>
            </a:r>
          </a:p>
        </p:txBody>
      </p:sp>
      <p:sp>
        <p:nvSpPr>
          <p:cNvPr id="7" name="Slide Number Placeholder 5"/>
          <p:cNvSpPr>
            <a:spLocks noGrp="1"/>
          </p:cNvSpPr>
          <p:nvPr>
            <p:ph type="sldNum" sz="quarter" idx="12"/>
          </p:nvPr>
        </p:nvSpPr>
        <p:spPr/>
        <p:txBody>
          <a:bodyPr/>
          <a:lstStyle/>
          <a:p>
            <a:pPr>
              <a:defRPr/>
            </a:pPr>
            <a:fld id="{36D11C1B-3040-4955-A3EA-89A0CAEDB4F6}" type="slidenum">
              <a:rPr lang="en-GB"/>
              <a:pPr>
                <a:defRPr/>
              </a:pPr>
              <a:t>7</a:t>
            </a:fld>
            <a:endParaRPr lang="en-GB"/>
          </a:p>
        </p:txBody>
      </p:sp>
      <p:sp>
        <p:nvSpPr>
          <p:cNvPr id="111618" name="Rectangle 2"/>
          <p:cNvSpPr>
            <a:spLocks noGrp="1" noChangeArrowheads="1"/>
          </p:cNvSpPr>
          <p:nvPr>
            <p:ph type="title"/>
          </p:nvPr>
        </p:nvSpPr>
        <p:spPr/>
        <p:txBody>
          <a:bodyPr/>
          <a:lstStyle/>
          <a:p>
            <a:pPr algn="ctr" eaLnBrk="1" hangingPunct="1"/>
            <a:r>
              <a:rPr kumimoji="1" lang="en-US"/>
              <a:t>Specificity</a:t>
            </a:r>
            <a:endParaRPr kumimoji="1" lang="en-GB">
              <a:solidFill>
                <a:schemeClr val="hlink"/>
              </a:solidFill>
            </a:endParaRPr>
          </a:p>
        </p:txBody>
      </p:sp>
      <p:sp>
        <p:nvSpPr>
          <p:cNvPr id="111619" name="Rectangle 3"/>
          <p:cNvSpPr>
            <a:spLocks noGrp="1" noChangeArrowheads="1"/>
          </p:cNvSpPr>
          <p:nvPr>
            <p:ph type="body" idx="1"/>
          </p:nvPr>
        </p:nvSpPr>
        <p:spPr>
          <a:xfrm>
            <a:off x="468313" y="1412875"/>
            <a:ext cx="8497887" cy="3095625"/>
          </a:xfrm>
        </p:spPr>
        <p:txBody>
          <a:bodyPr/>
          <a:lstStyle/>
          <a:p>
            <a:pPr marL="381000" indent="-381000" eaLnBrk="1" hangingPunct="1"/>
            <a:r>
              <a:rPr lang="en-GB" sz="2400"/>
              <a:t>Shows that the detected signal is due to the analyte, not another compounds/ s.</a:t>
            </a:r>
          </a:p>
          <a:p>
            <a:pPr marL="381000" indent="-381000" eaLnBrk="1" hangingPunct="1"/>
            <a:endParaRPr lang="en-GB" sz="2400"/>
          </a:p>
          <a:p>
            <a:pPr marL="381000" indent="-381000" eaLnBrk="1" hangingPunct="1">
              <a:buFont typeface="Wingdings" pitchFamily="2" charset="2"/>
              <a:buNone/>
            </a:pPr>
            <a:r>
              <a:rPr lang="en-GB" sz="2400"/>
              <a:t>	Use matrix blanks, reagent blanks for conformation of specificity</a:t>
            </a:r>
            <a:endParaRPr lang="en-GB" sz="2800"/>
          </a:p>
          <a:p>
            <a:pPr marL="1257300" lvl="2" indent="-342900" eaLnBrk="1" hangingPunct="1">
              <a:buFontTx/>
              <a:buNone/>
            </a:pPr>
            <a:endParaRPr lang="en-GB"/>
          </a:p>
        </p:txBody>
      </p:sp>
      <p:sp>
        <p:nvSpPr>
          <p:cNvPr id="18438" name="Text Box 5"/>
          <p:cNvSpPr txBox="1">
            <a:spLocks noChangeArrowheads="1"/>
          </p:cNvSpPr>
          <p:nvPr/>
        </p:nvSpPr>
        <p:spPr bwMode="auto">
          <a:xfrm>
            <a:off x="684213" y="5013325"/>
            <a:ext cx="7920037" cy="457200"/>
          </a:xfrm>
          <a:prstGeom prst="rect">
            <a:avLst/>
          </a:prstGeom>
          <a:noFill/>
          <a:ln w="9525">
            <a:noFill/>
            <a:miter lim="800000"/>
            <a:headEnd/>
            <a:tailEnd/>
          </a:ln>
        </p:spPr>
        <p:txBody>
          <a:bodyPr>
            <a:spAutoFit/>
          </a:bodyPr>
          <a:lstStyle/>
          <a:p>
            <a:pPr algn="l">
              <a:spcBef>
                <a:spcPct val="50000"/>
              </a:spcBef>
            </a:pPr>
            <a:endParaRPr lang="en-US" sz="2400">
              <a:solidFill>
                <a:srgbClr val="CC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1618"/>
                                        </p:tgtEl>
                                        <p:attrNameLst>
                                          <p:attrName>style.visibility</p:attrName>
                                        </p:attrNameLst>
                                      </p:cBhvr>
                                      <p:to>
                                        <p:strVal val="visible"/>
                                      </p:to>
                                    </p:set>
                                    <p:animEffect transition="in" filter="fade">
                                      <p:cBhvr>
                                        <p:cTn id="7" dur="2000"/>
                                        <p:tgtEl>
                                          <p:spTgt spid="11161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1619">
                                            <p:txEl>
                                              <p:pRg st="0" end="0"/>
                                            </p:txEl>
                                          </p:spTgt>
                                        </p:tgtEl>
                                        <p:attrNameLst>
                                          <p:attrName>style.visibility</p:attrName>
                                        </p:attrNameLst>
                                      </p:cBhvr>
                                      <p:to>
                                        <p:strVal val="visible"/>
                                      </p:to>
                                    </p:set>
                                    <p:animEffect transition="in" filter="fade">
                                      <p:cBhvr>
                                        <p:cTn id="12" dur="2000"/>
                                        <p:tgtEl>
                                          <p:spTgt spid="11161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1619">
                                            <p:txEl>
                                              <p:pRg st="2" end="2"/>
                                            </p:txEl>
                                          </p:spTgt>
                                        </p:tgtEl>
                                        <p:attrNameLst>
                                          <p:attrName>style.visibility</p:attrName>
                                        </p:attrNameLst>
                                      </p:cBhvr>
                                      <p:to>
                                        <p:strVal val="visible"/>
                                      </p:to>
                                    </p:set>
                                    <p:animEffect transition="in" filter="fade">
                                      <p:cBhvr>
                                        <p:cTn id="17" dur="2000"/>
                                        <p:tgtEl>
                                          <p:spTgt spid="11161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1618" grpId="0"/>
      <p:bldP spid="111619"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80EE90-5B00-41FA-B8A4-CFF8D22B0CBF}"/>
              </a:ext>
            </a:extLst>
          </p:cNvPr>
          <p:cNvSpPr>
            <a:spLocks noGrp="1"/>
          </p:cNvSpPr>
          <p:nvPr>
            <p:ph type="title"/>
          </p:nvPr>
        </p:nvSpPr>
        <p:spPr/>
        <p:txBody>
          <a:bodyPr/>
          <a:lstStyle/>
          <a:p>
            <a:pPr eaLnBrk="1" fontAlgn="auto" hangingPunct="1">
              <a:spcAft>
                <a:spcPts val="0"/>
              </a:spcAft>
              <a:defRPr/>
            </a:pPr>
            <a:r>
              <a:rPr lang="en-US" dirty="0">
                <a:solidFill>
                  <a:schemeClr val="bg1"/>
                </a:solidFill>
              </a:rPr>
              <a:t>Method Validation - Specificity</a:t>
            </a:r>
          </a:p>
        </p:txBody>
      </p:sp>
      <p:sp>
        <p:nvSpPr>
          <p:cNvPr id="5" name="Content Placeholder 4">
            <a:extLst>
              <a:ext uri="{FF2B5EF4-FFF2-40B4-BE49-F238E27FC236}">
                <a16:creationId xmlns:a16="http://schemas.microsoft.com/office/drawing/2014/main" id="{E93DE7A2-5AA4-4922-897A-C1FFFA631A0B}"/>
              </a:ext>
            </a:extLst>
          </p:cNvPr>
          <p:cNvSpPr>
            <a:spLocks noGrp="1"/>
          </p:cNvSpPr>
          <p:nvPr>
            <p:ph idx="1"/>
          </p:nvPr>
        </p:nvSpPr>
        <p:spPr/>
        <p:txBody>
          <a:bodyPr rtlCol="0">
            <a:normAutofit/>
          </a:bodyPr>
          <a:lstStyle/>
          <a:p>
            <a:pPr eaLnBrk="1" fontAlgn="auto" hangingPunct="1">
              <a:spcAft>
                <a:spcPts val="0"/>
              </a:spcAft>
              <a:defRPr/>
            </a:pPr>
            <a:r>
              <a:rPr lang="en-US" sz="1800" dirty="0">
                <a:solidFill>
                  <a:schemeClr val="bg1"/>
                </a:solidFill>
                <a:latin typeface="+mj-lt"/>
              </a:rPr>
              <a:t>How well an analytical method distinguishes the </a:t>
            </a:r>
            <a:r>
              <a:rPr lang="en-US" sz="1800" dirty="0" err="1">
                <a:solidFill>
                  <a:schemeClr val="bg1"/>
                </a:solidFill>
                <a:latin typeface="+mj-lt"/>
              </a:rPr>
              <a:t>analyte</a:t>
            </a:r>
            <a:r>
              <a:rPr lang="en-US" sz="1800" dirty="0">
                <a:solidFill>
                  <a:schemeClr val="bg1"/>
                </a:solidFill>
                <a:latin typeface="+mj-lt"/>
              </a:rPr>
              <a:t> from everything else in the sample.</a:t>
            </a:r>
          </a:p>
          <a:p>
            <a:pPr eaLnBrk="1" fontAlgn="auto" hangingPunct="1">
              <a:spcAft>
                <a:spcPts val="0"/>
              </a:spcAft>
              <a:defRPr/>
            </a:pPr>
            <a:endParaRPr lang="en-US" sz="1800" dirty="0">
              <a:solidFill>
                <a:schemeClr val="bg1"/>
              </a:solidFill>
              <a:latin typeface="+mj-lt"/>
            </a:endParaRPr>
          </a:p>
          <a:p>
            <a:pPr eaLnBrk="1" fontAlgn="auto" hangingPunct="1">
              <a:spcAft>
                <a:spcPts val="0"/>
              </a:spcAft>
              <a:defRPr/>
            </a:pPr>
            <a:r>
              <a:rPr lang="en-US" sz="1800" dirty="0">
                <a:solidFill>
                  <a:schemeClr val="bg1"/>
                </a:solidFill>
                <a:latin typeface="+mj-lt"/>
              </a:rPr>
              <a:t>Baseline separation</a:t>
            </a:r>
          </a:p>
        </p:txBody>
      </p:sp>
      <p:sp>
        <p:nvSpPr>
          <p:cNvPr id="6" name="Freeform 5">
            <a:extLst>
              <a:ext uri="{FF2B5EF4-FFF2-40B4-BE49-F238E27FC236}">
                <a16:creationId xmlns:a16="http://schemas.microsoft.com/office/drawing/2014/main" id="{DAA3AF62-EEC0-44B5-8F80-17FDD76DB4DE}"/>
              </a:ext>
            </a:extLst>
          </p:cNvPr>
          <p:cNvSpPr/>
          <p:nvPr/>
        </p:nvSpPr>
        <p:spPr>
          <a:xfrm>
            <a:off x="533400" y="3733800"/>
            <a:ext cx="3111500" cy="1312863"/>
          </a:xfrm>
          <a:custGeom>
            <a:avLst/>
            <a:gdLst>
              <a:gd name="connsiteX0" fmla="*/ 0 w 3111909"/>
              <a:gd name="connsiteY0" fmla="*/ 1206910 h 1312607"/>
              <a:gd name="connsiteX1" fmla="*/ 486697 w 3111909"/>
              <a:gd name="connsiteY1" fmla="*/ 1192162 h 1312607"/>
              <a:gd name="connsiteX2" fmla="*/ 560439 w 3111909"/>
              <a:gd name="connsiteY2" fmla="*/ 484239 h 1312607"/>
              <a:gd name="connsiteX3" fmla="*/ 648929 w 3111909"/>
              <a:gd name="connsiteY3" fmla="*/ 1133168 h 1312607"/>
              <a:gd name="connsiteX4" fmla="*/ 870155 w 3111909"/>
              <a:gd name="connsiteY4" fmla="*/ 381000 h 1312607"/>
              <a:gd name="connsiteX5" fmla="*/ 1120877 w 3111909"/>
              <a:gd name="connsiteY5" fmla="*/ 1221658 h 1312607"/>
              <a:gd name="connsiteX6" fmla="*/ 1312606 w 3111909"/>
              <a:gd name="connsiteY6" fmla="*/ 793955 h 1312607"/>
              <a:gd name="connsiteX7" fmla="*/ 1578077 w 3111909"/>
              <a:gd name="connsiteY7" fmla="*/ 41787 h 1312607"/>
              <a:gd name="connsiteX8" fmla="*/ 1858297 w 3111909"/>
              <a:gd name="connsiteY8" fmla="*/ 1044678 h 1312607"/>
              <a:gd name="connsiteX9" fmla="*/ 2123768 w 3111909"/>
              <a:gd name="connsiteY9" fmla="*/ 498987 h 1312607"/>
              <a:gd name="connsiteX10" fmla="*/ 2374490 w 3111909"/>
              <a:gd name="connsiteY10" fmla="*/ 985684 h 1312607"/>
              <a:gd name="connsiteX11" fmla="*/ 2462980 w 3111909"/>
              <a:gd name="connsiteY11" fmla="*/ 808704 h 1312607"/>
              <a:gd name="connsiteX12" fmla="*/ 2684206 w 3111909"/>
              <a:gd name="connsiteY12" fmla="*/ 1206910 h 1312607"/>
              <a:gd name="connsiteX13" fmla="*/ 3111909 w 3111909"/>
              <a:gd name="connsiteY13" fmla="*/ 1192162 h 13126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111909" h="1312607">
                <a:moveTo>
                  <a:pt x="0" y="1206910"/>
                </a:moveTo>
                <a:cubicBezTo>
                  <a:pt x="196645" y="1259758"/>
                  <a:pt x="393291" y="1312607"/>
                  <a:pt x="486697" y="1192162"/>
                </a:cubicBezTo>
                <a:cubicBezTo>
                  <a:pt x="580103" y="1071717"/>
                  <a:pt x="533400" y="494071"/>
                  <a:pt x="560439" y="484239"/>
                </a:cubicBezTo>
                <a:cubicBezTo>
                  <a:pt x="587478" y="474407"/>
                  <a:pt x="597310" y="1150375"/>
                  <a:pt x="648929" y="1133168"/>
                </a:cubicBezTo>
                <a:cubicBezTo>
                  <a:pt x="700548" y="1115961"/>
                  <a:pt x="791497" y="366252"/>
                  <a:pt x="870155" y="381000"/>
                </a:cubicBezTo>
                <a:cubicBezTo>
                  <a:pt x="948813" y="395748"/>
                  <a:pt x="1047135" y="1152832"/>
                  <a:pt x="1120877" y="1221658"/>
                </a:cubicBezTo>
                <a:cubicBezTo>
                  <a:pt x="1194619" y="1290484"/>
                  <a:pt x="1236406" y="990600"/>
                  <a:pt x="1312606" y="793955"/>
                </a:cubicBezTo>
                <a:cubicBezTo>
                  <a:pt x="1388806" y="597310"/>
                  <a:pt x="1487129" y="0"/>
                  <a:pt x="1578077" y="41787"/>
                </a:cubicBezTo>
                <a:cubicBezTo>
                  <a:pt x="1669025" y="83574"/>
                  <a:pt x="1767349" y="968478"/>
                  <a:pt x="1858297" y="1044678"/>
                </a:cubicBezTo>
                <a:cubicBezTo>
                  <a:pt x="1949245" y="1120878"/>
                  <a:pt x="2037736" y="508819"/>
                  <a:pt x="2123768" y="498987"/>
                </a:cubicBezTo>
                <a:cubicBezTo>
                  <a:pt x="2209800" y="489155"/>
                  <a:pt x="2317955" y="934065"/>
                  <a:pt x="2374490" y="985684"/>
                </a:cubicBezTo>
                <a:cubicBezTo>
                  <a:pt x="2431025" y="1037303"/>
                  <a:pt x="2411361" y="771833"/>
                  <a:pt x="2462980" y="808704"/>
                </a:cubicBezTo>
                <a:cubicBezTo>
                  <a:pt x="2514599" y="845575"/>
                  <a:pt x="2576051" y="1143000"/>
                  <a:pt x="2684206" y="1206910"/>
                </a:cubicBezTo>
                <a:cubicBezTo>
                  <a:pt x="2792361" y="1270820"/>
                  <a:pt x="2952135" y="1231491"/>
                  <a:pt x="3111909" y="1192162"/>
                </a:cubicBezTo>
              </a:path>
            </a:pathLst>
          </a:custGeom>
          <a:ln w="31750">
            <a:solidFill>
              <a:schemeClr val="bg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imes New Roman"/>
              <a:ea typeface="+mn-ea"/>
              <a:cs typeface="+mn-cs"/>
            </a:endParaRPr>
          </a:p>
        </p:txBody>
      </p:sp>
      <p:sp>
        <p:nvSpPr>
          <p:cNvPr id="7" name="Freeform 6">
            <a:extLst>
              <a:ext uri="{FF2B5EF4-FFF2-40B4-BE49-F238E27FC236}">
                <a16:creationId xmlns:a16="http://schemas.microsoft.com/office/drawing/2014/main" id="{97BE6A8F-37CE-4DCF-BBBC-C180A2787048}"/>
              </a:ext>
            </a:extLst>
          </p:cNvPr>
          <p:cNvSpPr/>
          <p:nvPr/>
        </p:nvSpPr>
        <p:spPr>
          <a:xfrm>
            <a:off x="5181600" y="3352800"/>
            <a:ext cx="2919413" cy="1784350"/>
          </a:xfrm>
          <a:custGeom>
            <a:avLst/>
            <a:gdLst>
              <a:gd name="connsiteX0" fmla="*/ 0 w 2920181"/>
              <a:gd name="connsiteY0" fmla="*/ 1383890 h 1784555"/>
              <a:gd name="connsiteX1" fmla="*/ 589936 w 2920181"/>
              <a:gd name="connsiteY1" fmla="*/ 1383890 h 1784555"/>
              <a:gd name="connsiteX2" fmla="*/ 693174 w 2920181"/>
              <a:gd name="connsiteY2" fmla="*/ 1015181 h 1784555"/>
              <a:gd name="connsiteX3" fmla="*/ 722671 w 2920181"/>
              <a:gd name="connsiteY3" fmla="*/ 56535 h 1784555"/>
              <a:gd name="connsiteX4" fmla="*/ 811162 w 2920181"/>
              <a:gd name="connsiteY4" fmla="*/ 1354393 h 1784555"/>
              <a:gd name="connsiteX5" fmla="*/ 1312607 w 2920181"/>
              <a:gd name="connsiteY5" fmla="*/ 1457632 h 1784555"/>
              <a:gd name="connsiteX6" fmla="*/ 1460091 w 2920181"/>
              <a:gd name="connsiteY6" fmla="*/ 1059426 h 1784555"/>
              <a:gd name="connsiteX7" fmla="*/ 1474839 w 2920181"/>
              <a:gd name="connsiteY7" fmla="*/ 204019 h 1784555"/>
              <a:gd name="connsiteX8" fmla="*/ 1519084 w 2920181"/>
              <a:gd name="connsiteY8" fmla="*/ 1546123 h 1784555"/>
              <a:gd name="connsiteX9" fmla="*/ 1725562 w 2920181"/>
              <a:gd name="connsiteY9" fmla="*/ 204019 h 1784555"/>
              <a:gd name="connsiteX10" fmla="*/ 1843549 w 2920181"/>
              <a:gd name="connsiteY10" fmla="*/ 1590368 h 1784555"/>
              <a:gd name="connsiteX11" fmla="*/ 2182762 w 2920181"/>
              <a:gd name="connsiteY11" fmla="*/ 130277 h 1784555"/>
              <a:gd name="connsiteX12" fmla="*/ 2359742 w 2920181"/>
              <a:gd name="connsiteY12" fmla="*/ 1531374 h 1784555"/>
              <a:gd name="connsiteX13" fmla="*/ 2920181 w 2920181"/>
              <a:gd name="connsiteY13" fmla="*/ 1649361 h 17845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920181" h="1784555">
                <a:moveTo>
                  <a:pt x="0" y="1383890"/>
                </a:moveTo>
                <a:cubicBezTo>
                  <a:pt x="237203" y="1414615"/>
                  <a:pt x="474407" y="1445341"/>
                  <a:pt x="589936" y="1383890"/>
                </a:cubicBezTo>
                <a:cubicBezTo>
                  <a:pt x="705465" y="1322439"/>
                  <a:pt x="671052" y="1236407"/>
                  <a:pt x="693174" y="1015181"/>
                </a:cubicBezTo>
                <a:cubicBezTo>
                  <a:pt x="715296" y="793955"/>
                  <a:pt x="703006" y="0"/>
                  <a:pt x="722671" y="56535"/>
                </a:cubicBezTo>
                <a:cubicBezTo>
                  <a:pt x="742336" y="113070"/>
                  <a:pt x="712839" y="1120877"/>
                  <a:pt x="811162" y="1354393"/>
                </a:cubicBezTo>
                <a:cubicBezTo>
                  <a:pt x="909485" y="1587909"/>
                  <a:pt x="1204452" y="1506793"/>
                  <a:pt x="1312607" y="1457632"/>
                </a:cubicBezTo>
                <a:cubicBezTo>
                  <a:pt x="1420762" y="1408471"/>
                  <a:pt x="1433052" y="1268361"/>
                  <a:pt x="1460091" y="1059426"/>
                </a:cubicBezTo>
                <a:cubicBezTo>
                  <a:pt x="1487130" y="850491"/>
                  <a:pt x="1465007" y="122903"/>
                  <a:pt x="1474839" y="204019"/>
                </a:cubicBezTo>
                <a:cubicBezTo>
                  <a:pt x="1484671" y="285135"/>
                  <a:pt x="1477297" y="1546123"/>
                  <a:pt x="1519084" y="1546123"/>
                </a:cubicBezTo>
                <a:cubicBezTo>
                  <a:pt x="1560871" y="1546123"/>
                  <a:pt x="1671484" y="196645"/>
                  <a:pt x="1725562" y="204019"/>
                </a:cubicBezTo>
                <a:cubicBezTo>
                  <a:pt x="1779640" y="211393"/>
                  <a:pt x="1767349" y="1602658"/>
                  <a:pt x="1843549" y="1590368"/>
                </a:cubicBezTo>
                <a:cubicBezTo>
                  <a:pt x="1919749" y="1578078"/>
                  <a:pt x="2096730" y="140109"/>
                  <a:pt x="2182762" y="130277"/>
                </a:cubicBezTo>
                <a:cubicBezTo>
                  <a:pt x="2268794" y="120445"/>
                  <a:pt x="2236839" y="1278193"/>
                  <a:pt x="2359742" y="1531374"/>
                </a:cubicBezTo>
                <a:cubicBezTo>
                  <a:pt x="2482645" y="1784555"/>
                  <a:pt x="2701413" y="1716958"/>
                  <a:pt x="2920181" y="1649361"/>
                </a:cubicBezTo>
              </a:path>
            </a:pathLst>
          </a:custGeom>
          <a:ln w="22225">
            <a:solidFill>
              <a:schemeClr val="bg1"/>
            </a:solidFill>
          </a:ln>
        </p:spPr>
        <p:style>
          <a:lnRef idx="1">
            <a:schemeClr val="accent1"/>
          </a:lnRef>
          <a:fillRef idx="0">
            <a:schemeClr val="accent1"/>
          </a:fillRef>
          <a:effectRef idx="0">
            <a:schemeClr val="accent1"/>
          </a:effectRef>
          <a:fontRef idx="minor">
            <a:schemeClr val="tx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Times New Roman"/>
              <a:ea typeface="+mn-ea"/>
              <a:cs typeface="+mn-cs"/>
            </a:endParaRPr>
          </a:p>
        </p:txBody>
      </p:sp>
      <p:sp>
        <p:nvSpPr>
          <p:cNvPr id="10246" name="TextBox 7">
            <a:extLst>
              <a:ext uri="{FF2B5EF4-FFF2-40B4-BE49-F238E27FC236}">
                <a16:creationId xmlns:a16="http://schemas.microsoft.com/office/drawing/2014/main" id="{B896BDEE-BCFB-4D8E-A185-087263730867}"/>
              </a:ext>
            </a:extLst>
          </p:cNvPr>
          <p:cNvSpPr txBox="1">
            <a:spLocks noChangeArrowheads="1"/>
          </p:cNvSpPr>
          <p:nvPr/>
        </p:nvSpPr>
        <p:spPr bwMode="auto">
          <a:xfrm>
            <a:off x="3810000" y="3886200"/>
            <a:ext cx="76993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4000" b="1" i="1" u="none" strike="noStrike" kern="1200" cap="none" spc="0" normalizeH="0" baseline="0" noProof="0">
                <a:ln>
                  <a:noFill/>
                </a:ln>
                <a:solidFill>
                  <a:prstClr val="white"/>
                </a:solidFill>
                <a:effectLst/>
                <a:uLnTx/>
                <a:uFillTx/>
                <a:latin typeface="Times New Roman" panose="02020603050405020304" pitchFamily="18" charset="0"/>
                <a:ea typeface="+mn-ea"/>
                <a:cs typeface="Arial" panose="020B0604020202020204" pitchFamily="34" charset="0"/>
              </a:rPr>
              <a:t>vs.</a:t>
            </a:r>
          </a:p>
        </p:txBody>
      </p:sp>
      <p:cxnSp>
        <p:nvCxnSpPr>
          <p:cNvPr id="10" name="Straight Connector 9">
            <a:extLst>
              <a:ext uri="{FF2B5EF4-FFF2-40B4-BE49-F238E27FC236}">
                <a16:creationId xmlns:a16="http://schemas.microsoft.com/office/drawing/2014/main" id="{F4AAA50B-7F85-46D4-8C3B-221096531732}"/>
              </a:ext>
            </a:extLst>
          </p:cNvPr>
          <p:cNvCxnSpPr/>
          <p:nvPr/>
        </p:nvCxnSpPr>
        <p:spPr>
          <a:xfrm rot="10800000">
            <a:off x="533400" y="5181600"/>
            <a:ext cx="3200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5D96EFF7-5955-45F6-957A-D4DCC6962257}"/>
              </a:ext>
            </a:extLst>
          </p:cNvPr>
          <p:cNvCxnSpPr/>
          <p:nvPr/>
        </p:nvCxnSpPr>
        <p:spPr>
          <a:xfrm rot="5400000" flipH="1" flipV="1">
            <a:off x="-419099" y="4229100"/>
            <a:ext cx="1905000" cy="3175"/>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B4A235AD-4012-44BB-956E-B05BAE6A9D60}"/>
              </a:ext>
            </a:extLst>
          </p:cNvPr>
          <p:cNvCxnSpPr/>
          <p:nvPr/>
        </p:nvCxnSpPr>
        <p:spPr>
          <a:xfrm rot="10800000">
            <a:off x="5105400" y="5181600"/>
            <a:ext cx="3200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4826A5B-8E46-4E0A-9F14-E50A8D039D6D}"/>
              </a:ext>
            </a:extLst>
          </p:cNvPr>
          <p:cNvCxnSpPr/>
          <p:nvPr/>
        </p:nvCxnSpPr>
        <p:spPr>
          <a:xfrm rot="5400000" flipH="1" flipV="1">
            <a:off x="4153694" y="4228306"/>
            <a:ext cx="1905000" cy="1588"/>
          </a:xfrm>
          <a:prstGeom prst="line">
            <a:avLst/>
          </a:prstGeom>
        </p:spPr>
        <p:style>
          <a:lnRef idx="1">
            <a:schemeClr val="accent1"/>
          </a:lnRef>
          <a:fillRef idx="0">
            <a:schemeClr val="accent1"/>
          </a:fillRef>
          <a:effectRef idx="0">
            <a:schemeClr val="accent1"/>
          </a:effectRef>
          <a:fontRef idx="minor">
            <a:schemeClr val="tx1"/>
          </a:fontRef>
        </p:style>
      </p:cxnSp>
      <p:sp>
        <p:nvSpPr>
          <p:cNvPr id="10251" name="TextBox 15">
            <a:extLst>
              <a:ext uri="{FF2B5EF4-FFF2-40B4-BE49-F238E27FC236}">
                <a16:creationId xmlns:a16="http://schemas.microsoft.com/office/drawing/2014/main" id="{8CA58614-E9DB-4072-946C-EBBFFA0B6DD9}"/>
              </a:ext>
            </a:extLst>
          </p:cNvPr>
          <p:cNvSpPr txBox="1">
            <a:spLocks noChangeArrowheads="1"/>
          </p:cNvSpPr>
          <p:nvPr/>
        </p:nvSpPr>
        <p:spPr bwMode="auto">
          <a:xfrm>
            <a:off x="1752600" y="5257800"/>
            <a:ext cx="620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1800" b="1" i="0" u="none" strike="noStrike" kern="1200" cap="none" spc="0" normalizeH="0" baseline="0" noProof="0">
                <a:ln>
                  <a:noFill/>
                </a:ln>
                <a:solidFill>
                  <a:prstClr val="white"/>
                </a:solidFill>
                <a:effectLst/>
                <a:uLnTx/>
                <a:uFillTx/>
                <a:latin typeface="Times New Roman" panose="02020603050405020304" pitchFamily="18" charset="0"/>
                <a:ea typeface="+mn-ea"/>
                <a:cs typeface="Arial" panose="020B0604020202020204" pitchFamily="34" charset="0"/>
              </a:rPr>
              <a:t>time</a:t>
            </a:r>
          </a:p>
        </p:txBody>
      </p:sp>
      <p:sp>
        <p:nvSpPr>
          <p:cNvPr id="10252" name="TextBox 16">
            <a:extLst>
              <a:ext uri="{FF2B5EF4-FFF2-40B4-BE49-F238E27FC236}">
                <a16:creationId xmlns:a16="http://schemas.microsoft.com/office/drawing/2014/main" id="{9D238F5B-716C-413C-B438-A5C4A565857B}"/>
              </a:ext>
            </a:extLst>
          </p:cNvPr>
          <p:cNvSpPr txBox="1">
            <a:spLocks noChangeArrowheads="1"/>
          </p:cNvSpPr>
          <p:nvPr/>
        </p:nvSpPr>
        <p:spPr bwMode="auto">
          <a:xfrm>
            <a:off x="6477000" y="5257800"/>
            <a:ext cx="6207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1800" b="1" i="0" u="none" strike="noStrike" kern="1200" cap="none" spc="0" normalizeH="0" baseline="0" noProof="0">
                <a:ln>
                  <a:noFill/>
                </a:ln>
                <a:solidFill>
                  <a:prstClr val="white"/>
                </a:solidFill>
                <a:effectLst/>
                <a:uLnTx/>
                <a:uFillTx/>
                <a:latin typeface="Times New Roman" panose="02020603050405020304" pitchFamily="18" charset="0"/>
                <a:ea typeface="+mn-ea"/>
                <a:cs typeface="Arial" panose="020B0604020202020204" pitchFamily="34" charset="0"/>
              </a:rPr>
              <a:t>time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Date Placeholder 3"/>
          <p:cNvSpPr>
            <a:spLocks noGrp="1"/>
          </p:cNvSpPr>
          <p:nvPr>
            <p:ph type="dt" sz="quarter" idx="10"/>
          </p:nvPr>
        </p:nvSpPr>
        <p:spPr>
          <a:noFill/>
        </p:spPr>
        <p:txBody>
          <a:bodyPr/>
          <a:lstStyle/>
          <a:p>
            <a:r>
              <a:rPr lang="en-US"/>
              <a:t>Industrial Technology Institute</a:t>
            </a:r>
            <a:r>
              <a:rPr lang="en-GB" b="0"/>
              <a:t> </a:t>
            </a:r>
          </a:p>
        </p:txBody>
      </p:sp>
      <p:sp>
        <p:nvSpPr>
          <p:cNvPr id="6" name="Slide Number Placeholder 5"/>
          <p:cNvSpPr>
            <a:spLocks noGrp="1"/>
          </p:cNvSpPr>
          <p:nvPr>
            <p:ph type="sldNum" sz="quarter" idx="12"/>
          </p:nvPr>
        </p:nvSpPr>
        <p:spPr/>
        <p:txBody>
          <a:bodyPr/>
          <a:lstStyle/>
          <a:p>
            <a:pPr>
              <a:defRPr/>
            </a:pPr>
            <a:fld id="{BA0399BE-2113-41D2-874F-9A5AA9878F32}" type="slidenum">
              <a:rPr lang="en-GB"/>
              <a:pPr>
                <a:defRPr/>
              </a:pPr>
              <a:t>9</a:t>
            </a:fld>
            <a:endParaRPr lang="en-GB"/>
          </a:p>
        </p:txBody>
      </p:sp>
      <p:sp>
        <p:nvSpPr>
          <p:cNvPr id="19460" name="Rectangle 2"/>
          <p:cNvSpPr>
            <a:spLocks noGrp="1" noChangeArrowheads="1"/>
          </p:cNvSpPr>
          <p:nvPr>
            <p:ph type="title"/>
          </p:nvPr>
        </p:nvSpPr>
        <p:spPr>
          <a:xfrm>
            <a:off x="0" y="176213"/>
            <a:ext cx="9144000" cy="701675"/>
          </a:xfrm>
        </p:spPr>
        <p:txBody>
          <a:bodyPr/>
          <a:lstStyle/>
          <a:p>
            <a:pPr algn="ctr" eaLnBrk="1" hangingPunct="1"/>
            <a:r>
              <a:rPr lang="en-US" sz="4000"/>
              <a:t>Analyte Stability</a:t>
            </a:r>
          </a:p>
        </p:txBody>
      </p:sp>
      <p:sp>
        <p:nvSpPr>
          <p:cNvPr id="19461" name="Rectangle 3"/>
          <p:cNvSpPr>
            <a:spLocks noGrp="1" noChangeArrowheads="1"/>
          </p:cNvSpPr>
          <p:nvPr>
            <p:ph type="body" idx="1"/>
          </p:nvPr>
        </p:nvSpPr>
        <p:spPr/>
        <p:txBody>
          <a:bodyPr/>
          <a:lstStyle/>
          <a:p>
            <a:pPr eaLnBrk="1" hangingPunct="1"/>
            <a:r>
              <a:rPr lang="en-US" sz="2400"/>
              <a:t>Analyte stability during sample storage, analyte stability in sample processing, analyte stability in sample extract should be studied</a:t>
            </a:r>
            <a:r>
              <a:rPr lang="en-US"/>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PhAnim="0">
  <p:cSld>
    <p:bg>
      <p:bgPr>
        <a:solidFill>
          <a:srgbClr val="FFFFFF"/>
        </a:solidFill>
        <a:effectLst/>
      </p:bgPr>
    </p:bg>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9048CA4-29C0-47D3-A5CC-1493728631B8}"/>
              </a:ext>
            </a:extLst>
          </p:cNvPr>
          <p:cNvSpPr>
            <a:spLocks noGrp="1" noChangeArrowheads="1"/>
          </p:cNvSpPr>
          <p:nvPr>
            <p:ph type="title"/>
          </p:nvPr>
        </p:nvSpPr>
        <p:spPr>
          <a:xfrm>
            <a:off x="1295400" y="1025525"/>
            <a:ext cx="7467600" cy="11430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nchor="ctr"/>
          <a:lstStyle/>
          <a:p>
            <a:r>
              <a:rPr lang="it-IT" altLang="it-IT"/>
              <a:t>Campo di misura (validità)</a:t>
            </a:r>
          </a:p>
        </p:txBody>
      </p:sp>
      <p:sp>
        <p:nvSpPr>
          <p:cNvPr id="8195" name="Rectangle 3">
            <a:extLst>
              <a:ext uri="{FF2B5EF4-FFF2-40B4-BE49-F238E27FC236}">
                <a16:creationId xmlns:a16="http://schemas.microsoft.com/office/drawing/2014/main" id="{F375901C-702C-4E66-B6E8-0CFDF920D199}"/>
              </a:ext>
            </a:extLst>
          </p:cNvPr>
          <p:cNvSpPr>
            <a:spLocks noGrp="1" noChangeArrowheads="1"/>
          </p:cNvSpPr>
          <p:nvPr>
            <p:ph type="body" idx="1"/>
          </p:nvPr>
        </p:nvSpPr>
        <p:spPr>
          <a:xfrm>
            <a:off x="685800" y="1981200"/>
            <a:ext cx="8077200" cy="3505200"/>
          </a:xfrm>
          <a:noFill/>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92075" tIns="46038" rIns="92075" bIns="46038"/>
          <a:lstStyle/>
          <a:p>
            <a:r>
              <a:rPr lang="it-IT" altLang="it-IT"/>
              <a:t>Intervallo tra il più alto e il più basso livello dell’analita determinabili con precisione ed accuratezza applicando il metodo stesso</a:t>
            </a:r>
          </a:p>
          <a:p>
            <a:r>
              <a:rPr lang="it-IT" altLang="it-IT"/>
              <a:t>Il campo di misura (validità) è espresso nella stessa unità di misura dell’analita</a:t>
            </a:r>
          </a:p>
          <a:p>
            <a:r>
              <a:rPr lang="it-IT" altLang="it-IT"/>
              <a:t>Dipende dallo scopo del metodo</a:t>
            </a:r>
          </a:p>
        </p:txBody>
      </p:sp>
    </p:spTree>
  </p:cSld>
  <p:clrMapOvr>
    <a:masterClrMapping/>
  </p:clrMapOvr>
  <p:transition>
    <p:cu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wipe(up)">
                                      <p:cBhvr>
                                        <p:cTn id="7" dur="500"/>
                                        <p:tgtEl>
                                          <p:spTgt spid="819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wipe(up)">
                                      <p:cBhvr>
                                        <p:cTn id="12" dur="500"/>
                                        <p:tgtEl>
                                          <p:spTgt spid="819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wipe(up)">
                                      <p:cBhvr>
                                        <p:cTn id="17" dur="500"/>
                                        <p:tgtEl>
                                          <p:spTgt spid="819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Date Placeholder 3"/>
          <p:cNvSpPr>
            <a:spLocks noGrp="1"/>
          </p:cNvSpPr>
          <p:nvPr>
            <p:ph type="dt" sz="quarter" idx="10"/>
          </p:nvPr>
        </p:nvSpPr>
        <p:spPr>
          <a:noFill/>
        </p:spPr>
        <p:txBody>
          <a:bodyPr/>
          <a:lstStyle/>
          <a:p>
            <a:r>
              <a:rPr lang="en-US"/>
              <a:t>Industrial Technology Institute</a:t>
            </a:r>
            <a:r>
              <a:rPr lang="en-GB" b="0"/>
              <a:t> </a:t>
            </a:r>
          </a:p>
        </p:txBody>
      </p:sp>
      <p:sp>
        <p:nvSpPr>
          <p:cNvPr id="6" name="Slide Number Placeholder 5"/>
          <p:cNvSpPr>
            <a:spLocks noGrp="1"/>
          </p:cNvSpPr>
          <p:nvPr>
            <p:ph type="sldNum" sz="quarter" idx="12"/>
          </p:nvPr>
        </p:nvSpPr>
        <p:spPr/>
        <p:txBody>
          <a:bodyPr/>
          <a:lstStyle/>
          <a:p>
            <a:pPr>
              <a:defRPr/>
            </a:pPr>
            <a:fld id="{7110E94E-BA23-4EBD-9AC2-288E009C637D}" type="slidenum">
              <a:rPr lang="en-GB"/>
              <a:pPr>
                <a:defRPr/>
              </a:pPr>
              <a:t>11</a:t>
            </a:fld>
            <a:endParaRPr lang="en-GB"/>
          </a:p>
        </p:txBody>
      </p:sp>
      <p:sp>
        <p:nvSpPr>
          <p:cNvPr id="21508" name="Rectangle 2"/>
          <p:cNvSpPr>
            <a:spLocks noGrp="1" noChangeArrowheads="1"/>
          </p:cNvSpPr>
          <p:nvPr>
            <p:ph type="title"/>
          </p:nvPr>
        </p:nvSpPr>
        <p:spPr>
          <a:xfrm>
            <a:off x="0" y="176213"/>
            <a:ext cx="9144000" cy="701675"/>
          </a:xfrm>
        </p:spPr>
        <p:txBody>
          <a:bodyPr/>
          <a:lstStyle/>
          <a:p>
            <a:pPr algn="ctr" eaLnBrk="1" hangingPunct="1"/>
            <a:r>
              <a:rPr lang="en-US" sz="4000"/>
              <a:t>Calibration Range</a:t>
            </a:r>
          </a:p>
        </p:txBody>
      </p:sp>
      <p:sp>
        <p:nvSpPr>
          <p:cNvPr id="21509" name="Rectangle 3"/>
          <p:cNvSpPr>
            <a:spLocks noGrp="1" noChangeArrowheads="1"/>
          </p:cNvSpPr>
          <p:nvPr>
            <p:ph type="body" idx="1"/>
          </p:nvPr>
        </p:nvSpPr>
        <p:spPr/>
        <p:txBody>
          <a:bodyPr/>
          <a:lstStyle/>
          <a:p>
            <a:pPr eaLnBrk="1" hangingPunct="1"/>
            <a:r>
              <a:rPr lang="en-US" sz="2400"/>
              <a:t>If a linear calibration is used, the range in which the response for the anayte shows a linear correlation with the analyte’s concentration should be determined.</a:t>
            </a:r>
          </a:p>
          <a:p>
            <a:pPr eaLnBrk="1" hangingPunct="1"/>
            <a:r>
              <a:rPr lang="en-US" sz="2400"/>
              <a:t>This is known as linear dynamic range.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PhAnim="0">
  <p:cSld>
    <p:bg>
      <p:bgPr>
        <a:solidFill>
          <a:srgbClr val="FFFFFF"/>
        </a:solidFill>
        <a:effectLst/>
      </p:bgPr>
    </p:bg>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7F92D36C-7C30-4827-953B-A57BE4799BC8}"/>
              </a:ext>
            </a:extLst>
          </p:cNvPr>
          <p:cNvSpPr>
            <a:spLocks noGrp="1" noChangeArrowheads="1"/>
          </p:cNvSpPr>
          <p:nvPr>
            <p:ph type="title"/>
          </p:nvPr>
        </p:nvSpPr>
        <p:spPr>
          <a:xfrm>
            <a:off x="685800" y="457200"/>
            <a:ext cx="7772400" cy="762000"/>
          </a:xfrm>
        </p:spPr>
        <p:txBody>
          <a:bodyPr/>
          <a:lstStyle/>
          <a:p>
            <a:pPr algn="ctr"/>
            <a:r>
              <a:rPr lang="it-IT" altLang="it-IT"/>
              <a:t>Linearità</a:t>
            </a:r>
          </a:p>
        </p:txBody>
      </p:sp>
      <p:sp>
        <p:nvSpPr>
          <p:cNvPr id="29699" name="Rectangle 3">
            <a:extLst>
              <a:ext uri="{FF2B5EF4-FFF2-40B4-BE49-F238E27FC236}">
                <a16:creationId xmlns:a16="http://schemas.microsoft.com/office/drawing/2014/main" id="{B3031A4C-1E30-48B6-BF3F-C00CE79EB676}"/>
              </a:ext>
            </a:extLst>
          </p:cNvPr>
          <p:cNvSpPr>
            <a:spLocks noGrp="1" noChangeArrowheads="1"/>
          </p:cNvSpPr>
          <p:nvPr>
            <p:ph type="body" idx="1"/>
          </p:nvPr>
        </p:nvSpPr>
        <p:spPr>
          <a:xfrm>
            <a:off x="685800" y="1524000"/>
            <a:ext cx="7772400" cy="4114800"/>
          </a:xfrm>
        </p:spPr>
        <p:txBody>
          <a:bodyPr/>
          <a:lstStyle/>
          <a:p>
            <a:r>
              <a:rPr lang="it-IT" altLang="it-IT"/>
              <a:t>La linearità di un metodo analitico è la sua abilità di dare risultati che sono direttamente proporzionali alla concentrazione degli analiti nei campioni all’interno di un determinato campo di validità</a:t>
            </a:r>
          </a:p>
          <a:p>
            <a:r>
              <a:rPr lang="it-IT" altLang="it-IT"/>
              <a:t>la proporzionalità può essere raggiunta anche attraverso trasformazioni matematiche ben definite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29699">
                                            <p:txEl>
                                              <p:pRg st="0" end="0"/>
                                            </p:txEl>
                                          </p:spTgt>
                                        </p:tgtEl>
                                        <p:attrNameLst>
                                          <p:attrName>style.visibility</p:attrName>
                                        </p:attrNameLst>
                                      </p:cBhvr>
                                      <p:to>
                                        <p:strVal val="visible"/>
                                      </p:to>
                                    </p:set>
                                    <p:anim calcmode="lin" valueType="num">
                                      <p:cBhvr additive="base">
                                        <p:cTn id="7" dur="500" fill="hold"/>
                                        <p:tgtEl>
                                          <p:spTgt spid="29699">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9699">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29699">
                                            <p:txEl>
                                              <p:pRg st="1" end="1"/>
                                            </p:txEl>
                                          </p:spTgt>
                                        </p:tgtEl>
                                        <p:attrNameLst>
                                          <p:attrName>style.visibility</p:attrName>
                                        </p:attrNameLst>
                                      </p:cBhvr>
                                      <p:to>
                                        <p:strVal val="visible"/>
                                      </p:to>
                                    </p:set>
                                    <p:anim calcmode="lin" valueType="num">
                                      <p:cBhvr additive="base">
                                        <p:cTn id="13" dur="500" fill="hold"/>
                                        <p:tgtEl>
                                          <p:spTgt spid="29699">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9699">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699"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2E590A31-DC94-48BE-A9EB-B48A8BFBDD86}"/>
              </a:ext>
            </a:extLst>
          </p:cNvPr>
          <p:cNvSpPr>
            <a:spLocks noGrp="1" noChangeArrowheads="1"/>
          </p:cNvSpPr>
          <p:nvPr>
            <p:ph type="title"/>
          </p:nvPr>
        </p:nvSpPr>
        <p:spPr>
          <a:xfrm>
            <a:off x="685800" y="457200"/>
            <a:ext cx="7772400" cy="762000"/>
          </a:xfrm>
        </p:spPr>
        <p:txBody>
          <a:bodyPr/>
          <a:lstStyle/>
          <a:p>
            <a:pPr algn="ctr"/>
            <a:r>
              <a:rPr lang="it-IT" altLang="it-IT"/>
              <a:t>Linearità</a:t>
            </a:r>
          </a:p>
        </p:txBody>
      </p:sp>
      <p:sp>
        <p:nvSpPr>
          <p:cNvPr id="19459" name="Rectangle 3">
            <a:extLst>
              <a:ext uri="{FF2B5EF4-FFF2-40B4-BE49-F238E27FC236}">
                <a16:creationId xmlns:a16="http://schemas.microsoft.com/office/drawing/2014/main" id="{976E3ABD-EA50-4133-8742-EAC4B3D28C99}"/>
              </a:ext>
            </a:extLst>
          </p:cNvPr>
          <p:cNvSpPr>
            <a:spLocks noGrp="1" noChangeArrowheads="1"/>
          </p:cNvSpPr>
          <p:nvPr>
            <p:ph type="body" idx="1"/>
          </p:nvPr>
        </p:nvSpPr>
        <p:spPr>
          <a:xfrm>
            <a:off x="685800" y="1219200"/>
            <a:ext cx="7772400" cy="4114800"/>
          </a:xfrm>
        </p:spPr>
        <p:txBody>
          <a:bodyPr/>
          <a:lstStyle/>
          <a:p>
            <a:r>
              <a:rPr lang="it-IT" altLang="it-IT"/>
              <a:t>Si deve effettuare almeno da 3 a 6 repliche di 4 o più concentrazioni</a:t>
            </a:r>
          </a:p>
          <a:p>
            <a:r>
              <a:rPr lang="it-IT" altLang="it-IT"/>
              <a:t>Nella validazione del metodo devono essere riportati il coefficiente di correlazione, la pendenza, l’intercetta e i residui, oltre ad un grafico dei dati sperimentali e della curva calcolata</a:t>
            </a:r>
          </a:p>
          <a:p>
            <a:endParaRPr lang="it-IT" altLang="it-IT"/>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2E590A31-DC94-48BE-A9EB-B48A8BFBDD86}"/>
              </a:ext>
            </a:extLst>
          </p:cNvPr>
          <p:cNvSpPr>
            <a:spLocks noGrp="1" noChangeArrowheads="1"/>
          </p:cNvSpPr>
          <p:nvPr>
            <p:ph type="title"/>
          </p:nvPr>
        </p:nvSpPr>
        <p:spPr>
          <a:xfrm>
            <a:off x="685800" y="457200"/>
            <a:ext cx="7772400" cy="762000"/>
          </a:xfrm>
        </p:spPr>
        <p:txBody>
          <a:bodyPr/>
          <a:lstStyle/>
          <a:p>
            <a:pPr algn="ctr"/>
            <a:r>
              <a:rPr lang="it-IT" altLang="it-IT"/>
              <a:t>Linearità</a:t>
            </a:r>
          </a:p>
        </p:txBody>
      </p:sp>
      <p:sp>
        <p:nvSpPr>
          <p:cNvPr id="19459" name="Rectangle 3">
            <a:extLst>
              <a:ext uri="{FF2B5EF4-FFF2-40B4-BE49-F238E27FC236}">
                <a16:creationId xmlns:a16="http://schemas.microsoft.com/office/drawing/2014/main" id="{976E3ABD-EA50-4133-8742-EAC4B3D28C99}"/>
              </a:ext>
            </a:extLst>
          </p:cNvPr>
          <p:cNvSpPr>
            <a:spLocks noGrp="1" noChangeArrowheads="1"/>
          </p:cNvSpPr>
          <p:nvPr>
            <p:ph type="body" idx="1"/>
          </p:nvPr>
        </p:nvSpPr>
        <p:spPr>
          <a:xfrm>
            <a:off x="685800" y="1219200"/>
            <a:ext cx="7772400" cy="4114800"/>
          </a:xfrm>
        </p:spPr>
        <p:txBody>
          <a:bodyPr/>
          <a:lstStyle/>
          <a:p>
            <a:r>
              <a:rPr lang="it-IT" altLang="it-IT"/>
              <a:t>Si deve effettuare almeno da 3 a 6 repliche di 4 o più concentrazioni</a:t>
            </a:r>
          </a:p>
          <a:p>
            <a:r>
              <a:rPr lang="it-IT" altLang="it-IT"/>
              <a:t>Nella validazione del metodo devono essere riportati il coefficiente di correlazione, la pendenza, l’intercetta e i residui, oltre ad un grafico dei dati sperimentali e della curva calcolata</a:t>
            </a:r>
          </a:p>
          <a:p>
            <a:endParaRPr lang="it-IT" altLang="it-IT"/>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D3F5F90A-7EEC-40F1-940B-A2C28AFE83D7}"/>
              </a:ext>
            </a:extLst>
          </p:cNvPr>
          <p:cNvPicPr>
            <a:picLocks noChangeAspect="1"/>
          </p:cNvPicPr>
          <p:nvPr/>
        </p:nvPicPr>
        <p:blipFill rotWithShape="1">
          <a:blip r:embed="rId2"/>
          <a:srcRect l="31480" t="29649" r="30033" b="38246"/>
          <a:stretch/>
        </p:blipFill>
        <p:spPr>
          <a:xfrm>
            <a:off x="974559" y="1488838"/>
            <a:ext cx="7115541" cy="3338834"/>
          </a:xfrm>
          <a:prstGeom prst="rect">
            <a:avLst/>
          </a:prstGeom>
        </p:spPr>
      </p:pic>
    </p:spTree>
    <p:extLst>
      <p:ext uri="{BB962C8B-B14F-4D97-AF65-F5344CB8AC3E}">
        <p14:creationId xmlns:p14="http://schemas.microsoft.com/office/powerpoint/2010/main" val="8651557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Date Placeholder 2"/>
          <p:cNvSpPr>
            <a:spLocks noGrp="1"/>
          </p:cNvSpPr>
          <p:nvPr>
            <p:ph type="dt" sz="quarter" idx="10"/>
          </p:nvPr>
        </p:nvSpPr>
        <p:spPr>
          <a:noFill/>
        </p:spPr>
        <p:txBody>
          <a:bodyPr/>
          <a:lstStyle/>
          <a:p>
            <a:r>
              <a:rPr lang="en-US"/>
              <a:t>Industrial Technology Institute</a:t>
            </a:r>
            <a:r>
              <a:rPr lang="en-GB" b="0"/>
              <a:t> </a:t>
            </a:r>
          </a:p>
        </p:txBody>
      </p:sp>
      <p:sp>
        <p:nvSpPr>
          <p:cNvPr id="7" name="Slide Number Placeholder 4"/>
          <p:cNvSpPr>
            <a:spLocks noGrp="1"/>
          </p:cNvSpPr>
          <p:nvPr>
            <p:ph type="sldNum" sz="quarter" idx="12"/>
          </p:nvPr>
        </p:nvSpPr>
        <p:spPr/>
        <p:txBody>
          <a:bodyPr/>
          <a:lstStyle/>
          <a:p>
            <a:pPr>
              <a:defRPr/>
            </a:pPr>
            <a:fld id="{0D0F5D85-92CD-4FF6-A0FA-383F15D916F0}" type="slidenum">
              <a:rPr lang="en-GB"/>
              <a:pPr>
                <a:defRPr/>
              </a:pPr>
              <a:t>16</a:t>
            </a:fld>
            <a:endParaRPr lang="en-GB"/>
          </a:p>
        </p:txBody>
      </p:sp>
      <p:sp>
        <p:nvSpPr>
          <p:cNvPr id="2053" name="Rectangle 4"/>
          <p:cNvSpPr>
            <a:spLocks noGrp="1" noChangeArrowheads="1"/>
          </p:cNvSpPr>
          <p:nvPr>
            <p:ph type="title"/>
          </p:nvPr>
        </p:nvSpPr>
        <p:spPr>
          <a:xfrm>
            <a:off x="0" y="236538"/>
            <a:ext cx="9144000" cy="641350"/>
          </a:xfrm>
        </p:spPr>
        <p:txBody>
          <a:bodyPr/>
          <a:lstStyle/>
          <a:p>
            <a:pPr algn="ctr" eaLnBrk="1" hangingPunct="1"/>
            <a:r>
              <a:rPr lang="en-US" sz="3600"/>
              <a:t>Linear Dynamic Range</a:t>
            </a:r>
          </a:p>
        </p:txBody>
      </p:sp>
      <p:graphicFrame>
        <p:nvGraphicFramePr>
          <p:cNvPr id="2050" name="Object 5"/>
          <p:cNvGraphicFramePr>
            <a:graphicFrameLocks noChangeAspect="1"/>
          </p:cNvGraphicFramePr>
          <p:nvPr/>
        </p:nvGraphicFramePr>
        <p:xfrm>
          <a:off x="1023938" y="1004888"/>
          <a:ext cx="7096125" cy="4848225"/>
        </p:xfrm>
        <a:graphic>
          <a:graphicData uri="http://schemas.openxmlformats.org/presentationml/2006/ole">
            <mc:AlternateContent xmlns:mc="http://schemas.openxmlformats.org/markup-compatibility/2006">
              <mc:Choice xmlns:v="urn:schemas-microsoft-com:vml" Requires="v">
                <p:oleObj spid="_x0000_s2058" name="Chart" r:id="rId3" imgW="7096049" imgH="4848149" progId="Excel.Sheet.8">
                  <p:embed/>
                </p:oleObj>
              </mc:Choice>
              <mc:Fallback>
                <p:oleObj name="Chart" r:id="rId3" imgW="7096049" imgH="4848149" progId="Excel.Sheet.8">
                  <p:embed/>
                  <p:pic>
                    <p:nvPicPr>
                      <p:cNvPr id="0" name="Object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23938" y="1004888"/>
                        <a:ext cx="7096125" cy="4848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54" name="Line 6"/>
          <p:cNvSpPr>
            <a:spLocks noChangeShapeType="1"/>
          </p:cNvSpPr>
          <p:nvPr/>
        </p:nvSpPr>
        <p:spPr bwMode="auto">
          <a:xfrm flipV="1">
            <a:off x="3276600" y="1916113"/>
            <a:ext cx="2447925" cy="2017712"/>
          </a:xfrm>
          <a:prstGeom prst="line">
            <a:avLst/>
          </a:prstGeom>
          <a:noFill/>
          <a:ln w="9525">
            <a:solidFill>
              <a:srgbClr val="FF0000"/>
            </a:solidFill>
            <a:round/>
            <a:headEnd/>
            <a:tailEnd/>
          </a:ln>
        </p:spPr>
        <p:txBody>
          <a:bodyPr wrap="none"/>
          <a:lstStyle/>
          <a:p>
            <a:endParaRPr 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23554" name="Picture 2">
            <a:extLst>
              <a:ext uri="{FF2B5EF4-FFF2-40B4-BE49-F238E27FC236}">
                <a16:creationId xmlns:a16="http://schemas.microsoft.com/office/drawing/2014/main" id="{C262ED25-02AB-4917-A765-B2593270CC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19200"/>
            <a:ext cx="5572125" cy="563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3731" name="Rectangle 3">
            <a:extLst>
              <a:ext uri="{FF2B5EF4-FFF2-40B4-BE49-F238E27FC236}">
                <a16:creationId xmlns:a16="http://schemas.microsoft.com/office/drawing/2014/main" id="{9F647EA5-5A1B-4090-8CD6-045D3C8641EC}"/>
              </a:ext>
            </a:extLst>
          </p:cNvPr>
          <p:cNvSpPr>
            <a:spLocks noGrp="1" noChangeArrowheads="1"/>
          </p:cNvSpPr>
          <p:nvPr>
            <p:ph type="title"/>
          </p:nvPr>
        </p:nvSpPr>
        <p:spPr>
          <a:xfrm>
            <a:off x="685800" y="76200"/>
            <a:ext cx="7772400" cy="1143000"/>
          </a:xfrm>
        </p:spPr>
        <p:txBody>
          <a:bodyPr>
            <a:noAutofit/>
          </a:bodyPr>
          <a:lstStyle/>
          <a:p>
            <a:pPr eaLnBrk="1" hangingPunct="1">
              <a:defRPr/>
            </a:pPr>
            <a:r>
              <a:rPr lang="en-US" sz="3600" dirty="0">
                <a:solidFill>
                  <a:schemeClr val="bg1"/>
                </a:solidFill>
              </a:rPr>
              <a:t>Calibration Curve for </a:t>
            </a:r>
            <a:r>
              <a:rPr lang="en-US" sz="3600" dirty="0" err="1">
                <a:solidFill>
                  <a:schemeClr val="bg1"/>
                </a:solidFill>
              </a:rPr>
              <a:t>Perchlorate</a:t>
            </a:r>
            <a:r>
              <a:rPr lang="en-US" sz="3600" dirty="0">
                <a:solidFill>
                  <a:schemeClr val="bg1"/>
                </a:solidFill>
              </a:rPr>
              <a:t> with Different Matrices</a:t>
            </a:r>
          </a:p>
        </p:txBody>
      </p:sp>
      <p:sp>
        <p:nvSpPr>
          <p:cNvPr id="23556" name="Text Box 4">
            <a:extLst>
              <a:ext uri="{FF2B5EF4-FFF2-40B4-BE49-F238E27FC236}">
                <a16:creationId xmlns:a16="http://schemas.microsoft.com/office/drawing/2014/main" id="{18C44007-6E65-44DD-B1DA-0C1FCC476F0B}"/>
              </a:ext>
            </a:extLst>
          </p:cNvPr>
          <p:cNvSpPr txBox="1">
            <a:spLocks noChangeArrowheads="1"/>
          </p:cNvSpPr>
          <p:nvPr/>
        </p:nvSpPr>
        <p:spPr bwMode="auto">
          <a:xfrm>
            <a:off x="6019800" y="1819275"/>
            <a:ext cx="2971800"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it-IT"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Perchlorate (ClO</a:t>
            </a:r>
            <a:r>
              <a:rPr kumimoji="0" lang="en-US" altLang="it-IT" sz="1800" b="0" i="0" u="none" strike="noStrike" kern="1200" cap="none" spc="0" normalizeH="0" baseline="-25000" noProof="0">
                <a:ln>
                  <a:noFill/>
                </a:ln>
                <a:solidFill>
                  <a:prstClr val="white"/>
                </a:solidFill>
                <a:effectLst/>
                <a:uLnTx/>
                <a:uFillTx/>
                <a:latin typeface="Arial" panose="020B0604020202020204" pitchFamily="34" charset="0"/>
                <a:ea typeface="+mn-ea"/>
                <a:cs typeface="Arial" panose="020B0604020202020204" pitchFamily="34" charset="0"/>
              </a:rPr>
              <a:t>4</a:t>
            </a:r>
            <a:r>
              <a:rPr kumimoji="0" lang="en-US" altLang="it-IT" sz="1800" b="0" i="0" u="none" strike="noStrike" kern="1200" cap="none" spc="0" normalizeH="0" baseline="30000" noProof="0">
                <a:ln>
                  <a:noFill/>
                </a:ln>
                <a:solidFill>
                  <a:prstClr val="white"/>
                </a:solidFill>
                <a:effectLst/>
                <a:uLnTx/>
                <a:uFillTx/>
                <a:latin typeface="Arial" panose="020B0604020202020204" pitchFamily="34" charset="0"/>
                <a:ea typeface="+mn-ea"/>
                <a:cs typeface="Arial" panose="020B0604020202020204" pitchFamily="34" charset="0"/>
              </a:rPr>
              <a:t>-</a:t>
            </a:r>
            <a:r>
              <a:rPr kumimoji="0" lang="en-US" altLang="it-IT"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in drinking water affects production of thyroid hormone.  ClO</a:t>
            </a:r>
            <a:r>
              <a:rPr kumimoji="0" lang="en-US" altLang="it-IT" sz="1800" b="0" i="0" u="none" strike="noStrike" kern="1200" cap="none" spc="0" normalizeH="0" baseline="-25000" noProof="0">
                <a:ln>
                  <a:noFill/>
                </a:ln>
                <a:solidFill>
                  <a:prstClr val="white"/>
                </a:solidFill>
                <a:effectLst/>
                <a:uLnTx/>
                <a:uFillTx/>
                <a:latin typeface="Arial" panose="020B0604020202020204" pitchFamily="34" charset="0"/>
                <a:ea typeface="+mn-ea"/>
                <a:cs typeface="Arial" panose="020B0604020202020204" pitchFamily="34" charset="0"/>
              </a:rPr>
              <a:t>4</a:t>
            </a:r>
            <a:r>
              <a:rPr kumimoji="0" lang="en-US" altLang="it-IT" sz="1800" b="0" i="0" u="none" strike="noStrike" kern="1200" cap="none" spc="0" normalizeH="0" baseline="30000" noProof="0">
                <a:ln>
                  <a:noFill/>
                </a:ln>
                <a:solidFill>
                  <a:prstClr val="white"/>
                </a:solidFill>
                <a:effectLst/>
                <a:uLnTx/>
                <a:uFillTx/>
                <a:latin typeface="Arial" panose="020B0604020202020204" pitchFamily="34" charset="0"/>
                <a:ea typeface="+mn-ea"/>
                <a:cs typeface="Arial" panose="020B0604020202020204" pitchFamily="34" charset="0"/>
              </a:rPr>
              <a:t>-</a:t>
            </a:r>
            <a:r>
              <a:rPr kumimoji="0" lang="en-US" altLang="it-IT" sz="18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is usually detected by mass spectrometry (Ch. 22), but the response of the analyte is affected by other species, so you can see the response of calibration standards is very different from real samples</a:t>
            </a:r>
            <a:r>
              <a:rPr kumimoji="0" lang="en-US" altLang="it-IT"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445361-0710-432E-BACC-D2C005E18A7A}"/>
              </a:ext>
            </a:extLst>
          </p:cNvPr>
          <p:cNvSpPr>
            <a:spLocks noGrp="1"/>
          </p:cNvSpPr>
          <p:nvPr>
            <p:ph type="title"/>
          </p:nvPr>
        </p:nvSpPr>
        <p:spPr>
          <a:xfrm>
            <a:off x="2667000" y="152400"/>
            <a:ext cx="6096000" cy="1020763"/>
          </a:xfrm>
        </p:spPr>
        <p:txBody>
          <a:bodyPr/>
          <a:lstStyle/>
          <a:p>
            <a:pPr eaLnBrk="1" fontAlgn="auto" hangingPunct="1">
              <a:spcAft>
                <a:spcPts val="0"/>
              </a:spcAft>
              <a:defRPr/>
            </a:pPr>
            <a:r>
              <a:rPr lang="en-US" dirty="0">
                <a:solidFill>
                  <a:srgbClr val="FF0000"/>
                </a:solidFill>
              </a:rPr>
              <a:t>The Matrix Effect</a:t>
            </a:r>
          </a:p>
        </p:txBody>
      </p:sp>
      <p:sp>
        <p:nvSpPr>
          <p:cNvPr id="3" name="Content Placeholder 2">
            <a:extLst>
              <a:ext uri="{FF2B5EF4-FFF2-40B4-BE49-F238E27FC236}">
                <a16:creationId xmlns:a16="http://schemas.microsoft.com/office/drawing/2014/main" id="{BD728364-3F89-46B1-8139-0A59FB62073F}"/>
              </a:ext>
            </a:extLst>
          </p:cNvPr>
          <p:cNvSpPr>
            <a:spLocks noGrp="1"/>
          </p:cNvSpPr>
          <p:nvPr>
            <p:ph idx="1"/>
          </p:nvPr>
        </p:nvSpPr>
        <p:spPr>
          <a:xfrm>
            <a:off x="3352800" y="1066800"/>
            <a:ext cx="5334000" cy="4572000"/>
          </a:xfrm>
          <a:solidFill>
            <a:schemeClr val="bg1"/>
          </a:solidFill>
        </p:spPr>
        <p:txBody>
          <a:bodyPr/>
          <a:lstStyle/>
          <a:p>
            <a:pPr eaLnBrk="1" hangingPunct="1"/>
            <a:r>
              <a:rPr lang="en-US" altLang="it-IT" sz="2400"/>
              <a:t>The matrix effect problem occurs when the unknown sample contains many impurities.</a:t>
            </a:r>
          </a:p>
          <a:p>
            <a:pPr eaLnBrk="1" hangingPunct="1">
              <a:buFont typeface="Arial" panose="020B0604020202020204" pitchFamily="34" charset="0"/>
              <a:buNone/>
            </a:pPr>
            <a:endParaRPr lang="en-US" altLang="it-IT" sz="2400"/>
          </a:p>
          <a:p>
            <a:pPr eaLnBrk="1" hangingPunct="1"/>
            <a:r>
              <a:rPr lang="en-US" altLang="it-IT" sz="2400"/>
              <a:t>If impurities present in the unknown interact with the analyte to change the instrumental response or themselves produce an instrumental response, then a calibration curve based on pure analyte samples will give an incorrect determination</a:t>
            </a:r>
          </a:p>
        </p:txBody>
      </p:sp>
      <p:pic>
        <p:nvPicPr>
          <p:cNvPr id="5" name="Picture 4" descr="200px-The_Matrix_Poster.jpg">
            <a:extLst>
              <a:ext uri="{FF2B5EF4-FFF2-40B4-BE49-F238E27FC236}">
                <a16:creationId xmlns:a16="http://schemas.microsoft.com/office/drawing/2014/main" id="{2A744D7A-23BC-4F32-9AFF-B6E8D27679D9}"/>
              </a:ext>
            </a:extLst>
          </p:cNvPr>
          <p:cNvPicPr>
            <a:picLocks noChangeAspect="1"/>
          </p:cNvPicPr>
          <p:nvPr/>
        </p:nvPicPr>
        <p:blipFill>
          <a:blip r:embed="rId3" cstate="print"/>
          <a:stretch>
            <a:fillRect/>
          </a:stretch>
        </p:blipFill>
        <p:spPr>
          <a:xfrm>
            <a:off x="381000" y="1143000"/>
            <a:ext cx="3313043" cy="45720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xit" presetSubtype="0" fill="hold" nodeType="click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Date Placeholder 3"/>
          <p:cNvSpPr>
            <a:spLocks noGrp="1"/>
          </p:cNvSpPr>
          <p:nvPr>
            <p:ph type="dt" sz="quarter" idx="10"/>
          </p:nvPr>
        </p:nvSpPr>
        <p:spPr>
          <a:noFill/>
        </p:spPr>
        <p:txBody>
          <a:bodyPr/>
          <a:lstStyle/>
          <a:p>
            <a:r>
              <a:rPr lang="en-US"/>
              <a:t>Industrial Technology Institute</a:t>
            </a:r>
            <a:r>
              <a:rPr lang="en-GB" b="0"/>
              <a:t> </a:t>
            </a:r>
          </a:p>
        </p:txBody>
      </p:sp>
      <p:sp>
        <p:nvSpPr>
          <p:cNvPr id="6" name="Slide Number Placeholder 5"/>
          <p:cNvSpPr>
            <a:spLocks noGrp="1"/>
          </p:cNvSpPr>
          <p:nvPr>
            <p:ph type="sldNum" sz="quarter" idx="12"/>
          </p:nvPr>
        </p:nvSpPr>
        <p:spPr/>
        <p:txBody>
          <a:bodyPr/>
          <a:lstStyle/>
          <a:p>
            <a:pPr>
              <a:defRPr/>
            </a:pPr>
            <a:fld id="{9F6C78C2-2FE5-4B9F-8D10-F407F5C83593}" type="slidenum">
              <a:rPr lang="en-GB"/>
              <a:pPr>
                <a:defRPr/>
              </a:pPr>
              <a:t>19</a:t>
            </a:fld>
            <a:endParaRPr lang="en-GB"/>
          </a:p>
        </p:txBody>
      </p:sp>
      <p:sp>
        <p:nvSpPr>
          <p:cNvPr id="22532" name="Rectangle 2"/>
          <p:cNvSpPr>
            <a:spLocks noGrp="1" noChangeArrowheads="1"/>
          </p:cNvSpPr>
          <p:nvPr>
            <p:ph type="title"/>
          </p:nvPr>
        </p:nvSpPr>
        <p:spPr>
          <a:xfrm>
            <a:off x="0" y="176213"/>
            <a:ext cx="9144000" cy="701675"/>
          </a:xfrm>
        </p:spPr>
        <p:txBody>
          <a:bodyPr/>
          <a:lstStyle/>
          <a:p>
            <a:pPr algn="ctr" eaLnBrk="1" hangingPunct="1"/>
            <a:r>
              <a:rPr lang="en-US" sz="4000"/>
              <a:t>Recovery</a:t>
            </a:r>
          </a:p>
        </p:txBody>
      </p:sp>
      <p:sp>
        <p:nvSpPr>
          <p:cNvPr id="22533" name="Rectangle 3"/>
          <p:cNvSpPr>
            <a:spLocks noGrp="1" noChangeArrowheads="1"/>
          </p:cNvSpPr>
          <p:nvPr>
            <p:ph type="body" idx="1"/>
          </p:nvPr>
        </p:nvSpPr>
        <p:spPr/>
        <p:txBody>
          <a:bodyPr/>
          <a:lstStyle/>
          <a:p>
            <a:pPr eaLnBrk="1" hangingPunct="1"/>
            <a:r>
              <a:rPr lang="en-US" sz="2400"/>
              <a:t>% Recover of the anlalyte on extraction, clean-up, derivatization and measurement.</a:t>
            </a:r>
          </a:p>
          <a:p>
            <a:pPr eaLnBrk="1" hangingPunct="1"/>
            <a:r>
              <a:rPr lang="en-US" sz="2400"/>
              <a:t>Can be done with	</a:t>
            </a:r>
          </a:p>
          <a:p>
            <a:pPr lvl="3" eaLnBrk="1" hangingPunct="1"/>
            <a:r>
              <a:rPr lang="en-US" sz="2400"/>
              <a:t>Certified Reference Material (</a:t>
            </a:r>
            <a:r>
              <a:rPr lang="en-US" sz="2400">
                <a:solidFill>
                  <a:srgbClr val="FF3300"/>
                </a:solidFill>
              </a:rPr>
              <a:t>CRM,s</a:t>
            </a:r>
            <a:r>
              <a:rPr lang="en-US" sz="2400"/>
              <a:t>)</a:t>
            </a:r>
          </a:p>
          <a:p>
            <a:pPr lvl="3" eaLnBrk="1" hangingPunct="1"/>
            <a:r>
              <a:rPr lang="en-US" sz="2400"/>
              <a:t>Standard Reference materials (</a:t>
            </a:r>
            <a:r>
              <a:rPr lang="en-US" sz="2400">
                <a:solidFill>
                  <a:srgbClr val="FF3300"/>
                </a:solidFill>
              </a:rPr>
              <a:t>SRM,s</a:t>
            </a:r>
            <a:r>
              <a:rPr lang="en-US" sz="2400"/>
              <a:t>)</a:t>
            </a:r>
          </a:p>
          <a:p>
            <a:pPr lvl="3" eaLnBrk="1" hangingPunct="1"/>
            <a:r>
              <a:rPr lang="en-US" sz="2400"/>
              <a:t>Interlaboratory comparisons</a:t>
            </a:r>
          </a:p>
          <a:p>
            <a:pPr lvl="3" eaLnBrk="1" hangingPunct="1"/>
            <a:r>
              <a:rPr lang="en-US" sz="2400"/>
              <a:t>Spiking  </a:t>
            </a:r>
            <a:r>
              <a:rPr lang="en-US" sz="2400">
                <a:solidFill>
                  <a:srgbClr val="FF3300"/>
                </a:solidFill>
              </a:rPr>
              <a:t>(@ 20 %, 50 % and 80 %)</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Date Placeholder 3"/>
          <p:cNvSpPr>
            <a:spLocks noGrp="1"/>
          </p:cNvSpPr>
          <p:nvPr>
            <p:ph type="dt" sz="quarter" idx="10"/>
          </p:nvPr>
        </p:nvSpPr>
        <p:spPr>
          <a:noFill/>
        </p:spPr>
        <p:txBody>
          <a:bodyPr/>
          <a:lstStyle/>
          <a:p>
            <a:r>
              <a:rPr lang="en-US"/>
              <a:t>Industrial Technology Institute</a:t>
            </a:r>
            <a:r>
              <a:rPr lang="en-GB" b="0"/>
              <a:t> </a:t>
            </a:r>
          </a:p>
        </p:txBody>
      </p:sp>
      <p:sp>
        <p:nvSpPr>
          <p:cNvPr id="6" name="Slide Number Placeholder 5"/>
          <p:cNvSpPr>
            <a:spLocks noGrp="1"/>
          </p:cNvSpPr>
          <p:nvPr>
            <p:ph type="sldNum" sz="quarter" idx="12"/>
          </p:nvPr>
        </p:nvSpPr>
        <p:spPr/>
        <p:txBody>
          <a:bodyPr/>
          <a:lstStyle/>
          <a:p>
            <a:pPr>
              <a:defRPr/>
            </a:pPr>
            <a:fld id="{E8FD0776-75D5-4BF7-A016-AAF74D89897F}" type="slidenum">
              <a:rPr lang="en-GB"/>
              <a:pPr>
                <a:defRPr/>
              </a:pPr>
              <a:t>20</a:t>
            </a:fld>
            <a:endParaRPr lang="en-GB"/>
          </a:p>
        </p:txBody>
      </p:sp>
      <p:sp>
        <p:nvSpPr>
          <p:cNvPr id="23556" name="Rectangle 2"/>
          <p:cNvSpPr>
            <a:spLocks noGrp="1" noChangeArrowheads="1"/>
          </p:cNvSpPr>
          <p:nvPr>
            <p:ph type="title"/>
          </p:nvPr>
        </p:nvSpPr>
        <p:spPr>
          <a:xfrm>
            <a:off x="0" y="176213"/>
            <a:ext cx="9144000" cy="701675"/>
          </a:xfrm>
        </p:spPr>
        <p:txBody>
          <a:bodyPr/>
          <a:lstStyle/>
          <a:p>
            <a:pPr algn="ctr" eaLnBrk="1" hangingPunct="1"/>
            <a:r>
              <a:rPr lang="en-US" sz="4000"/>
              <a:t>Accuracy (Trueness)</a:t>
            </a:r>
          </a:p>
        </p:txBody>
      </p:sp>
      <p:sp>
        <p:nvSpPr>
          <p:cNvPr id="23557" name="Rectangle 3"/>
          <p:cNvSpPr>
            <a:spLocks noGrp="1" noChangeArrowheads="1"/>
          </p:cNvSpPr>
          <p:nvPr>
            <p:ph type="body" idx="1"/>
          </p:nvPr>
        </p:nvSpPr>
        <p:spPr/>
        <p:txBody>
          <a:bodyPr/>
          <a:lstStyle/>
          <a:p>
            <a:pPr eaLnBrk="1" hangingPunct="1"/>
            <a:endParaRPr lang="en-US"/>
          </a:p>
          <a:p>
            <a:pPr eaLnBrk="1" hangingPunct="1"/>
            <a:r>
              <a:rPr lang="en-US" sz="2400"/>
              <a:t>How close the result to the expected (assigned) value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Date Placeholder 3"/>
          <p:cNvSpPr>
            <a:spLocks noGrp="1"/>
          </p:cNvSpPr>
          <p:nvPr>
            <p:ph type="dt" sz="quarter" idx="10"/>
          </p:nvPr>
        </p:nvSpPr>
        <p:spPr>
          <a:noFill/>
        </p:spPr>
        <p:txBody>
          <a:bodyPr/>
          <a:lstStyle/>
          <a:p>
            <a:r>
              <a:rPr lang="en-US"/>
              <a:t>Industrial Technology Institute</a:t>
            </a:r>
            <a:r>
              <a:rPr lang="en-GB" b="0"/>
              <a:t> </a:t>
            </a:r>
          </a:p>
        </p:txBody>
      </p:sp>
      <p:sp>
        <p:nvSpPr>
          <p:cNvPr id="6" name="Slide Number Placeholder 5"/>
          <p:cNvSpPr>
            <a:spLocks noGrp="1"/>
          </p:cNvSpPr>
          <p:nvPr>
            <p:ph type="sldNum" sz="quarter" idx="12"/>
          </p:nvPr>
        </p:nvSpPr>
        <p:spPr/>
        <p:txBody>
          <a:bodyPr/>
          <a:lstStyle/>
          <a:p>
            <a:pPr>
              <a:defRPr/>
            </a:pPr>
            <a:fld id="{4232C3F5-D30E-4911-A3EA-E27BDE35BC7C}" type="slidenum">
              <a:rPr lang="en-GB"/>
              <a:pPr>
                <a:defRPr/>
              </a:pPr>
              <a:t>21</a:t>
            </a:fld>
            <a:endParaRPr lang="en-GB"/>
          </a:p>
        </p:txBody>
      </p:sp>
      <p:sp>
        <p:nvSpPr>
          <p:cNvPr id="29700" name="Rectangle 2"/>
          <p:cNvSpPr>
            <a:spLocks noGrp="1" noChangeArrowheads="1"/>
          </p:cNvSpPr>
          <p:nvPr>
            <p:ph type="title"/>
          </p:nvPr>
        </p:nvSpPr>
        <p:spPr>
          <a:xfrm>
            <a:off x="0" y="176213"/>
            <a:ext cx="9144000" cy="701675"/>
          </a:xfrm>
        </p:spPr>
        <p:txBody>
          <a:bodyPr/>
          <a:lstStyle/>
          <a:p>
            <a:pPr algn="ctr" eaLnBrk="1" hangingPunct="1"/>
            <a:r>
              <a:rPr lang="en-US" sz="4000"/>
              <a:t>Precision</a:t>
            </a:r>
          </a:p>
        </p:txBody>
      </p:sp>
      <p:sp>
        <p:nvSpPr>
          <p:cNvPr id="29701" name="Rectangle 3"/>
          <p:cNvSpPr>
            <a:spLocks noGrp="1" noChangeArrowheads="1"/>
          </p:cNvSpPr>
          <p:nvPr>
            <p:ph type="body" idx="1"/>
          </p:nvPr>
        </p:nvSpPr>
        <p:spPr/>
        <p:txBody>
          <a:bodyPr/>
          <a:lstStyle/>
          <a:p>
            <a:pPr eaLnBrk="1" hangingPunct="1"/>
            <a:r>
              <a:rPr lang="en-US"/>
              <a:t>Is measured as “repeatability “ or reproducibility</a:t>
            </a:r>
          </a:p>
          <a:p>
            <a:pPr eaLnBrk="1" hangingPunct="1"/>
            <a:endParaRPr lang="en-US"/>
          </a:p>
          <a:p>
            <a:pPr eaLnBrk="1" hangingPunct="1">
              <a:buFont typeface="Wingdings" pitchFamily="2" charset="2"/>
              <a:buNone/>
            </a:pPr>
            <a:r>
              <a:rPr lang="en-US"/>
              <a:t>	</a:t>
            </a:r>
            <a:r>
              <a:rPr lang="en-US" i="1">
                <a:solidFill>
                  <a:srgbClr val="FF3300"/>
                </a:solidFill>
              </a:rPr>
              <a:t>Repeatability </a:t>
            </a:r>
          </a:p>
          <a:p>
            <a:pPr eaLnBrk="1" hangingPunct="1">
              <a:buFont typeface="Wingdings" pitchFamily="2" charset="2"/>
              <a:buNone/>
            </a:pPr>
            <a:r>
              <a:rPr lang="en-US"/>
              <a:t>	Measurement is repeated with a minimum of variations (same person, same laboratory, same equipment, over a short period of time.</a:t>
            </a:r>
          </a:p>
          <a:p>
            <a:pPr eaLnBrk="1" hangingPunct="1">
              <a:buFont typeface="Wingdings" pitchFamily="2" charset="2"/>
              <a:buNone/>
            </a:pPr>
            <a:r>
              <a:rPr lang="en-US"/>
              <a:t>	</a:t>
            </a:r>
            <a:r>
              <a:rPr lang="en-US" i="1">
                <a:solidFill>
                  <a:srgbClr val="FF3300"/>
                </a:solidFill>
              </a:rPr>
              <a:t>Reproducibility</a:t>
            </a:r>
          </a:p>
          <a:p>
            <a:pPr eaLnBrk="1" hangingPunct="1">
              <a:buFont typeface="Wingdings" pitchFamily="2" charset="2"/>
              <a:buNone/>
            </a:pPr>
            <a:r>
              <a:rPr lang="en-US"/>
              <a:t>	Measurement is repeated with as much variation as possible.  (Different analyst, different laboratory, different equipment, over a long  period of time).</a:t>
            </a:r>
          </a:p>
          <a:p>
            <a:pPr eaLnBrk="1" hangingPunct="1">
              <a:buFont typeface="Wingdings" pitchFamily="2" charset="2"/>
              <a:buNone/>
            </a:pPr>
            <a:endParaRPr lang="en-US"/>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Slide Number Placeholder 5"/>
          <p:cNvSpPr>
            <a:spLocks noGrp="1"/>
          </p:cNvSpPr>
          <p:nvPr>
            <p:ph type="sldNum" sz="quarter" idx="12"/>
          </p:nvPr>
        </p:nvSpPr>
        <p:spPr>
          <a:noFill/>
        </p:spPr>
        <p:txBody>
          <a:bodyPr/>
          <a:lstStyle/>
          <a:p>
            <a:fld id="{13CAC66F-4646-42BE-8699-38118A6AF564}" type="slidenum">
              <a:rPr lang="en-AU" smtClean="0"/>
              <a:pPr/>
              <a:t>22</a:t>
            </a:fld>
            <a:endParaRPr lang="en-AU"/>
          </a:p>
        </p:txBody>
      </p:sp>
      <p:sp>
        <p:nvSpPr>
          <p:cNvPr id="142338" name="Rectangle 2"/>
          <p:cNvSpPr>
            <a:spLocks noChangeArrowheads="1"/>
          </p:cNvSpPr>
          <p:nvPr/>
        </p:nvSpPr>
        <p:spPr bwMode="auto">
          <a:xfrm>
            <a:off x="1142976" y="285728"/>
            <a:ext cx="6781800" cy="555625"/>
          </a:xfrm>
          <a:prstGeom prst="rect">
            <a:avLst/>
          </a:prstGeom>
          <a:noFill/>
          <a:ln w="9525">
            <a:noFill/>
            <a:miter lim="800000"/>
            <a:headEnd/>
            <a:tailEnd/>
          </a:ln>
          <a:effectLst>
            <a:outerShdw dist="17961" dir="2700000" algn="ctr" rotWithShape="0">
              <a:schemeClr val="tx1"/>
            </a:outerShdw>
          </a:effectLst>
        </p:spPr>
        <p:txBody>
          <a:bodyPr lIns="92075" tIns="46038" rIns="92075" bIns="46038">
            <a:spAutoFit/>
          </a:bodyPr>
          <a:lstStyle/>
          <a:p>
            <a:pPr algn="ctr">
              <a:lnSpc>
                <a:spcPct val="80000"/>
              </a:lnSpc>
              <a:defRPr/>
            </a:pPr>
            <a:r>
              <a:rPr lang="en-US" sz="3800" dirty="0">
                <a:solidFill>
                  <a:schemeClr val="bg1"/>
                </a:solidFill>
              </a:rPr>
              <a:t>Accuracy versus Precision</a:t>
            </a:r>
          </a:p>
        </p:txBody>
      </p:sp>
      <p:sp>
        <p:nvSpPr>
          <p:cNvPr id="46084" name="Oval 3"/>
          <p:cNvSpPr>
            <a:spLocks noChangeArrowheads="1"/>
          </p:cNvSpPr>
          <p:nvPr/>
        </p:nvSpPr>
        <p:spPr bwMode="auto">
          <a:xfrm>
            <a:off x="1220788" y="2147888"/>
            <a:ext cx="1901825" cy="1901825"/>
          </a:xfrm>
          <a:prstGeom prst="ellipse">
            <a:avLst/>
          </a:prstGeom>
          <a:solidFill>
            <a:srgbClr val="FF0000"/>
          </a:solidFill>
          <a:ln w="12700">
            <a:solidFill>
              <a:schemeClr val="tx1"/>
            </a:solidFill>
            <a:round/>
            <a:headEnd/>
            <a:tailEnd/>
          </a:ln>
        </p:spPr>
        <p:txBody>
          <a:bodyPr wrap="none" lIns="92075" tIns="46038" rIns="92075" bIns="46038" anchor="ctr"/>
          <a:lstStyle/>
          <a:p>
            <a:pPr algn="ctr"/>
            <a:endParaRPr lang="en-US">
              <a:solidFill>
                <a:srgbClr val="FF0000"/>
              </a:solidFill>
              <a:latin typeface="Times New Roman" pitchFamily="18" charset="0"/>
            </a:endParaRPr>
          </a:p>
        </p:txBody>
      </p:sp>
      <p:sp>
        <p:nvSpPr>
          <p:cNvPr id="46085" name="Oval 4"/>
          <p:cNvSpPr>
            <a:spLocks noChangeArrowheads="1"/>
          </p:cNvSpPr>
          <p:nvPr/>
        </p:nvSpPr>
        <p:spPr bwMode="auto">
          <a:xfrm>
            <a:off x="1411288" y="2338388"/>
            <a:ext cx="1520825" cy="1520825"/>
          </a:xfrm>
          <a:prstGeom prst="ellipse">
            <a:avLst/>
          </a:prstGeom>
          <a:solidFill>
            <a:srgbClr val="FFFFFF"/>
          </a:solidFill>
          <a:ln w="12700">
            <a:solidFill>
              <a:schemeClr val="tx1"/>
            </a:solidFill>
            <a:round/>
            <a:headEnd/>
            <a:tailEnd/>
          </a:ln>
        </p:spPr>
        <p:txBody>
          <a:bodyPr wrap="none" anchor="ctr"/>
          <a:lstStyle/>
          <a:p>
            <a:endParaRPr lang="en-US"/>
          </a:p>
        </p:txBody>
      </p:sp>
      <p:sp>
        <p:nvSpPr>
          <p:cNvPr id="46086" name="Oval 5"/>
          <p:cNvSpPr>
            <a:spLocks noChangeArrowheads="1"/>
          </p:cNvSpPr>
          <p:nvPr/>
        </p:nvSpPr>
        <p:spPr bwMode="auto">
          <a:xfrm>
            <a:off x="1601788" y="2528888"/>
            <a:ext cx="1139825" cy="1139825"/>
          </a:xfrm>
          <a:prstGeom prst="ellipse">
            <a:avLst/>
          </a:prstGeom>
          <a:solidFill>
            <a:srgbClr val="FF0000"/>
          </a:solidFill>
          <a:ln w="12700">
            <a:solidFill>
              <a:schemeClr val="tx1"/>
            </a:solidFill>
            <a:round/>
            <a:headEnd/>
            <a:tailEnd/>
          </a:ln>
        </p:spPr>
        <p:txBody>
          <a:bodyPr wrap="none" anchor="ctr"/>
          <a:lstStyle/>
          <a:p>
            <a:endParaRPr lang="en-US"/>
          </a:p>
        </p:txBody>
      </p:sp>
      <p:sp>
        <p:nvSpPr>
          <p:cNvPr id="46087" name="Oval 6"/>
          <p:cNvSpPr>
            <a:spLocks noChangeArrowheads="1"/>
          </p:cNvSpPr>
          <p:nvPr/>
        </p:nvSpPr>
        <p:spPr bwMode="auto">
          <a:xfrm>
            <a:off x="1754188" y="2681288"/>
            <a:ext cx="835025" cy="835025"/>
          </a:xfrm>
          <a:prstGeom prst="ellipse">
            <a:avLst/>
          </a:prstGeom>
          <a:solidFill>
            <a:srgbClr val="FFFFFF"/>
          </a:solidFill>
          <a:ln w="12700">
            <a:solidFill>
              <a:schemeClr val="tx1"/>
            </a:solidFill>
            <a:round/>
            <a:headEnd/>
            <a:tailEnd/>
          </a:ln>
        </p:spPr>
        <p:txBody>
          <a:bodyPr wrap="none" anchor="ctr"/>
          <a:lstStyle/>
          <a:p>
            <a:endParaRPr lang="en-US"/>
          </a:p>
        </p:txBody>
      </p:sp>
      <p:sp>
        <p:nvSpPr>
          <p:cNvPr id="46088" name="Oval 7"/>
          <p:cNvSpPr>
            <a:spLocks noChangeArrowheads="1"/>
          </p:cNvSpPr>
          <p:nvPr/>
        </p:nvSpPr>
        <p:spPr bwMode="auto">
          <a:xfrm>
            <a:off x="1982788" y="2909888"/>
            <a:ext cx="377825" cy="377825"/>
          </a:xfrm>
          <a:prstGeom prst="ellipse">
            <a:avLst/>
          </a:prstGeom>
          <a:solidFill>
            <a:srgbClr val="FF0000"/>
          </a:solidFill>
          <a:ln w="12700">
            <a:solidFill>
              <a:schemeClr val="tx1"/>
            </a:solidFill>
            <a:round/>
            <a:headEnd/>
            <a:tailEnd/>
          </a:ln>
        </p:spPr>
        <p:txBody>
          <a:bodyPr wrap="none" anchor="ctr"/>
          <a:lstStyle/>
          <a:p>
            <a:endParaRPr lang="en-US"/>
          </a:p>
        </p:txBody>
      </p:sp>
      <p:sp>
        <p:nvSpPr>
          <p:cNvPr id="46089" name="Oval 8"/>
          <p:cNvSpPr>
            <a:spLocks noChangeArrowheads="1"/>
          </p:cNvSpPr>
          <p:nvPr/>
        </p:nvSpPr>
        <p:spPr bwMode="auto">
          <a:xfrm>
            <a:off x="3582988" y="2147888"/>
            <a:ext cx="1901825" cy="1901825"/>
          </a:xfrm>
          <a:prstGeom prst="ellipse">
            <a:avLst/>
          </a:prstGeom>
          <a:solidFill>
            <a:srgbClr val="FF0000"/>
          </a:solidFill>
          <a:ln w="12700">
            <a:solidFill>
              <a:schemeClr val="tx1"/>
            </a:solidFill>
            <a:round/>
            <a:headEnd/>
            <a:tailEnd/>
          </a:ln>
        </p:spPr>
        <p:txBody>
          <a:bodyPr wrap="none" anchor="ctr"/>
          <a:lstStyle/>
          <a:p>
            <a:endParaRPr lang="en-US"/>
          </a:p>
        </p:txBody>
      </p:sp>
      <p:sp>
        <p:nvSpPr>
          <p:cNvPr id="46090" name="Oval 9"/>
          <p:cNvSpPr>
            <a:spLocks noChangeArrowheads="1"/>
          </p:cNvSpPr>
          <p:nvPr/>
        </p:nvSpPr>
        <p:spPr bwMode="auto">
          <a:xfrm>
            <a:off x="3773488" y="2338388"/>
            <a:ext cx="1520825" cy="1520825"/>
          </a:xfrm>
          <a:prstGeom prst="ellipse">
            <a:avLst/>
          </a:prstGeom>
          <a:solidFill>
            <a:srgbClr val="FFFFFF"/>
          </a:solidFill>
          <a:ln w="12700">
            <a:solidFill>
              <a:schemeClr val="tx1"/>
            </a:solidFill>
            <a:round/>
            <a:headEnd/>
            <a:tailEnd/>
          </a:ln>
        </p:spPr>
        <p:txBody>
          <a:bodyPr wrap="none" anchor="ctr"/>
          <a:lstStyle/>
          <a:p>
            <a:endParaRPr lang="en-US"/>
          </a:p>
        </p:txBody>
      </p:sp>
      <p:sp>
        <p:nvSpPr>
          <p:cNvPr id="46091" name="Oval 10"/>
          <p:cNvSpPr>
            <a:spLocks noChangeArrowheads="1"/>
          </p:cNvSpPr>
          <p:nvPr/>
        </p:nvSpPr>
        <p:spPr bwMode="auto">
          <a:xfrm>
            <a:off x="3963988" y="2528888"/>
            <a:ext cx="1139825" cy="1139825"/>
          </a:xfrm>
          <a:prstGeom prst="ellipse">
            <a:avLst/>
          </a:prstGeom>
          <a:solidFill>
            <a:srgbClr val="FF0000"/>
          </a:solidFill>
          <a:ln w="12700">
            <a:solidFill>
              <a:schemeClr val="tx1"/>
            </a:solidFill>
            <a:round/>
            <a:headEnd/>
            <a:tailEnd/>
          </a:ln>
        </p:spPr>
        <p:txBody>
          <a:bodyPr wrap="none" anchor="ctr"/>
          <a:lstStyle/>
          <a:p>
            <a:endParaRPr lang="en-US"/>
          </a:p>
        </p:txBody>
      </p:sp>
      <p:sp>
        <p:nvSpPr>
          <p:cNvPr id="46092" name="Oval 11"/>
          <p:cNvSpPr>
            <a:spLocks noChangeArrowheads="1"/>
          </p:cNvSpPr>
          <p:nvPr/>
        </p:nvSpPr>
        <p:spPr bwMode="auto">
          <a:xfrm>
            <a:off x="4116388" y="2681288"/>
            <a:ext cx="835025" cy="835025"/>
          </a:xfrm>
          <a:prstGeom prst="ellipse">
            <a:avLst/>
          </a:prstGeom>
          <a:solidFill>
            <a:srgbClr val="FFFFFF"/>
          </a:solidFill>
          <a:ln w="12700">
            <a:solidFill>
              <a:schemeClr val="tx1"/>
            </a:solidFill>
            <a:round/>
            <a:headEnd/>
            <a:tailEnd/>
          </a:ln>
        </p:spPr>
        <p:txBody>
          <a:bodyPr wrap="none" anchor="ctr"/>
          <a:lstStyle/>
          <a:p>
            <a:endParaRPr lang="en-US"/>
          </a:p>
        </p:txBody>
      </p:sp>
      <p:sp>
        <p:nvSpPr>
          <p:cNvPr id="46093" name="Oval 12"/>
          <p:cNvSpPr>
            <a:spLocks noChangeArrowheads="1"/>
          </p:cNvSpPr>
          <p:nvPr/>
        </p:nvSpPr>
        <p:spPr bwMode="auto">
          <a:xfrm>
            <a:off x="4344988" y="2909888"/>
            <a:ext cx="377825" cy="377825"/>
          </a:xfrm>
          <a:prstGeom prst="ellipse">
            <a:avLst/>
          </a:prstGeom>
          <a:solidFill>
            <a:srgbClr val="FF0000"/>
          </a:solidFill>
          <a:ln w="12700">
            <a:solidFill>
              <a:schemeClr val="tx1"/>
            </a:solidFill>
            <a:round/>
            <a:headEnd/>
            <a:tailEnd/>
          </a:ln>
        </p:spPr>
        <p:txBody>
          <a:bodyPr wrap="none" anchor="ctr"/>
          <a:lstStyle/>
          <a:p>
            <a:endParaRPr lang="en-US"/>
          </a:p>
        </p:txBody>
      </p:sp>
      <p:sp>
        <p:nvSpPr>
          <p:cNvPr id="46094" name="Oval 13"/>
          <p:cNvSpPr>
            <a:spLocks noChangeArrowheads="1"/>
          </p:cNvSpPr>
          <p:nvPr/>
        </p:nvSpPr>
        <p:spPr bwMode="auto">
          <a:xfrm>
            <a:off x="6097588" y="2147888"/>
            <a:ext cx="1901825" cy="1901825"/>
          </a:xfrm>
          <a:prstGeom prst="ellipse">
            <a:avLst/>
          </a:prstGeom>
          <a:solidFill>
            <a:srgbClr val="FF0000"/>
          </a:solidFill>
          <a:ln w="12700">
            <a:solidFill>
              <a:schemeClr val="tx1"/>
            </a:solidFill>
            <a:round/>
            <a:headEnd/>
            <a:tailEnd/>
          </a:ln>
        </p:spPr>
        <p:txBody>
          <a:bodyPr wrap="none" anchor="ctr"/>
          <a:lstStyle/>
          <a:p>
            <a:endParaRPr lang="en-US"/>
          </a:p>
        </p:txBody>
      </p:sp>
      <p:sp>
        <p:nvSpPr>
          <p:cNvPr id="46095" name="Oval 14"/>
          <p:cNvSpPr>
            <a:spLocks noChangeArrowheads="1"/>
          </p:cNvSpPr>
          <p:nvPr/>
        </p:nvSpPr>
        <p:spPr bwMode="auto">
          <a:xfrm>
            <a:off x="6288088" y="2338388"/>
            <a:ext cx="1520825" cy="1520825"/>
          </a:xfrm>
          <a:prstGeom prst="ellipse">
            <a:avLst/>
          </a:prstGeom>
          <a:solidFill>
            <a:srgbClr val="FFFFFF"/>
          </a:solidFill>
          <a:ln w="12700">
            <a:solidFill>
              <a:schemeClr val="tx1"/>
            </a:solidFill>
            <a:round/>
            <a:headEnd/>
            <a:tailEnd/>
          </a:ln>
        </p:spPr>
        <p:txBody>
          <a:bodyPr wrap="none" anchor="ctr"/>
          <a:lstStyle/>
          <a:p>
            <a:endParaRPr lang="en-US"/>
          </a:p>
        </p:txBody>
      </p:sp>
      <p:sp>
        <p:nvSpPr>
          <p:cNvPr id="46096" name="Oval 15"/>
          <p:cNvSpPr>
            <a:spLocks noChangeArrowheads="1"/>
          </p:cNvSpPr>
          <p:nvPr/>
        </p:nvSpPr>
        <p:spPr bwMode="auto">
          <a:xfrm>
            <a:off x="6478588" y="2528888"/>
            <a:ext cx="1139825" cy="1139825"/>
          </a:xfrm>
          <a:prstGeom prst="ellipse">
            <a:avLst/>
          </a:prstGeom>
          <a:solidFill>
            <a:srgbClr val="FF0000"/>
          </a:solidFill>
          <a:ln w="12700">
            <a:solidFill>
              <a:schemeClr val="tx1"/>
            </a:solidFill>
            <a:round/>
            <a:headEnd/>
            <a:tailEnd/>
          </a:ln>
        </p:spPr>
        <p:txBody>
          <a:bodyPr wrap="none" anchor="ctr"/>
          <a:lstStyle/>
          <a:p>
            <a:endParaRPr lang="en-US"/>
          </a:p>
        </p:txBody>
      </p:sp>
      <p:sp>
        <p:nvSpPr>
          <p:cNvPr id="46097" name="Oval 16"/>
          <p:cNvSpPr>
            <a:spLocks noChangeArrowheads="1"/>
          </p:cNvSpPr>
          <p:nvPr/>
        </p:nvSpPr>
        <p:spPr bwMode="auto">
          <a:xfrm>
            <a:off x="6630988" y="2681288"/>
            <a:ext cx="835025" cy="835025"/>
          </a:xfrm>
          <a:prstGeom prst="ellipse">
            <a:avLst/>
          </a:prstGeom>
          <a:solidFill>
            <a:srgbClr val="FFFFFF"/>
          </a:solidFill>
          <a:ln w="12700">
            <a:solidFill>
              <a:schemeClr val="tx1"/>
            </a:solidFill>
            <a:round/>
            <a:headEnd/>
            <a:tailEnd/>
          </a:ln>
        </p:spPr>
        <p:txBody>
          <a:bodyPr wrap="none" anchor="ctr"/>
          <a:lstStyle/>
          <a:p>
            <a:endParaRPr lang="en-US"/>
          </a:p>
        </p:txBody>
      </p:sp>
      <p:sp>
        <p:nvSpPr>
          <p:cNvPr id="46098" name="Oval 17"/>
          <p:cNvSpPr>
            <a:spLocks noChangeArrowheads="1"/>
          </p:cNvSpPr>
          <p:nvPr/>
        </p:nvSpPr>
        <p:spPr bwMode="auto">
          <a:xfrm>
            <a:off x="6859588" y="2909888"/>
            <a:ext cx="377825" cy="377825"/>
          </a:xfrm>
          <a:prstGeom prst="ellipse">
            <a:avLst/>
          </a:prstGeom>
          <a:solidFill>
            <a:srgbClr val="FF0000"/>
          </a:solidFill>
          <a:ln w="12700">
            <a:solidFill>
              <a:schemeClr val="tx1"/>
            </a:solidFill>
            <a:round/>
            <a:headEnd/>
            <a:tailEnd/>
          </a:ln>
        </p:spPr>
        <p:txBody>
          <a:bodyPr wrap="none" anchor="ctr"/>
          <a:lstStyle/>
          <a:p>
            <a:endParaRPr lang="en-US"/>
          </a:p>
        </p:txBody>
      </p:sp>
      <p:sp>
        <p:nvSpPr>
          <p:cNvPr id="46099" name="Rectangle 27"/>
          <p:cNvSpPr>
            <a:spLocks noChangeArrowheads="1"/>
          </p:cNvSpPr>
          <p:nvPr/>
        </p:nvSpPr>
        <p:spPr bwMode="auto">
          <a:xfrm>
            <a:off x="1222375" y="4359275"/>
            <a:ext cx="1722438" cy="585418"/>
          </a:xfrm>
          <a:prstGeom prst="rect">
            <a:avLst/>
          </a:prstGeom>
          <a:noFill/>
          <a:ln w="9525">
            <a:noFill/>
            <a:miter lim="800000"/>
            <a:headEnd/>
            <a:tailEnd/>
          </a:ln>
        </p:spPr>
        <p:txBody>
          <a:bodyPr lIns="92075" tIns="46038" rIns="92075" bIns="46038">
            <a:spAutoFit/>
          </a:bodyPr>
          <a:lstStyle/>
          <a:p>
            <a:pPr algn="ctr"/>
            <a:r>
              <a:rPr lang="en-US" b="1" dirty="0">
                <a:solidFill>
                  <a:schemeClr val="bg1"/>
                </a:solidFill>
                <a:latin typeface="Times New Roman" pitchFamily="18" charset="0"/>
              </a:rPr>
              <a:t>Accuracy (Trueness)</a:t>
            </a:r>
          </a:p>
        </p:txBody>
      </p:sp>
      <p:sp>
        <p:nvSpPr>
          <p:cNvPr id="46100" name="Rectangle 28"/>
          <p:cNvSpPr>
            <a:spLocks noChangeArrowheads="1"/>
          </p:cNvSpPr>
          <p:nvPr/>
        </p:nvSpPr>
        <p:spPr bwMode="auto">
          <a:xfrm>
            <a:off x="3810000" y="4743450"/>
            <a:ext cx="993349" cy="339196"/>
          </a:xfrm>
          <a:prstGeom prst="rect">
            <a:avLst/>
          </a:prstGeom>
          <a:noFill/>
          <a:ln w="9525">
            <a:noFill/>
            <a:miter lim="800000"/>
            <a:headEnd/>
            <a:tailEnd/>
          </a:ln>
        </p:spPr>
        <p:txBody>
          <a:bodyPr wrap="none" lIns="92075" tIns="46038" rIns="92075" bIns="46038">
            <a:spAutoFit/>
          </a:bodyPr>
          <a:lstStyle/>
          <a:p>
            <a:r>
              <a:rPr lang="en-US" b="1" dirty="0">
                <a:solidFill>
                  <a:schemeClr val="bg1"/>
                </a:solidFill>
                <a:latin typeface="Times New Roman" pitchFamily="18" charset="0"/>
              </a:rPr>
              <a:t>Precision</a:t>
            </a:r>
          </a:p>
        </p:txBody>
      </p:sp>
      <p:sp>
        <p:nvSpPr>
          <p:cNvPr id="46101" name="Rectangle 29"/>
          <p:cNvSpPr>
            <a:spLocks noChangeArrowheads="1"/>
          </p:cNvSpPr>
          <p:nvPr/>
        </p:nvSpPr>
        <p:spPr bwMode="auto">
          <a:xfrm>
            <a:off x="6138863" y="4514850"/>
            <a:ext cx="1240724" cy="486929"/>
          </a:xfrm>
          <a:prstGeom prst="rect">
            <a:avLst/>
          </a:prstGeom>
          <a:noFill/>
          <a:ln w="9525">
            <a:noFill/>
            <a:miter lim="800000"/>
            <a:headEnd/>
            <a:tailEnd/>
          </a:ln>
        </p:spPr>
        <p:txBody>
          <a:bodyPr wrap="none" lIns="92075" tIns="46038" rIns="92075" bIns="46038">
            <a:spAutoFit/>
          </a:bodyPr>
          <a:lstStyle/>
          <a:p>
            <a:pPr algn="ctr">
              <a:lnSpc>
                <a:spcPct val="80000"/>
              </a:lnSpc>
            </a:pPr>
            <a:r>
              <a:rPr lang="en-US" b="1" dirty="0">
                <a:solidFill>
                  <a:schemeClr val="bg1"/>
                </a:solidFill>
                <a:latin typeface="Times New Roman" pitchFamily="18" charset="0"/>
              </a:rPr>
              <a:t>Accuracy &amp;</a:t>
            </a:r>
          </a:p>
          <a:p>
            <a:pPr algn="ctr">
              <a:lnSpc>
                <a:spcPct val="80000"/>
              </a:lnSpc>
            </a:pPr>
            <a:r>
              <a:rPr lang="en-US" b="1" dirty="0">
                <a:solidFill>
                  <a:schemeClr val="bg1"/>
                </a:solidFill>
                <a:latin typeface="Times New Roman" pitchFamily="18" charset="0"/>
              </a:rPr>
              <a:t>Precision</a:t>
            </a:r>
          </a:p>
        </p:txBody>
      </p:sp>
      <p:sp>
        <p:nvSpPr>
          <p:cNvPr id="46102" name="Oval 41"/>
          <p:cNvSpPr>
            <a:spLocks noChangeArrowheads="1"/>
          </p:cNvSpPr>
          <p:nvPr/>
        </p:nvSpPr>
        <p:spPr bwMode="auto">
          <a:xfrm>
            <a:off x="2263775" y="3382963"/>
            <a:ext cx="187325" cy="187325"/>
          </a:xfrm>
          <a:prstGeom prst="ellipse">
            <a:avLst/>
          </a:prstGeom>
          <a:solidFill>
            <a:schemeClr val="tx1"/>
          </a:solidFill>
          <a:ln w="9525">
            <a:solidFill>
              <a:schemeClr val="tx1"/>
            </a:solidFill>
            <a:round/>
            <a:headEnd/>
            <a:tailEnd/>
          </a:ln>
        </p:spPr>
        <p:txBody>
          <a:bodyPr wrap="none" anchor="ctr"/>
          <a:lstStyle/>
          <a:p>
            <a:endParaRPr lang="en-US"/>
          </a:p>
        </p:txBody>
      </p:sp>
      <p:sp>
        <p:nvSpPr>
          <p:cNvPr id="46103" name="Oval 42"/>
          <p:cNvSpPr>
            <a:spLocks noChangeArrowheads="1"/>
          </p:cNvSpPr>
          <p:nvPr/>
        </p:nvSpPr>
        <p:spPr bwMode="auto">
          <a:xfrm>
            <a:off x="1733550" y="2836863"/>
            <a:ext cx="187325" cy="187325"/>
          </a:xfrm>
          <a:prstGeom prst="ellipse">
            <a:avLst/>
          </a:prstGeom>
          <a:solidFill>
            <a:schemeClr val="tx1"/>
          </a:solidFill>
          <a:ln w="9525">
            <a:solidFill>
              <a:schemeClr val="tx1"/>
            </a:solidFill>
            <a:round/>
            <a:headEnd/>
            <a:tailEnd/>
          </a:ln>
        </p:spPr>
        <p:txBody>
          <a:bodyPr wrap="none" anchor="ctr"/>
          <a:lstStyle/>
          <a:p>
            <a:endParaRPr lang="en-US"/>
          </a:p>
        </p:txBody>
      </p:sp>
      <p:sp>
        <p:nvSpPr>
          <p:cNvPr id="46104" name="Oval 43"/>
          <p:cNvSpPr>
            <a:spLocks noChangeArrowheads="1"/>
          </p:cNvSpPr>
          <p:nvPr/>
        </p:nvSpPr>
        <p:spPr bwMode="auto">
          <a:xfrm>
            <a:off x="4713288" y="2478088"/>
            <a:ext cx="187325" cy="187325"/>
          </a:xfrm>
          <a:prstGeom prst="ellipse">
            <a:avLst/>
          </a:prstGeom>
          <a:solidFill>
            <a:schemeClr val="tx1"/>
          </a:solidFill>
          <a:ln w="9525">
            <a:solidFill>
              <a:schemeClr val="tx1"/>
            </a:solidFill>
            <a:round/>
            <a:headEnd/>
            <a:tailEnd/>
          </a:ln>
        </p:spPr>
        <p:txBody>
          <a:bodyPr wrap="none" anchor="ctr"/>
          <a:lstStyle/>
          <a:p>
            <a:endParaRPr lang="en-US"/>
          </a:p>
        </p:txBody>
      </p:sp>
      <p:sp>
        <p:nvSpPr>
          <p:cNvPr id="46105" name="Oval 44"/>
          <p:cNvSpPr>
            <a:spLocks noChangeArrowheads="1"/>
          </p:cNvSpPr>
          <p:nvPr/>
        </p:nvSpPr>
        <p:spPr bwMode="auto">
          <a:xfrm>
            <a:off x="4660900" y="2238375"/>
            <a:ext cx="187325" cy="187325"/>
          </a:xfrm>
          <a:prstGeom prst="ellipse">
            <a:avLst/>
          </a:prstGeom>
          <a:solidFill>
            <a:schemeClr val="bg2"/>
          </a:solidFill>
          <a:ln w="9525">
            <a:solidFill>
              <a:schemeClr val="tx1"/>
            </a:solidFill>
            <a:round/>
            <a:headEnd/>
            <a:tailEnd/>
          </a:ln>
        </p:spPr>
        <p:txBody>
          <a:bodyPr wrap="none" anchor="ctr"/>
          <a:lstStyle/>
          <a:p>
            <a:endParaRPr lang="en-US" dirty="0">
              <a:solidFill>
                <a:schemeClr val="bg1"/>
              </a:solidFill>
            </a:endParaRPr>
          </a:p>
        </p:txBody>
      </p:sp>
      <p:sp>
        <p:nvSpPr>
          <p:cNvPr id="46106" name="Oval 45"/>
          <p:cNvSpPr>
            <a:spLocks noChangeArrowheads="1"/>
          </p:cNvSpPr>
          <p:nvPr/>
        </p:nvSpPr>
        <p:spPr bwMode="auto">
          <a:xfrm>
            <a:off x="4941888" y="2373313"/>
            <a:ext cx="187325" cy="187325"/>
          </a:xfrm>
          <a:prstGeom prst="ellipse">
            <a:avLst/>
          </a:prstGeom>
          <a:solidFill>
            <a:schemeClr val="tx1"/>
          </a:solidFill>
          <a:ln w="9525">
            <a:solidFill>
              <a:schemeClr val="tx1"/>
            </a:solidFill>
            <a:round/>
            <a:headEnd/>
            <a:tailEnd/>
          </a:ln>
        </p:spPr>
        <p:txBody>
          <a:bodyPr wrap="none" anchor="ctr"/>
          <a:lstStyle/>
          <a:p>
            <a:endParaRPr lang="en-US"/>
          </a:p>
        </p:txBody>
      </p:sp>
      <p:grpSp>
        <p:nvGrpSpPr>
          <p:cNvPr id="2" name="Group 50"/>
          <p:cNvGrpSpPr>
            <a:grpSpLocks/>
          </p:cNvGrpSpPr>
          <p:nvPr/>
        </p:nvGrpSpPr>
        <p:grpSpPr bwMode="auto">
          <a:xfrm>
            <a:off x="6824663" y="2867025"/>
            <a:ext cx="444500" cy="425450"/>
            <a:chOff x="4299" y="2226"/>
            <a:chExt cx="280" cy="268"/>
          </a:xfrm>
        </p:grpSpPr>
        <p:sp>
          <p:nvSpPr>
            <p:cNvPr id="46109" name="Oval 46"/>
            <p:cNvSpPr>
              <a:spLocks noChangeArrowheads="1"/>
            </p:cNvSpPr>
            <p:nvPr/>
          </p:nvSpPr>
          <p:spPr bwMode="auto">
            <a:xfrm>
              <a:off x="4461" y="2376"/>
              <a:ext cx="118" cy="118"/>
            </a:xfrm>
            <a:prstGeom prst="ellipse">
              <a:avLst/>
            </a:prstGeom>
            <a:solidFill>
              <a:schemeClr val="tx1"/>
            </a:solidFill>
            <a:ln w="9525">
              <a:solidFill>
                <a:schemeClr val="tx1"/>
              </a:solidFill>
              <a:round/>
              <a:headEnd/>
              <a:tailEnd/>
            </a:ln>
          </p:spPr>
          <p:txBody>
            <a:bodyPr wrap="none" anchor="ctr"/>
            <a:lstStyle/>
            <a:p>
              <a:endParaRPr lang="en-US"/>
            </a:p>
          </p:txBody>
        </p:sp>
        <p:sp>
          <p:nvSpPr>
            <p:cNvPr id="46110" name="Oval 47"/>
            <p:cNvSpPr>
              <a:spLocks noChangeArrowheads="1"/>
            </p:cNvSpPr>
            <p:nvPr/>
          </p:nvSpPr>
          <p:spPr bwMode="auto">
            <a:xfrm>
              <a:off x="4299" y="2361"/>
              <a:ext cx="118" cy="118"/>
            </a:xfrm>
            <a:prstGeom prst="ellipse">
              <a:avLst/>
            </a:prstGeom>
            <a:solidFill>
              <a:schemeClr val="tx1"/>
            </a:solidFill>
            <a:ln w="9525">
              <a:solidFill>
                <a:schemeClr val="tx1"/>
              </a:solidFill>
              <a:round/>
              <a:headEnd/>
              <a:tailEnd/>
            </a:ln>
          </p:spPr>
          <p:txBody>
            <a:bodyPr wrap="none" anchor="ctr"/>
            <a:lstStyle/>
            <a:p>
              <a:endParaRPr lang="en-US"/>
            </a:p>
          </p:txBody>
        </p:sp>
        <p:sp>
          <p:nvSpPr>
            <p:cNvPr id="46111" name="Oval 48"/>
            <p:cNvSpPr>
              <a:spLocks noChangeArrowheads="1"/>
            </p:cNvSpPr>
            <p:nvPr/>
          </p:nvSpPr>
          <p:spPr bwMode="auto">
            <a:xfrm>
              <a:off x="4384" y="2226"/>
              <a:ext cx="118" cy="118"/>
            </a:xfrm>
            <a:prstGeom prst="ellipse">
              <a:avLst/>
            </a:prstGeom>
            <a:solidFill>
              <a:schemeClr val="tx1"/>
            </a:solidFill>
            <a:ln w="9525">
              <a:solidFill>
                <a:schemeClr val="tx1"/>
              </a:solidFill>
              <a:round/>
              <a:headEnd/>
              <a:tailEnd/>
            </a:ln>
          </p:spPr>
          <p:txBody>
            <a:bodyPr wrap="none" anchor="ctr"/>
            <a:lstStyle/>
            <a:p>
              <a:endParaRPr lang="en-US"/>
            </a:p>
          </p:txBody>
        </p:sp>
      </p:grpSp>
      <p:sp>
        <p:nvSpPr>
          <p:cNvPr id="46108" name="Oval 49"/>
          <p:cNvSpPr>
            <a:spLocks noChangeArrowheads="1"/>
          </p:cNvSpPr>
          <p:nvPr/>
        </p:nvSpPr>
        <p:spPr bwMode="auto">
          <a:xfrm>
            <a:off x="2366963" y="2803525"/>
            <a:ext cx="187325" cy="187325"/>
          </a:xfrm>
          <a:prstGeom prst="ellipse">
            <a:avLst/>
          </a:prstGeom>
          <a:solidFill>
            <a:schemeClr val="tx1"/>
          </a:solidFill>
          <a:ln w="9525">
            <a:solidFill>
              <a:schemeClr val="tx1"/>
            </a:solidFill>
            <a:round/>
            <a:headEnd/>
            <a:tailEnd/>
          </a:ln>
        </p:spPr>
        <p:txBody>
          <a:bodyPr wrap="none" anchor="ctr"/>
          <a:lstStyle/>
          <a:p>
            <a:endParaRPr lang="en-US"/>
          </a:p>
        </p:txBody>
      </p:sp>
      <p:sp>
        <p:nvSpPr>
          <p:cNvPr id="32" name="Oval 44"/>
          <p:cNvSpPr>
            <a:spLocks noChangeArrowheads="1"/>
          </p:cNvSpPr>
          <p:nvPr/>
        </p:nvSpPr>
        <p:spPr bwMode="auto">
          <a:xfrm>
            <a:off x="5000628" y="2357430"/>
            <a:ext cx="187325" cy="187325"/>
          </a:xfrm>
          <a:prstGeom prst="ellipse">
            <a:avLst/>
          </a:prstGeom>
          <a:solidFill>
            <a:schemeClr val="bg2"/>
          </a:solidFill>
          <a:ln w="9525">
            <a:solidFill>
              <a:schemeClr val="tx1"/>
            </a:solidFill>
            <a:round/>
            <a:headEnd/>
            <a:tailEnd/>
          </a:ln>
        </p:spPr>
        <p:txBody>
          <a:bodyPr wrap="none" anchor="ctr"/>
          <a:lstStyle/>
          <a:p>
            <a:endParaRPr lang="en-US" dirty="0">
              <a:solidFill>
                <a:schemeClr val="bg1"/>
              </a:solidFill>
            </a:endParaRPr>
          </a:p>
        </p:txBody>
      </p:sp>
      <p:sp>
        <p:nvSpPr>
          <p:cNvPr id="33" name="Oval 44"/>
          <p:cNvSpPr>
            <a:spLocks noChangeArrowheads="1"/>
          </p:cNvSpPr>
          <p:nvPr/>
        </p:nvSpPr>
        <p:spPr bwMode="auto">
          <a:xfrm>
            <a:off x="4714876" y="2500306"/>
            <a:ext cx="187325" cy="187325"/>
          </a:xfrm>
          <a:prstGeom prst="ellipse">
            <a:avLst/>
          </a:prstGeom>
          <a:solidFill>
            <a:schemeClr val="bg2"/>
          </a:solidFill>
          <a:ln w="9525">
            <a:solidFill>
              <a:schemeClr val="tx1"/>
            </a:solidFill>
            <a:round/>
            <a:headEnd/>
            <a:tailEnd/>
          </a:ln>
        </p:spPr>
        <p:txBody>
          <a:bodyPr wrap="none" anchor="ctr"/>
          <a:lstStyle/>
          <a:p>
            <a:endParaRPr lang="en-US" dirty="0">
              <a:solidFill>
                <a:schemeClr val="bg1"/>
              </a:solidFill>
            </a:endParaRPr>
          </a:p>
        </p:txBody>
      </p:sp>
      <p:sp>
        <p:nvSpPr>
          <p:cNvPr id="34" name="Oval 44"/>
          <p:cNvSpPr>
            <a:spLocks noChangeArrowheads="1"/>
          </p:cNvSpPr>
          <p:nvPr/>
        </p:nvSpPr>
        <p:spPr bwMode="auto">
          <a:xfrm>
            <a:off x="7000892" y="2928934"/>
            <a:ext cx="187325" cy="187325"/>
          </a:xfrm>
          <a:prstGeom prst="ellipse">
            <a:avLst/>
          </a:prstGeom>
          <a:solidFill>
            <a:schemeClr val="bg2"/>
          </a:solidFill>
          <a:ln w="9525">
            <a:solidFill>
              <a:schemeClr val="tx1"/>
            </a:solidFill>
            <a:round/>
            <a:headEnd/>
            <a:tailEnd/>
          </a:ln>
        </p:spPr>
        <p:txBody>
          <a:bodyPr wrap="none" anchor="ctr"/>
          <a:lstStyle/>
          <a:p>
            <a:endParaRPr lang="en-US" dirty="0">
              <a:solidFill>
                <a:schemeClr val="bg1"/>
              </a:solidFill>
            </a:endParaRPr>
          </a:p>
        </p:txBody>
      </p:sp>
      <p:sp>
        <p:nvSpPr>
          <p:cNvPr id="35" name="Oval 44"/>
          <p:cNvSpPr>
            <a:spLocks noChangeArrowheads="1"/>
          </p:cNvSpPr>
          <p:nvPr/>
        </p:nvSpPr>
        <p:spPr bwMode="auto">
          <a:xfrm>
            <a:off x="6786578" y="3071810"/>
            <a:ext cx="187325" cy="187325"/>
          </a:xfrm>
          <a:prstGeom prst="ellipse">
            <a:avLst/>
          </a:prstGeom>
          <a:solidFill>
            <a:schemeClr val="bg2"/>
          </a:solidFill>
          <a:ln w="9525">
            <a:solidFill>
              <a:schemeClr val="tx1"/>
            </a:solidFill>
            <a:round/>
            <a:headEnd/>
            <a:tailEnd/>
          </a:ln>
        </p:spPr>
        <p:txBody>
          <a:bodyPr wrap="none" anchor="ctr"/>
          <a:lstStyle/>
          <a:p>
            <a:endParaRPr lang="en-US" dirty="0">
              <a:solidFill>
                <a:schemeClr val="bg1"/>
              </a:solidFill>
            </a:endParaRPr>
          </a:p>
        </p:txBody>
      </p:sp>
      <p:sp>
        <p:nvSpPr>
          <p:cNvPr id="36" name="Oval 44"/>
          <p:cNvSpPr>
            <a:spLocks noChangeArrowheads="1"/>
          </p:cNvSpPr>
          <p:nvPr/>
        </p:nvSpPr>
        <p:spPr bwMode="auto">
          <a:xfrm>
            <a:off x="7072330" y="3143248"/>
            <a:ext cx="187325" cy="187325"/>
          </a:xfrm>
          <a:prstGeom prst="ellipse">
            <a:avLst/>
          </a:prstGeom>
          <a:solidFill>
            <a:schemeClr val="bg2"/>
          </a:solidFill>
          <a:ln w="9525">
            <a:solidFill>
              <a:schemeClr val="tx1"/>
            </a:solidFill>
            <a:round/>
            <a:headEnd/>
            <a:tailEnd/>
          </a:ln>
        </p:spPr>
        <p:txBody>
          <a:bodyPr wrap="none" anchor="ctr"/>
          <a:lstStyle/>
          <a:p>
            <a:endParaRPr lang="en-US" dirty="0">
              <a:solidFill>
                <a:schemeClr val="bg1"/>
              </a:solidFill>
            </a:endParaRPr>
          </a:p>
        </p:txBody>
      </p:sp>
      <p:sp>
        <p:nvSpPr>
          <p:cNvPr id="37" name="Oval 44"/>
          <p:cNvSpPr>
            <a:spLocks noChangeArrowheads="1"/>
          </p:cNvSpPr>
          <p:nvPr/>
        </p:nvSpPr>
        <p:spPr bwMode="auto">
          <a:xfrm>
            <a:off x="2357422" y="2786058"/>
            <a:ext cx="187325" cy="187325"/>
          </a:xfrm>
          <a:prstGeom prst="ellipse">
            <a:avLst/>
          </a:prstGeom>
          <a:solidFill>
            <a:schemeClr val="bg2"/>
          </a:solidFill>
          <a:ln w="9525">
            <a:solidFill>
              <a:schemeClr val="tx1"/>
            </a:solidFill>
            <a:round/>
            <a:headEnd/>
            <a:tailEnd/>
          </a:ln>
        </p:spPr>
        <p:txBody>
          <a:bodyPr wrap="none" anchor="ctr"/>
          <a:lstStyle/>
          <a:p>
            <a:endParaRPr lang="en-US" dirty="0">
              <a:solidFill>
                <a:schemeClr val="bg1"/>
              </a:solidFill>
            </a:endParaRPr>
          </a:p>
        </p:txBody>
      </p:sp>
      <p:sp>
        <p:nvSpPr>
          <p:cNvPr id="38" name="Oval 44"/>
          <p:cNvSpPr>
            <a:spLocks noChangeArrowheads="1"/>
          </p:cNvSpPr>
          <p:nvPr/>
        </p:nvSpPr>
        <p:spPr bwMode="auto">
          <a:xfrm>
            <a:off x="2285984" y="3429000"/>
            <a:ext cx="187325" cy="187325"/>
          </a:xfrm>
          <a:prstGeom prst="ellipse">
            <a:avLst/>
          </a:prstGeom>
          <a:solidFill>
            <a:schemeClr val="bg2"/>
          </a:solidFill>
          <a:ln w="9525">
            <a:solidFill>
              <a:schemeClr val="tx1"/>
            </a:solidFill>
            <a:round/>
            <a:headEnd/>
            <a:tailEnd/>
          </a:ln>
        </p:spPr>
        <p:txBody>
          <a:bodyPr wrap="none" anchor="ctr"/>
          <a:lstStyle/>
          <a:p>
            <a:endParaRPr lang="en-US" dirty="0">
              <a:solidFill>
                <a:schemeClr val="bg1"/>
              </a:solidFill>
            </a:endParaRPr>
          </a:p>
        </p:txBody>
      </p:sp>
      <p:sp>
        <p:nvSpPr>
          <p:cNvPr id="39" name="Oval 44"/>
          <p:cNvSpPr>
            <a:spLocks noChangeArrowheads="1"/>
          </p:cNvSpPr>
          <p:nvPr/>
        </p:nvSpPr>
        <p:spPr bwMode="auto">
          <a:xfrm>
            <a:off x="1714480" y="2786058"/>
            <a:ext cx="187325" cy="187325"/>
          </a:xfrm>
          <a:prstGeom prst="ellipse">
            <a:avLst/>
          </a:prstGeom>
          <a:solidFill>
            <a:schemeClr val="bg2"/>
          </a:solidFill>
          <a:ln w="9525">
            <a:solidFill>
              <a:schemeClr val="tx1"/>
            </a:solidFill>
            <a:round/>
            <a:headEnd/>
            <a:tailEnd/>
          </a:ln>
        </p:spPr>
        <p:txBody>
          <a:bodyPr wrap="none" anchor="ctr"/>
          <a:lstStyle/>
          <a:p>
            <a:endParaRPr lang="en-US" dirty="0">
              <a:solidFill>
                <a:schemeClr val="bg1"/>
              </a:solidFil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363B0201-F685-4497-B6EF-7E052E2E6D44}"/>
              </a:ext>
            </a:extLst>
          </p:cNvPr>
          <p:cNvPicPr>
            <a:picLocks noChangeAspect="1"/>
          </p:cNvPicPr>
          <p:nvPr/>
        </p:nvPicPr>
        <p:blipFill rotWithShape="1">
          <a:blip r:embed="rId2"/>
          <a:srcRect l="31875" t="36316" r="30527" b="27017"/>
          <a:stretch/>
        </p:blipFill>
        <p:spPr>
          <a:xfrm>
            <a:off x="1706980" y="1467852"/>
            <a:ext cx="5730040" cy="3143251"/>
          </a:xfrm>
          <a:prstGeom prst="rect">
            <a:avLst/>
          </a:prstGeom>
        </p:spPr>
      </p:pic>
    </p:spTree>
    <p:extLst>
      <p:ext uri="{BB962C8B-B14F-4D97-AF65-F5344CB8AC3E}">
        <p14:creationId xmlns:p14="http://schemas.microsoft.com/office/powerpoint/2010/main" val="30124095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48EBA6E7-F3B8-4D37-8B1D-87CDDF0A3015}"/>
              </a:ext>
            </a:extLst>
          </p:cNvPr>
          <p:cNvSpPr>
            <a:spLocks noGrp="1" noChangeArrowheads="1"/>
          </p:cNvSpPr>
          <p:nvPr>
            <p:ph type="title"/>
          </p:nvPr>
        </p:nvSpPr>
        <p:spPr>
          <a:xfrm>
            <a:off x="381000" y="0"/>
            <a:ext cx="8458200" cy="685800"/>
          </a:xfrm>
        </p:spPr>
        <p:txBody>
          <a:bodyPr/>
          <a:lstStyle/>
          <a:p>
            <a:pPr eaLnBrk="1" hangingPunct="1"/>
            <a:r>
              <a:rPr lang="en-US" altLang="it-IT" sz="2800" b="0" dirty="0"/>
              <a:t>Sometime signal is easy to recognize</a:t>
            </a:r>
            <a:endParaRPr lang="en-US" altLang="it-IT" sz="2800" dirty="0"/>
          </a:p>
        </p:txBody>
      </p:sp>
      <p:pic>
        <p:nvPicPr>
          <p:cNvPr id="6147" name="Picture 3">
            <a:extLst>
              <a:ext uri="{FF2B5EF4-FFF2-40B4-BE49-F238E27FC236}">
                <a16:creationId xmlns:a16="http://schemas.microsoft.com/office/drawing/2014/main" id="{7070A335-7732-413A-9A73-57A8BD846EB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43098"/>
          <a:stretch/>
        </p:blipFill>
        <p:spPr bwMode="auto">
          <a:xfrm>
            <a:off x="1981200" y="838200"/>
            <a:ext cx="4572000" cy="2364828"/>
          </a:xfrm>
          <a:prstGeom prst="rect">
            <a:avLst/>
          </a:prstGeom>
          <a:noFill/>
          <a:ln w="57150">
            <a:solidFill>
              <a:schemeClr val="tx1"/>
            </a:solidFill>
            <a:miter lim="800000"/>
            <a:headEnd/>
            <a:tailEnd/>
          </a:ln>
          <a:effectLst>
            <a:outerShdw dist="35921" dir="2700000" algn="ctr" rotWithShape="0">
              <a:schemeClr val="tx1"/>
            </a:outerShdw>
          </a:effectLst>
          <a:extLst>
            <a:ext uri="{909E8E84-426E-40DD-AFC4-6F175D3DCCD1}">
              <a14:hiddenFill xmlns:a14="http://schemas.microsoft.com/office/drawing/2010/main">
                <a:solidFill>
                  <a:schemeClr val="accent1"/>
                </a:solidFill>
              </a14:hiddenFill>
            </a:ext>
          </a:extLst>
        </p:spPr>
      </p:pic>
      <p:sp>
        <p:nvSpPr>
          <p:cNvPr id="3" name="Rettangolo 2">
            <a:extLst>
              <a:ext uri="{FF2B5EF4-FFF2-40B4-BE49-F238E27FC236}">
                <a16:creationId xmlns:a16="http://schemas.microsoft.com/office/drawing/2014/main" id="{57928AEC-6F9F-408C-B9DB-790283717EC9}"/>
              </a:ext>
            </a:extLst>
          </p:cNvPr>
          <p:cNvSpPr/>
          <p:nvPr/>
        </p:nvSpPr>
        <p:spPr>
          <a:xfrm>
            <a:off x="228600" y="3355428"/>
            <a:ext cx="8610600" cy="461665"/>
          </a:xfrm>
          <a:prstGeom prst="rect">
            <a:avLst/>
          </a:prstGeom>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rPr>
              <a:t>Sometimes signal is hard to distinguish from noise</a:t>
            </a:r>
            <a:endParaRPr kumimoji="0" lang="it-IT" sz="2400" b="0" i="0" u="none" strike="noStrike" kern="1200" cap="none" spc="0" normalizeH="0" baseline="0" noProof="0" dirty="0">
              <a:ln>
                <a:noFill/>
              </a:ln>
              <a:solidFill>
                <a:srgbClr val="000000"/>
              </a:solidFill>
              <a:effectLst/>
              <a:uLnTx/>
              <a:uFillTx/>
              <a:latin typeface="Verdana" panose="020B0604030504040204" pitchFamily="34" charset="0"/>
              <a:ea typeface="+mn-ea"/>
              <a:cs typeface="Arial" panose="020B0604020202020204" pitchFamily="34" charset="0"/>
            </a:endParaRPr>
          </a:p>
        </p:txBody>
      </p:sp>
      <p:pic>
        <p:nvPicPr>
          <p:cNvPr id="4" name="Immagine 3">
            <a:extLst>
              <a:ext uri="{FF2B5EF4-FFF2-40B4-BE49-F238E27FC236}">
                <a16:creationId xmlns:a16="http://schemas.microsoft.com/office/drawing/2014/main" id="{D4B7D2BF-1B5D-4918-AF23-500670EC7569}"/>
              </a:ext>
            </a:extLst>
          </p:cNvPr>
          <p:cNvPicPr>
            <a:picLocks noChangeAspect="1"/>
          </p:cNvPicPr>
          <p:nvPr/>
        </p:nvPicPr>
        <p:blipFill>
          <a:blip r:embed="rId4"/>
          <a:stretch>
            <a:fillRect/>
          </a:stretch>
        </p:blipFill>
        <p:spPr>
          <a:xfrm>
            <a:off x="1066800" y="3817093"/>
            <a:ext cx="7291448" cy="2005758"/>
          </a:xfrm>
          <a:prstGeom prst="rect">
            <a:avLst/>
          </a:prstGeom>
        </p:spPr>
      </p:pic>
    </p:spTree>
    <p:extLst>
      <p:ext uri="{BB962C8B-B14F-4D97-AF65-F5344CB8AC3E}">
        <p14:creationId xmlns:p14="http://schemas.microsoft.com/office/powerpoint/2010/main" val="388048075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8A17B-707E-4BC2-AD4F-C5E45D49F378}"/>
              </a:ext>
            </a:extLst>
          </p:cNvPr>
          <p:cNvSpPr>
            <a:spLocks noGrp="1"/>
          </p:cNvSpPr>
          <p:nvPr>
            <p:ph type="title"/>
          </p:nvPr>
        </p:nvSpPr>
        <p:spPr/>
        <p:txBody>
          <a:bodyPr>
            <a:normAutofit fontScale="90000"/>
          </a:bodyPr>
          <a:lstStyle/>
          <a:p>
            <a:pPr eaLnBrk="1" fontAlgn="auto" hangingPunct="1">
              <a:spcAft>
                <a:spcPts val="0"/>
              </a:spcAft>
              <a:defRPr/>
            </a:pPr>
            <a:r>
              <a:rPr lang="en-US" dirty="0">
                <a:solidFill>
                  <a:schemeClr val="bg1"/>
                </a:solidFill>
              </a:rPr>
              <a:t>Method Validation- LOD and LOQ</a:t>
            </a:r>
          </a:p>
        </p:txBody>
      </p:sp>
      <p:sp>
        <p:nvSpPr>
          <p:cNvPr id="13315" name="Rectangle 5">
            <a:extLst>
              <a:ext uri="{FF2B5EF4-FFF2-40B4-BE49-F238E27FC236}">
                <a16:creationId xmlns:a16="http://schemas.microsoft.com/office/drawing/2014/main" id="{7817D630-A094-49AA-AC9B-5BCF74BDC4E0}"/>
              </a:ext>
            </a:extLst>
          </p:cNvPr>
          <p:cNvSpPr>
            <a:spLocks noChangeArrowheads="1"/>
          </p:cNvSpPr>
          <p:nvPr/>
        </p:nvSpPr>
        <p:spPr bwMode="auto">
          <a:xfrm>
            <a:off x="762000" y="1382713"/>
            <a:ext cx="7924800"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Sensitivity</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Limit of detection (LOD) – “the lowest content that can</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be measured with reasonable statistical certainty.”</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Limit of quantitative measurement (LOQ) – “the lowest</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concentration of an analyte that can be determined with</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acceptable precision (repeatability) and accuracy under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the stated conditions of the test.”</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it-IT" sz="2400" b="0" i="0" u="none" strike="noStrike" kern="1200" cap="none" spc="0" normalizeH="0" baseline="0" noProof="0">
                <a:ln>
                  <a:noFill/>
                </a:ln>
                <a:solidFill>
                  <a:srgbClr val="FF0000"/>
                </a:solidFill>
                <a:effectLst/>
                <a:uLnTx/>
                <a:uFillTx/>
                <a:latin typeface="Arial" panose="020B0604020202020204" pitchFamily="34" charset="0"/>
                <a:ea typeface="+mn-ea"/>
                <a:cs typeface="Arial" panose="020B0604020202020204" pitchFamily="34" charset="0"/>
              </a:rPr>
              <a:t>• How low can you go?</a:t>
            </a:r>
          </a:p>
        </p:txBody>
      </p:sp>
      <p:pic>
        <p:nvPicPr>
          <p:cNvPr id="10" name="MS900065451[1].mid">
            <a:hlinkClick r:id="" action="ppaction://media"/>
            <a:extLst>
              <a:ext uri="{FF2B5EF4-FFF2-40B4-BE49-F238E27FC236}">
                <a16:creationId xmlns:a16="http://schemas.microsoft.com/office/drawing/2014/main" id="{1318171B-4303-4BF0-AFE5-902E99F1B27C}"/>
              </a:ext>
            </a:extLst>
          </p:cNvPr>
          <p:cNvPicPr>
            <a:picLocks noRot="1" noChangeAspect="1"/>
          </p:cNvPicPr>
          <p:nvPr>
            <a:audioFile r:link="rId1"/>
          </p:nvPr>
        </p:nvPicPr>
        <p:blipFill>
          <a:blip r:embed="rId3">
            <a:extLst>
              <a:ext uri="{28A0092B-C50C-407E-A947-70E740481C1C}">
                <a14:useLocalDpi xmlns:a14="http://schemas.microsoft.com/office/drawing/2010/main" val="0"/>
              </a:ext>
            </a:extLst>
          </a:blip>
          <a:srcRect/>
          <a:stretch>
            <a:fillRect/>
          </a:stretch>
        </p:blipFill>
        <p:spPr bwMode="auto">
          <a:xfrm>
            <a:off x="6629400" y="5943600"/>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3" descr="C:\Users\Mike\AppData\Local\Microsoft\Windows\Temporary Internet Files\Content.IE5\FQJZ3S1B\MC900022236[1].wmf">
            <a:extLst>
              <a:ext uri="{FF2B5EF4-FFF2-40B4-BE49-F238E27FC236}">
                <a16:creationId xmlns:a16="http://schemas.microsoft.com/office/drawing/2014/main" id="{ED0B63D7-8008-4DA3-8AC8-4A40E2C6F4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5486400"/>
            <a:ext cx="1819275" cy="919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4971432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68567" fill="hold"/>
                                        <p:tgtEl>
                                          <p:spTgt spid="10"/>
                                        </p:tgtEl>
                                      </p:cBhvr>
                                    </p:cmd>
                                  </p:childTnLst>
                                </p:cTn>
                              </p:par>
                            </p:childTnLst>
                          </p:cTn>
                        </p:par>
                      </p:childTnLst>
                    </p:cTn>
                  </p:par>
                </p:childTnLst>
              </p:cTn>
              <p:nextCondLst>
                <p:cond evt="onClick" delay="0">
                  <p:tgtEl>
                    <p:spTgt spid="10"/>
                  </p:tgtEl>
                </p:cond>
              </p:nextCondLst>
            </p:seq>
            <p:audio>
              <p:cMediaNode>
                <p:cTn id="7" fill="hold" display="0">
                  <p:stCondLst>
                    <p:cond delay="indefinite"/>
                  </p:stCondLst>
                  <p:endCondLst>
                    <p:cond evt="onNext" delay="0">
                      <p:tgtEl>
                        <p:sldTgt/>
                      </p:tgtEl>
                    </p:cond>
                    <p:cond evt="onPrev" delay="0">
                      <p:tgtEl>
                        <p:sldTgt/>
                      </p:tgtEl>
                    </p:cond>
                    <p:cond evt="onStopAudio" delay="0">
                      <p:tgtEl>
                        <p:sldTgt/>
                      </p:tgtEl>
                    </p:cond>
                  </p:endCondLst>
                </p:cTn>
                <p:tgtEl>
                  <p:spTgt spid="10"/>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6D910-E37B-43EC-9674-0EDCE026B167}"/>
              </a:ext>
            </a:extLst>
          </p:cNvPr>
          <p:cNvSpPr>
            <a:spLocks noGrp="1"/>
          </p:cNvSpPr>
          <p:nvPr>
            <p:ph type="title"/>
          </p:nvPr>
        </p:nvSpPr>
        <p:spPr>
          <a:xfrm>
            <a:off x="457200" y="228600"/>
            <a:ext cx="8229600" cy="1143000"/>
          </a:xfrm>
        </p:spPr>
        <p:txBody>
          <a:bodyPr/>
          <a:lstStyle/>
          <a:p>
            <a:pPr eaLnBrk="1" fontAlgn="auto" hangingPunct="1">
              <a:spcAft>
                <a:spcPts val="0"/>
              </a:spcAft>
              <a:defRPr/>
            </a:pPr>
            <a:r>
              <a:rPr lang="en-US" dirty="0">
                <a:solidFill>
                  <a:schemeClr val="bg1"/>
                </a:solidFill>
              </a:rPr>
              <a:t>Limit of Detection (LOD)</a:t>
            </a:r>
          </a:p>
        </p:txBody>
      </p:sp>
      <p:pic>
        <p:nvPicPr>
          <p:cNvPr id="14339" name="Picture 2">
            <a:extLst>
              <a:ext uri="{FF2B5EF4-FFF2-40B4-BE49-F238E27FC236}">
                <a16:creationId xmlns:a16="http://schemas.microsoft.com/office/drawing/2014/main" id="{4FF118C0-03C8-46AB-8AE7-9CBE1F0C2CB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8155" t="17708" r="8638" b="15625"/>
          <a:stretch>
            <a:fillRect/>
          </a:stretch>
        </p:blipFill>
        <p:spPr bwMode="auto">
          <a:xfrm>
            <a:off x="1371600" y="2743200"/>
            <a:ext cx="6400800" cy="327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Rectangle 6">
            <a:extLst>
              <a:ext uri="{FF2B5EF4-FFF2-40B4-BE49-F238E27FC236}">
                <a16:creationId xmlns:a16="http://schemas.microsoft.com/office/drawing/2014/main" id="{3F029E66-382A-429A-B5F0-EB9E7AA844F6}"/>
              </a:ext>
            </a:extLst>
          </p:cNvPr>
          <p:cNvSpPr>
            <a:spLocks noChangeArrowheads="1"/>
          </p:cNvSpPr>
          <p:nvPr/>
        </p:nvSpPr>
        <p:spPr bwMode="auto">
          <a:xfrm>
            <a:off x="838200" y="1219200"/>
            <a:ext cx="7239000"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Times New Roman" panose="02020603050405020304" pitchFamily="18" charset="0"/>
              </a:defRPr>
            </a:lvl1pPr>
            <a:lvl2pPr marL="742950" indent="-285750">
              <a:spcBef>
                <a:spcPct val="20000"/>
              </a:spcBef>
              <a:buFont typeface="Arial" panose="020B0604020202020204" pitchFamily="34" charset="0"/>
              <a:buChar char="–"/>
              <a:defRPr sz="2800">
                <a:solidFill>
                  <a:schemeClr val="tx1"/>
                </a:solidFill>
                <a:latin typeface="Times New Roman" panose="02020603050405020304" pitchFamily="18" charset="0"/>
              </a:defRPr>
            </a:lvl2pPr>
            <a:lvl3pPr marL="1143000" indent="-228600">
              <a:spcBef>
                <a:spcPct val="20000"/>
              </a:spcBef>
              <a:buFont typeface="Arial" panose="020B0604020202020204" pitchFamily="34" charset="0"/>
              <a:buChar char="•"/>
              <a:defRPr sz="2400">
                <a:solidFill>
                  <a:schemeClr val="tx1"/>
                </a:solidFill>
                <a:latin typeface="Times New Roman" panose="02020603050405020304" pitchFamily="18" charset="0"/>
              </a:defRPr>
            </a:lvl3pPr>
            <a:lvl4pPr marL="16002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4pPr>
            <a:lvl5pPr marL="2057400" indent="-228600">
              <a:spcBef>
                <a:spcPct val="20000"/>
              </a:spcBef>
              <a:buFont typeface="Arial" panose="020B0604020202020204" pitchFamily="34" charset="0"/>
              <a:buChar char="»"/>
              <a:defRPr sz="2000">
                <a:solidFill>
                  <a:schemeClr val="tx1"/>
                </a:solidFill>
                <a:latin typeface="Times New Roman" panose="02020603050405020304" pitchFamily="18"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Times New Roman" panose="02020603050405020304" pitchFamily="18"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it-IT" sz="18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Typically 3 times the signal-to-noise</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it-IT" sz="24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rPr>
              <a:t> (based on standard deviation of the noise)</a:t>
            </a:r>
          </a:p>
        </p:txBody>
      </p:sp>
    </p:spTree>
    <p:extLst>
      <p:ext uri="{BB962C8B-B14F-4D97-AF65-F5344CB8AC3E}">
        <p14:creationId xmlns:p14="http://schemas.microsoft.com/office/powerpoint/2010/main" val="38673981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Date Placeholder 3"/>
          <p:cNvSpPr>
            <a:spLocks noGrp="1"/>
          </p:cNvSpPr>
          <p:nvPr>
            <p:ph type="dt" sz="quarter" idx="10"/>
          </p:nvPr>
        </p:nvSpPr>
        <p:spPr>
          <a:noFill/>
        </p:spPr>
        <p:txBody>
          <a:bodyPr/>
          <a:lstStyle/>
          <a:p>
            <a:r>
              <a:rPr lang="en-US"/>
              <a:t>Industrial Technology Institute</a:t>
            </a:r>
            <a:r>
              <a:rPr lang="en-GB" b="0"/>
              <a:t> </a:t>
            </a:r>
          </a:p>
        </p:txBody>
      </p:sp>
      <p:sp>
        <p:nvSpPr>
          <p:cNvPr id="6" name="Slide Number Placeholder 5"/>
          <p:cNvSpPr>
            <a:spLocks noGrp="1"/>
          </p:cNvSpPr>
          <p:nvPr>
            <p:ph type="sldNum" sz="quarter" idx="12"/>
          </p:nvPr>
        </p:nvSpPr>
        <p:spPr/>
        <p:txBody>
          <a:bodyPr/>
          <a:lstStyle/>
          <a:p>
            <a:pPr>
              <a:defRPr/>
            </a:pPr>
            <a:fld id="{81946F09-1B1A-4B41-BAE0-9CE0D08E5EE4}" type="slidenum">
              <a:rPr lang="en-GB"/>
              <a:pPr>
                <a:defRPr/>
              </a:pPr>
              <a:t>27</a:t>
            </a:fld>
            <a:endParaRPr lang="en-GB"/>
          </a:p>
        </p:txBody>
      </p:sp>
      <p:sp>
        <p:nvSpPr>
          <p:cNvPr id="30724" name="Rectangle 2"/>
          <p:cNvSpPr>
            <a:spLocks noGrp="1" noChangeArrowheads="1"/>
          </p:cNvSpPr>
          <p:nvPr>
            <p:ph type="title"/>
          </p:nvPr>
        </p:nvSpPr>
        <p:spPr>
          <a:xfrm>
            <a:off x="0" y="176213"/>
            <a:ext cx="9144000" cy="701675"/>
          </a:xfrm>
        </p:spPr>
        <p:txBody>
          <a:bodyPr/>
          <a:lstStyle/>
          <a:p>
            <a:pPr algn="ctr" eaLnBrk="1" hangingPunct="1"/>
            <a:r>
              <a:rPr lang="en-US" sz="4000"/>
              <a:t>Limit of Detection (LOD)</a:t>
            </a:r>
          </a:p>
        </p:txBody>
      </p:sp>
      <p:sp>
        <p:nvSpPr>
          <p:cNvPr id="30725" name="Rectangle 3"/>
          <p:cNvSpPr>
            <a:spLocks noGrp="1" noChangeArrowheads="1"/>
          </p:cNvSpPr>
          <p:nvPr>
            <p:ph type="body" idx="1"/>
          </p:nvPr>
        </p:nvSpPr>
        <p:spPr/>
        <p:txBody>
          <a:bodyPr/>
          <a:lstStyle/>
          <a:p>
            <a:pPr eaLnBrk="1" hangingPunct="1"/>
            <a:r>
              <a:rPr lang="en-US"/>
              <a:t>Point where the variability of the measurement is such that it is impossible to distinguish between random fluctuation in the value measured and actual signal. </a:t>
            </a:r>
          </a:p>
          <a:p>
            <a:pPr eaLnBrk="1" hangingPunct="1"/>
            <a:endParaRPr lang="en-US"/>
          </a:p>
          <a:p>
            <a:pPr lvl="1" eaLnBrk="1" hangingPunct="1"/>
            <a:r>
              <a:rPr lang="en-US" sz="1800"/>
              <a:t>LOD = Y</a:t>
            </a:r>
            <a:r>
              <a:rPr lang="en-US" sz="1800" baseline="-25000"/>
              <a:t>B</a:t>
            </a:r>
            <a:r>
              <a:rPr lang="en-US" sz="1800"/>
              <a:t> + 3XS</a:t>
            </a:r>
            <a:r>
              <a:rPr lang="en-US" sz="1800" baseline="-25000"/>
              <a:t>B</a:t>
            </a:r>
          </a:p>
          <a:p>
            <a:pPr lvl="1" eaLnBrk="1" hangingPunct="1"/>
            <a:endParaRPr lang="en-US" sz="1800" baseline="-25000"/>
          </a:p>
          <a:p>
            <a:pPr lvl="2" eaLnBrk="1" hangingPunct="1"/>
            <a:r>
              <a:rPr lang="en-US" sz="1800"/>
              <a:t>Y</a:t>
            </a:r>
            <a:r>
              <a:rPr lang="en-US" sz="1800" baseline="-25000"/>
              <a:t>B = </a:t>
            </a:r>
            <a:r>
              <a:rPr lang="en-US" sz="1800"/>
              <a:t>Mean value measured from the blank</a:t>
            </a:r>
          </a:p>
          <a:p>
            <a:pPr lvl="2" eaLnBrk="1" hangingPunct="1"/>
            <a:endParaRPr lang="en-US" sz="1800"/>
          </a:p>
          <a:p>
            <a:pPr lvl="2" eaLnBrk="1" hangingPunct="1"/>
            <a:r>
              <a:rPr lang="en-US" sz="1800"/>
              <a:t>S</a:t>
            </a:r>
            <a:r>
              <a:rPr lang="en-US" sz="1800" baseline="-25000"/>
              <a:t>B = </a:t>
            </a:r>
            <a:r>
              <a:rPr lang="en-US" sz="1800"/>
              <a:t>Standard Deviation of the value measured from the blank</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86034D4F-EAC4-47E1-979A-7283041B9E66}"/>
              </a:ext>
            </a:extLst>
          </p:cNvPr>
          <p:cNvPicPr>
            <a:picLocks noChangeAspect="1"/>
          </p:cNvPicPr>
          <p:nvPr/>
        </p:nvPicPr>
        <p:blipFill rotWithShape="1">
          <a:blip r:embed="rId2"/>
          <a:srcRect l="31382" t="32982" r="29243" b="15088"/>
          <a:stretch/>
        </p:blipFill>
        <p:spPr>
          <a:xfrm>
            <a:off x="1819777" y="1258522"/>
            <a:ext cx="5504447" cy="4083500"/>
          </a:xfrm>
          <a:prstGeom prst="rect">
            <a:avLst/>
          </a:prstGeom>
        </p:spPr>
      </p:pic>
    </p:spTree>
    <p:extLst>
      <p:ext uri="{BB962C8B-B14F-4D97-AF65-F5344CB8AC3E}">
        <p14:creationId xmlns:p14="http://schemas.microsoft.com/office/powerpoint/2010/main" val="14818359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magine 1">
            <a:extLst>
              <a:ext uri="{FF2B5EF4-FFF2-40B4-BE49-F238E27FC236}">
                <a16:creationId xmlns:a16="http://schemas.microsoft.com/office/drawing/2014/main" id="{124B256F-BB9B-4621-8883-E8D42D3221FA}"/>
              </a:ext>
            </a:extLst>
          </p:cNvPr>
          <p:cNvPicPr>
            <a:picLocks noChangeAspect="1"/>
          </p:cNvPicPr>
          <p:nvPr/>
        </p:nvPicPr>
        <p:blipFill rotWithShape="1">
          <a:blip r:embed="rId2"/>
          <a:srcRect l="31480" t="33333" r="29441" b="33333"/>
          <a:stretch/>
        </p:blipFill>
        <p:spPr>
          <a:xfrm>
            <a:off x="1706980" y="1500894"/>
            <a:ext cx="5730040" cy="2749262"/>
          </a:xfrm>
          <a:prstGeom prst="rect">
            <a:avLst/>
          </a:prstGeom>
        </p:spPr>
      </p:pic>
    </p:spTree>
    <p:extLst>
      <p:ext uri="{BB962C8B-B14F-4D97-AF65-F5344CB8AC3E}">
        <p14:creationId xmlns:p14="http://schemas.microsoft.com/office/powerpoint/2010/main" val="5753766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Date Placeholder 3"/>
          <p:cNvSpPr>
            <a:spLocks noGrp="1"/>
          </p:cNvSpPr>
          <p:nvPr>
            <p:ph type="dt" sz="quarter" idx="10"/>
          </p:nvPr>
        </p:nvSpPr>
        <p:spPr>
          <a:noFill/>
        </p:spPr>
        <p:txBody>
          <a:bodyPr/>
          <a:lstStyle/>
          <a:p>
            <a:r>
              <a:rPr lang="en-US"/>
              <a:t>Industrial Technology Institute</a:t>
            </a:r>
            <a:r>
              <a:rPr lang="en-GB" b="0"/>
              <a:t> </a:t>
            </a:r>
          </a:p>
        </p:txBody>
      </p:sp>
      <p:sp>
        <p:nvSpPr>
          <p:cNvPr id="6" name="Slide Number Placeholder 5"/>
          <p:cNvSpPr>
            <a:spLocks noGrp="1"/>
          </p:cNvSpPr>
          <p:nvPr>
            <p:ph type="sldNum" sz="quarter" idx="12"/>
          </p:nvPr>
        </p:nvSpPr>
        <p:spPr/>
        <p:txBody>
          <a:bodyPr/>
          <a:lstStyle/>
          <a:p>
            <a:pPr>
              <a:defRPr/>
            </a:pPr>
            <a:fld id="{7BEDBA13-3F67-4040-A1AC-78E7417BE199}" type="slidenum">
              <a:rPr lang="en-GB"/>
              <a:pPr>
                <a:defRPr/>
              </a:pPr>
              <a:t>30</a:t>
            </a:fld>
            <a:endParaRPr lang="en-GB"/>
          </a:p>
        </p:txBody>
      </p:sp>
      <p:sp>
        <p:nvSpPr>
          <p:cNvPr id="31748" name="Rectangle 2"/>
          <p:cNvSpPr>
            <a:spLocks noGrp="1" noChangeArrowheads="1"/>
          </p:cNvSpPr>
          <p:nvPr>
            <p:ph type="title"/>
          </p:nvPr>
        </p:nvSpPr>
        <p:spPr>
          <a:xfrm>
            <a:off x="0" y="176213"/>
            <a:ext cx="9144000" cy="701675"/>
          </a:xfrm>
        </p:spPr>
        <p:txBody>
          <a:bodyPr/>
          <a:lstStyle/>
          <a:p>
            <a:pPr algn="ctr" eaLnBrk="1" hangingPunct="1"/>
            <a:r>
              <a:rPr lang="en-US" sz="4000" dirty="0"/>
              <a:t>Limit of Quantification (LOQ)</a:t>
            </a:r>
          </a:p>
        </p:txBody>
      </p:sp>
      <p:sp>
        <p:nvSpPr>
          <p:cNvPr id="31749" name="Rectangle 3"/>
          <p:cNvSpPr>
            <a:spLocks noGrp="1" noChangeArrowheads="1"/>
          </p:cNvSpPr>
          <p:nvPr>
            <p:ph type="body" idx="1"/>
          </p:nvPr>
        </p:nvSpPr>
        <p:spPr/>
        <p:txBody>
          <a:bodyPr/>
          <a:lstStyle/>
          <a:p>
            <a:pPr eaLnBrk="1" hangingPunct="1"/>
            <a:r>
              <a:rPr lang="en-US"/>
              <a:t>Point where the measured value could be quantified reliably</a:t>
            </a:r>
          </a:p>
          <a:p>
            <a:pPr eaLnBrk="1" hangingPunct="1"/>
            <a:endParaRPr lang="en-US"/>
          </a:p>
          <a:p>
            <a:pPr lvl="1" eaLnBrk="1" hangingPunct="1">
              <a:buFontTx/>
              <a:buNone/>
            </a:pPr>
            <a:r>
              <a:rPr lang="en-US" sz="1800"/>
              <a:t>	</a:t>
            </a:r>
            <a:r>
              <a:rPr lang="en-US" sz="1800">
                <a:solidFill>
                  <a:srgbClr val="FF3300"/>
                </a:solidFill>
              </a:rPr>
              <a:t>LOQ = Y</a:t>
            </a:r>
            <a:r>
              <a:rPr lang="en-US" sz="1800" baseline="-10000">
                <a:solidFill>
                  <a:srgbClr val="FF3300"/>
                </a:solidFill>
              </a:rPr>
              <a:t>B </a:t>
            </a:r>
            <a:r>
              <a:rPr lang="en-US" sz="1800">
                <a:solidFill>
                  <a:srgbClr val="FF3300"/>
                </a:solidFill>
              </a:rPr>
              <a:t>+ 10XS</a:t>
            </a:r>
            <a:r>
              <a:rPr lang="en-US" sz="1800" baseline="-25000">
                <a:solidFill>
                  <a:srgbClr val="FF3300"/>
                </a:solidFill>
              </a:rPr>
              <a:t>B</a:t>
            </a:r>
          </a:p>
          <a:p>
            <a:pPr lvl="1" eaLnBrk="1" hangingPunct="1"/>
            <a:endParaRPr lang="en-US" sz="1800" baseline="-25000"/>
          </a:p>
          <a:p>
            <a:pPr lvl="2" eaLnBrk="1" hangingPunct="1"/>
            <a:r>
              <a:rPr lang="en-US" sz="1800"/>
              <a:t>Y</a:t>
            </a:r>
            <a:r>
              <a:rPr lang="en-US" sz="1800" baseline="-10000"/>
              <a:t>B</a:t>
            </a:r>
            <a:r>
              <a:rPr lang="en-US" sz="1800" baseline="-25000"/>
              <a:t> = </a:t>
            </a:r>
            <a:r>
              <a:rPr lang="en-US" sz="1800"/>
              <a:t>Mean value measured from the blank</a:t>
            </a:r>
          </a:p>
          <a:p>
            <a:pPr lvl="2" eaLnBrk="1" hangingPunct="1"/>
            <a:endParaRPr lang="en-US" sz="1800"/>
          </a:p>
          <a:p>
            <a:pPr lvl="2" eaLnBrk="1" hangingPunct="1"/>
            <a:r>
              <a:rPr lang="en-US" sz="1800"/>
              <a:t>S</a:t>
            </a:r>
            <a:r>
              <a:rPr lang="en-US" sz="1800" baseline="-10000"/>
              <a:t>B</a:t>
            </a:r>
            <a:r>
              <a:rPr lang="en-US" sz="1800" baseline="-25000"/>
              <a:t> = </a:t>
            </a:r>
            <a:r>
              <a:rPr lang="en-US" sz="1800"/>
              <a:t>Standard Deviation of the value measured from the blank</a:t>
            </a:r>
          </a:p>
          <a:p>
            <a:pPr eaLnBrk="1" hangingPunct="1"/>
            <a:endParaRPr 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5"/>
          <p:cNvSpPr>
            <a:spLocks noGrp="1"/>
          </p:cNvSpPr>
          <p:nvPr>
            <p:ph type="sldNum" sz="quarter" idx="12"/>
          </p:nvPr>
        </p:nvSpPr>
        <p:spPr>
          <a:noFill/>
        </p:spPr>
        <p:txBody>
          <a:bodyPr/>
          <a:lstStyle/>
          <a:p>
            <a:fld id="{4F24BC27-B70F-4AA1-A0F4-606D2B404BB0}" type="slidenum">
              <a:rPr lang="en-AU" smtClean="0"/>
              <a:pPr/>
              <a:t>31</a:t>
            </a:fld>
            <a:endParaRPr lang="en-AU"/>
          </a:p>
        </p:txBody>
      </p:sp>
      <p:sp>
        <p:nvSpPr>
          <p:cNvPr id="65539" name="Rectangle 2"/>
          <p:cNvSpPr>
            <a:spLocks noGrp="1" noChangeArrowheads="1"/>
          </p:cNvSpPr>
          <p:nvPr>
            <p:ph type="title"/>
          </p:nvPr>
        </p:nvSpPr>
        <p:spPr>
          <a:xfrm>
            <a:off x="500034" y="142852"/>
            <a:ext cx="8229600" cy="523220"/>
          </a:xfrm>
        </p:spPr>
        <p:txBody>
          <a:bodyPr/>
          <a:lstStyle/>
          <a:p>
            <a:pPr algn="ctr" eaLnBrk="1" hangingPunct="1"/>
            <a:r>
              <a:rPr lang="en-US" sz="2800" dirty="0"/>
              <a:t>Test Method Verification</a:t>
            </a:r>
            <a:endParaRPr lang="en-AU" sz="2800" dirty="0"/>
          </a:p>
        </p:txBody>
      </p:sp>
      <p:sp>
        <p:nvSpPr>
          <p:cNvPr id="65540" name="Rectangle 3"/>
          <p:cNvSpPr>
            <a:spLocks noGrp="1" noChangeArrowheads="1"/>
          </p:cNvSpPr>
          <p:nvPr>
            <p:ph type="body" idx="1"/>
          </p:nvPr>
        </p:nvSpPr>
        <p:spPr>
          <a:xfrm>
            <a:off x="395288" y="1142984"/>
            <a:ext cx="8497887" cy="5094304"/>
          </a:xfrm>
        </p:spPr>
        <p:txBody>
          <a:bodyPr/>
          <a:lstStyle/>
          <a:p>
            <a:pPr eaLnBrk="1" hangingPunct="1">
              <a:buFontTx/>
              <a:buNone/>
            </a:pPr>
            <a:r>
              <a:rPr lang="en-US" sz="2800" dirty="0"/>
              <a:t>Any standard method shall be verified before being used in the laboratory</a:t>
            </a:r>
          </a:p>
          <a:p>
            <a:pPr eaLnBrk="1" hangingPunct="1"/>
            <a:r>
              <a:rPr lang="en-US" sz="2800" dirty="0"/>
              <a:t>Verify the </a:t>
            </a:r>
          </a:p>
          <a:p>
            <a:pPr eaLnBrk="1" hangingPunct="1">
              <a:buNone/>
            </a:pPr>
            <a:r>
              <a:rPr lang="en-US" sz="2800" dirty="0"/>
              <a:t>		Recovery</a:t>
            </a:r>
          </a:p>
          <a:p>
            <a:pPr eaLnBrk="1" hangingPunct="1">
              <a:buNone/>
            </a:pPr>
            <a:r>
              <a:rPr lang="en-US" sz="2800" dirty="0"/>
              <a:t>		Accuracy</a:t>
            </a:r>
          </a:p>
          <a:p>
            <a:pPr eaLnBrk="1" hangingPunct="1">
              <a:buNone/>
            </a:pPr>
            <a:r>
              <a:rPr lang="en-US" sz="2800" dirty="0"/>
              <a:t>		Precision (</a:t>
            </a:r>
            <a:r>
              <a:rPr lang="en-US" sz="2400" dirty="0"/>
              <a:t>Repeatability and Reproducibility)</a:t>
            </a:r>
          </a:p>
          <a:p>
            <a:pPr eaLnBrk="1" hangingPunct="1">
              <a:buNone/>
            </a:pPr>
            <a:r>
              <a:rPr lang="en-US" sz="2400"/>
              <a:t>		LOD and LOQ</a:t>
            </a:r>
          </a:p>
          <a:p>
            <a:pPr eaLnBrk="1" hangingPunct="1">
              <a:buNone/>
            </a:pPr>
            <a:r>
              <a:rPr lang="en-US" sz="2400" dirty="0"/>
              <a:t> </a:t>
            </a:r>
          </a:p>
          <a:p>
            <a:pPr eaLnBrk="1" hangingPunct="1">
              <a:buNone/>
            </a:pPr>
            <a:r>
              <a:rPr lang="en-US" sz="2800" dirty="0"/>
              <a:t>	</a:t>
            </a:r>
            <a:endParaRPr lang="en-AU" sz="2800" dirty="0"/>
          </a:p>
        </p:txBody>
      </p:sp>
    </p:spTree>
  </p:cSld>
  <p:clrMapOvr>
    <a:masterClrMapping/>
  </p:clrMapOvr>
</p:sld>
</file>

<file path=ppt/theme/theme1.xml><?xml version="1.0" encoding="utf-8"?>
<a:theme xmlns:a="http://schemas.openxmlformats.org/drawingml/2006/main" name="Artsy">
  <a:themeElements>
    <a:clrScheme name="Artsy 1">
      <a:dk1>
        <a:srgbClr val="000000"/>
      </a:dk1>
      <a:lt1>
        <a:srgbClr val="FFFFCC"/>
      </a:lt1>
      <a:dk2>
        <a:srgbClr val="4D4D4D"/>
      </a:dk2>
      <a:lt2>
        <a:srgbClr val="FFCC00"/>
      </a:lt2>
      <a:accent1>
        <a:srgbClr val="808000"/>
      </a:accent1>
      <a:accent2>
        <a:srgbClr val="CC9900"/>
      </a:accent2>
      <a:accent3>
        <a:srgbClr val="B2B2B2"/>
      </a:accent3>
      <a:accent4>
        <a:srgbClr val="DADAAE"/>
      </a:accent4>
      <a:accent5>
        <a:srgbClr val="C0C0AA"/>
      </a:accent5>
      <a:accent6>
        <a:srgbClr val="B98A00"/>
      </a:accent6>
      <a:hlink>
        <a:srgbClr val="CC6600"/>
      </a:hlink>
      <a:folHlink>
        <a:srgbClr val="969696"/>
      </a:folHlink>
    </a:clrScheme>
    <a:fontScheme name="Artsy">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16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GB" sz="16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Artsy 1">
        <a:dk1>
          <a:srgbClr val="000000"/>
        </a:dk1>
        <a:lt1>
          <a:srgbClr val="FFFFCC"/>
        </a:lt1>
        <a:dk2>
          <a:srgbClr val="4D4D4D"/>
        </a:dk2>
        <a:lt2>
          <a:srgbClr val="FFCC00"/>
        </a:lt2>
        <a:accent1>
          <a:srgbClr val="808000"/>
        </a:accent1>
        <a:accent2>
          <a:srgbClr val="CC9900"/>
        </a:accent2>
        <a:accent3>
          <a:srgbClr val="B2B2B2"/>
        </a:accent3>
        <a:accent4>
          <a:srgbClr val="DADAAE"/>
        </a:accent4>
        <a:accent5>
          <a:srgbClr val="C0C0AA"/>
        </a:accent5>
        <a:accent6>
          <a:srgbClr val="B98A00"/>
        </a:accent6>
        <a:hlink>
          <a:srgbClr val="CC6600"/>
        </a:hlink>
        <a:folHlink>
          <a:srgbClr val="969696"/>
        </a:folHlink>
      </a:clrScheme>
      <a:clrMap bg1="dk2" tx1="lt1" bg2="dk1" tx2="lt2" accent1="accent1" accent2="accent2" accent3="accent3" accent4="accent4" accent5="accent5" accent6="accent6" hlink="hlink" folHlink="folHlink"/>
    </a:extraClrScheme>
    <a:extraClrScheme>
      <a:clrScheme name="Artsy 2">
        <a:dk1>
          <a:srgbClr val="660033"/>
        </a:dk1>
        <a:lt1>
          <a:srgbClr val="FFFFFF"/>
        </a:lt1>
        <a:dk2>
          <a:srgbClr val="B60009"/>
        </a:dk2>
        <a:lt2>
          <a:srgbClr val="B2B2B2"/>
        </a:lt2>
        <a:accent1>
          <a:srgbClr val="CCCC00"/>
        </a:accent1>
        <a:accent2>
          <a:srgbClr val="DE9ABC"/>
        </a:accent2>
        <a:accent3>
          <a:srgbClr val="FFFFFF"/>
        </a:accent3>
        <a:accent4>
          <a:srgbClr val="56002A"/>
        </a:accent4>
        <a:accent5>
          <a:srgbClr val="E2E2AA"/>
        </a:accent5>
        <a:accent6>
          <a:srgbClr val="C98BAA"/>
        </a:accent6>
        <a:hlink>
          <a:srgbClr val="FFAFAF"/>
        </a:hlink>
        <a:folHlink>
          <a:srgbClr val="969696"/>
        </a:folHlink>
      </a:clrScheme>
      <a:clrMap bg1="lt1" tx1="dk1" bg2="lt2" tx2="dk2" accent1="accent1" accent2="accent2" accent3="accent3" accent4="accent4" accent5="accent5" accent6="accent6" hlink="hlink" folHlink="folHlink"/>
    </a:extraClrScheme>
    <a:extraClrScheme>
      <a:clrScheme name="Artsy 3">
        <a:dk1>
          <a:srgbClr val="000000"/>
        </a:dk1>
        <a:lt1>
          <a:srgbClr val="FFFFFF"/>
        </a:lt1>
        <a:dk2>
          <a:srgbClr val="000000"/>
        </a:dk2>
        <a:lt2>
          <a:srgbClr val="B2B2B2"/>
        </a:lt2>
        <a:accent1>
          <a:srgbClr val="C0C0C0"/>
        </a:accent1>
        <a:accent2>
          <a:srgbClr val="DDDDDD"/>
        </a:accent2>
        <a:accent3>
          <a:srgbClr val="FFFFFF"/>
        </a:accent3>
        <a:accent4>
          <a:srgbClr val="000000"/>
        </a:accent4>
        <a:accent5>
          <a:srgbClr val="DCDCDC"/>
        </a:accent5>
        <a:accent6>
          <a:srgbClr val="C8C8C8"/>
        </a:accent6>
        <a:hlink>
          <a:srgbClr val="808080"/>
        </a:hlink>
        <a:folHlink>
          <a:srgbClr val="969696"/>
        </a:folHlink>
      </a:clrScheme>
      <a:clrMap bg1="lt1" tx1="dk1" bg2="lt2" tx2="dk2" accent1="accent1" accent2="accent2" accent3="accent3" accent4="accent4" accent5="accent5" accent6="accent6" hlink="hlink" folHlink="folHlink"/>
    </a:extraClrScheme>
    <a:extraClrScheme>
      <a:clrScheme name="Artsy 4">
        <a:dk1>
          <a:srgbClr val="2C2C42"/>
        </a:dk1>
        <a:lt1>
          <a:srgbClr val="FFFFCC"/>
        </a:lt1>
        <a:dk2>
          <a:srgbClr val="666699"/>
        </a:dk2>
        <a:lt2>
          <a:srgbClr val="FFCC00"/>
        </a:lt2>
        <a:accent1>
          <a:srgbClr val="FF9933"/>
        </a:accent1>
        <a:accent2>
          <a:srgbClr val="808000"/>
        </a:accent2>
        <a:accent3>
          <a:srgbClr val="B8B8CA"/>
        </a:accent3>
        <a:accent4>
          <a:srgbClr val="DADAAE"/>
        </a:accent4>
        <a:accent5>
          <a:srgbClr val="FFCAAD"/>
        </a:accent5>
        <a:accent6>
          <a:srgbClr val="737300"/>
        </a:accent6>
        <a:hlink>
          <a:srgbClr val="CC6600"/>
        </a:hlink>
        <a:folHlink>
          <a:srgbClr val="333399"/>
        </a:folHlink>
      </a:clrScheme>
      <a:clrMap bg1="dk2" tx1="lt1" bg2="dk1" tx2="lt2" accent1="accent1" accent2="accent2" accent3="accent3" accent4="accent4" accent5="accent5" accent6="accent6" hlink="hlink" folHlink="folHlink"/>
    </a:extraClrScheme>
    <a:extraClrScheme>
      <a:clrScheme name="Artsy 5">
        <a:dk1>
          <a:srgbClr val="50000F"/>
        </a:dk1>
        <a:lt1>
          <a:srgbClr val="FFCC00"/>
        </a:lt1>
        <a:dk2>
          <a:srgbClr val="800000"/>
        </a:dk2>
        <a:lt2>
          <a:srgbClr val="FFFFCC"/>
        </a:lt2>
        <a:accent1>
          <a:srgbClr val="808000"/>
        </a:accent1>
        <a:accent2>
          <a:srgbClr val="993366"/>
        </a:accent2>
        <a:accent3>
          <a:srgbClr val="C0AAAA"/>
        </a:accent3>
        <a:accent4>
          <a:srgbClr val="DAAE00"/>
        </a:accent4>
        <a:accent5>
          <a:srgbClr val="C0C0AA"/>
        </a:accent5>
        <a:accent6>
          <a:srgbClr val="8A2D5C"/>
        </a:accent6>
        <a:hlink>
          <a:srgbClr val="FF5050"/>
        </a:hlink>
        <a:folHlink>
          <a:srgbClr val="993300"/>
        </a:folHlink>
      </a:clrScheme>
      <a:clrMap bg1="dk2" tx1="lt1" bg2="dk1" tx2="lt2" accent1="accent1" accent2="accent2" accent3="accent3" accent4="accent4" accent5="accent5" accent6="accent6" hlink="hlink" folHlink="folHlink"/>
    </a:extraClrScheme>
    <a:extraClrScheme>
      <a:clrScheme name="Artsy 6">
        <a:dk1>
          <a:srgbClr val="333300"/>
        </a:dk1>
        <a:lt1>
          <a:srgbClr val="FFCC00"/>
        </a:lt1>
        <a:dk2>
          <a:srgbClr val="666633"/>
        </a:dk2>
        <a:lt2>
          <a:srgbClr val="FFFFCC"/>
        </a:lt2>
        <a:accent1>
          <a:srgbClr val="8F7401"/>
        </a:accent1>
        <a:accent2>
          <a:srgbClr val="CC6600"/>
        </a:accent2>
        <a:accent3>
          <a:srgbClr val="B8B8AD"/>
        </a:accent3>
        <a:accent4>
          <a:srgbClr val="DAAE00"/>
        </a:accent4>
        <a:accent5>
          <a:srgbClr val="C6BCAA"/>
        </a:accent5>
        <a:accent6>
          <a:srgbClr val="B95C00"/>
        </a:accent6>
        <a:hlink>
          <a:srgbClr val="666699"/>
        </a:hlink>
        <a:folHlink>
          <a:srgbClr val="808000"/>
        </a:folHlink>
      </a:clrScheme>
      <a:clrMap bg1="dk2" tx1="lt1" bg2="dk1" tx2="lt2" accent1="accent1" accent2="accent2" accent3="accent3" accent4="accent4" accent5="accent5" accent6="accent6" hlink="hlink" folHlink="folHlink"/>
    </a:extraClrScheme>
    <a:extraClrScheme>
      <a:clrScheme name="Artsy 7">
        <a:dk1>
          <a:srgbClr val="000000"/>
        </a:dk1>
        <a:lt1>
          <a:srgbClr val="FFFFFF"/>
        </a:lt1>
        <a:dk2>
          <a:srgbClr val="40458C"/>
        </a:dk2>
        <a:lt2>
          <a:srgbClr val="FFFFCC"/>
        </a:lt2>
        <a:accent1>
          <a:srgbClr val="8D8DB3"/>
        </a:accent1>
        <a:accent2>
          <a:srgbClr val="B2B2B2"/>
        </a:accent2>
        <a:accent3>
          <a:srgbClr val="AFB0C5"/>
        </a:accent3>
        <a:accent4>
          <a:srgbClr val="DADADA"/>
        </a:accent4>
        <a:accent5>
          <a:srgbClr val="C5C5D6"/>
        </a:accent5>
        <a:accent6>
          <a:srgbClr val="A1A1A1"/>
        </a:accent6>
        <a:hlink>
          <a:srgbClr val="6F89F7"/>
        </a:hlink>
        <a:folHlink>
          <a:srgbClr val="4F56AD"/>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st tubes Design Slid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Blank">
  <a:themeElements>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lank">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it-IT" sz="2400" b="0" i="0" u="none" strike="noStrike" cap="none" normalizeH="0" baseline="0" smtClean="0">
            <a:ln>
              <a:noFill/>
            </a:ln>
            <a:solidFill>
              <a:schemeClr val="tx1"/>
            </a:solidFill>
            <a:effectLst/>
            <a:latin typeface="Verdan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altLang="it-IT" sz="2400" b="0" i="0" u="none" strike="noStrike" cap="none" normalizeH="0" baseline="0" smtClean="0">
            <a:ln>
              <a:noFill/>
            </a:ln>
            <a:solidFill>
              <a:schemeClr val="tx1"/>
            </a:solidFill>
            <a:effectLst/>
            <a:latin typeface="Verdana" panose="020B0604030504040204" pitchFamily="34" charset="0"/>
          </a:defRPr>
        </a:defPPr>
      </a:lstStyle>
    </a:lnDef>
  </a:objectDefaults>
  <a:extraClrSchemeLst>
    <a:extraClrScheme>
      <a:clrScheme name="Blank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Sereno">
  <a:themeElements>
    <a:clrScheme name="">
      <a:dk1>
        <a:srgbClr val="333333"/>
      </a:dk1>
      <a:lt1>
        <a:srgbClr val="A9BDA9"/>
      </a:lt1>
      <a:dk2>
        <a:srgbClr val="004C2B"/>
      </a:dk2>
      <a:lt2>
        <a:srgbClr val="578963"/>
      </a:lt2>
      <a:accent1>
        <a:srgbClr val="FFCCCC"/>
      </a:accent1>
      <a:accent2>
        <a:srgbClr val="B3E1B3"/>
      </a:accent2>
      <a:accent3>
        <a:srgbClr val="D1DBD1"/>
      </a:accent3>
      <a:accent4>
        <a:srgbClr val="2A2A2A"/>
      </a:accent4>
      <a:accent5>
        <a:srgbClr val="FFE2E2"/>
      </a:accent5>
      <a:accent6>
        <a:srgbClr val="A2CCA2"/>
      </a:accent6>
      <a:hlink>
        <a:srgbClr val="BDD7E5"/>
      </a:hlink>
      <a:folHlink>
        <a:srgbClr val="D2AAD2"/>
      </a:folHlink>
    </a:clrScheme>
    <a:fontScheme name="Seren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2075" tIns="46038" rIns="92075" bIns="46038" numCol="1" anchor="t" anchorCtr="0" compatLnSpc="1">
        <a:prstTxWarp prst="textNoShape">
          <a:avLst/>
        </a:prstTxWarp>
      </a:bodyPr>
      <a:lstStyle>
        <a:defPPr marL="0" marR="0" indent="0" algn="l" defTabSz="914400" rtl="0" eaLnBrk="0" fontAlgn="base" latinLnBrk="0" hangingPunct="0">
          <a:lnSpc>
            <a:spcPct val="100000"/>
          </a:lnSpc>
          <a:spcBef>
            <a:spcPct val="20000"/>
          </a:spcBef>
          <a:spcAft>
            <a:spcPct val="0"/>
          </a:spcAft>
          <a:buClr>
            <a:schemeClr val="bg2"/>
          </a:buClr>
          <a:buSzTx/>
          <a:buFont typeface="Monotype Sorts" pitchFamily="2" charset="2"/>
          <a:buChar char="§"/>
          <a:tabLst/>
          <a:defRPr kumimoji="1" lang="en-US" altLang="it-IT" sz="3200" b="0" i="0" u="none" strike="noStrike" cap="none" normalizeH="0" baseline="0" smtClean="0">
            <a:ln>
              <a:noFill/>
            </a:ln>
            <a:solidFill>
              <a:schemeClr val="tx1"/>
            </a:solidFill>
            <a:effectLst/>
            <a:latin typeface="Times New Roman" panose="02020603050405020304" pitchFamily="18"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rgbClr val="808080"/>
                </a:outerShdw>
              </a:effectLst>
            </a14:hiddenEffects>
          </a:ext>
        </a:extLst>
      </a:spPr>
      <a:bodyPr vert="horz" wrap="square" lIns="92075" tIns="46038" rIns="92075" bIns="46038" numCol="1" anchor="t" anchorCtr="0" compatLnSpc="1">
        <a:prstTxWarp prst="textNoShape">
          <a:avLst/>
        </a:prstTxWarp>
      </a:bodyPr>
      <a:lstStyle>
        <a:defPPr marL="0" marR="0" indent="0" algn="l" defTabSz="914400" rtl="0" eaLnBrk="0" fontAlgn="base" latinLnBrk="0" hangingPunct="0">
          <a:lnSpc>
            <a:spcPct val="100000"/>
          </a:lnSpc>
          <a:spcBef>
            <a:spcPct val="20000"/>
          </a:spcBef>
          <a:spcAft>
            <a:spcPct val="0"/>
          </a:spcAft>
          <a:buClr>
            <a:schemeClr val="bg2"/>
          </a:buClr>
          <a:buSzTx/>
          <a:buFont typeface="Monotype Sorts" pitchFamily="2" charset="2"/>
          <a:buChar char="§"/>
          <a:tabLst/>
          <a:defRPr kumimoji="1" lang="en-US" altLang="it-IT" sz="3200" b="0" i="0" u="none" strike="noStrike" cap="none" normalizeH="0" baseline="0" smtClean="0">
            <a:ln>
              <a:noFill/>
            </a:ln>
            <a:solidFill>
              <a:schemeClr val="tx1"/>
            </a:solidFill>
            <a:effectLst/>
            <a:latin typeface="Times New Roman" panose="02020603050405020304" pitchFamily="18" charset="0"/>
          </a:defRPr>
        </a:defPPr>
      </a:lstStyle>
    </a:lnDef>
  </a:objectDefaults>
  <a:extraClrSchemeLst>
    <a:extraClrScheme>
      <a:clrScheme name="Sereno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Sereno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Sereno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Designs\Artsy.pot</Template>
  <TotalTime>2908</TotalTime>
  <Words>905</Words>
  <Application>Microsoft Office PowerPoint</Application>
  <PresentationFormat>Presentazione su schermo (4:3)</PresentationFormat>
  <Paragraphs>153</Paragraphs>
  <Slides>31</Slides>
  <Notes>4</Notes>
  <HiddenSlides>0</HiddenSlides>
  <MMClips>1</MMClips>
  <ScaleCrop>false</ScaleCrop>
  <HeadingPairs>
    <vt:vector size="8" baseType="variant">
      <vt:variant>
        <vt:lpstr>Caratteri utilizzati</vt:lpstr>
      </vt:variant>
      <vt:variant>
        <vt:i4>10</vt:i4>
      </vt:variant>
      <vt:variant>
        <vt:lpstr>Tema</vt:lpstr>
      </vt:variant>
      <vt:variant>
        <vt:i4>5</vt:i4>
      </vt:variant>
      <vt:variant>
        <vt:lpstr>Server OLE incorporati</vt:lpstr>
      </vt:variant>
      <vt:variant>
        <vt:i4>2</vt:i4>
      </vt:variant>
      <vt:variant>
        <vt:lpstr>Titoli diapositive</vt:lpstr>
      </vt:variant>
      <vt:variant>
        <vt:i4>31</vt:i4>
      </vt:variant>
    </vt:vector>
  </HeadingPairs>
  <TitlesOfParts>
    <vt:vector size="48" baseType="lpstr">
      <vt:lpstr>Arial</vt:lpstr>
      <vt:lpstr>Arial Black</vt:lpstr>
      <vt:lpstr>Calibri</vt:lpstr>
      <vt:lpstr>Calibri Light</vt:lpstr>
      <vt:lpstr>Monotype Sorts</vt:lpstr>
      <vt:lpstr>Symbol</vt:lpstr>
      <vt:lpstr>Times</vt:lpstr>
      <vt:lpstr>Times New Roman</vt:lpstr>
      <vt:lpstr>Verdana</vt:lpstr>
      <vt:lpstr>Wingdings</vt:lpstr>
      <vt:lpstr>Artsy</vt:lpstr>
      <vt:lpstr>Test tubes Design Slide</vt:lpstr>
      <vt:lpstr>Blank</vt:lpstr>
      <vt:lpstr>Tema di Office</vt:lpstr>
      <vt:lpstr>Sereno</vt:lpstr>
      <vt:lpstr>Photo Editor Photo</vt:lpstr>
      <vt:lpstr>Chart</vt:lpstr>
      <vt:lpstr>Validazione di un metodo di analisi</vt:lpstr>
      <vt:lpstr>Quando validare un metodo?</vt:lpstr>
      <vt:lpstr>Validazione</vt:lpstr>
      <vt:lpstr>Basic Concepts in Method Validation</vt:lpstr>
      <vt:lpstr>Presentazione standard di PowerPoint</vt:lpstr>
      <vt:lpstr>Presentazione standard di PowerPoint</vt:lpstr>
      <vt:lpstr>Specificity</vt:lpstr>
      <vt:lpstr>Method Validation - Specificity</vt:lpstr>
      <vt:lpstr>Analyte Stability</vt:lpstr>
      <vt:lpstr>Campo di misura (validità)</vt:lpstr>
      <vt:lpstr>Calibration Range</vt:lpstr>
      <vt:lpstr>Linearità</vt:lpstr>
      <vt:lpstr>Linearità</vt:lpstr>
      <vt:lpstr>Linearità</vt:lpstr>
      <vt:lpstr>Presentazione standard di PowerPoint</vt:lpstr>
      <vt:lpstr>Linear Dynamic Range</vt:lpstr>
      <vt:lpstr>Calibration Curve for Perchlorate with Different Matrices</vt:lpstr>
      <vt:lpstr>The Matrix Effect</vt:lpstr>
      <vt:lpstr>Recovery</vt:lpstr>
      <vt:lpstr>Accuracy (Trueness)</vt:lpstr>
      <vt:lpstr>Precision</vt:lpstr>
      <vt:lpstr>Presentazione standard di PowerPoint</vt:lpstr>
      <vt:lpstr>Presentazione standard di PowerPoint</vt:lpstr>
      <vt:lpstr>Sometime signal is easy to recognize</vt:lpstr>
      <vt:lpstr>Method Validation- LOD and LOQ</vt:lpstr>
      <vt:lpstr>Limit of Detection (LOD)</vt:lpstr>
      <vt:lpstr>Limit of Detection (LOD)</vt:lpstr>
      <vt:lpstr>Presentazione standard di PowerPoint</vt:lpstr>
      <vt:lpstr>Presentazione standard di PowerPoint</vt:lpstr>
      <vt:lpstr>Limit of Quantification (LOQ)</vt:lpstr>
      <vt:lpstr>Test Method Verification</vt:lpstr>
    </vt:vector>
  </TitlesOfParts>
  <Company>I.T.I.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Samaranayake</dc:creator>
  <cp:lastModifiedBy>ANDREA CARPENTIERI</cp:lastModifiedBy>
  <cp:revision>203</cp:revision>
  <dcterms:created xsi:type="dcterms:W3CDTF">2004-11-10T04:32:59Z</dcterms:created>
  <dcterms:modified xsi:type="dcterms:W3CDTF">2019-09-09T10:05:04Z</dcterms:modified>
</cp:coreProperties>
</file>