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1" r:id="rId2"/>
    <p:sldId id="266" r:id="rId3"/>
    <p:sldId id="267" r:id="rId4"/>
    <p:sldId id="269" r:id="rId5"/>
    <p:sldId id="271" r:id="rId6"/>
    <p:sldId id="268" r:id="rId7"/>
    <p:sldId id="260" r:id="rId8"/>
    <p:sldId id="265" r:id="rId9"/>
    <p:sldId id="257" r:id="rId10"/>
    <p:sldId id="272" r:id="rId11"/>
    <p:sldId id="264" r:id="rId12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249" autoAdjust="0"/>
  </p:normalViewPr>
  <p:slideViewPr>
    <p:cSldViewPr snapToGrid="0">
      <p:cViewPr>
        <p:scale>
          <a:sx n="70" d="100"/>
          <a:sy n="70" d="100"/>
        </p:scale>
        <p:origin x="-1500" y="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444B78-A167-464A-928D-56B01E4EE46E}" type="datetimeFigureOut">
              <a:rPr lang="it-IT" smtClean="0"/>
              <a:t>08/12/2019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BFF176-8C8E-4410-99CA-18B15B433AF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53041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BFF176-8C8E-4410-99CA-18B15B433AF4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061930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2D0D1CA-4CE5-4223-8607-3D05CC9C1E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F4A4449E-40C4-4774-89B6-C538454D43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727236A-145B-4EF6-B547-71153B0DDE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D0853-0450-46DF-853E-BBAEEB21CC3F}" type="datetimeFigureOut">
              <a:rPr lang="it-IT" smtClean="0"/>
              <a:t>08/12/2019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51FC603-0152-4F9C-8135-0F6A20A0CB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BB92868D-7C04-442D-93C9-6CAAE0D2FE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D7FF-F341-488F-8CB8-35170C51619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89601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A81360E-E261-44FE-BE4E-FB9CCF412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12AB0FF-DE5F-45F2-8960-708E13B299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0D2A54E-87F2-4054-811D-4F941440C3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D0853-0450-46DF-853E-BBAEEB21CC3F}" type="datetimeFigureOut">
              <a:rPr lang="it-IT" smtClean="0"/>
              <a:t>08/12/2019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F0D772C-035F-4B02-8FD0-4A3DE261E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A177A83-5FA4-455F-B67A-2999425F0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D7FF-F341-488F-8CB8-35170C51619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6466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E5373D9F-E858-480A-BE6A-20DBD2B6CA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8F44492D-1CA5-446C-B5B2-7717CCA81C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FAC014BC-55B2-45C1-B856-B343A5ACD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D0853-0450-46DF-853E-BBAEEB21CC3F}" type="datetimeFigureOut">
              <a:rPr lang="it-IT" smtClean="0"/>
              <a:t>08/12/2019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387F3FC1-6283-406F-A72E-10155D38A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7E26AE0-96F3-46B3-BA83-1E3BD1FC85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D7FF-F341-488F-8CB8-35170C51619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366386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D1816B4-519D-47A4-BC26-CA40C6E03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118349DB-9EBE-429A-A4C6-98D20BB4036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A37D61A1-A753-4351-AA63-163803C6AA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4ADBCEC0-234F-491D-A6BA-DC81C2B81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D0853-0450-46DF-853E-BBAEEB21CC3F}" type="datetimeFigureOut">
              <a:rPr lang="it-IT" smtClean="0"/>
              <a:t>08/12/2019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B42BB8E3-E6A9-4BE1-B7BF-F4D4880069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74ACF2D9-477B-4FE7-9198-B264E40D1D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D7FF-F341-488F-8CB8-35170C51619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76097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B4EA3240-09C0-48B2-B250-17DEC8594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E88A17BA-696C-4CE0-909D-844A4083AE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771A07AD-5CE2-440B-95A4-EAE9E384CA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8B76DF48-4252-45BB-B4BA-8086385DEF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3BD6D3F0-7538-443F-BF4D-D74593FC23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BF4820E8-4CE7-4010-8109-DFB4D6AA3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D0853-0450-46DF-853E-BBAEEB21CC3F}" type="datetimeFigureOut">
              <a:rPr lang="it-IT" smtClean="0"/>
              <a:t>08/12/2019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BDCD35DC-5421-40CC-8B00-05767B1F82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FB541A50-23FB-4F01-AD8E-6EA8E3E47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D7FF-F341-488F-8CB8-35170C51619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34305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02698C0A-71ED-44E8-9C2A-5D8950312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B7D0BD55-932D-4C4D-9F2C-AD3A58D04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D0853-0450-46DF-853E-BBAEEB21CC3F}" type="datetimeFigureOut">
              <a:rPr lang="it-IT" smtClean="0"/>
              <a:t>08/12/2019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FA2D98AA-B8C1-43C6-A05B-9524A3F35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ADA6CC10-F88B-4A80-95BD-A429B2606C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D7FF-F341-488F-8CB8-35170C51619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304260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3400CEF1-BFB6-4FFF-883E-C6F06AA69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D0853-0450-46DF-853E-BBAEEB21CC3F}" type="datetimeFigureOut">
              <a:rPr lang="it-IT" smtClean="0"/>
              <a:t>08/12/2019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A1013F00-012E-42B0-9A60-D3A83E2923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7D103D86-F4ED-481C-96F4-5038D3624D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D7FF-F341-488F-8CB8-35170C51619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71515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31F67FD-D72E-4CCA-A2BB-69BDB8302B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B0B79701-799D-4F8A-AAE5-4E98329C74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63078360-D232-4598-ABE0-CE96EBD7D8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D0CC589B-8077-4644-9001-22282DF66F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D0853-0450-46DF-853E-BBAEEB21CC3F}" type="datetimeFigureOut">
              <a:rPr lang="it-IT" smtClean="0"/>
              <a:t>08/12/2019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450AC99F-2D5A-445D-B759-3A460B4CF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51201AD-45A6-4521-BD14-5F6996E507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D7FF-F341-488F-8CB8-35170C51619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422484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F65E76B-69B4-433F-935A-44E857196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FDAA1D50-CD06-4060-9460-277DDBD7CE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B71594F5-C2D1-4F3D-9FD0-3EBCB2631B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051FC770-D357-458B-BA27-C3DDA27B2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D0853-0450-46DF-853E-BBAEEB21CC3F}" type="datetimeFigureOut">
              <a:rPr lang="it-IT" smtClean="0"/>
              <a:t>08/12/2019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8BE46D04-948B-44B1-89F3-89F16932E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AED6F852-A5D9-4192-94CB-7F60AFCA46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D7FF-F341-488F-8CB8-35170C51619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67188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F046D6B-F678-44FB-BA97-314F732E2A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8ABD0DDF-3241-44DC-86FD-AB32B11462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BEF9214-05EF-46CC-AC7E-9D8BF0730F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D0853-0450-46DF-853E-BBAEEB21CC3F}" type="datetimeFigureOut">
              <a:rPr lang="it-IT" smtClean="0"/>
              <a:t>08/12/2019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EFD4902-8B24-432C-B456-7E31BE296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27BA895C-7FBA-426B-BDF1-5696EA4DE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D7FF-F341-488F-8CB8-35170C51619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1348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A140B9A7-7122-402C-A27E-8E1483B2BB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31E4A6BA-1FC7-44FF-AC7C-6932FBEDDE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B990C715-B878-492A-B430-78AD138C5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AD0853-0450-46DF-853E-BBAEEB21CC3F}" type="datetimeFigureOut">
              <a:rPr lang="it-IT" smtClean="0"/>
              <a:t>08/12/2019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FDBC872-24B5-4CC4-95EA-D3AB10F252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B92C9D7-E87B-4C5F-9B87-C38FBAF6B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4ED7FF-F341-488F-8CB8-35170C51619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31458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F7F5587B-D7B6-4499-932D-9242C3C0C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0AD3684-4540-4070-AF6D-D4261BD5C9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91FE38B-30F5-45C2-B341-E94EAD44CBB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D0853-0450-46DF-853E-BBAEEB21CC3F}" type="datetimeFigureOut">
              <a:rPr lang="it-IT" smtClean="0"/>
              <a:t>08/12/2019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EE915B98-1209-447F-8217-8464311560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8FC38568-2374-4FA2-A7AF-9773FA2CAE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ED7FF-F341-488F-8CB8-35170C51619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13307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4038CB10-1F5C-4D54-9DF7-12586DE5B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7546" y="4572000"/>
            <a:ext cx="7058307" cy="1964266"/>
          </a:xfrm>
          <a:prstGeom prst="rect">
            <a:avLst/>
          </a:prstGeom>
          <a:solidFill>
            <a:srgbClr val="2B3F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C99CE989-37D6-4142-9426-0A6ABF6A1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256" y="4767072"/>
            <a:ext cx="6594189" cy="1625210"/>
          </a:xfrm>
        </p:spPr>
        <p:txBody>
          <a:bodyPr>
            <a:normAutofit/>
          </a:bodyPr>
          <a:lstStyle/>
          <a:p>
            <a:pPr algn="r"/>
            <a:r>
              <a:rPr lang="it-IT" sz="3700">
                <a:solidFill>
                  <a:srgbClr val="FFFFFF"/>
                </a:solidFill>
              </a:rPr>
              <a:t>Corso di «Controllo di Macchine ed Azionamenti Elettrici»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4853312-8B56-4657-A87D-DD94FED1A9A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14" r="1" b="8872"/>
          <a:stretch/>
        </p:blipFill>
        <p:spPr bwMode="auto">
          <a:xfrm>
            <a:off x="327547" y="321733"/>
            <a:ext cx="7058306" cy="410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73ED6512-6858-4552-B699-9A97FE9A4E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34655" y="321732"/>
            <a:ext cx="4335613" cy="621453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8258B417-B4B3-4544-B9F3-D49CD0E68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9435" y="917725"/>
            <a:ext cx="3674624" cy="4852362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endParaRPr lang="it-IT" sz="2000" dirty="0">
              <a:solidFill>
                <a:srgbClr val="FFFFFF"/>
              </a:solidFill>
            </a:endParaRPr>
          </a:p>
          <a:p>
            <a:pPr marL="0" indent="0" algn="just">
              <a:buNone/>
            </a:pPr>
            <a:r>
              <a:rPr lang="it-IT" sz="2000" dirty="0">
                <a:solidFill>
                  <a:srgbClr val="FFFFFF"/>
                </a:solidFill>
              </a:rPr>
              <a:t>Schemi di avviamento con logica cablata di Motori Asincroni trifase alimentati da rete</a:t>
            </a:r>
          </a:p>
        </p:txBody>
      </p:sp>
    </p:spTree>
    <p:extLst>
      <p:ext uri="{BB962C8B-B14F-4D97-AF65-F5344CB8AC3E}">
        <p14:creationId xmlns:p14="http://schemas.microsoft.com/office/powerpoint/2010/main" val="21551382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C99CE989-37D6-4142-9426-0A6ABF6A10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4385066"/>
            <a:ext cx="10923638" cy="131764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Azionamenti in logica cablata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C7FFBD00-E696-4FF3-A3A0-4F3057EC0A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11" r="3130" b="-1"/>
          <a:stretch/>
        </p:blipFill>
        <p:spPr bwMode="auto">
          <a:xfrm>
            <a:off x="20" y="10"/>
            <a:ext cx="6095974" cy="425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8CB9552B-2568-42B5-AD16-2057CBD2E3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2874"/>
          <a:stretch/>
        </p:blipFill>
        <p:spPr bwMode="auto">
          <a:xfrm>
            <a:off x="6095999" y="-681"/>
            <a:ext cx="6096001" cy="425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EBAD6A72-88E8-42F7-88B9-CAF744536B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-680"/>
            <a:ext cx="0" cy="4242816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C800968E-0A99-46C4-A9B2-6A63AC66F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-2" y="4242136"/>
            <a:ext cx="12192002" cy="0"/>
          </a:xfrm>
          <a:prstGeom prst="line">
            <a:avLst/>
          </a:prstGeom>
          <a:ln w="1016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266481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Rectangle 72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C3802CC-1F8F-4FD8-A120-EB03FA444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800">
                <a:solidFill>
                  <a:srgbClr val="FFFFFF"/>
                </a:solidFill>
              </a:rPr>
              <a:t>Componenti di protezione utilizzati per la logica cablata</a:t>
            </a:r>
          </a:p>
        </p:txBody>
      </p:sp>
      <p:cxnSp>
        <p:nvCxnSpPr>
          <p:cNvPr id="3079" name="Straight Connector 74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>
            <a:extLst>
              <a:ext uri="{FF2B5EF4-FFF2-40B4-BE49-F238E27FC236}">
                <a16:creationId xmlns:a16="http://schemas.microsoft.com/office/drawing/2014/main" id="{BEA9B2D6-40AF-4DC3-97E1-03B25E5781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0707" y="2426818"/>
            <a:ext cx="3997637" cy="399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080" name="Straight Connector 76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6" name="Picture 4">
            <a:extLst>
              <a:ext uri="{FF2B5EF4-FFF2-40B4-BE49-F238E27FC236}">
                <a16:creationId xmlns:a16="http://schemas.microsoft.com/office/drawing/2014/main" id="{66F2C87F-0E7D-4402-A6A3-4D5CC8201B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62259" y="2426818"/>
            <a:ext cx="4621545" cy="399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795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99AE2756-0FC4-4155-83E7-58AAAB63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5689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247AB924-1B87-43FC-B7C7-B112D5C51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C3802CC-1F8F-4FD8-A120-EB03FA444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000">
                <a:solidFill>
                  <a:srgbClr val="FFFFFF"/>
                </a:solidFill>
              </a:rPr>
              <a:t>Componenti di segnalamento e comando utilizzati per la logica cablata</a:t>
            </a: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id="{7D16491E-4946-4951-A3A6-7FB11F617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0040" y="1021946"/>
            <a:ext cx="3425609" cy="2569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>
            <a:extLst>
              <a:ext uri="{FF2B5EF4-FFF2-40B4-BE49-F238E27FC236}">
                <a16:creationId xmlns:a16="http://schemas.microsoft.com/office/drawing/2014/main" id="{70A43D23-94F6-4591-837B-44500F4E0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49725" y="889761"/>
            <a:ext cx="3433324" cy="245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818DC98F-4057-4645-B948-F604F39A9C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53400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8" name="Picture 2">
            <a:extLst>
              <a:ext uri="{FF2B5EF4-FFF2-40B4-BE49-F238E27FC236}">
                <a16:creationId xmlns:a16="http://schemas.microsoft.com/office/drawing/2014/main" id="{6461C0FD-CDB8-4AE9-8F0A-6FA4D70D46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409443" y="878930"/>
            <a:ext cx="3423916" cy="2567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DAD2B705-4A9B-408D-AA80-4F41045E0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7212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96000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Rectangle 74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4C3802CC-1F8F-4FD8-A120-EB03FA444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000">
                <a:solidFill>
                  <a:srgbClr val="FFFFFF"/>
                </a:solidFill>
              </a:rPr>
              <a:t>Componenti di segnalamento e comando utilizzati per la logica cablata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5A12C2F7-9F4B-4E35-B1A7-A04F30CEBE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37439" y="256125"/>
            <a:ext cx="3997637" cy="399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>
            <a:extLst>
              <a:ext uri="{FF2B5EF4-FFF2-40B4-BE49-F238E27FC236}">
                <a16:creationId xmlns:a16="http://schemas.microsoft.com/office/drawing/2014/main" id="{20293146-4081-4BF9-93B6-0D70D0972A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56925" y="256125"/>
            <a:ext cx="3997637" cy="399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16749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34348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33B3BDA7-597D-4FD5-94F3-2D1AF2FE5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6657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Schema marcia-</a:t>
            </a:r>
            <a:r>
              <a:rPr lang="en-US" sz="38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arresto</a:t>
            </a:r>
            <a:r>
              <a:rPr lang="en-US" sz="3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di un </a:t>
            </a:r>
            <a:r>
              <a:rPr lang="en-US" sz="38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motore</a:t>
            </a:r>
            <a:r>
              <a:rPr lang="en-US" sz="3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8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asincrono</a:t>
            </a:r>
            <a:r>
              <a:rPr lang="en-US" sz="38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800" kern="120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trifase</a:t>
            </a:r>
            <a:endParaRPr lang="en-US" sz="38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144863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magine 3">
            <a:extLst>
              <a:ext uri="{FF2B5EF4-FFF2-40B4-BE49-F238E27FC236}">
                <a16:creationId xmlns:a16="http://schemas.microsoft.com/office/drawing/2014/main" id="{3CF2585C-A22E-4CDE-9034-8E0926A012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6724" y="2509911"/>
            <a:ext cx="8983453" cy="39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1760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3">
            <a:extLst>
              <a:ext uri="{FF2B5EF4-FFF2-40B4-BE49-F238E27FC236}">
                <a16:creationId xmlns:a16="http://schemas.microsoft.com/office/drawing/2014/main" id="{A6162263-E2A3-40C6-BFD6-20B06E6C6C88}"/>
              </a:ext>
            </a:extLst>
          </p:cNvPr>
          <p:cNvGrpSpPr/>
          <p:nvPr/>
        </p:nvGrpSpPr>
        <p:grpSpPr>
          <a:xfrm>
            <a:off x="10632929" y="4969929"/>
            <a:ext cx="338667" cy="338667"/>
            <a:chOff x="3953933" y="3259666"/>
            <a:chExt cx="338667" cy="338667"/>
          </a:xfrm>
          <a:solidFill>
            <a:srgbClr val="FF0000"/>
          </a:solidFill>
        </p:grpSpPr>
        <p:sp>
          <p:nvSpPr>
            <p:cNvPr id="5" name="Ovale 4">
              <a:extLst>
                <a:ext uri="{FF2B5EF4-FFF2-40B4-BE49-F238E27FC236}">
                  <a16:creationId xmlns:a16="http://schemas.microsoft.com/office/drawing/2014/main" id="{CD8A500F-9A6B-4E97-8033-79FCA7A45B41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6" name="Connettore diritto 5">
              <a:extLst>
                <a:ext uri="{FF2B5EF4-FFF2-40B4-BE49-F238E27FC236}">
                  <a16:creationId xmlns:a16="http://schemas.microsoft.com/office/drawing/2014/main" id="{A1B875B5-112B-4477-8A99-BFDDAE1AAF70}"/>
                </a:ext>
              </a:extLst>
            </p:cNvPr>
            <p:cNvCxnSpPr>
              <a:stCxn id="5" idx="1"/>
              <a:endCxn id="5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nettore diritto 6">
              <a:extLst>
                <a:ext uri="{FF2B5EF4-FFF2-40B4-BE49-F238E27FC236}">
                  <a16:creationId xmlns:a16="http://schemas.microsoft.com/office/drawing/2014/main" id="{632CCDC6-2A8E-40E3-B8EC-5CAED285CF86}"/>
                </a:ext>
              </a:extLst>
            </p:cNvPr>
            <p:cNvCxnSpPr>
              <a:stCxn id="5" idx="7"/>
              <a:endCxn id="5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uppo 7">
            <a:extLst>
              <a:ext uri="{FF2B5EF4-FFF2-40B4-BE49-F238E27FC236}">
                <a16:creationId xmlns:a16="http://schemas.microsoft.com/office/drawing/2014/main" id="{7F340E22-C53C-4060-8CF3-F31414FC4C29}"/>
              </a:ext>
            </a:extLst>
          </p:cNvPr>
          <p:cNvGrpSpPr/>
          <p:nvPr/>
        </p:nvGrpSpPr>
        <p:grpSpPr>
          <a:xfrm>
            <a:off x="11116131" y="4969930"/>
            <a:ext cx="338667" cy="338667"/>
            <a:chOff x="3953933" y="3259666"/>
            <a:chExt cx="338667" cy="338667"/>
          </a:xfrm>
          <a:solidFill>
            <a:srgbClr val="00B050"/>
          </a:solidFill>
        </p:grpSpPr>
        <p:sp>
          <p:nvSpPr>
            <p:cNvPr id="9" name="Ovale 8">
              <a:extLst>
                <a:ext uri="{FF2B5EF4-FFF2-40B4-BE49-F238E27FC236}">
                  <a16:creationId xmlns:a16="http://schemas.microsoft.com/office/drawing/2014/main" id="{EAB2F58E-D1FF-40E1-88C0-CCD8A21C422B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10" name="Connettore diritto 9">
              <a:extLst>
                <a:ext uri="{FF2B5EF4-FFF2-40B4-BE49-F238E27FC236}">
                  <a16:creationId xmlns:a16="http://schemas.microsoft.com/office/drawing/2014/main" id="{07C6D066-CCB1-4DED-A7AA-5137C87884D1}"/>
                </a:ext>
              </a:extLst>
            </p:cNvPr>
            <p:cNvCxnSpPr>
              <a:cxnSpLocks/>
              <a:stCxn id="9" idx="1"/>
              <a:endCxn id="9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nettore diritto 10">
              <a:extLst>
                <a:ext uri="{FF2B5EF4-FFF2-40B4-BE49-F238E27FC236}">
                  <a16:creationId xmlns:a16="http://schemas.microsoft.com/office/drawing/2014/main" id="{17FE7384-CD2D-4CE2-AEB8-541A927A6BA9}"/>
                </a:ext>
              </a:extLst>
            </p:cNvPr>
            <p:cNvCxnSpPr>
              <a:cxnSpLocks/>
              <a:stCxn id="9" idx="7"/>
              <a:endCxn id="9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uppo 11">
            <a:extLst>
              <a:ext uri="{FF2B5EF4-FFF2-40B4-BE49-F238E27FC236}">
                <a16:creationId xmlns:a16="http://schemas.microsoft.com/office/drawing/2014/main" id="{267D3CDF-90BB-4D5B-90A1-598A714C5209}"/>
              </a:ext>
            </a:extLst>
          </p:cNvPr>
          <p:cNvGrpSpPr/>
          <p:nvPr/>
        </p:nvGrpSpPr>
        <p:grpSpPr>
          <a:xfrm>
            <a:off x="11599333" y="4969930"/>
            <a:ext cx="338667" cy="338667"/>
            <a:chOff x="3953933" y="3259666"/>
            <a:chExt cx="338667" cy="338667"/>
          </a:xfrm>
          <a:solidFill>
            <a:srgbClr val="FFC000"/>
          </a:solidFill>
        </p:grpSpPr>
        <p:sp>
          <p:nvSpPr>
            <p:cNvPr id="13" name="Ovale 12">
              <a:extLst>
                <a:ext uri="{FF2B5EF4-FFF2-40B4-BE49-F238E27FC236}">
                  <a16:creationId xmlns:a16="http://schemas.microsoft.com/office/drawing/2014/main" id="{DDD0605E-9D0D-4577-90AA-844A2380BC78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14" name="Connettore diritto 13">
              <a:extLst>
                <a:ext uri="{FF2B5EF4-FFF2-40B4-BE49-F238E27FC236}">
                  <a16:creationId xmlns:a16="http://schemas.microsoft.com/office/drawing/2014/main" id="{6468AD44-DD60-421F-B267-18A73A006B15}"/>
                </a:ext>
              </a:extLst>
            </p:cNvPr>
            <p:cNvCxnSpPr>
              <a:stCxn id="13" idx="1"/>
              <a:endCxn id="13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ttore diritto 14">
              <a:extLst>
                <a:ext uri="{FF2B5EF4-FFF2-40B4-BE49-F238E27FC236}">
                  <a16:creationId xmlns:a16="http://schemas.microsoft.com/office/drawing/2014/main" id="{EC85BBEB-14E4-4360-A1AB-095D6484116C}"/>
                </a:ext>
              </a:extLst>
            </p:cNvPr>
            <p:cNvCxnSpPr>
              <a:stCxn id="13" idx="7"/>
              <a:endCxn id="13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7" name="Connettore diritto 46">
            <a:extLst>
              <a:ext uri="{FF2B5EF4-FFF2-40B4-BE49-F238E27FC236}">
                <a16:creationId xmlns:a16="http://schemas.microsoft.com/office/drawing/2014/main" id="{9DC96D11-199B-4E72-8352-0A334AD6ED53}"/>
              </a:ext>
            </a:extLst>
          </p:cNvPr>
          <p:cNvCxnSpPr>
            <a:cxnSpLocks/>
          </p:cNvCxnSpPr>
          <p:nvPr/>
        </p:nvCxnSpPr>
        <p:spPr>
          <a:xfrm>
            <a:off x="11292725" y="3281443"/>
            <a:ext cx="0" cy="168848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ttore diritto 50">
            <a:extLst>
              <a:ext uri="{FF2B5EF4-FFF2-40B4-BE49-F238E27FC236}">
                <a16:creationId xmlns:a16="http://schemas.microsoft.com/office/drawing/2014/main" id="{27856B47-4BFB-49FD-B976-1054C555673F}"/>
              </a:ext>
            </a:extLst>
          </p:cNvPr>
          <p:cNvCxnSpPr>
            <a:cxnSpLocks/>
            <a:endCxn id="5" idx="0"/>
          </p:cNvCxnSpPr>
          <p:nvPr/>
        </p:nvCxnSpPr>
        <p:spPr>
          <a:xfrm>
            <a:off x="10802263" y="3337212"/>
            <a:ext cx="0" cy="163271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uppo 53">
            <a:extLst>
              <a:ext uri="{FF2B5EF4-FFF2-40B4-BE49-F238E27FC236}">
                <a16:creationId xmlns:a16="http://schemas.microsoft.com/office/drawing/2014/main" id="{CC946D69-30E1-4F27-AE26-D59EFF50382F}"/>
              </a:ext>
            </a:extLst>
          </p:cNvPr>
          <p:cNvGrpSpPr/>
          <p:nvPr/>
        </p:nvGrpSpPr>
        <p:grpSpPr>
          <a:xfrm>
            <a:off x="11647879" y="2937088"/>
            <a:ext cx="123499" cy="431875"/>
            <a:chOff x="2615205" y="2416488"/>
            <a:chExt cx="127995" cy="618811"/>
          </a:xfrm>
        </p:grpSpPr>
        <p:cxnSp>
          <p:nvCxnSpPr>
            <p:cNvPr id="55" name="Connettore diritto 54">
              <a:extLst>
                <a:ext uri="{FF2B5EF4-FFF2-40B4-BE49-F238E27FC236}">
                  <a16:creationId xmlns:a16="http://schemas.microsoft.com/office/drawing/2014/main" id="{CEBE9F71-8127-4B35-96C6-0168C1FC7346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Connettore diritto 55">
              <a:extLst>
                <a:ext uri="{FF2B5EF4-FFF2-40B4-BE49-F238E27FC236}">
                  <a16:creationId xmlns:a16="http://schemas.microsoft.com/office/drawing/2014/main" id="{3FA9E1B2-283D-4C72-B066-76893BB7BBD0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57" name="Connettore diritto 56">
            <a:extLst>
              <a:ext uri="{FF2B5EF4-FFF2-40B4-BE49-F238E27FC236}">
                <a16:creationId xmlns:a16="http://schemas.microsoft.com/office/drawing/2014/main" id="{376044D0-1832-42DF-B0E5-0B23DCC7A499}"/>
              </a:ext>
            </a:extLst>
          </p:cNvPr>
          <p:cNvCxnSpPr>
            <a:cxnSpLocks/>
          </p:cNvCxnSpPr>
          <p:nvPr/>
        </p:nvCxnSpPr>
        <p:spPr>
          <a:xfrm>
            <a:off x="11775083" y="3362612"/>
            <a:ext cx="0" cy="160731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nettore diritto 62">
            <a:extLst>
              <a:ext uri="{FF2B5EF4-FFF2-40B4-BE49-F238E27FC236}">
                <a16:creationId xmlns:a16="http://schemas.microsoft.com/office/drawing/2014/main" id="{35889361-FCD9-4399-B540-8D1F30DDAE35}"/>
              </a:ext>
            </a:extLst>
          </p:cNvPr>
          <p:cNvCxnSpPr>
            <a:cxnSpLocks/>
          </p:cNvCxnSpPr>
          <p:nvPr/>
        </p:nvCxnSpPr>
        <p:spPr>
          <a:xfrm>
            <a:off x="10800945" y="2442037"/>
            <a:ext cx="0" cy="46466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nettore diritto 64">
            <a:extLst>
              <a:ext uri="{FF2B5EF4-FFF2-40B4-BE49-F238E27FC236}">
                <a16:creationId xmlns:a16="http://schemas.microsoft.com/office/drawing/2014/main" id="{86FD9CA9-F38A-439C-AAAF-4B02B58EB193}"/>
              </a:ext>
            </a:extLst>
          </p:cNvPr>
          <p:cNvCxnSpPr>
            <a:cxnSpLocks/>
          </p:cNvCxnSpPr>
          <p:nvPr/>
        </p:nvCxnSpPr>
        <p:spPr>
          <a:xfrm>
            <a:off x="11288835" y="2465848"/>
            <a:ext cx="0" cy="46466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nettore diritto 65">
            <a:extLst>
              <a:ext uri="{FF2B5EF4-FFF2-40B4-BE49-F238E27FC236}">
                <a16:creationId xmlns:a16="http://schemas.microsoft.com/office/drawing/2014/main" id="{C7754C78-BA75-4DFA-BFBA-5FEC1F6FD17F}"/>
              </a:ext>
            </a:extLst>
          </p:cNvPr>
          <p:cNvCxnSpPr>
            <a:cxnSpLocks/>
          </p:cNvCxnSpPr>
          <p:nvPr/>
        </p:nvCxnSpPr>
        <p:spPr>
          <a:xfrm>
            <a:off x="11767462" y="2447381"/>
            <a:ext cx="0" cy="46466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nettore diritto 71">
            <a:extLst>
              <a:ext uri="{FF2B5EF4-FFF2-40B4-BE49-F238E27FC236}">
                <a16:creationId xmlns:a16="http://schemas.microsoft.com/office/drawing/2014/main" id="{9F2C09F0-860D-4E78-8900-DED0CCF278C7}"/>
              </a:ext>
            </a:extLst>
          </p:cNvPr>
          <p:cNvCxnSpPr>
            <a:cxnSpLocks/>
          </p:cNvCxnSpPr>
          <p:nvPr/>
        </p:nvCxnSpPr>
        <p:spPr>
          <a:xfrm>
            <a:off x="10221385" y="4029571"/>
            <a:ext cx="0" cy="95423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nettore diritto 75">
            <a:extLst>
              <a:ext uri="{FF2B5EF4-FFF2-40B4-BE49-F238E27FC236}">
                <a16:creationId xmlns:a16="http://schemas.microsoft.com/office/drawing/2014/main" id="{21A2A6D9-6FAC-4BB7-B696-98DD52C5B2F8}"/>
              </a:ext>
            </a:extLst>
          </p:cNvPr>
          <p:cNvCxnSpPr>
            <a:cxnSpLocks/>
          </p:cNvCxnSpPr>
          <p:nvPr/>
        </p:nvCxnSpPr>
        <p:spPr>
          <a:xfrm>
            <a:off x="10224769" y="5140852"/>
            <a:ext cx="1588" cy="38825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6" name="Gruppo 95">
            <a:extLst>
              <a:ext uri="{FF2B5EF4-FFF2-40B4-BE49-F238E27FC236}">
                <a16:creationId xmlns:a16="http://schemas.microsoft.com/office/drawing/2014/main" id="{58A29E98-156E-49D8-9C80-88E12B83725F}"/>
              </a:ext>
            </a:extLst>
          </p:cNvPr>
          <p:cNvGrpSpPr/>
          <p:nvPr/>
        </p:nvGrpSpPr>
        <p:grpSpPr>
          <a:xfrm>
            <a:off x="11292725" y="2874435"/>
            <a:ext cx="130574" cy="432000"/>
            <a:chOff x="5173134" y="3122084"/>
            <a:chExt cx="158663" cy="613832"/>
          </a:xfrm>
        </p:grpSpPr>
        <p:cxnSp>
          <p:nvCxnSpPr>
            <p:cNvPr id="97" name="Connettore diritto 96">
              <a:extLst>
                <a:ext uri="{FF2B5EF4-FFF2-40B4-BE49-F238E27FC236}">
                  <a16:creationId xmlns:a16="http://schemas.microsoft.com/office/drawing/2014/main" id="{F74D7040-13B0-4A5B-94DA-F86FA0C56FB3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Connettore diritto 97">
              <a:extLst>
                <a:ext uri="{FF2B5EF4-FFF2-40B4-BE49-F238E27FC236}">
                  <a16:creationId xmlns:a16="http://schemas.microsoft.com/office/drawing/2014/main" id="{C8C87D06-8156-4FBA-B739-A368C2739739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Connettore diritto 98">
              <a:extLst>
                <a:ext uri="{FF2B5EF4-FFF2-40B4-BE49-F238E27FC236}">
                  <a16:creationId xmlns:a16="http://schemas.microsoft.com/office/drawing/2014/main" id="{AE2F64C1-7D8C-4FFC-8D22-05EB8539DF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1" name="Gruppo 110">
            <a:extLst>
              <a:ext uri="{FF2B5EF4-FFF2-40B4-BE49-F238E27FC236}">
                <a16:creationId xmlns:a16="http://schemas.microsoft.com/office/drawing/2014/main" id="{1DC6D01C-8180-43F7-98D2-3CBFBCFC13D9}"/>
              </a:ext>
            </a:extLst>
          </p:cNvPr>
          <p:cNvGrpSpPr/>
          <p:nvPr/>
        </p:nvGrpSpPr>
        <p:grpSpPr>
          <a:xfrm>
            <a:off x="10677446" y="2906706"/>
            <a:ext cx="123499" cy="431875"/>
            <a:chOff x="2615205" y="2416488"/>
            <a:chExt cx="127995" cy="618811"/>
          </a:xfrm>
        </p:grpSpPr>
        <p:cxnSp>
          <p:nvCxnSpPr>
            <p:cNvPr id="112" name="Connettore diritto 111">
              <a:extLst>
                <a:ext uri="{FF2B5EF4-FFF2-40B4-BE49-F238E27FC236}">
                  <a16:creationId xmlns:a16="http://schemas.microsoft.com/office/drawing/2014/main" id="{F7784833-4F2A-4176-A151-39F201211740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3" name="Connettore diritto 112">
              <a:extLst>
                <a:ext uri="{FF2B5EF4-FFF2-40B4-BE49-F238E27FC236}">
                  <a16:creationId xmlns:a16="http://schemas.microsoft.com/office/drawing/2014/main" id="{10B7CD48-75F2-472D-9940-A0EA5262BCC9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4" name="Gruppo 113">
            <a:extLst>
              <a:ext uri="{FF2B5EF4-FFF2-40B4-BE49-F238E27FC236}">
                <a16:creationId xmlns:a16="http://schemas.microsoft.com/office/drawing/2014/main" id="{D051C937-7DCA-4926-9EC4-ED9C9A9F696C}"/>
              </a:ext>
            </a:extLst>
          </p:cNvPr>
          <p:cNvGrpSpPr/>
          <p:nvPr/>
        </p:nvGrpSpPr>
        <p:grpSpPr>
          <a:xfrm>
            <a:off x="10097886" y="2937088"/>
            <a:ext cx="123499" cy="431875"/>
            <a:chOff x="2615205" y="2416488"/>
            <a:chExt cx="127995" cy="618811"/>
          </a:xfrm>
        </p:grpSpPr>
        <p:cxnSp>
          <p:nvCxnSpPr>
            <p:cNvPr id="115" name="Connettore diritto 114">
              <a:extLst>
                <a:ext uri="{FF2B5EF4-FFF2-40B4-BE49-F238E27FC236}">
                  <a16:creationId xmlns:a16="http://schemas.microsoft.com/office/drawing/2014/main" id="{E1B60474-BCE0-4F20-B06E-B7D034052B12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6" name="Connettore diritto 115">
              <a:extLst>
                <a:ext uri="{FF2B5EF4-FFF2-40B4-BE49-F238E27FC236}">
                  <a16:creationId xmlns:a16="http://schemas.microsoft.com/office/drawing/2014/main" id="{8BCA97FA-4265-4E2E-9222-267BEFD42A71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7" name="Gruppo 116">
            <a:extLst>
              <a:ext uri="{FF2B5EF4-FFF2-40B4-BE49-F238E27FC236}">
                <a16:creationId xmlns:a16="http://schemas.microsoft.com/office/drawing/2014/main" id="{68E67F70-BA88-4267-A033-9CDA76B54900}"/>
              </a:ext>
            </a:extLst>
          </p:cNvPr>
          <p:cNvGrpSpPr/>
          <p:nvPr/>
        </p:nvGrpSpPr>
        <p:grpSpPr>
          <a:xfrm>
            <a:off x="9416270" y="3510928"/>
            <a:ext cx="123499" cy="431875"/>
            <a:chOff x="2615205" y="2416488"/>
            <a:chExt cx="127995" cy="618811"/>
          </a:xfrm>
        </p:grpSpPr>
        <p:cxnSp>
          <p:nvCxnSpPr>
            <p:cNvPr id="118" name="Connettore diritto 117">
              <a:extLst>
                <a:ext uri="{FF2B5EF4-FFF2-40B4-BE49-F238E27FC236}">
                  <a16:creationId xmlns:a16="http://schemas.microsoft.com/office/drawing/2014/main" id="{F5DAB0E8-3DF7-4919-B931-DEC9B3F051A1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9" name="Connettore diritto 118">
              <a:extLst>
                <a:ext uri="{FF2B5EF4-FFF2-40B4-BE49-F238E27FC236}">
                  <a16:creationId xmlns:a16="http://schemas.microsoft.com/office/drawing/2014/main" id="{0CB98213-9137-4C24-9C53-D6FA399EB174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20" name="Gruppo 119">
            <a:extLst>
              <a:ext uri="{FF2B5EF4-FFF2-40B4-BE49-F238E27FC236}">
                <a16:creationId xmlns:a16="http://schemas.microsoft.com/office/drawing/2014/main" id="{8CEBC751-2F23-41FA-9AAC-3EDB308B432E}"/>
              </a:ext>
            </a:extLst>
          </p:cNvPr>
          <p:cNvGrpSpPr/>
          <p:nvPr/>
        </p:nvGrpSpPr>
        <p:grpSpPr>
          <a:xfrm>
            <a:off x="8579626" y="3691486"/>
            <a:ext cx="130574" cy="432000"/>
            <a:chOff x="5173134" y="3122084"/>
            <a:chExt cx="158663" cy="613832"/>
          </a:xfrm>
        </p:grpSpPr>
        <p:cxnSp>
          <p:nvCxnSpPr>
            <p:cNvPr id="121" name="Connettore diritto 120">
              <a:extLst>
                <a:ext uri="{FF2B5EF4-FFF2-40B4-BE49-F238E27FC236}">
                  <a16:creationId xmlns:a16="http://schemas.microsoft.com/office/drawing/2014/main" id="{07522AB6-0F2E-4A63-B4E4-60E9D677BDC6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2" name="Connettore diritto 121">
              <a:extLst>
                <a:ext uri="{FF2B5EF4-FFF2-40B4-BE49-F238E27FC236}">
                  <a16:creationId xmlns:a16="http://schemas.microsoft.com/office/drawing/2014/main" id="{46579E2F-D15E-4EA6-A58B-B6B069A4EF81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3" name="Connettore diritto 122">
              <a:extLst>
                <a:ext uri="{FF2B5EF4-FFF2-40B4-BE49-F238E27FC236}">
                  <a16:creationId xmlns:a16="http://schemas.microsoft.com/office/drawing/2014/main" id="{57EAA1ED-701D-4B8D-B440-8FBF8570659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24" name="Gruppo 123">
            <a:extLst>
              <a:ext uri="{FF2B5EF4-FFF2-40B4-BE49-F238E27FC236}">
                <a16:creationId xmlns:a16="http://schemas.microsoft.com/office/drawing/2014/main" id="{3607A741-6EE6-4716-A189-491BD8C8CD1E}"/>
              </a:ext>
            </a:extLst>
          </p:cNvPr>
          <p:cNvGrpSpPr/>
          <p:nvPr/>
        </p:nvGrpSpPr>
        <p:grpSpPr>
          <a:xfrm>
            <a:off x="8583456" y="3045439"/>
            <a:ext cx="130574" cy="432000"/>
            <a:chOff x="5173134" y="3122084"/>
            <a:chExt cx="158663" cy="613832"/>
          </a:xfrm>
        </p:grpSpPr>
        <p:cxnSp>
          <p:nvCxnSpPr>
            <p:cNvPr id="125" name="Connettore diritto 124">
              <a:extLst>
                <a:ext uri="{FF2B5EF4-FFF2-40B4-BE49-F238E27FC236}">
                  <a16:creationId xmlns:a16="http://schemas.microsoft.com/office/drawing/2014/main" id="{388D271E-A813-4D87-9C3E-EE2369408318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6" name="Connettore diritto 125">
              <a:extLst>
                <a:ext uri="{FF2B5EF4-FFF2-40B4-BE49-F238E27FC236}">
                  <a16:creationId xmlns:a16="http://schemas.microsoft.com/office/drawing/2014/main" id="{ABB43B4D-85AD-478D-9E97-EAC9ED4B6EE2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7" name="Connettore diritto 126">
              <a:extLst>
                <a:ext uri="{FF2B5EF4-FFF2-40B4-BE49-F238E27FC236}">
                  <a16:creationId xmlns:a16="http://schemas.microsoft.com/office/drawing/2014/main" id="{85DE3E58-3E6A-451B-9D14-815AD396053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28" name="Connettore diritto 127">
            <a:extLst>
              <a:ext uri="{FF2B5EF4-FFF2-40B4-BE49-F238E27FC236}">
                <a16:creationId xmlns:a16="http://schemas.microsoft.com/office/drawing/2014/main" id="{DF3B9499-0B30-4B79-9420-F110EB56BBFF}"/>
              </a:ext>
            </a:extLst>
          </p:cNvPr>
          <p:cNvCxnSpPr>
            <a:cxnSpLocks/>
          </p:cNvCxnSpPr>
          <p:nvPr/>
        </p:nvCxnSpPr>
        <p:spPr>
          <a:xfrm>
            <a:off x="9539429" y="3946405"/>
            <a:ext cx="0" cy="15502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Connettore diritto 130">
            <a:extLst>
              <a:ext uri="{FF2B5EF4-FFF2-40B4-BE49-F238E27FC236}">
                <a16:creationId xmlns:a16="http://schemas.microsoft.com/office/drawing/2014/main" id="{43B827B6-FDE6-44CA-84FF-774487D39C31}"/>
              </a:ext>
            </a:extLst>
          </p:cNvPr>
          <p:cNvCxnSpPr>
            <a:cxnSpLocks/>
          </p:cNvCxnSpPr>
          <p:nvPr/>
        </p:nvCxnSpPr>
        <p:spPr>
          <a:xfrm>
            <a:off x="9549906" y="3041446"/>
            <a:ext cx="1" cy="46588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Connettore diritto 133">
            <a:extLst>
              <a:ext uri="{FF2B5EF4-FFF2-40B4-BE49-F238E27FC236}">
                <a16:creationId xmlns:a16="http://schemas.microsoft.com/office/drawing/2014/main" id="{90F32CC7-5E0A-498A-AE1C-A24BDCA4117C}"/>
              </a:ext>
            </a:extLst>
          </p:cNvPr>
          <p:cNvCxnSpPr>
            <a:cxnSpLocks/>
          </p:cNvCxnSpPr>
          <p:nvPr/>
        </p:nvCxnSpPr>
        <p:spPr>
          <a:xfrm>
            <a:off x="8584163" y="3474590"/>
            <a:ext cx="0" cy="28292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Connettore diritto 135">
            <a:extLst>
              <a:ext uri="{FF2B5EF4-FFF2-40B4-BE49-F238E27FC236}">
                <a16:creationId xmlns:a16="http://schemas.microsoft.com/office/drawing/2014/main" id="{03185699-2AE6-4C31-8DA3-5A5D553F7FF2}"/>
              </a:ext>
            </a:extLst>
          </p:cNvPr>
          <p:cNvCxnSpPr>
            <a:cxnSpLocks/>
          </p:cNvCxnSpPr>
          <p:nvPr/>
        </p:nvCxnSpPr>
        <p:spPr>
          <a:xfrm>
            <a:off x="8582609" y="2637375"/>
            <a:ext cx="0" cy="46466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Connettore diritto 136">
            <a:extLst>
              <a:ext uri="{FF2B5EF4-FFF2-40B4-BE49-F238E27FC236}">
                <a16:creationId xmlns:a16="http://schemas.microsoft.com/office/drawing/2014/main" id="{A9EAD6D8-180F-4D5D-A30A-057A77031849}"/>
              </a:ext>
            </a:extLst>
          </p:cNvPr>
          <p:cNvCxnSpPr>
            <a:cxnSpLocks/>
          </p:cNvCxnSpPr>
          <p:nvPr/>
        </p:nvCxnSpPr>
        <p:spPr>
          <a:xfrm>
            <a:off x="10227059" y="2454494"/>
            <a:ext cx="0" cy="46466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Connettore diritto 137">
            <a:extLst>
              <a:ext uri="{FF2B5EF4-FFF2-40B4-BE49-F238E27FC236}">
                <a16:creationId xmlns:a16="http://schemas.microsoft.com/office/drawing/2014/main" id="{C0477AD4-B675-42BE-AC89-9305855F7290}"/>
              </a:ext>
            </a:extLst>
          </p:cNvPr>
          <p:cNvCxnSpPr>
            <a:cxnSpLocks/>
          </p:cNvCxnSpPr>
          <p:nvPr/>
        </p:nvCxnSpPr>
        <p:spPr>
          <a:xfrm flipH="1">
            <a:off x="10802262" y="2450683"/>
            <a:ext cx="965201" cy="341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Connettore diritto 142">
            <a:extLst>
              <a:ext uri="{FF2B5EF4-FFF2-40B4-BE49-F238E27FC236}">
                <a16:creationId xmlns:a16="http://schemas.microsoft.com/office/drawing/2014/main" id="{52E0A8CA-A860-4451-8C1C-435F8D157CE0}"/>
              </a:ext>
            </a:extLst>
          </p:cNvPr>
          <p:cNvCxnSpPr>
            <a:cxnSpLocks/>
          </p:cNvCxnSpPr>
          <p:nvPr/>
        </p:nvCxnSpPr>
        <p:spPr>
          <a:xfrm>
            <a:off x="7473358" y="1641162"/>
            <a:ext cx="0" cy="389218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Connettore diritto 145">
            <a:extLst>
              <a:ext uri="{FF2B5EF4-FFF2-40B4-BE49-F238E27FC236}">
                <a16:creationId xmlns:a16="http://schemas.microsoft.com/office/drawing/2014/main" id="{1D90AE61-C8A5-4A4F-84C8-F9D59AF9B80F}"/>
              </a:ext>
            </a:extLst>
          </p:cNvPr>
          <p:cNvCxnSpPr>
            <a:cxnSpLocks/>
          </p:cNvCxnSpPr>
          <p:nvPr/>
        </p:nvCxnSpPr>
        <p:spPr>
          <a:xfrm>
            <a:off x="11293635" y="5308596"/>
            <a:ext cx="0" cy="2205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Connettore diritto 147">
            <a:extLst>
              <a:ext uri="{FF2B5EF4-FFF2-40B4-BE49-F238E27FC236}">
                <a16:creationId xmlns:a16="http://schemas.microsoft.com/office/drawing/2014/main" id="{F3292807-7BAD-4ADD-8C82-7E813358FC6C}"/>
              </a:ext>
            </a:extLst>
          </p:cNvPr>
          <p:cNvCxnSpPr>
            <a:cxnSpLocks/>
          </p:cNvCxnSpPr>
          <p:nvPr/>
        </p:nvCxnSpPr>
        <p:spPr>
          <a:xfrm flipH="1">
            <a:off x="7473356" y="5524800"/>
            <a:ext cx="4294109" cy="854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Connettore diritto 152">
            <a:extLst>
              <a:ext uri="{FF2B5EF4-FFF2-40B4-BE49-F238E27FC236}">
                <a16:creationId xmlns:a16="http://schemas.microsoft.com/office/drawing/2014/main" id="{D079FF96-6A7B-48FE-92EE-1CE5303F8A3F}"/>
              </a:ext>
            </a:extLst>
          </p:cNvPr>
          <p:cNvCxnSpPr>
            <a:cxnSpLocks/>
          </p:cNvCxnSpPr>
          <p:nvPr/>
        </p:nvCxnSpPr>
        <p:spPr>
          <a:xfrm>
            <a:off x="11767462" y="5308596"/>
            <a:ext cx="0" cy="2205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Connettore diritto 153">
            <a:extLst>
              <a:ext uri="{FF2B5EF4-FFF2-40B4-BE49-F238E27FC236}">
                <a16:creationId xmlns:a16="http://schemas.microsoft.com/office/drawing/2014/main" id="{64D3D39E-A325-40BA-8619-4F0308D0A9C6}"/>
              </a:ext>
            </a:extLst>
          </p:cNvPr>
          <p:cNvCxnSpPr>
            <a:cxnSpLocks/>
          </p:cNvCxnSpPr>
          <p:nvPr/>
        </p:nvCxnSpPr>
        <p:spPr>
          <a:xfrm>
            <a:off x="10811111" y="5308596"/>
            <a:ext cx="0" cy="2205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Connettore diritto 217">
            <a:extLst>
              <a:ext uri="{FF2B5EF4-FFF2-40B4-BE49-F238E27FC236}">
                <a16:creationId xmlns:a16="http://schemas.microsoft.com/office/drawing/2014/main" id="{A260D48E-9CA1-4A1D-96D9-DC404924894A}"/>
              </a:ext>
            </a:extLst>
          </p:cNvPr>
          <p:cNvCxnSpPr>
            <a:cxnSpLocks/>
          </p:cNvCxnSpPr>
          <p:nvPr/>
        </p:nvCxnSpPr>
        <p:spPr>
          <a:xfrm>
            <a:off x="8582508" y="1392317"/>
            <a:ext cx="0" cy="126581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9" name="Ovale 218">
            <a:extLst>
              <a:ext uri="{FF2B5EF4-FFF2-40B4-BE49-F238E27FC236}">
                <a16:creationId xmlns:a16="http://schemas.microsoft.com/office/drawing/2014/main" id="{C8D12833-3D84-4DFD-87F5-67DE53506059}"/>
              </a:ext>
            </a:extLst>
          </p:cNvPr>
          <p:cNvSpPr/>
          <p:nvPr/>
        </p:nvSpPr>
        <p:spPr>
          <a:xfrm>
            <a:off x="2090637" y="4672013"/>
            <a:ext cx="632307" cy="61967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238" name="Gruppo 237">
            <a:extLst>
              <a:ext uri="{FF2B5EF4-FFF2-40B4-BE49-F238E27FC236}">
                <a16:creationId xmlns:a16="http://schemas.microsoft.com/office/drawing/2014/main" id="{78CAC1DA-7E3A-470C-A671-234F9FD9AD41}"/>
              </a:ext>
            </a:extLst>
          </p:cNvPr>
          <p:cNvGrpSpPr/>
          <p:nvPr/>
        </p:nvGrpSpPr>
        <p:grpSpPr>
          <a:xfrm>
            <a:off x="966296" y="3492710"/>
            <a:ext cx="580718" cy="437781"/>
            <a:chOff x="558384" y="3467506"/>
            <a:chExt cx="580718" cy="437781"/>
          </a:xfrm>
        </p:grpSpPr>
        <p:grpSp>
          <p:nvGrpSpPr>
            <p:cNvPr id="229" name="Gruppo 228">
              <a:extLst>
                <a:ext uri="{FF2B5EF4-FFF2-40B4-BE49-F238E27FC236}">
                  <a16:creationId xmlns:a16="http://schemas.microsoft.com/office/drawing/2014/main" id="{17A648B2-809B-4082-8430-DCA15204CBC9}"/>
                </a:ext>
              </a:extLst>
            </p:cNvPr>
            <p:cNvGrpSpPr/>
            <p:nvPr/>
          </p:nvGrpSpPr>
          <p:grpSpPr>
            <a:xfrm>
              <a:off x="558384" y="3473289"/>
              <a:ext cx="123499" cy="431875"/>
              <a:chOff x="2615205" y="2416488"/>
              <a:chExt cx="127995" cy="618811"/>
            </a:xfrm>
          </p:grpSpPr>
          <p:cxnSp>
            <p:nvCxnSpPr>
              <p:cNvPr id="230" name="Connettore diritto 229">
                <a:extLst>
                  <a:ext uri="{FF2B5EF4-FFF2-40B4-BE49-F238E27FC236}">
                    <a16:creationId xmlns:a16="http://schemas.microsoft.com/office/drawing/2014/main" id="{525697AA-354D-41A0-A7BB-A4DB34FF23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1" name="Connettore diritto 230">
                <a:extLst>
                  <a:ext uri="{FF2B5EF4-FFF2-40B4-BE49-F238E27FC236}">
                    <a16:creationId xmlns:a16="http://schemas.microsoft.com/office/drawing/2014/main" id="{158A9F35-55EF-4E58-A561-E516BBB186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232" name="Gruppo 231">
              <a:extLst>
                <a:ext uri="{FF2B5EF4-FFF2-40B4-BE49-F238E27FC236}">
                  <a16:creationId xmlns:a16="http://schemas.microsoft.com/office/drawing/2014/main" id="{934F846B-1C66-4F19-AFC3-B066755B2435}"/>
                </a:ext>
              </a:extLst>
            </p:cNvPr>
            <p:cNvGrpSpPr/>
            <p:nvPr/>
          </p:nvGrpSpPr>
          <p:grpSpPr>
            <a:xfrm>
              <a:off x="784864" y="3473412"/>
              <a:ext cx="123499" cy="431875"/>
              <a:chOff x="2615205" y="2416488"/>
              <a:chExt cx="127995" cy="618811"/>
            </a:xfrm>
          </p:grpSpPr>
          <p:cxnSp>
            <p:nvCxnSpPr>
              <p:cNvPr id="233" name="Connettore diritto 232">
                <a:extLst>
                  <a:ext uri="{FF2B5EF4-FFF2-40B4-BE49-F238E27FC236}">
                    <a16:creationId xmlns:a16="http://schemas.microsoft.com/office/drawing/2014/main" id="{9C340F6E-0F79-41D9-8A90-E21B390755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4" name="Connettore diritto 233">
                <a:extLst>
                  <a:ext uri="{FF2B5EF4-FFF2-40B4-BE49-F238E27FC236}">
                    <a16:creationId xmlns:a16="http://schemas.microsoft.com/office/drawing/2014/main" id="{92F29A7B-1CD5-49CF-A59B-78E8AC57B7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235" name="Gruppo 234">
              <a:extLst>
                <a:ext uri="{FF2B5EF4-FFF2-40B4-BE49-F238E27FC236}">
                  <a16:creationId xmlns:a16="http://schemas.microsoft.com/office/drawing/2014/main" id="{14504D84-1A87-4998-BE08-FFE2D6F474F3}"/>
                </a:ext>
              </a:extLst>
            </p:cNvPr>
            <p:cNvGrpSpPr/>
            <p:nvPr/>
          </p:nvGrpSpPr>
          <p:grpSpPr>
            <a:xfrm>
              <a:off x="1015603" y="3467506"/>
              <a:ext cx="123499" cy="431875"/>
              <a:chOff x="2625077" y="2416488"/>
              <a:chExt cx="127995" cy="618811"/>
            </a:xfrm>
          </p:grpSpPr>
          <p:cxnSp>
            <p:nvCxnSpPr>
              <p:cNvPr id="236" name="Connettore diritto 235">
                <a:extLst>
                  <a:ext uri="{FF2B5EF4-FFF2-40B4-BE49-F238E27FC236}">
                    <a16:creationId xmlns:a16="http://schemas.microsoft.com/office/drawing/2014/main" id="{896AD8D0-EF34-4F5E-A2F5-56F4DA1189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25077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7" name="Connettore diritto 236">
                <a:extLst>
                  <a:ext uri="{FF2B5EF4-FFF2-40B4-BE49-F238E27FC236}">
                    <a16:creationId xmlns:a16="http://schemas.microsoft.com/office/drawing/2014/main" id="{5DAC8833-171A-4D32-B10E-9547ED6575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53072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239" name="Rettangolo 238">
            <a:extLst>
              <a:ext uri="{FF2B5EF4-FFF2-40B4-BE49-F238E27FC236}">
                <a16:creationId xmlns:a16="http://schemas.microsoft.com/office/drawing/2014/main" id="{948FF81A-C489-47EC-B16B-29FCBB52A127}"/>
              </a:ext>
            </a:extLst>
          </p:cNvPr>
          <p:cNvSpPr/>
          <p:nvPr/>
        </p:nvSpPr>
        <p:spPr>
          <a:xfrm>
            <a:off x="405532" y="3520357"/>
            <a:ext cx="262466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41" name="Connettore diritto 240">
            <a:extLst>
              <a:ext uri="{FF2B5EF4-FFF2-40B4-BE49-F238E27FC236}">
                <a16:creationId xmlns:a16="http://schemas.microsoft.com/office/drawing/2014/main" id="{61AE8E86-6003-4AAA-9EAB-A68DAC05663F}"/>
              </a:ext>
            </a:extLst>
          </p:cNvPr>
          <p:cNvCxnSpPr>
            <a:cxnSpLocks/>
            <a:stCxn id="239" idx="3"/>
          </p:cNvCxnSpPr>
          <p:nvPr/>
        </p:nvCxnSpPr>
        <p:spPr>
          <a:xfrm>
            <a:off x="667998" y="3596557"/>
            <a:ext cx="804427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Connettore diritto 251">
            <a:extLst>
              <a:ext uri="{FF2B5EF4-FFF2-40B4-BE49-F238E27FC236}">
                <a16:creationId xmlns:a16="http://schemas.microsoft.com/office/drawing/2014/main" id="{69188499-1334-4B93-A81E-D0E885667111}"/>
              </a:ext>
            </a:extLst>
          </p:cNvPr>
          <p:cNvCxnSpPr>
            <a:cxnSpLocks/>
          </p:cNvCxnSpPr>
          <p:nvPr/>
        </p:nvCxnSpPr>
        <p:spPr>
          <a:xfrm>
            <a:off x="1086482" y="5197585"/>
            <a:ext cx="1094912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0" name="Connettore diritto 249">
            <a:extLst>
              <a:ext uri="{FF2B5EF4-FFF2-40B4-BE49-F238E27FC236}">
                <a16:creationId xmlns:a16="http://schemas.microsoft.com/office/drawing/2014/main" id="{2306F4FC-A416-48D6-9183-21D3B7573D80}"/>
              </a:ext>
            </a:extLst>
          </p:cNvPr>
          <p:cNvCxnSpPr>
            <a:cxnSpLocks/>
          </p:cNvCxnSpPr>
          <p:nvPr/>
        </p:nvCxnSpPr>
        <p:spPr>
          <a:xfrm flipV="1">
            <a:off x="1312962" y="4961852"/>
            <a:ext cx="771022" cy="263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8" name="Connettore diritto 247">
            <a:extLst>
              <a:ext uri="{FF2B5EF4-FFF2-40B4-BE49-F238E27FC236}">
                <a16:creationId xmlns:a16="http://schemas.microsoft.com/office/drawing/2014/main" id="{ED9C4330-6716-45D8-8B5B-DC0F60A8A938}"/>
              </a:ext>
            </a:extLst>
          </p:cNvPr>
          <p:cNvCxnSpPr>
            <a:cxnSpLocks/>
          </p:cNvCxnSpPr>
          <p:nvPr/>
        </p:nvCxnSpPr>
        <p:spPr>
          <a:xfrm>
            <a:off x="1534175" y="4746083"/>
            <a:ext cx="662579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4" name="Connettore diritto 253">
            <a:extLst>
              <a:ext uri="{FF2B5EF4-FFF2-40B4-BE49-F238E27FC236}">
                <a16:creationId xmlns:a16="http://schemas.microsoft.com/office/drawing/2014/main" id="{1D19BA2F-501E-4118-81D2-4B8D41DF51F2}"/>
              </a:ext>
            </a:extLst>
          </p:cNvPr>
          <p:cNvCxnSpPr>
            <a:cxnSpLocks/>
          </p:cNvCxnSpPr>
          <p:nvPr/>
        </p:nvCxnSpPr>
        <p:spPr>
          <a:xfrm flipV="1">
            <a:off x="1534175" y="4618383"/>
            <a:ext cx="0" cy="12769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7" name="Connettore diritto 256">
            <a:extLst>
              <a:ext uri="{FF2B5EF4-FFF2-40B4-BE49-F238E27FC236}">
                <a16:creationId xmlns:a16="http://schemas.microsoft.com/office/drawing/2014/main" id="{4E306088-9304-4149-A784-347D5DD6994B}"/>
              </a:ext>
            </a:extLst>
          </p:cNvPr>
          <p:cNvCxnSpPr>
            <a:cxnSpLocks/>
          </p:cNvCxnSpPr>
          <p:nvPr/>
        </p:nvCxnSpPr>
        <p:spPr>
          <a:xfrm flipV="1">
            <a:off x="1312962" y="4618383"/>
            <a:ext cx="0" cy="348913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9" name="Connettore diritto 258">
            <a:extLst>
              <a:ext uri="{FF2B5EF4-FFF2-40B4-BE49-F238E27FC236}">
                <a16:creationId xmlns:a16="http://schemas.microsoft.com/office/drawing/2014/main" id="{678FCC9A-9ABC-47A7-9664-E53B4214DEBC}"/>
              </a:ext>
            </a:extLst>
          </p:cNvPr>
          <p:cNvCxnSpPr>
            <a:cxnSpLocks/>
          </p:cNvCxnSpPr>
          <p:nvPr/>
        </p:nvCxnSpPr>
        <p:spPr>
          <a:xfrm flipV="1">
            <a:off x="1086482" y="4618383"/>
            <a:ext cx="0" cy="579202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33" name="Gruppo 332">
            <a:extLst>
              <a:ext uri="{FF2B5EF4-FFF2-40B4-BE49-F238E27FC236}">
                <a16:creationId xmlns:a16="http://schemas.microsoft.com/office/drawing/2014/main" id="{8B821AD3-60E8-490D-8153-0832C0387EE5}"/>
              </a:ext>
            </a:extLst>
          </p:cNvPr>
          <p:cNvGrpSpPr/>
          <p:nvPr/>
        </p:nvGrpSpPr>
        <p:grpSpPr>
          <a:xfrm>
            <a:off x="1021293" y="4412090"/>
            <a:ext cx="71090" cy="208481"/>
            <a:chOff x="2582099" y="2490059"/>
            <a:chExt cx="71090" cy="208481"/>
          </a:xfrm>
        </p:grpSpPr>
        <p:cxnSp>
          <p:nvCxnSpPr>
            <p:cNvPr id="325" name="Connettore diritto 324">
              <a:extLst>
                <a:ext uri="{FF2B5EF4-FFF2-40B4-BE49-F238E27FC236}">
                  <a16:creationId xmlns:a16="http://schemas.microsoft.com/office/drawing/2014/main" id="{AE209DAE-C9B7-4F71-A212-B15BDFF31DB8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562203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8" name="Connettore diritto 327">
              <a:extLst>
                <a:ext uri="{FF2B5EF4-FFF2-40B4-BE49-F238E27FC236}">
                  <a16:creationId xmlns:a16="http://schemas.microsoft.com/office/drawing/2014/main" id="{68BDABAF-E218-48B2-885F-3C7637E27776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630158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9" name="Connettore diritto 328">
              <a:extLst>
                <a:ext uri="{FF2B5EF4-FFF2-40B4-BE49-F238E27FC236}">
                  <a16:creationId xmlns:a16="http://schemas.microsoft.com/office/drawing/2014/main" id="{26F36FE6-18B5-47C5-971B-8FB8B2DC3CC7}"/>
                </a:ext>
              </a:extLst>
            </p:cNvPr>
            <p:cNvCxnSpPr>
              <a:cxnSpLocks/>
            </p:cNvCxnSpPr>
            <p:nvPr/>
          </p:nvCxnSpPr>
          <p:spPr>
            <a:xfrm>
              <a:off x="2584853" y="2558452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1" name="Connettore diritto 330">
              <a:extLst>
                <a:ext uri="{FF2B5EF4-FFF2-40B4-BE49-F238E27FC236}">
                  <a16:creationId xmlns:a16="http://schemas.microsoft.com/office/drawing/2014/main" id="{74D5177F-48F9-4426-A932-E95DE358E30E}"/>
                </a:ext>
              </a:extLst>
            </p:cNvPr>
            <p:cNvCxnSpPr>
              <a:cxnSpLocks/>
            </p:cNvCxnSpPr>
            <p:nvPr/>
          </p:nvCxnSpPr>
          <p:spPr>
            <a:xfrm>
              <a:off x="2650555" y="2490059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2" name="Connettore diritto 331">
              <a:extLst>
                <a:ext uri="{FF2B5EF4-FFF2-40B4-BE49-F238E27FC236}">
                  <a16:creationId xmlns:a16="http://schemas.microsoft.com/office/drawing/2014/main" id="{B07BD678-9FDD-4A82-B7BF-84F96460C8DB}"/>
                </a:ext>
              </a:extLst>
            </p:cNvPr>
            <p:cNvCxnSpPr>
              <a:cxnSpLocks/>
            </p:cNvCxnSpPr>
            <p:nvPr/>
          </p:nvCxnSpPr>
          <p:spPr>
            <a:xfrm>
              <a:off x="2646734" y="2623521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7" name="Gruppo 336">
            <a:extLst>
              <a:ext uri="{FF2B5EF4-FFF2-40B4-BE49-F238E27FC236}">
                <a16:creationId xmlns:a16="http://schemas.microsoft.com/office/drawing/2014/main" id="{928A39F1-1639-4BE7-8619-1DE4D064C2F0}"/>
              </a:ext>
            </a:extLst>
          </p:cNvPr>
          <p:cNvGrpSpPr/>
          <p:nvPr/>
        </p:nvGrpSpPr>
        <p:grpSpPr>
          <a:xfrm>
            <a:off x="1247776" y="4412090"/>
            <a:ext cx="71090" cy="208481"/>
            <a:chOff x="2582099" y="2490059"/>
            <a:chExt cx="71090" cy="208481"/>
          </a:xfrm>
        </p:grpSpPr>
        <p:cxnSp>
          <p:nvCxnSpPr>
            <p:cNvPr id="338" name="Connettore diritto 337">
              <a:extLst>
                <a:ext uri="{FF2B5EF4-FFF2-40B4-BE49-F238E27FC236}">
                  <a16:creationId xmlns:a16="http://schemas.microsoft.com/office/drawing/2014/main" id="{EA9CE921-E0F2-4F64-BAD7-C99A33084651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562203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9" name="Connettore diritto 338">
              <a:extLst>
                <a:ext uri="{FF2B5EF4-FFF2-40B4-BE49-F238E27FC236}">
                  <a16:creationId xmlns:a16="http://schemas.microsoft.com/office/drawing/2014/main" id="{E584022C-7A4D-4491-9B47-869C0DCDDA92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630158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0" name="Connettore diritto 339">
              <a:extLst>
                <a:ext uri="{FF2B5EF4-FFF2-40B4-BE49-F238E27FC236}">
                  <a16:creationId xmlns:a16="http://schemas.microsoft.com/office/drawing/2014/main" id="{AC1D715A-785E-489B-B1CE-E816DABA58DD}"/>
                </a:ext>
              </a:extLst>
            </p:cNvPr>
            <p:cNvCxnSpPr>
              <a:cxnSpLocks/>
            </p:cNvCxnSpPr>
            <p:nvPr/>
          </p:nvCxnSpPr>
          <p:spPr>
            <a:xfrm>
              <a:off x="2584853" y="2558452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1" name="Connettore diritto 340">
              <a:extLst>
                <a:ext uri="{FF2B5EF4-FFF2-40B4-BE49-F238E27FC236}">
                  <a16:creationId xmlns:a16="http://schemas.microsoft.com/office/drawing/2014/main" id="{3B4D17E8-05B0-4415-8C9D-44D26E4DA56B}"/>
                </a:ext>
              </a:extLst>
            </p:cNvPr>
            <p:cNvCxnSpPr>
              <a:cxnSpLocks/>
            </p:cNvCxnSpPr>
            <p:nvPr/>
          </p:nvCxnSpPr>
          <p:spPr>
            <a:xfrm>
              <a:off x="2650555" y="2490059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2" name="Connettore diritto 341">
              <a:extLst>
                <a:ext uri="{FF2B5EF4-FFF2-40B4-BE49-F238E27FC236}">
                  <a16:creationId xmlns:a16="http://schemas.microsoft.com/office/drawing/2014/main" id="{E85593BD-0C1C-4D5A-ACD2-08DF7226741B}"/>
                </a:ext>
              </a:extLst>
            </p:cNvPr>
            <p:cNvCxnSpPr>
              <a:cxnSpLocks/>
            </p:cNvCxnSpPr>
            <p:nvPr/>
          </p:nvCxnSpPr>
          <p:spPr>
            <a:xfrm>
              <a:off x="2646734" y="2623521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43" name="Gruppo 342">
            <a:extLst>
              <a:ext uri="{FF2B5EF4-FFF2-40B4-BE49-F238E27FC236}">
                <a16:creationId xmlns:a16="http://schemas.microsoft.com/office/drawing/2014/main" id="{5943E644-D55D-4CBC-970E-2960C85F1E1A}"/>
              </a:ext>
            </a:extLst>
          </p:cNvPr>
          <p:cNvGrpSpPr/>
          <p:nvPr/>
        </p:nvGrpSpPr>
        <p:grpSpPr>
          <a:xfrm>
            <a:off x="1468924" y="4419438"/>
            <a:ext cx="71090" cy="208481"/>
            <a:chOff x="2582099" y="2490059"/>
            <a:chExt cx="71090" cy="208481"/>
          </a:xfrm>
        </p:grpSpPr>
        <p:cxnSp>
          <p:nvCxnSpPr>
            <p:cNvPr id="344" name="Connettore diritto 343">
              <a:extLst>
                <a:ext uri="{FF2B5EF4-FFF2-40B4-BE49-F238E27FC236}">
                  <a16:creationId xmlns:a16="http://schemas.microsoft.com/office/drawing/2014/main" id="{C5452737-90CD-435D-B801-A44E053BB505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562203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5" name="Connettore diritto 344">
              <a:extLst>
                <a:ext uri="{FF2B5EF4-FFF2-40B4-BE49-F238E27FC236}">
                  <a16:creationId xmlns:a16="http://schemas.microsoft.com/office/drawing/2014/main" id="{A00782B1-CAFD-4802-A1FE-205792ACBBE1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630158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6" name="Connettore diritto 345">
              <a:extLst>
                <a:ext uri="{FF2B5EF4-FFF2-40B4-BE49-F238E27FC236}">
                  <a16:creationId xmlns:a16="http://schemas.microsoft.com/office/drawing/2014/main" id="{55269AB8-D3F1-4837-BF18-04AF17971D5F}"/>
                </a:ext>
              </a:extLst>
            </p:cNvPr>
            <p:cNvCxnSpPr>
              <a:cxnSpLocks/>
            </p:cNvCxnSpPr>
            <p:nvPr/>
          </p:nvCxnSpPr>
          <p:spPr>
            <a:xfrm>
              <a:off x="2584853" y="2558452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7" name="Connettore diritto 346">
              <a:extLst>
                <a:ext uri="{FF2B5EF4-FFF2-40B4-BE49-F238E27FC236}">
                  <a16:creationId xmlns:a16="http://schemas.microsoft.com/office/drawing/2014/main" id="{3B759AE1-6CA7-4F80-9952-5BCCBDF0F746}"/>
                </a:ext>
              </a:extLst>
            </p:cNvPr>
            <p:cNvCxnSpPr>
              <a:cxnSpLocks/>
            </p:cNvCxnSpPr>
            <p:nvPr/>
          </p:nvCxnSpPr>
          <p:spPr>
            <a:xfrm>
              <a:off x="2650555" y="2490059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8" name="Connettore diritto 347">
              <a:extLst>
                <a:ext uri="{FF2B5EF4-FFF2-40B4-BE49-F238E27FC236}">
                  <a16:creationId xmlns:a16="http://schemas.microsoft.com/office/drawing/2014/main" id="{2C804194-4343-456F-B9A7-AEFBDEE3D17C}"/>
                </a:ext>
              </a:extLst>
            </p:cNvPr>
            <p:cNvCxnSpPr>
              <a:cxnSpLocks/>
            </p:cNvCxnSpPr>
            <p:nvPr/>
          </p:nvCxnSpPr>
          <p:spPr>
            <a:xfrm>
              <a:off x="2646734" y="2623521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49" name="Connettore diritto 348">
            <a:extLst>
              <a:ext uri="{FF2B5EF4-FFF2-40B4-BE49-F238E27FC236}">
                <a16:creationId xmlns:a16="http://schemas.microsoft.com/office/drawing/2014/main" id="{DB1D2854-FF0B-4B4D-98A4-E8A72D6CB7AE}"/>
              </a:ext>
            </a:extLst>
          </p:cNvPr>
          <p:cNvCxnSpPr>
            <a:cxnSpLocks/>
          </p:cNvCxnSpPr>
          <p:nvPr/>
        </p:nvCxnSpPr>
        <p:spPr>
          <a:xfrm flipV="1">
            <a:off x="1089241" y="3919196"/>
            <a:ext cx="0" cy="4928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2" name="Connettore diritto 351">
            <a:extLst>
              <a:ext uri="{FF2B5EF4-FFF2-40B4-BE49-F238E27FC236}">
                <a16:creationId xmlns:a16="http://schemas.microsoft.com/office/drawing/2014/main" id="{1866D390-61E2-43E9-9D23-016231D97FE3}"/>
              </a:ext>
            </a:extLst>
          </p:cNvPr>
          <p:cNvCxnSpPr>
            <a:cxnSpLocks/>
          </p:cNvCxnSpPr>
          <p:nvPr/>
        </p:nvCxnSpPr>
        <p:spPr>
          <a:xfrm flipV="1">
            <a:off x="1314803" y="3919196"/>
            <a:ext cx="0" cy="4928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3" name="Connettore diritto 352">
            <a:extLst>
              <a:ext uri="{FF2B5EF4-FFF2-40B4-BE49-F238E27FC236}">
                <a16:creationId xmlns:a16="http://schemas.microsoft.com/office/drawing/2014/main" id="{43177947-7B62-4310-A713-3A4443D68EB8}"/>
              </a:ext>
            </a:extLst>
          </p:cNvPr>
          <p:cNvCxnSpPr>
            <a:cxnSpLocks/>
          </p:cNvCxnSpPr>
          <p:nvPr/>
        </p:nvCxnSpPr>
        <p:spPr>
          <a:xfrm flipV="1">
            <a:off x="1544864" y="3925822"/>
            <a:ext cx="0" cy="4928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4" name="Rettangolo 353">
            <a:extLst>
              <a:ext uri="{FF2B5EF4-FFF2-40B4-BE49-F238E27FC236}">
                <a16:creationId xmlns:a16="http://schemas.microsoft.com/office/drawing/2014/main" id="{3AD8B3F1-4CBF-4FE2-9F5F-AE8E91F9A287}"/>
              </a:ext>
            </a:extLst>
          </p:cNvPr>
          <p:cNvSpPr/>
          <p:nvPr/>
        </p:nvSpPr>
        <p:spPr>
          <a:xfrm>
            <a:off x="969610" y="4437711"/>
            <a:ext cx="633901" cy="1642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59" name="Connettore diritto 358">
            <a:extLst>
              <a:ext uri="{FF2B5EF4-FFF2-40B4-BE49-F238E27FC236}">
                <a16:creationId xmlns:a16="http://schemas.microsoft.com/office/drawing/2014/main" id="{B2B3264B-2A64-46FC-8E18-5F0588AA02BC}"/>
              </a:ext>
            </a:extLst>
          </p:cNvPr>
          <p:cNvCxnSpPr>
            <a:cxnSpLocks/>
          </p:cNvCxnSpPr>
          <p:nvPr/>
        </p:nvCxnSpPr>
        <p:spPr>
          <a:xfrm flipH="1" flipV="1">
            <a:off x="1085928" y="1231900"/>
            <a:ext cx="2392" cy="221573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0" name="Connettore diritto 359">
            <a:extLst>
              <a:ext uri="{FF2B5EF4-FFF2-40B4-BE49-F238E27FC236}">
                <a16:creationId xmlns:a16="http://schemas.microsoft.com/office/drawing/2014/main" id="{1F9BE9C8-BF50-4D15-A51C-A076E2523616}"/>
              </a:ext>
            </a:extLst>
          </p:cNvPr>
          <p:cNvCxnSpPr>
            <a:cxnSpLocks/>
          </p:cNvCxnSpPr>
          <p:nvPr/>
        </p:nvCxnSpPr>
        <p:spPr>
          <a:xfrm flipV="1">
            <a:off x="1314053" y="1231900"/>
            <a:ext cx="1671" cy="221536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1" name="Connettore diritto 360">
            <a:extLst>
              <a:ext uri="{FF2B5EF4-FFF2-40B4-BE49-F238E27FC236}">
                <a16:creationId xmlns:a16="http://schemas.microsoft.com/office/drawing/2014/main" id="{1E1FA954-3471-4DDD-918E-5FAC4AD200B3}"/>
              </a:ext>
            </a:extLst>
          </p:cNvPr>
          <p:cNvCxnSpPr>
            <a:cxnSpLocks/>
          </p:cNvCxnSpPr>
          <p:nvPr/>
        </p:nvCxnSpPr>
        <p:spPr>
          <a:xfrm flipV="1">
            <a:off x="1545581" y="1231900"/>
            <a:ext cx="0" cy="221536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58" name="Gruppo 457">
            <a:extLst>
              <a:ext uri="{FF2B5EF4-FFF2-40B4-BE49-F238E27FC236}">
                <a16:creationId xmlns:a16="http://schemas.microsoft.com/office/drawing/2014/main" id="{BDBF6E8F-7786-4795-8018-F01B119A9235}"/>
              </a:ext>
            </a:extLst>
          </p:cNvPr>
          <p:cNvGrpSpPr/>
          <p:nvPr/>
        </p:nvGrpSpPr>
        <p:grpSpPr>
          <a:xfrm>
            <a:off x="663448" y="783957"/>
            <a:ext cx="71090" cy="208481"/>
            <a:chOff x="2582099" y="2490059"/>
            <a:chExt cx="71090" cy="208481"/>
          </a:xfrm>
        </p:grpSpPr>
        <p:cxnSp>
          <p:nvCxnSpPr>
            <p:cNvPr id="484" name="Connettore diritto 483">
              <a:extLst>
                <a:ext uri="{FF2B5EF4-FFF2-40B4-BE49-F238E27FC236}">
                  <a16:creationId xmlns:a16="http://schemas.microsoft.com/office/drawing/2014/main" id="{356CA4A0-04B1-42E1-B41A-8DEA135F411A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562203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5" name="Connettore diritto 484">
              <a:extLst>
                <a:ext uri="{FF2B5EF4-FFF2-40B4-BE49-F238E27FC236}">
                  <a16:creationId xmlns:a16="http://schemas.microsoft.com/office/drawing/2014/main" id="{06E4779D-BA9D-4F6A-BDF7-C06CB0FF03E7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630158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6" name="Connettore diritto 485">
              <a:extLst>
                <a:ext uri="{FF2B5EF4-FFF2-40B4-BE49-F238E27FC236}">
                  <a16:creationId xmlns:a16="http://schemas.microsoft.com/office/drawing/2014/main" id="{4634548A-E998-4D6B-AA5E-9B807DFCC959}"/>
                </a:ext>
              </a:extLst>
            </p:cNvPr>
            <p:cNvCxnSpPr>
              <a:cxnSpLocks/>
            </p:cNvCxnSpPr>
            <p:nvPr/>
          </p:nvCxnSpPr>
          <p:spPr>
            <a:xfrm>
              <a:off x="2584853" y="2558452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7" name="Connettore diritto 486">
              <a:extLst>
                <a:ext uri="{FF2B5EF4-FFF2-40B4-BE49-F238E27FC236}">
                  <a16:creationId xmlns:a16="http://schemas.microsoft.com/office/drawing/2014/main" id="{88517B79-E8EE-41BA-BADD-563F74209AB4}"/>
                </a:ext>
              </a:extLst>
            </p:cNvPr>
            <p:cNvCxnSpPr>
              <a:cxnSpLocks/>
            </p:cNvCxnSpPr>
            <p:nvPr/>
          </p:nvCxnSpPr>
          <p:spPr>
            <a:xfrm>
              <a:off x="2650555" y="2490059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8" name="Connettore diritto 487">
              <a:extLst>
                <a:ext uri="{FF2B5EF4-FFF2-40B4-BE49-F238E27FC236}">
                  <a16:creationId xmlns:a16="http://schemas.microsoft.com/office/drawing/2014/main" id="{2D947E61-9D75-4C76-BADA-E26DB4D3A354}"/>
                </a:ext>
              </a:extLst>
            </p:cNvPr>
            <p:cNvCxnSpPr>
              <a:cxnSpLocks/>
            </p:cNvCxnSpPr>
            <p:nvPr/>
          </p:nvCxnSpPr>
          <p:spPr>
            <a:xfrm>
              <a:off x="2646734" y="2623521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64" name="Gruppo 463">
            <a:extLst>
              <a:ext uri="{FF2B5EF4-FFF2-40B4-BE49-F238E27FC236}">
                <a16:creationId xmlns:a16="http://schemas.microsoft.com/office/drawing/2014/main" id="{DB17B33C-32E3-451F-95F2-FB9171036006}"/>
              </a:ext>
            </a:extLst>
          </p:cNvPr>
          <p:cNvGrpSpPr/>
          <p:nvPr/>
        </p:nvGrpSpPr>
        <p:grpSpPr>
          <a:xfrm>
            <a:off x="793214" y="782305"/>
            <a:ext cx="115276" cy="215107"/>
            <a:chOff x="2796859" y="1674105"/>
            <a:chExt cx="115276" cy="215107"/>
          </a:xfrm>
        </p:grpSpPr>
        <p:grpSp>
          <p:nvGrpSpPr>
            <p:cNvPr id="466" name="Gruppo 465">
              <a:extLst>
                <a:ext uri="{FF2B5EF4-FFF2-40B4-BE49-F238E27FC236}">
                  <a16:creationId xmlns:a16="http://schemas.microsoft.com/office/drawing/2014/main" id="{3417922B-0F17-467B-904E-1F0864846FC4}"/>
                </a:ext>
              </a:extLst>
            </p:cNvPr>
            <p:cNvGrpSpPr/>
            <p:nvPr/>
          </p:nvGrpSpPr>
          <p:grpSpPr>
            <a:xfrm rot="10800000">
              <a:off x="2796859" y="1724421"/>
              <a:ext cx="115276" cy="107131"/>
              <a:chOff x="2104462" y="1675876"/>
              <a:chExt cx="115276" cy="114594"/>
            </a:xfrm>
          </p:grpSpPr>
          <p:sp>
            <p:nvSpPr>
              <p:cNvPr id="470" name="Ovale 469">
                <a:extLst>
                  <a:ext uri="{FF2B5EF4-FFF2-40B4-BE49-F238E27FC236}">
                    <a16:creationId xmlns:a16="http://schemas.microsoft.com/office/drawing/2014/main" id="{99FC88F3-9CDF-407F-896F-D0022D455D46}"/>
                  </a:ext>
                </a:extLst>
              </p:cNvPr>
              <p:cNvSpPr/>
              <p:nvPr/>
            </p:nvSpPr>
            <p:spPr>
              <a:xfrm>
                <a:off x="2143539" y="1691364"/>
                <a:ext cx="76199" cy="75019"/>
              </a:xfrm>
              <a:prstGeom prst="ellipse">
                <a:avLst/>
              </a:prstGeom>
              <a:solidFill>
                <a:schemeClr val="bg1"/>
              </a:solidFill>
              <a:ln w="12700"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471" name="Rettangolo 470">
                <a:extLst>
                  <a:ext uri="{FF2B5EF4-FFF2-40B4-BE49-F238E27FC236}">
                    <a16:creationId xmlns:a16="http://schemas.microsoft.com/office/drawing/2014/main" id="{BE67A184-E968-4F99-BA63-E7FB7F972F69}"/>
                  </a:ext>
                </a:extLst>
              </p:cNvPr>
              <p:cNvSpPr/>
              <p:nvPr/>
            </p:nvSpPr>
            <p:spPr>
              <a:xfrm>
                <a:off x="2104462" y="1675876"/>
                <a:ext cx="72887" cy="114594"/>
              </a:xfrm>
              <a:prstGeom prst="rect">
                <a:avLst/>
              </a:prstGeom>
              <a:solidFill>
                <a:schemeClr val="bg1"/>
              </a:soli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grpSp>
          <p:nvGrpSpPr>
            <p:cNvPr id="467" name="Gruppo 466">
              <a:extLst>
                <a:ext uri="{FF2B5EF4-FFF2-40B4-BE49-F238E27FC236}">
                  <a16:creationId xmlns:a16="http://schemas.microsoft.com/office/drawing/2014/main" id="{1E5012A9-389E-4A78-9E69-784F085C14E5}"/>
                </a:ext>
              </a:extLst>
            </p:cNvPr>
            <p:cNvGrpSpPr/>
            <p:nvPr/>
          </p:nvGrpSpPr>
          <p:grpSpPr>
            <a:xfrm>
              <a:off x="2832066" y="1674105"/>
              <a:ext cx="3821" cy="215107"/>
              <a:chOff x="2646734" y="2483433"/>
              <a:chExt cx="3821" cy="215107"/>
            </a:xfrm>
          </p:grpSpPr>
          <p:cxnSp>
            <p:nvCxnSpPr>
              <p:cNvPr id="468" name="Connettore diritto 467">
                <a:extLst>
                  <a:ext uri="{FF2B5EF4-FFF2-40B4-BE49-F238E27FC236}">
                    <a16:creationId xmlns:a16="http://schemas.microsoft.com/office/drawing/2014/main" id="{9E323931-0309-4DB9-9218-2328F8B51A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6734" y="2623521"/>
                <a:ext cx="0" cy="7501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69" name="Connettore diritto 468">
                <a:extLst>
                  <a:ext uri="{FF2B5EF4-FFF2-40B4-BE49-F238E27FC236}">
                    <a16:creationId xmlns:a16="http://schemas.microsoft.com/office/drawing/2014/main" id="{1714CA28-CB9B-4700-8838-58B7E99B7F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50555" y="2483433"/>
                <a:ext cx="0" cy="7501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4" name="Gruppo 23">
            <a:extLst>
              <a:ext uri="{FF2B5EF4-FFF2-40B4-BE49-F238E27FC236}">
                <a16:creationId xmlns:a16="http://schemas.microsoft.com/office/drawing/2014/main" id="{8C453853-A836-4B7A-ACA9-D9C6E14B7FB8}"/>
              </a:ext>
            </a:extLst>
          </p:cNvPr>
          <p:cNvGrpSpPr/>
          <p:nvPr/>
        </p:nvGrpSpPr>
        <p:grpSpPr>
          <a:xfrm>
            <a:off x="962429" y="785725"/>
            <a:ext cx="798321" cy="451737"/>
            <a:chOff x="962429" y="785725"/>
            <a:chExt cx="798321" cy="451737"/>
          </a:xfrm>
        </p:grpSpPr>
        <p:grpSp>
          <p:nvGrpSpPr>
            <p:cNvPr id="501" name="Gruppo 500">
              <a:extLst>
                <a:ext uri="{FF2B5EF4-FFF2-40B4-BE49-F238E27FC236}">
                  <a16:creationId xmlns:a16="http://schemas.microsoft.com/office/drawing/2014/main" id="{EB8C2CCD-3A62-4B79-8533-4D1CBCBD6E5A}"/>
                </a:ext>
              </a:extLst>
            </p:cNvPr>
            <p:cNvGrpSpPr/>
            <p:nvPr/>
          </p:nvGrpSpPr>
          <p:grpSpPr>
            <a:xfrm>
              <a:off x="962429" y="805587"/>
              <a:ext cx="123499" cy="431875"/>
              <a:chOff x="2615205" y="2416488"/>
              <a:chExt cx="127995" cy="618811"/>
            </a:xfrm>
          </p:grpSpPr>
          <p:cxnSp>
            <p:nvCxnSpPr>
              <p:cNvPr id="502" name="Connettore diritto 501">
                <a:extLst>
                  <a:ext uri="{FF2B5EF4-FFF2-40B4-BE49-F238E27FC236}">
                    <a16:creationId xmlns:a16="http://schemas.microsoft.com/office/drawing/2014/main" id="{0C677BB5-1C5C-4C03-A6D6-7AE4E9B043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03" name="Connettore diritto 502">
                <a:extLst>
                  <a:ext uri="{FF2B5EF4-FFF2-40B4-BE49-F238E27FC236}">
                    <a16:creationId xmlns:a16="http://schemas.microsoft.com/office/drawing/2014/main" id="{3A8E549F-062E-44D5-A5B5-67552599C0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504" name="Gruppo 503">
              <a:extLst>
                <a:ext uri="{FF2B5EF4-FFF2-40B4-BE49-F238E27FC236}">
                  <a16:creationId xmlns:a16="http://schemas.microsoft.com/office/drawing/2014/main" id="{BA44EEF6-C7B3-4F37-932C-A0A6C59766C8}"/>
                </a:ext>
              </a:extLst>
            </p:cNvPr>
            <p:cNvGrpSpPr/>
            <p:nvPr/>
          </p:nvGrpSpPr>
          <p:grpSpPr>
            <a:xfrm>
              <a:off x="1190335" y="803627"/>
              <a:ext cx="123499" cy="431875"/>
              <a:chOff x="2615205" y="2416488"/>
              <a:chExt cx="127995" cy="618811"/>
            </a:xfrm>
          </p:grpSpPr>
          <p:cxnSp>
            <p:nvCxnSpPr>
              <p:cNvPr id="505" name="Connettore diritto 504">
                <a:extLst>
                  <a:ext uri="{FF2B5EF4-FFF2-40B4-BE49-F238E27FC236}">
                    <a16:creationId xmlns:a16="http://schemas.microsoft.com/office/drawing/2014/main" id="{FE8B88DF-02AD-4BBD-8C0E-D50CBF8A23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06" name="Connettore diritto 505">
                <a:extLst>
                  <a:ext uri="{FF2B5EF4-FFF2-40B4-BE49-F238E27FC236}">
                    <a16:creationId xmlns:a16="http://schemas.microsoft.com/office/drawing/2014/main" id="{73EC4199-F737-44FA-B527-5953A06E0A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507" name="Gruppo 506">
              <a:extLst>
                <a:ext uri="{FF2B5EF4-FFF2-40B4-BE49-F238E27FC236}">
                  <a16:creationId xmlns:a16="http://schemas.microsoft.com/office/drawing/2014/main" id="{5EA7A62B-3724-4B41-BDE2-BF0BFE556F49}"/>
                </a:ext>
              </a:extLst>
            </p:cNvPr>
            <p:cNvGrpSpPr/>
            <p:nvPr/>
          </p:nvGrpSpPr>
          <p:grpSpPr>
            <a:xfrm>
              <a:off x="1413651" y="800026"/>
              <a:ext cx="123499" cy="431875"/>
              <a:chOff x="2615205" y="2416488"/>
              <a:chExt cx="127995" cy="618811"/>
            </a:xfrm>
          </p:grpSpPr>
          <p:cxnSp>
            <p:nvCxnSpPr>
              <p:cNvPr id="508" name="Connettore diritto 507">
                <a:extLst>
                  <a:ext uri="{FF2B5EF4-FFF2-40B4-BE49-F238E27FC236}">
                    <a16:creationId xmlns:a16="http://schemas.microsoft.com/office/drawing/2014/main" id="{E59B2F2D-9E8E-4D66-8BF7-E2B1A723E37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09" name="Connettore diritto 508">
                <a:extLst>
                  <a:ext uri="{FF2B5EF4-FFF2-40B4-BE49-F238E27FC236}">
                    <a16:creationId xmlns:a16="http://schemas.microsoft.com/office/drawing/2014/main" id="{D8F66981-58B3-478A-9E57-AB8FAFD2FF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510" name="Gruppo 509">
              <a:extLst>
                <a:ext uri="{FF2B5EF4-FFF2-40B4-BE49-F238E27FC236}">
                  <a16:creationId xmlns:a16="http://schemas.microsoft.com/office/drawing/2014/main" id="{CAF72E23-CCE2-46AC-832B-D9ABAB0F9AE8}"/>
                </a:ext>
              </a:extLst>
            </p:cNvPr>
            <p:cNvGrpSpPr/>
            <p:nvPr/>
          </p:nvGrpSpPr>
          <p:grpSpPr>
            <a:xfrm>
              <a:off x="1637251" y="785725"/>
              <a:ext cx="123499" cy="431875"/>
              <a:chOff x="2615205" y="2416488"/>
              <a:chExt cx="127995" cy="618811"/>
            </a:xfrm>
          </p:grpSpPr>
          <p:cxnSp>
            <p:nvCxnSpPr>
              <p:cNvPr id="511" name="Connettore diritto 510">
                <a:extLst>
                  <a:ext uri="{FF2B5EF4-FFF2-40B4-BE49-F238E27FC236}">
                    <a16:creationId xmlns:a16="http://schemas.microsoft.com/office/drawing/2014/main" id="{788B5218-412A-4779-8597-193F838EE2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12" name="Connettore diritto 511">
                <a:extLst>
                  <a:ext uri="{FF2B5EF4-FFF2-40B4-BE49-F238E27FC236}">
                    <a16:creationId xmlns:a16="http://schemas.microsoft.com/office/drawing/2014/main" id="{0917EAB4-0E0C-4EE0-8F71-956BE48E5A4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513" name="Connettore diritto 512">
            <a:extLst>
              <a:ext uri="{FF2B5EF4-FFF2-40B4-BE49-F238E27FC236}">
                <a16:creationId xmlns:a16="http://schemas.microsoft.com/office/drawing/2014/main" id="{A58ED2B8-F965-4A11-8E13-56A851755EC8}"/>
              </a:ext>
            </a:extLst>
          </p:cNvPr>
          <p:cNvCxnSpPr>
            <a:cxnSpLocks/>
          </p:cNvCxnSpPr>
          <p:nvPr/>
        </p:nvCxnSpPr>
        <p:spPr>
          <a:xfrm flipH="1" flipV="1">
            <a:off x="1760370" y="1214289"/>
            <a:ext cx="2641" cy="2894611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6" name="Connettore diritto 515">
            <a:extLst>
              <a:ext uri="{FF2B5EF4-FFF2-40B4-BE49-F238E27FC236}">
                <a16:creationId xmlns:a16="http://schemas.microsoft.com/office/drawing/2014/main" id="{0F2A4E8F-9958-43D7-8C92-68C5F212E8AA}"/>
              </a:ext>
            </a:extLst>
          </p:cNvPr>
          <p:cNvCxnSpPr>
            <a:cxnSpLocks/>
          </p:cNvCxnSpPr>
          <p:nvPr/>
        </p:nvCxnSpPr>
        <p:spPr>
          <a:xfrm>
            <a:off x="852311" y="889387"/>
            <a:ext cx="804427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6" name="Connettore diritto 535">
            <a:extLst>
              <a:ext uri="{FF2B5EF4-FFF2-40B4-BE49-F238E27FC236}">
                <a16:creationId xmlns:a16="http://schemas.microsoft.com/office/drawing/2014/main" id="{4F6A496C-403C-426E-8E85-2612BAFB459D}"/>
              </a:ext>
            </a:extLst>
          </p:cNvPr>
          <p:cNvCxnSpPr>
            <a:cxnSpLocks/>
          </p:cNvCxnSpPr>
          <p:nvPr/>
        </p:nvCxnSpPr>
        <p:spPr>
          <a:xfrm>
            <a:off x="1085928" y="1401060"/>
            <a:ext cx="220996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8" name="Connettore diritto 537">
            <a:extLst>
              <a:ext uri="{FF2B5EF4-FFF2-40B4-BE49-F238E27FC236}">
                <a16:creationId xmlns:a16="http://schemas.microsoft.com/office/drawing/2014/main" id="{D2955678-B0B6-46B5-A5F0-0EE0C5869E15}"/>
              </a:ext>
            </a:extLst>
          </p:cNvPr>
          <p:cNvCxnSpPr>
            <a:cxnSpLocks/>
          </p:cNvCxnSpPr>
          <p:nvPr/>
        </p:nvCxnSpPr>
        <p:spPr>
          <a:xfrm>
            <a:off x="1532770" y="1641386"/>
            <a:ext cx="176312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1" name="CasellaDiTesto 540">
            <a:extLst>
              <a:ext uri="{FF2B5EF4-FFF2-40B4-BE49-F238E27FC236}">
                <a16:creationId xmlns:a16="http://schemas.microsoft.com/office/drawing/2014/main" id="{89413A5F-06A2-44C0-A0FD-6EFE331D263C}"/>
              </a:ext>
            </a:extLst>
          </p:cNvPr>
          <p:cNvSpPr txBox="1"/>
          <p:nvPr/>
        </p:nvSpPr>
        <p:spPr>
          <a:xfrm>
            <a:off x="2209929" y="466659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M</a:t>
            </a:r>
          </a:p>
        </p:txBody>
      </p:sp>
      <p:sp>
        <p:nvSpPr>
          <p:cNvPr id="542" name="CasellaDiTesto 541">
            <a:extLst>
              <a:ext uri="{FF2B5EF4-FFF2-40B4-BE49-F238E27FC236}">
                <a16:creationId xmlns:a16="http://schemas.microsoft.com/office/drawing/2014/main" id="{002645F1-D619-4C93-A9B9-163F13682DF8}"/>
              </a:ext>
            </a:extLst>
          </p:cNvPr>
          <p:cNvSpPr txBox="1"/>
          <p:nvPr/>
        </p:nvSpPr>
        <p:spPr>
          <a:xfrm>
            <a:off x="2112835" y="488704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3</a:t>
            </a:r>
          </a:p>
        </p:txBody>
      </p:sp>
      <p:grpSp>
        <p:nvGrpSpPr>
          <p:cNvPr id="546" name="Gruppo 545">
            <a:extLst>
              <a:ext uri="{FF2B5EF4-FFF2-40B4-BE49-F238E27FC236}">
                <a16:creationId xmlns:a16="http://schemas.microsoft.com/office/drawing/2014/main" id="{E12ED0EA-E923-405C-975B-092A0CD46EA6}"/>
              </a:ext>
            </a:extLst>
          </p:cNvPr>
          <p:cNvGrpSpPr/>
          <p:nvPr/>
        </p:nvGrpSpPr>
        <p:grpSpPr>
          <a:xfrm>
            <a:off x="3267095" y="1350196"/>
            <a:ext cx="546061" cy="351880"/>
            <a:chOff x="3591543" y="1319291"/>
            <a:chExt cx="546061" cy="351880"/>
          </a:xfrm>
        </p:grpSpPr>
        <p:sp>
          <p:nvSpPr>
            <p:cNvPr id="540" name="Ovale 539">
              <a:extLst>
                <a:ext uri="{FF2B5EF4-FFF2-40B4-BE49-F238E27FC236}">
                  <a16:creationId xmlns:a16="http://schemas.microsoft.com/office/drawing/2014/main" id="{F238AFF9-ADE6-4D1F-83F4-D477FFA62DFA}"/>
                </a:ext>
              </a:extLst>
            </p:cNvPr>
            <p:cNvSpPr/>
            <p:nvPr/>
          </p:nvSpPr>
          <p:spPr>
            <a:xfrm>
              <a:off x="3591543" y="1319291"/>
              <a:ext cx="341591" cy="345099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43" name="Ovale 542">
              <a:extLst>
                <a:ext uri="{FF2B5EF4-FFF2-40B4-BE49-F238E27FC236}">
                  <a16:creationId xmlns:a16="http://schemas.microsoft.com/office/drawing/2014/main" id="{C0A5B7B6-B5D0-4342-8FD5-2C3B83C671E9}"/>
                </a:ext>
              </a:extLst>
            </p:cNvPr>
            <p:cNvSpPr/>
            <p:nvPr/>
          </p:nvSpPr>
          <p:spPr>
            <a:xfrm>
              <a:off x="3796013" y="1326072"/>
              <a:ext cx="341591" cy="345099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cxnSp>
        <p:nvCxnSpPr>
          <p:cNvPr id="547" name="Connettore diritto 546">
            <a:extLst>
              <a:ext uri="{FF2B5EF4-FFF2-40B4-BE49-F238E27FC236}">
                <a16:creationId xmlns:a16="http://schemas.microsoft.com/office/drawing/2014/main" id="{88BD25CA-066C-43D6-B2A6-19004CCC7282}"/>
              </a:ext>
            </a:extLst>
          </p:cNvPr>
          <p:cNvCxnSpPr>
            <a:cxnSpLocks/>
          </p:cNvCxnSpPr>
          <p:nvPr/>
        </p:nvCxnSpPr>
        <p:spPr>
          <a:xfrm>
            <a:off x="3749004" y="1401060"/>
            <a:ext cx="7543721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8" name="Connettore diritto 547">
            <a:extLst>
              <a:ext uri="{FF2B5EF4-FFF2-40B4-BE49-F238E27FC236}">
                <a16:creationId xmlns:a16="http://schemas.microsoft.com/office/drawing/2014/main" id="{342EFA27-F07B-4808-B6D4-1179BA2A7AFD}"/>
              </a:ext>
            </a:extLst>
          </p:cNvPr>
          <p:cNvCxnSpPr>
            <a:cxnSpLocks/>
          </p:cNvCxnSpPr>
          <p:nvPr/>
        </p:nvCxnSpPr>
        <p:spPr>
          <a:xfrm>
            <a:off x="3776951" y="1641387"/>
            <a:ext cx="3696405" cy="744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2" name="Connettore diritto 551">
            <a:extLst>
              <a:ext uri="{FF2B5EF4-FFF2-40B4-BE49-F238E27FC236}">
                <a16:creationId xmlns:a16="http://schemas.microsoft.com/office/drawing/2014/main" id="{A0475A4E-AAA5-457C-8A96-4B395245669D}"/>
              </a:ext>
            </a:extLst>
          </p:cNvPr>
          <p:cNvCxnSpPr>
            <a:cxnSpLocks/>
          </p:cNvCxnSpPr>
          <p:nvPr/>
        </p:nvCxnSpPr>
        <p:spPr>
          <a:xfrm>
            <a:off x="11292725" y="1413395"/>
            <a:ext cx="0" cy="104492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1" name="Connettore diritto 560">
            <a:extLst>
              <a:ext uri="{FF2B5EF4-FFF2-40B4-BE49-F238E27FC236}">
                <a16:creationId xmlns:a16="http://schemas.microsoft.com/office/drawing/2014/main" id="{ADF5440E-E057-4CA3-85FD-37D6DB69F2B1}"/>
              </a:ext>
            </a:extLst>
          </p:cNvPr>
          <p:cNvCxnSpPr>
            <a:cxnSpLocks/>
          </p:cNvCxnSpPr>
          <p:nvPr/>
        </p:nvCxnSpPr>
        <p:spPr>
          <a:xfrm flipV="1">
            <a:off x="1073483" y="373380"/>
            <a:ext cx="0" cy="39301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3" name="Connettore diritto 562">
            <a:extLst>
              <a:ext uri="{FF2B5EF4-FFF2-40B4-BE49-F238E27FC236}">
                <a16:creationId xmlns:a16="http://schemas.microsoft.com/office/drawing/2014/main" id="{69A85F20-DAFC-4154-9CBB-B4F69251741C}"/>
              </a:ext>
            </a:extLst>
          </p:cNvPr>
          <p:cNvCxnSpPr>
            <a:cxnSpLocks/>
          </p:cNvCxnSpPr>
          <p:nvPr/>
        </p:nvCxnSpPr>
        <p:spPr>
          <a:xfrm flipV="1">
            <a:off x="1314803" y="365760"/>
            <a:ext cx="0" cy="39301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4" name="Connettore diritto 563">
            <a:extLst>
              <a:ext uri="{FF2B5EF4-FFF2-40B4-BE49-F238E27FC236}">
                <a16:creationId xmlns:a16="http://schemas.microsoft.com/office/drawing/2014/main" id="{C62101AF-94B9-4E68-8D7B-949BE462F645}"/>
              </a:ext>
            </a:extLst>
          </p:cNvPr>
          <p:cNvCxnSpPr>
            <a:cxnSpLocks/>
          </p:cNvCxnSpPr>
          <p:nvPr/>
        </p:nvCxnSpPr>
        <p:spPr>
          <a:xfrm flipV="1">
            <a:off x="1530865" y="365760"/>
            <a:ext cx="0" cy="39301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5" name="Connettore diritto 564">
            <a:extLst>
              <a:ext uri="{FF2B5EF4-FFF2-40B4-BE49-F238E27FC236}">
                <a16:creationId xmlns:a16="http://schemas.microsoft.com/office/drawing/2014/main" id="{59CE1183-786D-4332-8A3C-8E23A88B46D3}"/>
              </a:ext>
            </a:extLst>
          </p:cNvPr>
          <p:cNvCxnSpPr>
            <a:cxnSpLocks/>
          </p:cNvCxnSpPr>
          <p:nvPr/>
        </p:nvCxnSpPr>
        <p:spPr>
          <a:xfrm flipV="1">
            <a:off x="1761520" y="373380"/>
            <a:ext cx="0" cy="39301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6" name="Ovale 565">
            <a:extLst>
              <a:ext uri="{FF2B5EF4-FFF2-40B4-BE49-F238E27FC236}">
                <a16:creationId xmlns:a16="http://schemas.microsoft.com/office/drawing/2014/main" id="{F6C40A0C-0AD6-4800-A435-60DEA6C158AC}"/>
              </a:ext>
            </a:extLst>
          </p:cNvPr>
          <p:cNvSpPr/>
          <p:nvPr/>
        </p:nvSpPr>
        <p:spPr>
          <a:xfrm>
            <a:off x="1066975" y="1375808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67" name="Ovale 566">
            <a:extLst>
              <a:ext uri="{FF2B5EF4-FFF2-40B4-BE49-F238E27FC236}">
                <a16:creationId xmlns:a16="http://schemas.microsoft.com/office/drawing/2014/main" id="{816BA387-B757-49DA-B0C6-508D7C1573D7}"/>
              </a:ext>
            </a:extLst>
          </p:cNvPr>
          <p:cNvSpPr/>
          <p:nvPr/>
        </p:nvSpPr>
        <p:spPr>
          <a:xfrm>
            <a:off x="1516361" y="1613729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72" name="Rettangolo 571">
            <a:extLst>
              <a:ext uri="{FF2B5EF4-FFF2-40B4-BE49-F238E27FC236}">
                <a16:creationId xmlns:a16="http://schemas.microsoft.com/office/drawing/2014/main" id="{D3B4F31F-68C2-4BBD-87A0-829327D231FD}"/>
              </a:ext>
            </a:extLst>
          </p:cNvPr>
          <p:cNvSpPr/>
          <p:nvPr/>
        </p:nvSpPr>
        <p:spPr>
          <a:xfrm>
            <a:off x="642827" y="772360"/>
            <a:ext cx="218969" cy="2402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73" name="CasellaDiTesto 572">
            <a:extLst>
              <a:ext uri="{FF2B5EF4-FFF2-40B4-BE49-F238E27FC236}">
                <a16:creationId xmlns:a16="http://schemas.microsoft.com/office/drawing/2014/main" id="{7639C410-D41C-4D5A-8D9E-8DB34241CFC9}"/>
              </a:ext>
            </a:extLst>
          </p:cNvPr>
          <p:cNvSpPr txBox="1"/>
          <p:nvPr/>
        </p:nvSpPr>
        <p:spPr>
          <a:xfrm>
            <a:off x="927196" y="115051"/>
            <a:ext cx="3709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L1</a:t>
            </a:r>
          </a:p>
        </p:txBody>
      </p:sp>
      <p:sp>
        <p:nvSpPr>
          <p:cNvPr id="574" name="CasellaDiTesto 573">
            <a:extLst>
              <a:ext uri="{FF2B5EF4-FFF2-40B4-BE49-F238E27FC236}">
                <a16:creationId xmlns:a16="http://schemas.microsoft.com/office/drawing/2014/main" id="{C54E9145-F4D4-4CB0-9DA2-D86758A45490}"/>
              </a:ext>
            </a:extLst>
          </p:cNvPr>
          <p:cNvSpPr txBox="1"/>
          <p:nvPr/>
        </p:nvSpPr>
        <p:spPr>
          <a:xfrm>
            <a:off x="1171036" y="115051"/>
            <a:ext cx="3709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L2</a:t>
            </a:r>
          </a:p>
        </p:txBody>
      </p:sp>
      <p:sp>
        <p:nvSpPr>
          <p:cNvPr id="575" name="CasellaDiTesto 574">
            <a:extLst>
              <a:ext uri="{FF2B5EF4-FFF2-40B4-BE49-F238E27FC236}">
                <a16:creationId xmlns:a16="http://schemas.microsoft.com/office/drawing/2014/main" id="{96C9B6A7-BCB0-4A96-B8B9-7D523FFC64EA}"/>
              </a:ext>
            </a:extLst>
          </p:cNvPr>
          <p:cNvSpPr txBox="1"/>
          <p:nvPr/>
        </p:nvSpPr>
        <p:spPr>
          <a:xfrm>
            <a:off x="1392016" y="115051"/>
            <a:ext cx="3709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L3</a:t>
            </a:r>
          </a:p>
        </p:txBody>
      </p:sp>
      <p:sp>
        <p:nvSpPr>
          <p:cNvPr id="576" name="CasellaDiTesto 575">
            <a:extLst>
              <a:ext uri="{FF2B5EF4-FFF2-40B4-BE49-F238E27FC236}">
                <a16:creationId xmlns:a16="http://schemas.microsoft.com/office/drawing/2014/main" id="{A8409422-607A-4F93-A0E4-236E18E8FB15}"/>
              </a:ext>
            </a:extLst>
          </p:cNvPr>
          <p:cNvSpPr txBox="1"/>
          <p:nvPr/>
        </p:nvSpPr>
        <p:spPr>
          <a:xfrm>
            <a:off x="1633938" y="113588"/>
            <a:ext cx="3709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N</a:t>
            </a:r>
          </a:p>
        </p:txBody>
      </p:sp>
      <p:sp>
        <p:nvSpPr>
          <p:cNvPr id="577" name="CasellaDiTesto 576">
            <a:extLst>
              <a:ext uri="{FF2B5EF4-FFF2-40B4-BE49-F238E27FC236}">
                <a16:creationId xmlns:a16="http://schemas.microsoft.com/office/drawing/2014/main" id="{7CE47332-0FD2-4282-A09D-B4C00FBC1378}"/>
              </a:ext>
            </a:extLst>
          </p:cNvPr>
          <p:cNvSpPr txBox="1"/>
          <p:nvPr/>
        </p:nvSpPr>
        <p:spPr>
          <a:xfrm>
            <a:off x="3133320" y="1055054"/>
            <a:ext cx="942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380 V/24 V</a:t>
            </a:r>
          </a:p>
        </p:txBody>
      </p:sp>
      <p:sp>
        <p:nvSpPr>
          <p:cNvPr id="578" name="CasellaDiTesto 577">
            <a:extLst>
              <a:ext uri="{FF2B5EF4-FFF2-40B4-BE49-F238E27FC236}">
                <a16:creationId xmlns:a16="http://schemas.microsoft.com/office/drawing/2014/main" id="{07549AE9-25C2-47DB-91AF-D9B0C3A07493}"/>
              </a:ext>
            </a:extLst>
          </p:cNvPr>
          <p:cNvSpPr txBox="1"/>
          <p:nvPr/>
        </p:nvSpPr>
        <p:spPr>
          <a:xfrm>
            <a:off x="-30014" y="3470620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K1M</a:t>
            </a:r>
          </a:p>
        </p:txBody>
      </p:sp>
      <p:sp>
        <p:nvSpPr>
          <p:cNvPr id="604" name="CasellaDiTesto 603">
            <a:extLst>
              <a:ext uri="{FF2B5EF4-FFF2-40B4-BE49-F238E27FC236}">
                <a16:creationId xmlns:a16="http://schemas.microsoft.com/office/drawing/2014/main" id="{CB9FEAB4-A736-46CD-AFC1-60861E0D7533}"/>
              </a:ext>
            </a:extLst>
          </p:cNvPr>
          <p:cNvSpPr txBox="1"/>
          <p:nvPr/>
        </p:nvSpPr>
        <p:spPr>
          <a:xfrm>
            <a:off x="9719529" y="2913516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K1M</a:t>
            </a:r>
          </a:p>
        </p:txBody>
      </p:sp>
      <p:sp>
        <p:nvSpPr>
          <p:cNvPr id="605" name="CasellaDiTesto 604">
            <a:extLst>
              <a:ext uri="{FF2B5EF4-FFF2-40B4-BE49-F238E27FC236}">
                <a16:creationId xmlns:a16="http://schemas.microsoft.com/office/drawing/2014/main" id="{DB9FDDDA-0836-468E-B68F-359C0A74892F}"/>
              </a:ext>
            </a:extLst>
          </p:cNvPr>
          <p:cNvSpPr txBox="1"/>
          <p:nvPr/>
        </p:nvSpPr>
        <p:spPr>
          <a:xfrm>
            <a:off x="10261935" y="2881411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K2A</a:t>
            </a:r>
          </a:p>
        </p:txBody>
      </p:sp>
      <p:sp>
        <p:nvSpPr>
          <p:cNvPr id="606" name="CasellaDiTesto 605">
            <a:extLst>
              <a:ext uri="{FF2B5EF4-FFF2-40B4-BE49-F238E27FC236}">
                <a16:creationId xmlns:a16="http://schemas.microsoft.com/office/drawing/2014/main" id="{D02BB786-7877-4BB3-888B-0CE8BB656884}"/>
              </a:ext>
            </a:extLst>
          </p:cNvPr>
          <p:cNvSpPr txBox="1"/>
          <p:nvPr/>
        </p:nvSpPr>
        <p:spPr>
          <a:xfrm>
            <a:off x="10881458" y="2875182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K1M</a:t>
            </a:r>
          </a:p>
        </p:txBody>
      </p:sp>
      <p:grpSp>
        <p:nvGrpSpPr>
          <p:cNvPr id="609" name="Gruppo 608">
            <a:extLst>
              <a:ext uri="{FF2B5EF4-FFF2-40B4-BE49-F238E27FC236}">
                <a16:creationId xmlns:a16="http://schemas.microsoft.com/office/drawing/2014/main" id="{514091D7-21A6-4B66-935F-DB894BE5A0C1}"/>
              </a:ext>
            </a:extLst>
          </p:cNvPr>
          <p:cNvGrpSpPr/>
          <p:nvPr/>
        </p:nvGrpSpPr>
        <p:grpSpPr>
          <a:xfrm>
            <a:off x="9313392" y="3559102"/>
            <a:ext cx="156694" cy="115288"/>
            <a:chOff x="3906520" y="1249680"/>
            <a:chExt cx="254000" cy="165100"/>
          </a:xfrm>
        </p:grpSpPr>
        <p:cxnSp>
          <p:nvCxnSpPr>
            <p:cNvPr id="610" name="Connettore diritto 609">
              <a:extLst>
                <a:ext uri="{FF2B5EF4-FFF2-40B4-BE49-F238E27FC236}">
                  <a16:creationId xmlns:a16="http://schemas.microsoft.com/office/drawing/2014/main" id="{FC82027E-69CB-444A-AC55-ADADCAE6D665}"/>
                </a:ext>
              </a:extLst>
            </p:cNvPr>
            <p:cNvCxnSpPr/>
            <p:nvPr/>
          </p:nvCxnSpPr>
          <p:spPr>
            <a:xfrm>
              <a:off x="3906520" y="1414780"/>
              <a:ext cx="1676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1" name="Connettore diritto 610">
              <a:extLst>
                <a:ext uri="{FF2B5EF4-FFF2-40B4-BE49-F238E27FC236}">
                  <a16:creationId xmlns:a16="http://schemas.microsoft.com/office/drawing/2014/main" id="{4B40DC7F-275E-42F9-B6DF-ADC50D1A1B65}"/>
                </a:ext>
              </a:extLst>
            </p:cNvPr>
            <p:cNvCxnSpPr/>
            <p:nvPr/>
          </p:nvCxnSpPr>
          <p:spPr>
            <a:xfrm>
              <a:off x="3906520" y="1249680"/>
              <a:ext cx="1676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2" name="Connettore diritto 611">
              <a:extLst>
                <a:ext uri="{FF2B5EF4-FFF2-40B4-BE49-F238E27FC236}">
                  <a16:creationId xmlns:a16="http://schemas.microsoft.com/office/drawing/2014/main" id="{48603CAD-2101-4C91-BF20-205EF03BD219}"/>
                </a:ext>
              </a:extLst>
            </p:cNvPr>
            <p:cNvCxnSpPr>
              <a:cxnSpLocks/>
            </p:cNvCxnSpPr>
            <p:nvPr/>
          </p:nvCxnSpPr>
          <p:spPr>
            <a:xfrm>
              <a:off x="3906520" y="1249680"/>
              <a:ext cx="0" cy="1651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3" name="Connettore diritto 612">
              <a:extLst>
                <a:ext uri="{FF2B5EF4-FFF2-40B4-BE49-F238E27FC236}">
                  <a16:creationId xmlns:a16="http://schemas.microsoft.com/office/drawing/2014/main" id="{AB39A9B2-38AE-4482-9F7F-B572E838ECE6}"/>
                </a:ext>
              </a:extLst>
            </p:cNvPr>
            <p:cNvCxnSpPr>
              <a:cxnSpLocks/>
            </p:cNvCxnSpPr>
            <p:nvPr/>
          </p:nvCxnSpPr>
          <p:spPr>
            <a:xfrm>
              <a:off x="3906520" y="1335696"/>
              <a:ext cx="254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4" name="Gruppo 613">
            <a:extLst>
              <a:ext uri="{FF2B5EF4-FFF2-40B4-BE49-F238E27FC236}">
                <a16:creationId xmlns:a16="http://schemas.microsoft.com/office/drawing/2014/main" id="{88C19111-1266-438B-819E-0A1E03992073}"/>
              </a:ext>
            </a:extLst>
          </p:cNvPr>
          <p:cNvGrpSpPr/>
          <p:nvPr/>
        </p:nvGrpSpPr>
        <p:grpSpPr>
          <a:xfrm>
            <a:off x="8439164" y="3747568"/>
            <a:ext cx="156694" cy="115288"/>
            <a:chOff x="3906520" y="1249680"/>
            <a:chExt cx="254000" cy="165100"/>
          </a:xfrm>
        </p:grpSpPr>
        <p:cxnSp>
          <p:nvCxnSpPr>
            <p:cNvPr id="615" name="Connettore diritto 614">
              <a:extLst>
                <a:ext uri="{FF2B5EF4-FFF2-40B4-BE49-F238E27FC236}">
                  <a16:creationId xmlns:a16="http://schemas.microsoft.com/office/drawing/2014/main" id="{D6A7EB1B-2250-474A-BC48-030C7F95EAFD}"/>
                </a:ext>
              </a:extLst>
            </p:cNvPr>
            <p:cNvCxnSpPr/>
            <p:nvPr/>
          </p:nvCxnSpPr>
          <p:spPr>
            <a:xfrm>
              <a:off x="3906520" y="1414780"/>
              <a:ext cx="1676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6" name="Connettore diritto 615">
              <a:extLst>
                <a:ext uri="{FF2B5EF4-FFF2-40B4-BE49-F238E27FC236}">
                  <a16:creationId xmlns:a16="http://schemas.microsoft.com/office/drawing/2014/main" id="{83C99A13-C02E-4192-B7C9-6A90A85F5591}"/>
                </a:ext>
              </a:extLst>
            </p:cNvPr>
            <p:cNvCxnSpPr/>
            <p:nvPr/>
          </p:nvCxnSpPr>
          <p:spPr>
            <a:xfrm>
              <a:off x="3906520" y="1249680"/>
              <a:ext cx="1676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Connettore diritto 616">
              <a:extLst>
                <a:ext uri="{FF2B5EF4-FFF2-40B4-BE49-F238E27FC236}">
                  <a16:creationId xmlns:a16="http://schemas.microsoft.com/office/drawing/2014/main" id="{B32FF23D-E2DF-47DE-9F4F-6679E60E598F}"/>
                </a:ext>
              </a:extLst>
            </p:cNvPr>
            <p:cNvCxnSpPr>
              <a:cxnSpLocks/>
            </p:cNvCxnSpPr>
            <p:nvPr/>
          </p:nvCxnSpPr>
          <p:spPr>
            <a:xfrm>
              <a:off x="3906520" y="1249680"/>
              <a:ext cx="0" cy="1651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Connettore diritto 617">
              <a:extLst>
                <a:ext uri="{FF2B5EF4-FFF2-40B4-BE49-F238E27FC236}">
                  <a16:creationId xmlns:a16="http://schemas.microsoft.com/office/drawing/2014/main" id="{6020A01C-2A2E-447F-A422-C4B2827AF497}"/>
                </a:ext>
              </a:extLst>
            </p:cNvPr>
            <p:cNvCxnSpPr>
              <a:cxnSpLocks/>
            </p:cNvCxnSpPr>
            <p:nvPr/>
          </p:nvCxnSpPr>
          <p:spPr>
            <a:xfrm>
              <a:off x="3906520" y="1328420"/>
              <a:ext cx="254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0" name="CasellaDiTesto 619">
            <a:extLst>
              <a:ext uri="{FF2B5EF4-FFF2-40B4-BE49-F238E27FC236}">
                <a16:creationId xmlns:a16="http://schemas.microsoft.com/office/drawing/2014/main" id="{C8C8FB5F-E4C3-4BEE-8751-39FFC2CA882E}"/>
              </a:ext>
            </a:extLst>
          </p:cNvPr>
          <p:cNvSpPr txBox="1"/>
          <p:nvPr/>
        </p:nvSpPr>
        <p:spPr>
          <a:xfrm>
            <a:off x="8982444" y="3313880"/>
            <a:ext cx="541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>
                <a:solidFill>
                  <a:srgbClr val="00B0F0"/>
                </a:solidFill>
              </a:rPr>
              <a:t>A</a:t>
            </a:r>
          </a:p>
        </p:txBody>
      </p:sp>
      <p:sp>
        <p:nvSpPr>
          <p:cNvPr id="621" name="CasellaDiTesto 620">
            <a:extLst>
              <a:ext uri="{FF2B5EF4-FFF2-40B4-BE49-F238E27FC236}">
                <a16:creationId xmlns:a16="http://schemas.microsoft.com/office/drawing/2014/main" id="{71A5101B-7F25-4C4F-8A11-3A671574C309}"/>
              </a:ext>
            </a:extLst>
          </p:cNvPr>
          <p:cNvSpPr txBox="1"/>
          <p:nvPr/>
        </p:nvSpPr>
        <p:spPr>
          <a:xfrm>
            <a:off x="8137772" y="3494325"/>
            <a:ext cx="541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>
                <a:solidFill>
                  <a:srgbClr val="00B0F0"/>
                </a:solidFill>
              </a:rPr>
              <a:t>S</a:t>
            </a:r>
          </a:p>
        </p:txBody>
      </p:sp>
      <p:grpSp>
        <p:nvGrpSpPr>
          <p:cNvPr id="629" name="Gruppo 628">
            <a:extLst>
              <a:ext uri="{FF2B5EF4-FFF2-40B4-BE49-F238E27FC236}">
                <a16:creationId xmlns:a16="http://schemas.microsoft.com/office/drawing/2014/main" id="{5D671497-4872-4F99-B4BC-3488468B5254}"/>
              </a:ext>
            </a:extLst>
          </p:cNvPr>
          <p:cNvGrpSpPr/>
          <p:nvPr/>
        </p:nvGrpSpPr>
        <p:grpSpPr>
          <a:xfrm>
            <a:off x="8310171" y="3083164"/>
            <a:ext cx="228905" cy="159233"/>
            <a:chOff x="8899187" y="1055054"/>
            <a:chExt cx="228905" cy="159233"/>
          </a:xfrm>
        </p:grpSpPr>
        <p:grpSp>
          <p:nvGrpSpPr>
            <p:cNvPr id="622" name="Gruppo 621">
              <a:extLst>
                <a:ext uri="{FF2B5EF4-FFF2-40B4-BE49-F238E27FC236}">
                  <a16:creationId xmlns:a16="http://schemas.microsoft.com/office/drawing/2014/main" id="{7C692722-993D-46DF-B6E5-F8380FDB29D5}"/>
                </a:ext>
              </a:extLst>
            </p:cNvPr>
            <p:cNvGrpSpPr/>
            <p:nvPr/>
          </p:nvGrpSpPr>
          <p:grpSpPr>
            <a:xfrm rot="5400000">
              <a:off x="8985784" y="1015128"/>
              <a:ext cx="71090" cy="208481"/>
              <a:chOff x="2582099" y="2490059"/>
              <a:chExt cx="71090" cy="208481"/>
            </a:xfrm>
          </p:grpSpPr>
          <p:cxnSp>
            <p:nvCxnSpPr>
              <p:cNvPr id="623" name="Connettore diritto 622">
                <a:extLst>
                  <a:ext uri="{FF2B5EF4-FFF2-40B4-BE49-F238E27FC236}">
                    <a16:creationId xmlns:a16="http://schemas.microsoft.com/office/drawing/2014/main" id="{6520C70C-B3C7-4DAA-8964-0C56DB2F68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2099" y="2562203"/>
                <a:ext cx="7109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24" name="Connettore diritto 623">
                <a:extLst>
                  <a:ext uri="{FF2B5EF4-FFF2-40B4-BE49-F238E27FC236}">
                    <a16:creationId xmlns:a16="http://schemas.microsoft.com/office/drawing/2014/main" id="{F448F3A5-BD25-4C11-83C5-8B86585110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2099" y="2630158"/>
                <a:ext cx="7109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25" name="Connettore diritto 624">
                <a:extLst>
                  <a:ext uri="{FF2B5EF4-FFF2-40B4-BE49-F238E27FC236}">
                    <a16:creationId xmlns:a16="http://schemas.microsoft.com/office/drawing/2014/main" id="{C084A00C-225C-4644-9702-F7EDA74E4A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4853" y="2558452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26" name="Connettore diritto 625">
                <a:extLst>
                  <a:ext uri="{FF2B5EF4-FFF2-40B4-BE49-F238E27FC236}">
                    <a16:creationId xmlns:a16="http://schemas.microsoft.com/office/drawing/2014/main" id="{5CBB375B-58A7-4155-B8F6-F2E5FA105A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50555" y="2490059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27" name="Connettore diritto 626">
                <a:extLst>
                  <a:ext uri="{FF2B5EF4-FFF2-40B4-BE49-F238E27FC236}">
                    <a16:creationId xmlns:a16="http://schemas.microsoft.com/office/drawing/2014/main" id="{08201330-4BF6-4671-8878-0BEE8894AF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6734" y="2623521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28" name="Rettangolo 627">
              <a:extLst>
                <a:ext uri="{FF2B5EF4-FFF2-40B4-BE49-F238E27FC236}">
                  <a16:creationId xmlns:a16="http://schemas.microsoft.com/office/drawing/2014/main" id="{E5126ED0-DD54-4165-BFF8-2352443D4B6F}"/>
                </a:ext>
              </a:extLst>
            </p:cNvPr>
            <p:cNvSpPr/>
            <p:nvPr/>
          </p:nvSpPr>
          <p:spPr>
            <a:xfrm>
              <a:off x="8899187" y="1055054"/>
              <a:ext cx="228905" cy="15923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630" name="Gruppo 629">
            <a:extLst>
              <a:ext uri="{FF2B5EF4-FFF2-40B4-BE49-F238E27FC236}">
                <a16:creationId xmlns:a16="http://schemas.microsoft.com/office/drawing/2014/main" id="{C7684E60-9355-4274-89B4-E5876DC9143D}"/>
              </a:ext>
            </a:extLst>
          </p:cNvPr>
          <p:cNvGrpSpPr/>
          <p:nvPr/>
        </p:nvGrpSpPr>
        <p:grpSpPr>
          <a:xfrm>
            <a:off x="11814229" y="2918926"/>
            <a:ext cx="228905" cy="159233"/>
            <a:chOff x="8899187" y="1055054"/>
            <a:chExt cx="228905" cy="159233"/>
          </a:xfrm>
        </p:grpSpPr>
        <p:grpSp>
          <p:nvGrpSpPr>
            <p:cNvPr id="631" name="Gruppo 630">
              <a:extLst>
                <a:ext uri="{FF2B5EF4-FFF2-40B4-BE49-F238E27FC236}">
                  <a16:creationId xmlns:a16="http://schemas.microsoft.com/office/drawing/2014/main" id="{11C16BB6-48F1-4CE6-9FCB-93C49F6DFCA8}"/>
                </a:ext>
              </a:extLst>
            </p:cNvPr>
            <p:cNvGrpSpPr/>
            <p:nvPr/>
          </p:nvGrpSpPr>
          <p:grpSpPr>
            <a:xfrm rot="5400000">
              <a:off x="8985784" y="1015128"/>
              <a:ext cx="71090" cy="208481"/>
              <a:chOff x="2582099" y="2490059"/>
              <a:chExt cx="71090" cy="208481"/>
            </a:xfrm>
          </p:grpSpPr>
          <p:cxnSp>
            <p:nvCxnSpPr>
              <p:cNvPr id="633" name="Connettore diritto 632">
                <a:extLst>
                  <a:ext uri="{FF2B5EF4-FFF2-40B4-BE49-F238E27FC236}">
                    <a16:creationId xmlns:a16="http://schemas.microsoft.com/office/drawing/2014/main" id="{A0573906-7002-4779-BA1F-6F17C50F24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2099" y="2562203"/>
                <a:ext cx="7109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4" name="Connettore diritto 633">
                <a:extLst>
                  <a:ext uri="{FF2B5EF4-FFF2-40B4-BE49-F238E27FC236}">
                    <a16:creationId xmlns:a16="http://schemas.microsoft.com/office/drawing/2014/main" id="{976D60C5-AC9D-4CFE-8B9E-9CC83F9488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2099" y="2630158"/>
                <a:ext cx="7109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5" name="Connettore diritto 634">
                <a:extLst>
                  <a:ext uri="{FF2B5EF4-FFF2-40B4-BE49-F238E27FC236}">
                    <a16:creationId xmlns:a16="http://schemas.microsoft.com/office/drawing/2014/main" id="{A22A3E6D-2DC0-4B16-B7DF-ADC2A370E6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4853" y="2558452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6" name="Connettore diritto 635">
                <a:extLst>
                  <a:ext uri="{FF2B5EF4-FFF2-40B4-BE49-F238E27FC236}">
                    <a16:creationId xmlns:a16="http://schemas.microsoft.com/office/drawing/2014/main" id="{42E29041-2E47-4B7B-B375-848347DF16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50555" y="2490059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7" name="Connettore diritto 636">
                <a:extLst>
                  <a:ext uri="{FF2B5EF4-FFF2-40B4-BE49-F238E27FC236}">
                    <a16:creationId xmlns:a16="http://schemas.microsoft.com/office/drawing/2014/main" id="{A897858F-1E79-48DA-AB09-C80AB5F969C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6734" y="2623521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32" name="Rettangolo 631">
              <a:extLst>
                <a:ext uri="{FF2B5EF4-FFF2-40B4-BE49-F238E27FC236}">
                  <a16:creationId xmlns:a16="http://schemas.microsoft.com/office/drawing/2014/main" id="{1B8CD9D3-6953-42AD-8482-421D22FE787E}"/>
                </a:ext>
              </a:extLst>
            </p:cNvPr>
            <p:cNvSpPr/>
            <p:nvPr/>
          </p:nvSpPr>
          <p:spPr>
            <a:xfrm>
              <a:off x="8899187" y="1055054"/>
              <a:ext cx="228905" cy="15923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638" name="CasellaDiTesto 637">
            <a:extLst>
              <a:ext uri="{FF2B5EF4-FFF2-40B4-BE49-F238E27FC236}">
                <a16:creationId xmlns:a16="http://schemas.microsoft.com/office/drawing/2014/main" id="{1A794BF9-C87E-4C21-8491-5B78BC5EA347}"/>
              </a:ext>
            </a:extLst>
          </p:cNvPr>
          <p:cNvSpPr txBox="1"/>
          <p:nvPr/>
        </p:nvSpPr>
        <p:spPr>
          <a:xfrm>
            <a:off x="576863" y="4401406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F2F</a:t>
            </a:r>
          </a:p>
        </p:txBody>
      </p:sp>
      <p:sp>
        <p:nvSpPr>
          <p:cNvPr id="639" name="CasellaDiTesto 638">
            <a:extLst>
              <a:ext uri="{FF2B5EF4-FFF2-40B4-BE49-F238E27FC236}">
                <a16:creationId xmlns:a16="http://schemas.microsoft.com/office/drawing/2014/main" id="{76DBC8CB-2708-4BE1-9249-D72CE02A52ED}"/>
              </a:ext>
            </a:extLst>
          </p:cNvPr>
          <p:cNvSpPr txBox="1"/>
          <p:nvPr/>
        </p:nvSpPr>
        <p:spPr>
          <a:xfrm>
            <a:off x="8148828" y="2869560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F2F</a:t>
            </a:r>
          </a:p>
        </p:txBody>
      </p:sp>
      <p:sp>
        <p:nvSpPr>
          <p:cNvPr id="640" name="CasellaDiTesto 639">
            <a:extLst>
              <a:ext uri="{FF2B5EF4-FFF2-40B4-BE49-F238E27FC236}">
                <a16:creationId xmlns:a16="http://schemas.microsoft.com/office/drawing/2014/main" id="{CB56A690-1FD5-4589-96D3-A3F140B1C5FA}"/>
              </a:ext>
            </a:extLst>
          </p:cNvPr>
          <p:cNvSpPr txBox="1"/>
          <p:nvPr/>
        </p:nvSpPr>
        <p:spPr>
          <a:xfrm>
            <a:off x="11653013" y="2694692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F2F</a:t>
            </a:r>
          </a:p>
        </p:txBody>
      </p:sp>
      <p:grpSp>
        <p:nvGrpSpPr>
          <p:cNvPr id="651" name="Gruppo 650">
            <a:extLst>
              <a:ext uri="{FF2B5EF4-FFF2-40B4-BE49-F238E27FC236}">
                <a16:creationId xmlns:a16="http://schemas.microsoft.com/office/drawing/2014/main" id="{F9B6446C-D71D-47A3-86A5-9DEE651F576C}"/>
              </a:ext>
            </a:extLst>
          </p:cNvPr>
          <p:cNvGrpSpPr/>
          <p:nvPr/>
        </p:nvGrpSpPr>
        <p:grpSpPr>
          <a:xfrm>
            <a:off x="2636817" y="1353280"/>
            <a:ext cx="236029" cy="88960"/>
            <a:chOff x="5229703" y="804392"/>
            <a:chExt cx="236029" cy="88960"/>
          </a:xfrm>
        </p:grpSpPr>
        <p:grpSp>
          <p:nvGrpSpPr>
            <p:cNvPr id="641" name="Gruppo 640">
              <a:extLst>
                <a:ext uri="{FF2B5EF4-FFF2-40B4-BE49-F238E27FC236}">
                  <a16:creationId xmlns:a16="http://schemas.microsoft.com/office/drawing/2014/main" id="{97598AD9-1CC1-4C8D-80FB-A9C21EEE3EC9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42" name="Rettangolo 641">
                <a:extLst>
                  <a:ext uri="{FF2B5EF4-FFF2-40B4-BE49-F238E27FC236}">
                    <a16:creationId xmlns:a16="http://schemas.microsoft.com/office/drawing/2014/main" id="{FD70E30B-C967-4458-B2B1-FD99A42303A0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43" name="Rettangolo 642">
                <a:extLst>
                  <a:ext uri="{FF2B5EF4-FFF2-40B4-BE49-F238E27FC236}">
                    <a16:creationId xmlns:a16="http://schemas.microsoft.com/office/drawing/2014/main" id="{33EF7A0F-E9CB-45E2-8E9E-19CC2E746A2A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47" name="Connettore diritto 646">
              <a:extLst>
                <a:ext uri="{FF2B5EF4-FFF2-40B4-BE49-F238E27FC236}">
                  <a16:creationId xmlns:a16="http://schemas.microsoft.com/office/drawing/2014/main" id="{1BCA370D-84AC-47B9-B8B7-8D8CE9F87773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42373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52" name="Gruppo 651">
            <a:extLst>
              <a:ext uri="{FF2B5EF4-FFF2-40B4-BE49-F238E27FC236}">
                <a16:creationId xmlns:a16="http://schemas.microsoft.com/office/drawing/2014/main" id="{E625D1EE-EAC3-4F09-B54E-36388F809234}"/>
              </a:ext>
            </a:extLst>
          </p:cNvPr>
          <p:cNvGrpSpPr/>
          <p:nvPr/>
        </p:nvGrpSpPr>
        <p:grpSpPr>
          <a:xfrm>
            <a:off x="2637144" y="1598193"/>
            <a:ext cx="236029" cy="88960"/>
            <a:chOff x="5229703" y="804392"/>
            <a:chExt cx="236029" cy="88960"/>
          </a:xfrm>
        </p:grpSpPr>
        <p:grpSp>
          <p:nvGrpSpPr>
            <p:cNvPr id="653" name="Gruppo 652">
              <a:extLst>
                <a:ext uri="{FF2B5EF4-FFF2-40B4-BE49-F238E27FC236}">
                  <a16:creationId xmlns:a16="http://schemas.microsoft.com/office/drawing/2014/main" id="{E07A7138-D59F-4255-AF55-FEDA47697C71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55" name="Rettangolo 654">
                <a:extLst>
                  <a:ext uri="{FF2B5EF4-FFF2-40B4-BE49-F238E27FC236}">
                    <a16:creationId xmlns:a16="http://schemas.microsoft.com/office/drawing/2014/main" id="{927DB1ED-CD9E-40E6-8BB7-F48F8D9A0D92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56" name="Rettangolo 655">
                <a:extLst>
                  <a:ext uri="{FF2B5EF4-FFF2-40B4-BE49-F238E27FC236}">
                    <a16:creationId xmlns:a16="http://schemas.microsoft.com/office/drawing/2014/main" id="{049700E2-1FCD-490A-8029-0E11B2BEE002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54" name="Connettore diritto 653">
              <a:extLst>
                <a:ext uri="{FF2B5EF4-FFF2-40B4-BE49-F238E27FC236}">
                  <a16:creationId xmlns:a16="http://schemas.microsoft.com/office/drawing/2014/main" id="{A919F2F2-A5DB-4940-8688-79641DE3D9FC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42373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57" name="Gruppo 656">
            <a:extLst>
              <a:ext uri="{FF2B5EF4-FFF2-40B4-BE49-F238E27FC236}">
                <a16:creationId xmlns:a16="http://schemas.microsoft.com/office/drawing/2014/main" id="{5F248E8D-2BDF-4C32-A30F-4295057F8CF9}"/>
              </a:ext>
            </a:extLst>
          </p:cNvPr>
          <p:cNvGrpSpPr/>
          <p:nvPr/>
        </p:nvGrpSpPr>
        <p:grpSpPr>
          <a:xfrm>
            <a:off x="4305197" y="1353280"/>
            <a:ext cx="236029" cy="88960"/>
            <a:chOff x="5229703" y="804392"/>
            <a:chExt cx="236029" cy="88960"/>
          </a:xfrm>
        </p:grpSpPr>
        <p:grpSp>
          <p:nvGrpSpPr>
            <p:cNvPr id="658" name="Gruppo 657">
              <a:extLst>
                <a:ext uri="{FF2B5EF4-FFF2-40B4-BE49-F238E27FC236}">
                  <a16:creationId xmlns:a16="http://schemas.microsoft.com/office/drawing/2014/main" id="{C12ADDC8-958C-42E5-AC1A-BD1CC083101A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60" name="Rettangolo 659">
                <a:extLst>
                  <a:ext uri="{FF2B5EF4-FFF2-40B4-BE49-F238E27FC236}">
                    <a16:creationId xmlns:a16="http://schemas.microsoft.com/office/drawing/2014/main" id="{99F8D6AE-B37F-4479-99BF-D9FA7B1E1EC7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61" name="Rettangolo 660">
                <a:extLst>
                  <a:ext uri="{FF2B5EF4-FFF2-40B4-BE49-F238E27FC236}">
                    <a16:creationId xmlns:a16="http://schemas.microsoft.com/office/drawing/2014/main" id="{5D788A60-6C0F-45B3-AA13-9E0CADD38B4D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59" name="Connettore diritto 658">
              <a:extLst>
                <a:ext uri="{FF2B5EF4-FFF2-40B4-BE49-F238E27FC236}">
                  <a16:creationId xmlns:a16="http://schemas.microsoft.com/office/drawing/2014/main" id="{C49FA94D-F30F-4C77-8F8E-AE9979ADBD8A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42373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67" name="Gruppo 666">
            <a:extLst>
              <a:ext uri="{FF2B5EF4-FFF2-40B4-BE49-F238E27FC236}">
                <a16:creationId xmlns:a16="http://schemas.microsoft.com/office/drawing/2014/main" id="{E9957A1E-E441-4F78-B4E0-10E04609E958}"/>
              </a:ext>
            </a:extLst>
          </p:cNvPr>
          <p:cNvGrpSpPr/>
          <p:nvPr/>
        </p:nvGrpSpPr>
        <p:grpSpPr>
          <a:xfrm rot="5400000">
            <a:off x="967913" y="2194348"/>
            <a:ext cx="236029" cy="88960"/>
            <a:chOff x="5229703" y="804392"/>
            <a:chExt cx="236029" cy="88960"/>
          </a:xfrm>
        </p:grpSpPr>
        <p:grpSp>
          <p:nvGrpSpPr>
            <p:cNvPr id="668" name="Gruppo 667">
              <a:extLst>
                <a:ext uri="{FF2B5EF4-FFF2-40B4-BE49-F238E27FC236}">
                  <a16:creationId xmlns:a16="http://schemas.microsoft.com/office/drawing/2014/main" id="{869B8415-8AA1-49EC-A282-1DA803CBF2D3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70" name="Rettangolo 669">
                <a:extLst>
                  <a:ext uri="{FF2B5EF4-FFF2-40B4-BE49-F238E27FC236}">
                    <a16:creationId xmlns:a16="http://schemas.microsoft.com/office/drawing/2014/main" id="{E72B8F19-6243-49B4-B0B3-931112043558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71" name="Rettangolo 670">
                <a:extLst>
                  <a:ext uri="{FF2B5EF4-FFF2-40B4-BE49-F238E27FC236}">
                    <a16:creationId xmlns:a16="http://schemas.microsoft.com/office/drawing/2014/main" id="{D231F10C-091F-43E6-9FFA-823BF5BBB9FF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69" name="Connettore diritto 668">
              <a:extLst>
                <a:ext uri="{FF2B5EF4-FFF2-40B4-BE49-F238E27FC236}">
                  <a16:creationId xmlns:a16="http://schemas.microsoft.com/office/drawing/2014/main" id="{8B044F75-0C18-4380-B8B2-0F11B74017B6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56227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72" name="Gruppo 671">
            <a:extLst>
              <a:ext uri="{FF2B5EF4-FFF2-40B4-BE49-F238E27FC236}">
                <a16:creationId xmlns:a16="http://schemas.microsoft.com/office/drawing/2014/main" id="{04A50BB9-3431-4C01-AF6C-B573BB816A5C}"/>
              </a:ext>
            </a:extLst>
          </p:cNvPr>
          <p:cNvGrpSpPr/>
          <p:nvPr/>
        </p:nvGrpSpPr>
        <p:grpSpPr>
          <a:xfrm rot="5400000">
            <a:off x="1196957" y="2187563"/>
            <a:ext cx="236029" cy="88960"/>
            <a:chOff x="5229703" y="804392"/>
            <a:chExt cx="236029" cy="88960"/>
          </a:xfrm>
        </p:grpSpPr>
        <p:grpSp>
          <p:nvGrpSpPr>
            <p:cNvPr id="673" name="Gruppo 672">
              <a:extLst>
                <a:ext uri="{FF2B5EF4-FFF2-40B4-BE49-F238E27FC236}">
                  <a16:creationId xmlns:a16="http://schemas.microsoft.com/office/drawing/2014/main" id="{2E60B194-19E0-42AC-9CF6-57168FEB1E53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75" name="Rettangolo 674">
                <a:extLst>
                  <a:ext uri="{FF2B5EF4-FFF2-40B4-BE49-F238E27FC236}">
                    <a16:creationId xmlns:a16="http://schemas.microsoft.com/office/drawing/2014/main" id="{7FB029C8-7B42-48EC-BBEA-473EE821868E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76" name="Rettangolo 675">
                <a:extLst>
                  <a:ext uri="{FF2B5EF4-FFF2-40B4-BE49-F238E27FC236}">
                    <a16:creationId xmlns:a16="http://schemas.microsoft.com/office/drawing/2014/main" id="{4913C397-A2CF-4116-96EF-72D6074F9B37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74" name="Connettore diritto 673">
              <a:extLst>
                <a:ext uri="{FF2B5EF4-FFF2-40B4-BE49-F238E27FC236}">
                  <a16:creationId xmlns:a16="http://schemas.microsoft.com/office/drawing/2014/main" id="{C2E8C861-349F-4D82-A3DA-E525F22D74D3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56227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77" name="Gruppo 676">
            <a:extLst>
              <a:ext uri="{FF2B5EF4-FFF2-40B4-BE49-F238E27FC236}">
                <a16:creationId xmlns:a16="http://schemas.microsoft.com/office/drawing/2014/main" id="{8B07098A-FD64-4B0A-BB8D-124D68C41EFB}"/>
              </a:ext>
            </a:extLst>
          </p:cNvPr>
          <p:cNvGrpSpPr/>
          <p:nvPr/>
        </p:nvGrpSpPr>
        <p:grpSpPr>
          <a:xfrm rot="5400000">
            <a:off x="1419070" y="2194608"/>
            <a:ext cx="236029" cy="88960"/>
            <a:chOff x="5229703" y="804392"/>
            <a:chExt cx="236029" cy="88960"/>
          </a:xfrm>
        </p:grpSpPr>
        <p:grpSp>
          <p:nvGrpSpPr>
            <p:cNvPr id="678" name="Gruppo 677">
              <a:extLst>
                <a:ext uri="{FF2B5EF4-FFF2-40B4-BE49-F238E27FC236}">
                  <a16:creationId xmlns:a16="http://schemas.microsoft.com/office/drawing/2014/main" id="{B3DA6BB7-093B-46C3-A325-9FCC588DFB69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80" name="Rettangolo 679">
                <a:extLst>
                  <a:ext uri="{FF2B5EF4-FFF2-40B4-BE49-F238E27FC236}">
                    <a16:creationId xmlns:a16="http://schemas.microsoft.com/office/drawing/2014/main" id="{529A684E-2C84-4063-BAD9-5080A5DF4DE5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81" name="Rettangolo 680">
                <a:extLst>
                  <a:ext uri="{FF2B5EF4-FFF2-40B4-BE49-F238E27FC236}">
                    <a16:creationId xmlns:a16="http://schemas.microsoft.com/office/drawing/2014/main" id="{7A78D0E4-0E33-4EE6-A952-C88D25288060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79" name="Connettore diritto 678">
              <a:extLst>
                <a:ext uri="{FF2B5EF4-FFF2-40B4-BE49-F238E27FC236}">
                  <a16:creationId xmlns:a16="http://schemas.microsoft.com/office/drawing/2014/main" id="{71A05968-D8F4-4920-8683-9720E1484D85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56227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82" name="CasellaDiTesto 681">
            <a:extLst>
              <a:ext uri="{FF2B5EF4-FFF2-40B4-BE49-F238E27FC236}">
                <a16:creationId xmlns:a16="http://schemas.microsoft.com/office/drawing/2014/main" id="{F81F27D4-B010-4367-8668-0FD7305ECAF9}"/>
              </a:ext>
            </a:extLst>
          </p:cNvPr>
          <p:cNvSpPr txBox="1"/>
          <p:nvPr/>
        </p:nvSpPr>
        <p:spPr>
          <a:xfrm>
            <a:off x="187672" y="770439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Q1M</a:t>
            </a:r>
          </a:p>
        </p:txBody>
      </p:sp>
      <p:sp>
        <p:nvSpPr>
          <p:cNvPr id="683" name="CasellaDiTesto 682">
            <a:extLst>
              <a:ext uri="{FF2B5EF4-FFF2-40B4-BE49-F238E27FC236}">
                <a16:creationId xmlns:a16="http://schemas.microsoft.com/office/drawing/2014/main" id="{185A5F68-4155-49F1-9D72-6D953098ACB8}"/>
              </a:ext>
            </a:extLst>
          </p:cNvPr>
          <p:cNvSpPr txBox="1"/>
          <p:nvPr/>
        </p:nvSpPr>
        <p:spPr>
          <a:xfrm>
            <a:off x="2505024" y="1167385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F4F</a:t>
            </a:r>
          </a:p>
        </p:txBody>
      </p:sp>
      <p:sp>
        <p:nvSpPr>
          <p:cNvPr id="684" name="CasellaDiTesto 683">
            <a:extLst>
              <a:ext uri="{FF2B5EF4-FFF2-40B4-BE49-F238E27FC236}">
                <a16:creationId xmlns:a16="http://schemas.microsoft.com/office/drawing/2014/main" id="{884B1371-C70B-4910-9023-7D991A137355}"/>
              </a:ext>
            </a:extLst>
          </p:cNvPr>
          <p:cNvSpPr txBox="1"/>
          <p:nvPr/>
        </p:nvSpPr>
        <p:spPr>
          <a:xfrm>
            <a:off x="2505506" y="1413395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F5F</a:t>
            </a:r>
          </a:p>
        </p:txBody>
      </p:sp>
      <p:sp>
        <p:nvSpPr>
          <p:cNvPr id="686" name="CasellaDiTesto 685">
            <a:extLst>
              <a:ext uri="{FF2B5EF4-FFF2-40B4-BE49-F238E27FC236}">
                <a16:creationId xmlns:a16="http://schemas.microsoft.com/office/drawing/2014/main" id="{BCD6EBF5-90DA-4C78-869C-725BC506A9C3}"/>
              </a:ext>
            </a:extLst>
          </p:cNvPr>
          <p:cNvSpPr txBox="1"/>
          <p:nvPr/>
        </p:nvSpPr>
        <p:spPr>
          <a:xfrm>
            <a:off x="4198425" y="1133421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F6F</a:t>
            </a:r>
          </a:p>
        </p:txBody>
      </p:sp>
      <p:sp>
        <p:nvSpPr>
          <p:cNvPr id="687" name="CasellaDiTesto 686">
            <a:extLst>
              <a:ext uri="{FF2B5EF4-FFF2-40B4-BE49-F238E27FC236}">
                <a16:creationId xmlns:a16="http://schemas.microsoft.com/office/drawing/2014/main" id="{0BC311C4-AFD7-441E-9A6B-4FA48DB8F328}"/>
              </a:ext>
            </a:extLst>
          </p:cNvPr>
          <p:cNvSpPr txBox="1"/>
          <p:nvPr/>
        </p:nvSpPr>
        <p:spPr>
          <a:xfrm>
            <a:off x="650203" y="2149629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F1F</a:t>
            </a:r>
          </a:p>
        </p:txBody>
      </p:sp>
      <p:grpSp>
        <p:nvGrpSpPr>
          <p:cNvPr id="366" name="Gruppo 365">
            <a:extLst>
              <a:ext uri="{FF2B5EF4-FFF2-40B4-BE49-F238E27FC236}">
                <a16:creationId xmlns:a16="http://schemas.microsoft.com/office/drawing/2014/main" id="{15A86D17-10A9-4801-AFA6-E5005EEA751C}"/>
              </a:ext>
            </a:extLst>
          </p:cNvPr>
          <p:cNvGrpSpPr/>
          <p:nvPr/>
        </p:nvGrpSpPr>
        <p:grpSpPr>
          <a:xfrm>
            <a:off x="2384107" y="5013287"/>
            <a:ext cx="252446" cy="129992"/>
            <a:chOff x="4477923" y="4658511"/>
            <a:chExt cx="331993" cy="192753"/>
          </a:xfrm>
        </p:grpSpPr>
        <p:sp>
          <p:nvSpPr>
            <p:cNvPr id="367" name="Arco 366">
              <a:extLst>
                <a:ext uri="{FF2B5EF4-FFF2-40B4-BE49-F238E27FC236}">
                  <a16:creationId xmlns:a16="http://schemas.microsoft.com/office/drawing/2014/main" id="{C2F4840E-AC82-4DF0-9226-16A213CF3C9C}"/>
                </a:ext>
              </a:extLst>
            </p:cNvPr>
            <p:cNvSpPr/>
            <p:nvPr/>
          </p:nvSpPr>
          <p:spPr>
            <a:xfrm>
              <a:off x="4477923" y="4677996"/>
              <a:ext cx="174238" cy="173268"/>
            </a:xfrm>
            <a:prstGeom prst="arc">
              <a:avLst>
                <a:gd name="adj1" fmla="val 10959316"/>
                <a:gd name="adj2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69" name="Arco 368">
              <a:extLst>
                <a:ext uri="{FF2B5EF4-FFF2-40B4-BE49-F238E27FC236}">
                  <a16:creationId xmlns:a16="http://schemas.microsoft.com/office/drawing/2014/main" id="{01AA3407-42DF-417C-9E70-211D3EFFA2AE}"/>
                </a:ext>
              </a:extLst>
            </p:cNvPr>
            <p:cNvSpPr/>
            <p:nvPr/>
          </p:nvSpPr>
          <p:spPr>
            <a:xfrm rot="10800000">
              <a:off x="4635678" y="4658511"/>
              <a:ext cx="174238" cy="173268"/>
            </a:xfrm>
            <a:prstGeom prst="arc">
              <a:avLst>
                <a:gd name="adj1" fmla="val 10959316"/>
                <a:gd name="adj2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365" name="Rettangolo 364">
            <a:extLst>
              <a:ext uri="{FF2B5EF4-FFF2-40B4-BE49-F238E27FC236}">
                <a16:creationId xmlns:a16="http://schemas.microsoft.com/office/drawing/2014/main" id="{4C8A1F0E-8A20-4FB1-A3B7-A47EB162C832}"/>
              </a:ext>
            </a:extLst>
          </p:cNvPr>
          <p:cNvSpPr/>
          <p:nvPr/>
        </p:nvSpPr>
        <p:spPr>
          <a:xfrm>
            <a:off x="10092398" y="4976924"/>
            <a:ext cx="262466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372" name="Gruppo 371">
            <a:extLst>
              <a:ext uri="{FF2B5EF4-FFF2-40B4-BE49-F238E27FC236}">
                <a16:creationId xmlns:a16="http://schemas.microsoft.com/office/drawing/2014/main" id="{7978BB3C-3AB4-4924-9D6A-3951DEF76C1E}"/>
              </a:ext>
            </a:extLst>
          </p:cNvPr>
          <p:cNvGrpSpPr/>
          <p:nvPr/>
        </p:nvGrpSpPr>
        <p:grpSpPr>
          <a:xfrm>
            <a:off x="10096954" y="3596328"/>
            <a:ext cx="123499" cy="431875"/>
            <a:chOff x="2615205" y="2416488"/>
            <a:chExt cx="127995" cy="618811"/>
          </a:xfrm>
        </p:grpSpPr>
        <p:cxnSp>
          <p:nvCxnSpPr>
            <p:cNvPr id="373" name="Connettore diritto 372">
              <a:extLst>
                <a:ext uri="{FF2B5EF4-FFF2-40B4-BE49-F238E27FC236}">
                  <a16:creationId xmlns:a16="http://schemas.microsoft.com/office/drawing/2014/main" id="{7EAD0726-E882-4328-9A0B-60DF7E7125E8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4" name="Connettore diritto 373">
              <a:extLst>
                <a:ext uri="{FF2B5EF4-FFF2-40B4-BE49-F238E27FC236}">
                  <a16:creationId xmlns:a16="http://schemas.microsoft.com/office/drawing/2014/main" id="{6634DB90-EB4F-4B0E-9205-074034760868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75" name="Connettore diritto 374">
            <a:extLst>
              <a:ext uri="{FF2B5EF4-FFF2-40B4-BE49-F238E27FC236}">
                <a16:creationId xmlns:a16="http://schemas.microsoft.com/office/drawing/2014/main" id="{48C1638B-6811-46A5-B5C6-160ABF448D12}"/>
              </a:ext>
            </a:extLst>
          </p:cNvPr>
          <p:cNvCxnSpPr>
            <a:cxnSpLocks/>
          </p:cNvCxnSpPr>
          <p:nvPr/>
        </p:nvCxnSpPr>
        <p:spPr>
          <a:xfrm flipH="1">
            <a:off x="8579083" y="4107193"/>
            <a:ext cx="965201" cy="341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Connettore diritto 375">
            <a:extLst>
              <a:ext uri="{FF2B5EF4-FFF2-40B4-BE49-F238E27FC236}">
                <a16:creationId xmlns:a16="http://schemas.microsoft.com/office/drawing/2014/main" id="{B8560AE9-7B43-418E-A6A6-0BF5344A7722}"/>
              </a:ext>
            </a:extLst>
          </p:cNvPr>
          <p:cNvCxnSpPr>
            <a:cxnSpLocks/>
          </p:cNvCxnSpPr>
          <p:nvPr/>
        </p:nvCxnSpPr>
        <p:spPr>
          <a:xfrm>
            <a:off x="9025099" y="2459101"/>
            <a:ext cx="0" cy="16423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8" name="Connettore diritto 377">
            <a:extLst>
              <a:ext uri="{FF2B5EF4-FFF2-40B4-BE49-F238E27FC236}">
                <a16:creationId xmlns:a16="http://schemas.microsoft.com/office/drawing/2014/main" id="{32D3484E-6734-4789-8B87-E695CF77450D}"/>
              </a:ext>
            </a:extLst>
          </p:cNvPr>
          <p:cNvCxnSpPr>
            <a:cxnSpLocks/>
          </p:cNvCxnSpPr>
          <p:nvPr/>
        </p:nvCxnSpPr>
        <p:spPr>
          <a:xfrm flipH="1">
            <a:off x="9035289" y="2454097"/>
            <a:ext cx="119177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3" name="Connettore diritto 382">
            <a:extLst>
              <a:ext uri="{FF2B5EF4-FFF2-40B4-BE49-F238E27FC236}">
                <a16:creationId xmlns:a16="http://schemas.microsoft.com/office/drawing/2014/main" id="{22633CE1-1EBE-42CC-B7C1-6AAD076E8B5B}"/>
              </a:ext>
            </a:extLst>
          </p:cNvPr>
          <p:cNvCxnSpPr>
            <a:cxnSpLocks/>
          </p:cNvCxnSpPr>
          <p:nvPr/>
        </p:nvCxnSpPr>
        <p:spPr>
          <a:xfrm flipH="1">
            <a:off x="9806311" y="4101981"/>
            <a:ext cx="41414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5" name="Connettore diritto 384">
            <a:extLst>
              <a:ext uri="{FF2B5EF4-FFF2-40B4-BE49-F238E27FC236}">
                <a16:creationId xmlns:a16="http://schemas.microsoft.com/office/drawing/2014/main" id="{BD6E93D6-F140-4B15-9E5E-38E6781BAA13}"/>
              </a:ext>
            </a:extLst>
          </p:cNvPr>
          <p:cNvCxnSpPr>
            <a:cxnSpLocks/>
          </p:cNvCxnSpPr>
          <p:nvPr/>
        </p:nvCxnSpPr>
        <p:spPr>
          <a:xfrm>
            <a:off x="9806311" y="3035494"/>
            <a:ext cx="0" cy="106983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9" name="Connettore diritto 388">
            <a:extLst>
              <a:ext uri="{FF2B5EF4-FFF2-40B4-BE49-F238E27FC236}">
                <a16:creationId xmlns:a16="http://schemas.microsoft.com/office/drawing/2014/main" id="{1362BFCB-7584-4192-B677-506229CB1FAB}"/>
              </a:ext>
            </a:extLst>
          </p:cNvPr>
          <p:cNvCxnSpPr>
            <a:cxnSpLocks/>
          </p:cNvCxnSpPr>
          <p:nvPr/>
        </p:nvCxnSpPr>
        <p:spPr>
          <a:xfrm flipH="1">
            <a:off x="9549364" y="3035494"/>
            <a:ext cx="26582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8" name="Gruppo 407">
            <a:extLst>
              <a:ext uri="{FF2B5EF4-FFF2-40B4-BE49-F238E27FC236}">
                <a16:creationId xmlns:a16="http://schemas.microsoft.com/office/drawing/2014/main" id="{7655059E-C46C-409A-B59A-20E55D6CC8B7}"/>
              </a:ext>
            </a:extLst>
          </p:cNvPr>
          <p:cNvGrpSpPr/>
          <p:nvPr/>
        </p:nvGrpSpPr>
        <p:grpSpPr>
          <a:xfrm>
            <a:off x="423190" y="2848515"/>
            <a:ext cx="123499" cy="431875"/>
            <a:chOff x="2615205" y="2416488"/>
            <a:chExt cx="127995" cy="618811"/>
          </a:xfrm>
        </p:grpSpPr>
        <p:cxnSp>
          <p:nvCxnSpPr>
            <p:cNvPr id="409" name="Connettore diritto 408">
              <a:extLst>
                <a:ext uri="{FF2B5EF4-FFF2-40B4-BE49-F238E27FC236}">
                  <a16:creationId xmlns:a16="http://schemas.microsoft.com/office/drawing/2014/main" id="{6E151FA1-56A1-49E1-A3B9-F9549B822B40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0" name="Connettore diritto 409">
              <a:extLst>
                <a:ext uri="{FF2B5EF4-FFF2-40B4-BE49-F238E27FC236}">
                  <a16:creationId xmlns:a16="http://schemas.microsoft.com/office/drawing/2014/main" id="{25B2D270-B160-4968-B652-E0289510CAC7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411" name="Connettore diritto 410">
            <a:extLst>
              <a:ext uri="{FF2B5EF4-FFF2-40B4-BE49-F238E27FC236}">
                <a16:creationId xmlns:a16="http://schemas.microsoft.com/office/drawing/2014/main" id="{2D8542FF-2311-4F4D-925A-9938FB418078}"/>
              </a:ext>
            </a:extLst>
          </p:cNvPr>
          <p:cNvCxnSpPr>
            <a:cxnSpLocks/>
          </p:cNvCxnSpPr>
          <p:nvPr/>
        </p:nvCxnSpPr>
        <p:spPr>
          <a:xfrm>
            <a:off x="545363" y="3274386"/>
            <a:ext cx="0" cy="25357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5" name="Connettore diritto 414">
            <a:extLst>
              <a:ext uri="{FF2B5EF4-FFF2-40B4-BE49-F238E27FC236}">
                <a16:creationId xmlns:a16="http://schemas.microsoft.com/office/drawing/2014/main" id="{D182518F-895F-4137-A056-390D75F42966}"/>
              </a:ext>
            </a:extLst>
          </p:cNvPr>
          <p:cNvCxnSpPr>
            <a:cxnSpLocks/>
          </p:cNvCxnSpPr>
          <p:nvPr/>
        </p:nvCxnSpPr>
        <p:spPr>
          <a:xfrm>
            <a:off x="536765" y="3681470"/>
            <a:ext cx="0" cy="41995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8" name="Connettore diritto 417">
            <a:extLst>
              <a:ext uri="{FF2B5EF4-FFF2-40B4-BE49-F238E27FC236}">
                <a16:creationId xmlns:a16="http://schemas.microsoft.com/office/drawing/2014/main" id="{97AC1954-19D8-4AD4-B28D-0C5E2D81176B}"/>
              </a:ext>
            </a:extLst>
          </p:cNvPr>
          <p:cNvCxnSpPr>
            <a:cxnSpLocks/>
          </p:cNvCxnSpPr>
          <p:nvPr/>
        </p:nvCxnSpPr>
        <p:spPr>
          <a:xfrm flipH="1" flipV="1">
            <a:off x="534425" y="4102410"/>
            <a:ext cx="1225945" cy="355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5" name="Connettore diritto 424">
            <a:extLst>
              <a:ext uri="{FF2B5EF4-FFF2-40B4-BE49-F238E27FC236}">
                <a16:creationId xmlns:a16="http://schemas.microsoft.com/office/drawing/2014/main" id="{97065748-5407-4DD7-AC97-40B9083A368A}"/>
              </a:ext>
            </a:extLst>
          </p:cNvPr>
          <p:cNvCxnSpPr>
            <a:cxnSpLocks/>
          </p:cNvCxnSpPr>
          <p:nvPr/>
        </p:nvCxnSpPr>
        <p:spPr>
          <a:xfrm>
            <a:off x="550810" y="2574046"/>
            <a:ext cx="1" cy="28568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Connettore diritto 426">
            <a:extLst>
              <a:ext uri="{FF2B5EF4-FFF2-40B4-BE49-F238E27FC236}">
                <a16:creationId xmlns:a16="http://schemas.microsoft.com/office/drawing/2014/main" id="{21B9FBB1-4ED3-4ED5-AA78-6F4CA54F9662}"/>
              </a:ext>
            </a:extLst>
          </p:cNvPr>
          <p:cNvCxnSpPr>
            <a:cxnSpLocks/>
          </p:cNvCxnSpPr>
          <p:nvPr/>
        </p:nvCxnSpPr>
        <p:spPr>
          <a:xfrm flipH="1">
            <a:off x="555333" y="2578346"/>
            <a:ext cx="52715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0" name="Ovale 429">
            <a:extLst>
              <a:ext uri="{FF2B5EF4-FFF2-40B4-BE49-F238E27FC236}">
                <a16:creationId xmlns:a16="http://schemas.microsoft.com/office/drawing/2014/main" id="{109C1D94-9C99-4D50-A78F-22DC6D668872}"/>
              </a:ext>
            </a:extLst>
          </p:cNvPr>
          <p:cNvSpPr/>
          <p:nvPr/>
        </p:nvSpPr>
        <p:spPr>
          <a:xfrm>
            <a:off x="1059904" y="2554738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32" name="Ovale 431">
            <a:extLst>
              <a:ext uri="{FF2B5EF4-FFF2-40B4-BE49-F238E27FC236}">
                <a16:creationId xmlns:a16="http://schemas.microsoft.com/office/drawing/2014/main" id="{1C259ED6-74AD-45CF-9ADE-DBA431A50FCD}"/>
              </a:ext>
            </a:extLst>
          </p:cNvPr>
          <p:cNvSpPr/>
          <p:nvPr/>
        </p:nvSpPr>
        <p:spPr>
          <a:xfrm>
            <a:off x="1732753" y="4081925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34" name="CasellaDiTesto 433">
            <a:extLst>
              <a:ext uri="{FF2B5EF4-FFF2-40B4-BE49-F238E27FC236}">
                <a16:creationId xmlns:a16="http://schemas.microsoft.com/office/drawing/2014/main" id="{60CC2898-99F8-442E-A088-B53747FA4DDC}"/>
              </a:ext>
            </a:extLst>
          </p:cNvPr>
          <p:cNvSpPr txBox="1"/>
          <p:nvPr/>
        </p:nvSpPr>
        <p:spPr>
          <a:xfrm>
            <a:off x="9737095" y="3624909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K2A</a:t>
            </a:r>
          </a:p>
        </p:txBody>
      </p:sp>
      <p:sp>
        <p:nvSpPr>
          <p:cNvPr id="435" name="CasellaDiTesto 434">
            <a:extLst>
              <a:ext uri="{FF2B5EF4-FFF2-40B4-BE49-F238E27FC236}">
                <a16:creationId xmlns:a16="http://schemas.microsoft.com/office/drawing/2014/main" id="{203EE2C7-1ADC-4162-87E0-DB16EF2EA1D4}"/>
              </a:ext>
            </a:extLst>
          </p:cNvPr>
          <p:cNvSpPr txBox="1"/>
          <p:nvPr/>
        </p:nvSpPr>
        <p:spPr>
          <a:xfrm>
            <a:off x="-22096" y="2826425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K2A</a:t>
            </a:r>
          </a:p>
        </p:txBody>
      </p:sp>
      <p:cxnSp>
        <p:nvCxnSpPr>
          <p:cNvPr id="3" name="Connettore 2 2">
            <a:extLst>
              <a:ext uri="{FF2B5EF4-FFF2-40B4-BE49-F238E27FC236}">
                <a16:creationId xmlns:a16="http://schemas.microsoft.com/office/drawing/2014/main" id="{CEAC00C8-9F22-446B-8975-EA62836A0B0A}"/>
              </a:ext>
            </a:extLst>
          </p:cNvPr>
          <p:cNvCxnSpPr/>
          <p:nvPr/>
        </p:nvCxnSpPr>
        <p:spPr>
          <a:xfrm flipH="1">
            <a:off x="1854202" y="870337"/>
            <a:ext cx="517266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9" name="Connettore 2 248">
            <a:extLst>
              <a:ext uri="{FF2B5EF4-FFF2-40B4-BE49-F238E27FC236}">
                <a16:creationId xmlns:a16="http://schemas.microsoft.com/office/drawing/2014/main" id="{CF3CDE40-C1E1-4C39-925A-B373EDE2C966}"/>
              </a:ext>
            </a:extLst>
          </p:cNvPr>
          <p:cNvCxnSpPr>
            <a:cxnSpLocks/>
          </p:cNvCxnSpPr>
          <p:nvPr/>
        </p:nvCxnSpPr>
        <p:spPr>
          <a:xfrm>
            <a:off x="9397589" y="2896782"/>
            <a:ext cx="0" cy="55048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1" name="CasellaDiTesto 250">
            <a:extLst>
              <a:ext uri="{FF2B5EF4-FFF2-40B4-BE49-F238E27FC236}">
                <a16:creationId xmlns:a16="http://schemas.microsoft.com/office/drawing/2014/main" id="{E8FD7316-0DDF-4143-802E-6C47D1D62427}"/>
              </a:ext>
            </a:extLst>
          </p:cNvPr>
          <p:cNvSpPr txBox="1"/>
          <p:nvPr/>
        </p:nvSpPr>
        <p:spPr>
          <a:xfrm>
            <a:off x="9742140" y="4795596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K2A</a:t>
            </a:r>
          </a:p>
        </p:txBody>
      </p:sp>
      <p:cxnSp>
        <p:nvCxnSpPr>
          <p:cNvPr id="253" name="Connettore 2 252">
            <a:extLst>
              <a:ext uri="{FF2B5EF4-FFF2-40B4-BE49-F238E27FC236}">
                <a16:creationId xmlns:a16="http://schemas.microsoft.com/office/drawing/2014/main" id="{7F67B02F-EA19-4C2D-B09F-69AAB8819907}"/>
              </a:ext>
            </a:extLst>
          </p:cNvPr>
          <p:cNvCxnSpPr>
            <a:cxnSpLocks/>
          </p:cNvCxnSpPr>
          <p:nvPr/>
        </p:nvCxnSpPr>
        <p:spPr>
          <a:xfrm>
            <a:off x="9470086" y="5060753"/>
            <a:ext cx="590181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5" name="Connettore 2 254">
            <a:extLst>
              <a:ext uri="{FF2B5EF4-FFF2-40B4-BE49-F238E27FC236}">
                <a16:creationId xmlns:a16="http://schemas.microsoft.com/office/drawing/2014/main" id="{44869871-3F2A-4C96-A6BA-7ED552B34839}"/>
              </a:ext>
            </a:extLst>
          </p:cNvPr>
          <p:cNvCxnSpPr>
            <a:cxnSpLocks/>
          </p:cNvCxnSpPr>
          <p:nvPr/>
        </p:nvCxnSpPr>
        <p:spPr>
          <a:xfrm>
            <a:off x="10629858" y="2566640"/>
            <a:ext cx="0" cy="29963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8" name="Connettore 2 257">
            <a:extLst>
              <a:ext uri="{FF2B5EF4-FFF2-40B4-BE49-F238E27FC236}">
                <a16:creationId xmlns:a16="http://schemas.microsoft.com/office/drawing/2014/main" id="{19F1DA73-E197-40FB-9EC5-5CE15899892A}"/>
              </a:ext>
            </a:extLst>
          </p:cNvPr>
          <p:cNvCxnSpPr>
            <a:cxnSpLocks/>
          </p:cNvCxnSpPr>
          <p:nvPr/>
        </p:nvCxnSpPr>
        <p:spPr>
          <a:xfrm>
            <a:off x="11172182" y="2566640"/>
            <a:ext cx="0" cy="29963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Connettore 2 259">
            <a:extLst>
              <a:ext uri="{FF2B5EF4-FFF2-40B4-BE49-F238E27FC236}">
                <a16:creationId xmlns:a16="http://schemas.microsoft.com/office/drawing/2014/main" id="{E9912E6E-FFB3-4879-A786-2FA34583EB92}"/>
              </a:ext>
            </a:extLst>
          </p:cNvPr>
          <p:cNvCxnSpPr>
            <a:cxnSpLocks/>
          </p:cNvCxnSpPr>
          <p:nvPr/>
        </p:nvCxnSpPr>
        <p:spPr>
          <a:xfrm flipH="1" flipV="1">
            <a:off x="638060" y="2944469"/>
            <a:ext cx="289136" cy="645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1" name="Connettore 2 260">
            <a:extLst>
              <a:ext uri="{FF2B5EF4-FFF2-40B4-BE49-F238E27FC236}">
                <a16:creationId xmlns:a16="http://schemas.microsoft.com/office/drawing/2014/main" id="{A5B03555-4BC4-4C89-BA86-353DA8BA97C2}"/>
              </a:ext>
            </a:extLst>
          </p:cNvPr>
          <p:cNvCxnSpPr>
            <a:cxnSpLocks/>
          </p:cNvCxnSpPr>
          <p:nvPr/>
        </p:nvCxnSpPr>
        <p:spPr>
          <a:xfrm flipH="1" flipV="1">
            <a:off x="1620213" y="3552648"/>
            <a:ext cx="289136" cy="645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Gruppo 265">
            <a:extLst>
              <a:ext uri="{FF2B5EF4-FFF2-40B4-BE49-F238E27FC236}">
                <a16:creationId xmlns:a16="http://schemas.microsoft.com/office/drawing/2014/main" id="{50102A14-C298-48E5-A89A-D96527DBCAF4}"/>
              </a:ext>
            </a:extLst>
          </p:cNvPr>
          <p:cNvGrpSpPr/>
          <p:nvPr/>
        </p:nvGrpSpPr>
        <p:grpSpPr>
          <a:xfrm>
            <a:off x="10637483" y="4973160"/>
            <a:ext cx="338667" cy="338667"/>
            <a:chOff x="3953933" y="3259666"/>
            <a:chExt cx="338667" cy="338667"/>
          </a:xfrm>
          <a:noFill/>
        </p:grpSpPr>
        <p:sp>
          <p:nvSpPr>
            <p:cNvPr id="267" name="Ovale 266">
              <a:extLst>
                <a:ext uri="{FF2B5EF4-FFF2-40B4-BE49-F238E27FC236}">
                  <a16:creationId xmlns:a16="http://schemas.microsoft.com/office/drawing/2014/main" id="{F470FD6A-2EC9-408A-96E6-DCB4B50CF6A0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268" name="Connettore diritto 267">
              <a:extLst>
                <a:ext uri="{FF2B5EF4-FFF2-40B4-BE49-F238E27FC236}">
                  <a16:creationId xmlns:a16="http://schemas.microsoft.com/office/drawing/2014/main" id="{566F3F8A-0344-4694-825D-4327B21BAA1B}"/>
                </a:ext>
              </a:extLst>
            </p:cNvPr>
            <p:cNvCxnSpPr>
              <a:stCxn id="267" idx="1"/>
              <a:endCxn id="267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" name="Connettore diritto 268">
              <a:extLst>
                <a:ext uri="{FF2B5EF4-FFF2-40B4-BE49-F238E27FC236}">
                  <a16:creationId xmlns:a16="http://schemas.microsoft.com/office/drawing/2014/main" id="{C07C7BE4-A686-444F-9521-5DCBD9B118C0}"/>
                </a:ext>
              </a:extLst>
            </p:cNvPr>
            <p:cNvCxnSpPr>
              <a:stCxn id="267" idx="7"/>
              <a:endCxn id="267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0" name="Gruppo 269">
            <a:extLst>
              <a:ext uri="{FF2B5EF4-FFF2-40B4-BE49-F238E27FC236}">
                <a16:creationId xmlns:a16="http://schemas.microsoft.com/office/drawing/2014/main" id="{4189811C-4AE7-4008-8DE3-AEDC379EE75D}"/>
              </a:ext>
            </a:extLst>
          </p:cNvPr>
          <p:cNvGrpSpPr/>
          <p:nvPr/>
        </p:nvGrpSpPr>
        <p:grpSpPr>
          <a:xfrm>
            <a:off x="11597054" y="4964755"/>
            <a:ext cx="338667" cy="338667"/>
            <a:chOff x="3953933" y="3259666"/>
            <a:chExt cx="338667" cy="338667"/>
          </a:xfrm>
          <a:noFill/>
        </p:grpSpPr>
        <p:sp>
          <p:nvSpPr>
            <p:cNvPr id="271" name="Ovale 270">
              <a:extLst>
                <a:ext uri="{FF2B5EF4-FFF2-40B4-BE49-F238E27FC236}">
                  <a16:creationId xmlns:a16="http://schemas.microsoft.com/office/drawing/2014/main" id="{46D471C7-6DEC-4724-BDF2-F997CC187AA8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272" name="Connettore diritto 271">
              <a:extLst>
                <a:ext uri="{FF2B5EF4-FFF2-40B4-BE49-F238E27FC236}">
                  <a16:creationId xmlns:a16="http://schemas.microsoft.com/office/drawing/2014/main" id="{F2711E2F-B445-42A5-9EFE-6096F1D233EB}"/>
                </a:ext>
              </a:extLst>
            </p:cNvPr>
            <p:cNvCxnSpPr>
              <a:stCxn id="271" idx="1"/>
              <a:endCxn id="271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" name="Connettore diritto 272">
              <a:extLst>
                <a:ext uri="{FF2B5EF4-FFF2-40B4-BE49-F238E27FC236}">
                  <a16:creationId xmlns:a16="http://schemas.microsoft.com/office/drawing/2014/main" id="{4249A87B-27E5-4AC9-B9B8-4E41B4B702D4}"/>
                </a:ext>
              </a:extLst>
            </p:cNvPr>
            <p:cNvCxnSpPr>
              <a:stCxn id="271" idx="7"/>
              <a:endCxn id="271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8" name="Gruppo 277">
            <a:extLst>
              <a:ext uri="{FF2B5EF4-FFF2-40B4-BE49-F238E27FC236}">
                <a16:creationId xmlns:a16="http://schemas.microsoft.com/office/drawing/2014/main" id="{E0B40EA1-3B94-48DC-8008-69B2D4D28319}"/>
              </a:ext>
            </a:extLst>
          </p:cNvPr>
          <p:cNvGrpSpPr/>
          <p:nvPr/>
        </p:nvGrpSpPr>
        <p:grpSpPr>
          <a:xfrm>
            <a:off x="11113852" y="4964755"/>
            <a:ext cx="338667" cy="338667"/>
            <a:chOff x="3953933" y="3259666"/>
            <a:chExt cx="338667" cy="338667"/>
          </a:xfrm>
          <a:noFill/>
        </p:grpSpPr>
        <p:sp>
          <p:nvSpPr>
            <p:cNvPr id="279" name="Ovale 278">
              <a:extLst>
                <a:ext uri="{FF2B5EF4-FFF2-40B4-BE49-F238E27FC236}">
                  <a16:creationId xmlns:a16="http://schemas.microsoft.com/office/drawing/2014/main" id="{8A43D77F-3523-4721-B637-7017B20427B7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280" name="Connettore diritto 279">
              <a:extLst>
                <a:ext uri="{FF2B5EF4-FFF2-40B4-BE49-F238E27FC236}">
                  <a16:creationId xmlns:a16="http://schemas.microsoft.com/office/drawing/2014/main" id="{C7F05ECD-FBA4-4701-90CD-7931BD6DD773}"/>
                </a:ext>
              </a:extLst>
            </p:cNvPr>
            <p:cNvCxnSpPr>
              <a:cxnSpLocks/>
              <a:stCxn id="279" idx="1"/>
              <a:endCxn id="279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" name="Connettore diritto 280">
              <a:extLst>
                <a:ext uri="{FF2B5EF4-FFF2-40B4-BE49-F238E27FC236}">
                  <a16:creationId xmlns:a16="http://schemas.microsoft.com/office/drawing/2014/main" id="{3F79C6E1-AB7A-4392-9E8C-948B7324758A}"/>
                </a:ext>
              </a:extLst>
            </p:cNvPr>
            <p:cNvCxnSpPr>
              <a:cxnSpLocks/>
              <a:stCxn id="279" idx="7"/>
              <a:endCxn id="279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3" name="Gruppo 22">
            <a:extLst>
              <a:ext uri="{FF2B5EF4-FFF2-40B4-BE49-F238E27FC236}">
                <a16:creationId xmlns:a16="http://schemas.microsoft.com/office/drawing/2014/main" id="{6254B14C-8340-4193-88F5-C779BBD05211}"/>
              </a:ext>
            </a:extLst>
          </p:cNvPr>
          <p:cNvGrpSpPr/>
          <p:nvPr/>
        </p:nvGrpSpPr>
        <p:grpSpPr>
          <a:xfrm>
            <a:off x="1080138" y="757547"/>
            <a:ext cx="681027" cy="473002"/>
            <a:chOff x="1081984" y="743508"/>
            <a:chExt cx="681027" cy="473002"/>
          </a:xfrm>
        </p:grpSpPr>
        <p:cxnSp>
          <p:nvCxnSpPr>
            <p:cNvPr id="285" name="Connettore diritto 284">
              <a:extLst>
                <a:ext uri="{FF2B5EF4-FFF2-40B4-BE49-F238E27FC236}">
                  <a16:creationId xmlns:a16="http://schemas.microsoft.com/office/drawing/2014/main" id="{9428DCA3-96B8-46E8-BA34-26B4AAB47AF1}"/>
                </a:ext>
              </a:extLst>
            </p:cNvPr>
            <p:cNvCxnSpPr>
              <a:cxnSpLocks/>
            </p:cNvCxnSpPr>
            <p:nvPr/>
          </p:nvCxnSpPr>
          <p:spPr>
            <a:xfrm>
              <a:off x="1081984" y="743508"/>
              <a:ext cx="0" cy="45774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6" name="Connettore diritto 285">
              <a:extLst>
                <a:ext uri="{FF2B5EF4-FFF2-40B4-BE49-F238E27FC236}">
                  <a16:creationId xmlns:a16="http://schemas.microsoft.com/office/drawing/2014/main" id="{535C3699-AF21-47CD-9751-ABDE665A5AB7}"/>
                </a:ext>
              </a:extLst>
            </p:cNvPr>
            <p:cNvCxnSpPr>
              <a:cxnSpLocks/>
            </p:cNvCxnSpPr>
            <p:nvPr/>
          </p:nvCxnSpPr>
          <p:spPr>
            <a:xfrm>
              <a:off x="1312962" y="743508"/>
              <a:ext cx="0" cy="45774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7" name="Connettore diritto 286">
              <a:extLst>
                <a:ext uri="{FF2B5EF4-FFF2-40B4-BE49-F238E27FC236}">
                  <a16:creationId xmlns:a16="http://schemas.microsoft.com/office/drawing/2014/main" id="{BFD9C1F2-119F-4B64-B29E-A19B483893BE}"/>
                </a:ext>
              </a:extLst>
            </p:cNvPr>
            <p:cNvCxnSpPr>
              <a:cxnSpLocks/>
            </p:cNvCxnSpPr>
            <p:nvPr/>
          </p:nvCxnSpPr>
          <p:spPr>
            <a:xfrm>
              <a:off x="1536872" y="743508"/>
              <a:ext cx="0" cy="45774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8" name="Connettore diritto 287">
              <a:extLst>
                <a:ext uri="{FF2B5EF4-FFF2-40B4-BE49-F238E27FC236}">
                  <a16:creationId xmlns:a16="http://schemas.microsoft.com/office/drawing/2014/main" id="{0115C5D0-E740-49F9-870B-968C59EAF51A}"/>
                </a:ext>
              </a:extLst>
            </p:cNvPr>
            <p:cNvCxnSpPr>
              <a:cxnSpLocks/>
            </p:cNvCxnSpPr>
            <p:nvPr/>
          </p:nvCxnSpPr>
          <p:spPr>
            <a:xfrm>
              <a:off x="1763011" y="758770"/>
              <a:ext cx="0" cy="45774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90" name="Gruppo 289">
            <a:extLst>
              <a:ext uri="{FF2B5EF4-FFF2-40B4-BE49-F238E27FC236}">
                <a16:creationId xmlns:a16="http://schemas.microsoft.com/office/drawing/2014/main" id="{BFFE1EC2-8837-48DD-8D06-C5D9A111F3F3}"/>
              </a:ext>
            </a:extLst>
          </p:cNvPr>
          <p:cNvGrpSpPr/>
          <p:nvPr/>
        </p:nvGrpSpPr>
        <p:grpSpPr>
          <a:xfrm>
            <a:off x="1090227" y="3448960"/>
            <a:ext cx="454888" cy="457740"/>
            <a:chOff x="1081984" y="743508"/>
            <a:chExt cx="454888" cy="457740"/>
          </a:xfrm>
        </p:grpSpPr>
        <p:cxnSp>
          <p:nvCxnSpPr>
            <p:cNvPr id="291" name="Connettore diritto 290">
              <a:extLst>
                <a:ext uri="{FF2B5EF4-FFF2-40B4-BE49-F238E27FC236}">
                  <a16:creationId xmlns:a16="http://schemas.microsoft.com/office/drawing/2014/main" id="{EF8BE001-6F6C-4999-94F7-E2520F476A5D}"/>
                </a:ext>
              </a:extLst>
            </p:cNvPr>
            <p:cNvCxnSpPr>
              <a:cxnSpLocks/>
            </p:cNvCxnSpPr>
            <p:nvPr/>
          </p:nvCxnSpPr>
          <p:spPr>
            <a:xfrm>
              <a:off x="1081984" y="743508"/>
              <a:ext cx="0" cy="45774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2" name="Connettore diritto 291">
              <a:extLst>
                <a:ext uri="{FF2B5EF4-FFF2-40B4-BE49-F238E27FC236}">
                  <a16:creationId xmlns:a16="http://schemas.microsoft.com/office/drawing/2014/main" id="{B6084365-E0EB-4B36-BD93-21D17779F6C0}"/>
                </a:ext>
              </a:extLst>
            </p:cNvPr>
            <p:cNvCxnSpPr>
              <a:cxnSpLocks/>
            </p:cNvCxnSpPr>
            <p:nvPr/>
          </p:nvCxnSpPr>
          <p:spPr>
            <a:xfrm>
              <a:off x="1303437" y="743508"/>
              <a:ext cx="0" cy="45774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3" name="Connettore diritto 292">
              <a:extLst>
                <a:ext uri="{FF2B5EF4-FFF2-40B4-BE49-F238E27FC236}">
                  <a16:creationId xmlns:a16="http://schemas.microsoft.com/office/drawing/2014/main" id="{BA25FA97-E1C3-49D8-A61D-7554EAF7C57C}"/>
                </a:ext>
              </a:extLst>
            </p:cNvPr>
            <p:cNvCxnSpPr>
              <a:cxnSpLocks/>
            </p:cNvCxnSpPr>
            <p:nvPr/>
          </p:nvCxnSpPr>
          <p:spPr>
            <a:xfrm>
              <a:off x="1536872" y="743508"/>
              <a:ext cx="0" cy="45774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276" name="Rettangolo 275">
            <a:extLst>
              <a:ext uri="{FF2B5EF4-FFF2-40B4-BE49-F238E27FC236}">
                <a16:creationId xmlns:a16="http://schemas.microsoft.com/office/drawing/2014/main" id="{6DD97723-09A8-4EF0-AAE5-88C6570DAE49}"/>
              </a:ext>
            </a:extLst>
          </p:cNvPr>
          <p:cNvSpPr/>
          <p:nvPr/>
        </p:nvSpPr>
        <p:spPr>
          <a:xfrm>
            <a:off x="10101248" y="4976924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77" name="Rettangolo 276">
            <a:extLst>
              <a:ext uri="{FF2B5EF4-FFF2-40B4-BE49-F238E27FC236}">
                <a16:creationId xmlns:a16="http://schemas.microsoft.com/office/drawing/2014/main" id="{5F09D324-671A-4834-8F1F-301F45F1793A}"/>
              </a:ext>
            </a:extLst>
          </p:cNvPr>
          <p:cNvSpPr/>
          <p:nvPr/>
        </p:nvSpPr>
        <p:spPr>
          <a:xfrm>
            <a:off x="403680" y="3526081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5935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" grpId="0" animBg="1"/>
      <p:bldP spid="27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34348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97CEF7C-465D-43C5-A07B-54CB59D3F6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6657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4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Schema inversione di marcia di un motore asincrono trifase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144863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magine 3">
            <a:extLst>
              <a:ext uri="{FF2B5EF4-FFF2-40B4-BE49-F238E27FC236}">
                <a16:creationId xmlns:a16="http://schemas.microsoft.com/office/drawing/2014/main" id="{C131D2B4-A897-4EAE-8A51-0E1BFB093C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174" y="2509911"/>
            <a:ext cx="8834552" cy="39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3046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3">
            <a:extLst>
              <a:ext uri="{FF2B5EF4-FFF2-40B4-BE49-F238E27FC236}">
                <a16:creationId xmlns:a16="http://schemas.microsoft.com/office/drawing/2014/main" id="{A6162263-E2A3-40C6-BFD6-20B06E6C6C88}"/>
              </a:ext>
            </a:extLst>
          </p:cNvPr>
          <p:cNvGrpSpPr/>
          <p:nvPr/>
        </p:nvGrpSpPr>
        <p:grpSpPr>
          <a:xfrm>
            <a:off x="10632929" y="4969929"/>
            <a:ext cx="338667" cy="338667"/>
            <a:chOff x="3953933" y="3259666"/>
            <a:chExt cx="338667" cy="338667"/>
          </a:xfrm>
          <a:solidFill>
            <a:srgbClr val="FF0000"/>
          </a:solidFill>
        </p:grpSpPr>
        <p:sp>
          <p:nvSpPr>
            <p:cNvPr id="5" name="Ovale 4">
              <a:extLst>
                <a:ext uri="{FF2B5EF4-FFF2-40B4-BE49-F238E27FC236}">
                  <a16:creationId xmlns:a16="http://schemas.microsoft.com/office/drawing/2014/main" id="{CD8A500F-9A6B-4E97-8033-79FCA7A45B41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6" name="Connettore diritto 5">
              <a:extLst>
                <a:ext uri="{FF2B5EF4-FFF2-40B4-BE49-F238E27FC236}">
                  <a16:creationId xmlns:a16="http://schemas.microsoft.com/office/drawing/2014/main" id="{A1B875B5-112B-4477-8A99-BFDDAE1AAF70}"/>
                </a:ext>
              </a:extLst>
            </p:cNvPr>
            <p:cNvCxnSpPr>
              <a:stCxn id="5" idx="1"/>
              <a:endCxn id="5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nettore diritto 6">
              <a:extLst>
                <a:ext uri="{FF2B5EF4-FFF2-40B4-BE49-F238E27FC236}">
                  <a16:creationId xmlns:a16="http://schemas.microsoft.com/office/drawing/2014/main" id="{632CCDC6-2A8E-40E3-B8EC-5CAED285CF86}"/>
                </a:ext>
              </a:extLst>
            </p:cNvPr>
            <p:cNvCxnSpPr>
              <a:stCxn id="5" idx="7"/>
              <a:endCxn id="5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uppo 7">
            <a:extLst>
              <a:ext uri="{FF2B5EF4-FFF2-40B4-BE49-F238E27FC236}">
                <a16:creationId xmlns:a16="http://schemas.microsoft.com/office/drawing/2014/main" id="{7F340E22-C53C-4060-8CF3-F31414FC4C29}"/>
              </a:ext>
            </a:extLst>
          </p:cNvPr>
          <p:cNvGrpSpPr/>
          <p:nvPr/>
        </p:nvGrpSpPr>
        <p:grpSpPr>
          <a:xfrm>
            <a:off x="11116281" y="4969929"/>
            <a:ext cx="338667" cy="338667"/>
            <a:chOff x="3953933" y="3259666"/>
            <a:chExt cx="338667" cy="338667"/>
          </a:xfrm>
          <a:solidFill>
            <a:srgbClr val="00B050"/>
          </a:solidFill>
        </p:grpSpPr>
        <p:sp>
          <p:nvSpPr>
            <p:cNvPr id="9" name="Ovale 8">
              <a:extLst>
                <a:ext uri="{FF2B5EF4-FFF2-40B4-BE49-F238E27FC236}">
                  <a16:creationId xmlns:a16="http://schemas.microsoft.com/office/drawing/2014/main" id="{EAB2F58E-D1FF-40E1-88C0-CCD8A21C422B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10" name="Connettore diritto 9">
              <a:extLst>
                <a:ext uri="{FF2B5EF4-FFF2-40B4-BE49-F238E27FC236}">
                  <a16:creationId xmlns:a16="http://schemas.microsoft.com/office/drawing/2014/main" id="{07C6D066-CCB1-4DED-A7AA-5137C87884D1}"/>
                </a:ext>
              </a:extLst>
            </p:cNvPr>
            <p:cNvCxnSpPr>
              <a:stCxn id="9" idx="1"/>
              <a:endCxn id="9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nettore diritto 10">
              <a:extLst>
                <a:ext uri="{FF2B5EF4-FFF2-40B4-BE49-F238E27FC236}">
                  <a16:creationId xmlns:a16="http://schemas.microsoft.com/office/drawing/2014/main" id="{17FE7384-CD2D-4CE2-AEB8-541A927A6BA9}"/>
                </a:ext>
              </a:extLst>
            </p:cNvPr>
            <p:cNvCxnSpPr>
              <a:stCxn id="9" idx="7"/>
              <a:endCxn id="9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uppo 11">
            <a:extLst>
              <a:ext uri="{FF2B5EF4-FFF2-40B4-BE49-F238E27FC236}">
                <a16:creationId xmlns:a16="http://schemas.microsoft.com/office/drawing/2014/main" id="{267D3CDF-90BB-4D5B-90A1-598A714C5209}"/>
              </a:ext>
            </a:extLst>
          </p:cNvPr>
          <p:cNvGrpSpPr/>
          <p:nvPr/>
        </p:nvGrpSpPr>
        <p:grpSpPr>
          <a:xfrm>
            <a:off x="11599333" y="4969930"/>
            <a:ext cx="338667" cy="338667"/>
            <a:chOff x="3953933" y="3259666"/>
            <a:chExt cx="338667" cy="338667"/>
          </a:xfrm>
          <a:solidFill>
            <a:srgbClr val="FFC000"/>
          </a:solidFill>
        </p:grpSpPr>
        <p:sp>
          <p:nvSpPr>
            <p:cNvPr id="13" name="Ovale 12">
              <a:extLst>
                <a:ext uri="{FF2B5EF4-FFF2-40B4-BE49-F238E27FC236}">
                  <a16:creationId xmlns:a16="http://schemas.microsoft.com/office/drawing/2014/main" id="{DDD0605E-9D0D-4577-90AA-844A2380BC78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14" name="Connettore diritto 13">
              <a:extLst>
                <a:ext uri="{FF2B5EF4-FFF2-40B4-BE49-F238E27FC236}">
                  <a16:creationId xmlns:a16="http://schemas.microsoft.com/office/drawing/2014/main" id="{6468AD44-DD60-421F-B267-18A73A006B15}"/>
                </a:ext>
              </a:extLst>
            </p:cNvPr>
            <p:cNvCxnSpPr>
              <a:stCxn id="13" idx="1"/>
              <a:endCxn id="13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ttore diritto 14">
              <a:extLst>
                <a:ext uri="{FF2B5EF4-FFF2-40B4-BE49-F238E27FC236}">
                  <a16:creationId xmlns:a16="http://schemas.microsoft.com/office/drawing/2014/main" id="{EC85BBEB-14E4-4360-A1AB-095D6484116C}"/>
                </a:ext>
              </a:extLst>
            </p:cNvPr>
            <p:cNvCxnSpPr>
              <a:stCxn id="13" idx="7"/>
              <a:endCxn id="13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6" name="Connettore diritto 45">
            <a:extLst>
              <a:ext uri="{FF2B5EF4-FFF2-40B4-BE49-F238E27FC236}">
                <a16:creationId xmlns:a16="http://schemas.microsoft.com/office/drawing/2014/main" id="{4D0E98D3-219A-4A7C-894C-C2D6F332FCFB}"/>
              </a:ext>
            </a:extLst>
          </p:cNvPr>
          <p:cNvCxnSpPr>
            <a:cxnSpLocks/>
            <a:endCxn id="9" idx="0"/>
          </p:cNvCxnSpPr>
          <p:nvPr/>
        </p:nvCxnSpPr>
        <p:spPr>
          <a:xfrm>
            <a:off x="11285613" y="3971199"/>
            <a:ext cx="2" cy="99873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ttore diritto 46">
            <a:extLst>
              <a:ext uri="{FF2B5EF4-FFF2-40B4-BE49-F238E27FC236}">
                <a16:creationId xmlns:a16="http://schemas.microsoft.com/office/drawing/2014/main" id="{9DC96D11-199B-4E72-8352-0A334AD6ED53}"/>
              </a:ext>
            </a:extLst>
          </p:cNvPr>
          <p:cNvCxnSpPr>
            <a:cxnSpLocks/>
          </p:cNvCxnSpPr>
          <p:nvPr/>
        </p:nvCxnSpPr>
        <p:spPr>
          <a:xfrm>
            <a:off x="11293083" y="3294559"/>
            <a:ext cx="1" cy="30419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ttore diritto 50">
            <a:extLst>
              <a:ext uri="{FF2B5EF4-FFF2-40B4-BE49-F238E27FC236}">
                <a16:creationId xmlns:a16="http://schemas.microsoft.com/office/drawing/2014/main" id="{27856B47-4BFB-49FD-B976-1054C555673F}"/>
              </a:ext>
            </a:extLst>
          </p:cNvPr>
          <p:cNvCxnSpPr>
            <a:cxnSpLocks/>
          </p:cNvCxnSpPr>
          <p:nvPr/>
        </p:nvCxnSpPr>
        <p:spPr>
          <a:xfrm>
            <a:off x="10802263" y="3362612"/>
            <a:ext cx="0" cy="160731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uppo 53">
            <a:extLst>
              <a:ext uri="{FF2B5EF4-FFF2-40B4-BE49-F238E27FC236}">
                <a16:creationId xmlns:a16="http://schemas.microsoft.com/office/drawing/2014/main" id="{CC946D69-30E1-4F27-AE26-D59EFF50382F}"/>
              </a:ext>
            </a:extLst>
          </p:cNvPr>
          <p:cNvGrpSpPr/>
          <p:nvPr/>
        </p:nvGrpSpPr>
        <p:grpSpPr>
          <a:xfrm>
            <a:off x="11657404" y="2937088"/>
            <a:ext cx="123499" cy="431875"/>
            <a:chOff x="2615205" y="2416488"/>
            <a:chExt cx="127995" cy="618811"/>
          </a:xfrm>
        </p:grpSpPr>
        <p:cxnSp>
          <p:nvCxnSpPr>
            <p:cNvPr id="55" name="Connettore diritto 54">
              <a:extLst>
                <a:ext uri="{FF2B5EF4-FFF2-40B4-BE49-F238E27FC236}">
                  <a16:creationId xmlns:a16="http://schemas.microsoft.com/office/drawing/2014/main" id="{CEBE9F71-8127-4B35-96C6-0168C1FC7346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Connettore diritto 55">
              <a:extLst>
                <a:ext uri="{FF2B5EF4-FFF2-40B4-BE49-F238E27FC236}">
                  <a16:creationId xmlns:a16="http://schemas.microsoft.com/office/drawing/2014/main" id="{3FA9E1B2-283D-4C72-B066-76893BB7BBD0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57" name="Connettore diritto 56">
            <a:extLst>
              <a:ext uri="{FF2B5EF4-FFF2-40B4-BE49-F238E27FC236}">
                <a16:creationId xmlns:a16="http://schemas.microsoft.com/office/drawing/2014/main" id="{376044D0-1832-42DF-B0E5-0B23DCC7A499}"/>
              </a:ext>
            </a:extLst>
          </p:cNvPr>
          <p:cNvCxnSpPr>
            <a:cxnSpLocks/>
          </p:cNvCxnSpPr>
          <p:nvPr/>
        </p:nvCxnSpPr>
        <p:spPr>
          <a:xfrm>
            <a:off x="11775083" y="3362612"/>
            <a:ext cx="0" cy="160731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nettore diritto 62">
            <a:extLst>
              <a:ext uri="{FF2B5EF4-FFF2-40B4-BE49-F238E27FC236}">
                <a16:creationId xmlns:a16="http://schemas.microsoft.com/office/drawing/2014/main" id="{35889361-FCD9-4399-B540-8D1F30DDAE35}"/>
              </a:ext>
            </a:extLst>
          </p:cNvPr>
          <p:cNvCxnSpPr>
            <a:cxnSpLocks/>
          </p:cNvCxnSpPr>
          <p:nvPr/>
        </p:nvCxnSpPr>
        <p:spPr>
          <a:xfrm>
            <a:off x="10802262" y="2462893"/>
            <a:ext cx="0" cy="46466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nettore diritto 64">
            <a:extLst>
              <a:ext uri="{FF2B5EF4-FFF2-40B4-BE49-F238E27FC236}">
                <a16:creationId xmlns:a16="http://schemas.microsoft.com/office/drawing/2014/main" id="{86FD9CA9-F38A-439C-AAAF-4B02B58EB193}"/>
              </a:ext>
            </a:extLst>
          </p:cNvPr>
          <p:cNvCxnSpPr>
            <a:cxnSpLocks/>
          </p:cNvCxnSpPr>
          <p:nvPr/>
        </p:nvCxnSpPr>
        <p:spPr>
          <a:xfrm>
            <a:off x="11295185" y="2465848"/>
            <a:ext cx="0" cy="46466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nettore diritto 65">
            <a:extLst>
              <a:ext uri="{FF2B5EF4-FFF2-40B4-BE49-F238E27FC236}">
                <a16:creationId xmlns:a16="http://schemas.microsoft.com/office/drawing/2014/main" id="{C7754C78-BA75-4DFA-BFBA-5FEC1F6FD17F}"/>
              </a:ext>
            </a:extLst>
          </p:cNvPr>
          <p:cNvCxnSpPr>
            <a:cxnSpLocks/>
          </p:cNvCxnSpPr>
          <p:nvPr/>
        </p:nvCxnSpPr>
        <p:spPr>
          <a:xfrm>
            <a:off x="11767462" y="2447381"/>
            <a:ext cx="0" cy="46466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Connettore diritto 71">
            <a:extLst>
              <a:ext uri="{FF2B5EF4-FFF2-40B4-BE49-F238E27FC236}">
                <a16:creationId xmlns:a16="http://schemas.microsoft.com/office/drawing/2014/main" id="{9F2C09F0-860D-4E78-8900-DED0CCF278C7}"/>
              </a:ext>
            </a:extLst>
          </p:cNvPr>
          <p:cNvCxnSpPr>
            <a:cxnSpLocks/>
          </p:cNvCxnSpPr>
          <p:nvPr/>
        </p:nvCxnSpPr>
        <p:spPr>
          <a:xfrm>
            <a:off x="10221385" y="3376488"/>
            <a:ext cx="0" cy="160731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6" name="Gruppo 95">
            <a:extLst>
              <a:ext uri="{FF2B5EF4-FFF2-40B4-BE49-F238E27FC236}">
                <a16:creationId xmlns:a16="http://schemas.microsoft.com/office/drawing/2014/main" id="{58A29E98-156E-49D8-9C80-88E12B83725F}"/>
              </a:ext>
            </a:extLst>
          </p:cNvPr>
          <p:cNvGrpSpPr/>
          <p:nvPr/>
        </p:nvGrpSpPr>
        <p:grpSpPr>
          <a:xfrm>
            <a:off x="11292725" y="2880785"/>
            <a:ext cx="130574" cy="432000"/>
            <a:chOff x="5173134" y="3122084"/>
            <a:chExt cx="158663" cy="613832"/>
          </a:xfrm>
        </p:grpSpPr>
        <p:cxnSp>
          <p:nvCxnSpPr>
            <p:cNvPr id="97" name="Connettore diritto 96">
              <a:extLst>
                <a:ext uri="{FF2B5EF4-FFF2-40B4-BE49-F238E27FC236}">
                  <a16:creationId xmlns:a16="http://schemas.microsoft.com/office/drawing/2014/main" id="{F74D7040-13B0-4A5B-94DA-F86FA0C56FB3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Connettore diritto 97">
              <a:extLst>
                <a:ext uri="{FF2B5EF4-FFF2-40B4-BE49-F238E27FC236}">
                  <a16:creationId xmlns:a16="http://schemas.microsoft.com/office/drawing/2014/main" id="{C8C87D06-8156-4FBA-B739-A368C2739739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Connettore diritto 98">
              <a:extLst>
                <a:ext uri="{FF2B5EF4-FFF2-40B4-BE49-F238E27FC236}">
                  <a16:creationId xmlns:a16="http://schemas.microsoft.com/office/drawing/2014/main" id="{AE2F64C1-7D8C-4FFC-8D22-05EB8539DF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2" name="Gruppo 101">
            <a:extLst>
              <a:ext uri="{FF2B5EF4-FFF2-40B4-BE49-F238E27FC236}">
                <a16:creationId xmlns:a16="http://schemas.microsoft.com/office/drawing/2014/main" id="{F56F14F6-BF36-4840-92B2-F386804B8D86}"/>
              </a:ext>
            </a:extLst>
          </p:cNvPr>
          <p:cNvGrpSpPr/>
          <p:nvPr/>
        </p:nvGrpSpPr>
        <p:grpSpPr>
          <a:xfrm>
            <a:off x="11286375" y="3542160"/>
            <a:ext cx="130574" cy="432000"/>
            <a:chOff x="5173134" y="3122084"/>
            <a:chExt cx="158663" cy="613832"/>
          </a:xfrm>
        </p:grpSpPr>
        <p:cxnSp>
          <p:nvCxnSpPr>
            <p:cNvPr id="103" name="Connettore diritto 102">
              <a:extLst>
                <a:ext uri="{FF2B5EF4-FFF2-40B4-BE49-F238E27FC236}">
                  <a16:creationId xmlns:a16="http://schemas.microsoft.com/office/drawing/2014/main" id="{A7FB43FE-9F39-4B29-904F-A994D9FE375C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Connettore diritto 103">
              <a:extLst>
                <a:ext uri="{FF2B5EF4-FFF2-40B4-BE49-F238E27FC236}">
                  <a16:creationId xmlns:a16="http://schemas.microsoft.com/office/drawing/2014/main" id="{4F4ED673-F6F6-4195-8440-783AC66D5E19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Connettore diritto 104">
              <a:extLst>
                <a:ext uri="{FF2B5EF4-FFF2-40B4-BE49-F238E27FC236}">
                  <a16:creationId xmlns:a16="http://schemas.microsoft.com/office/drawing/2014/main" id="{B2E081FF-2A9A-4F99-82E4-C7729A40FB5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1" name="Gruppo 110">
            <a:extLst>
              <a:ext uri="{FF2B5EF4-FFF2-40B4-BE49-F238E27FC236}">
                <a16:creationId xmlns:a16="http://schemas.microsoft.com/office/drawing/2014/main" id="{1DC6D01C-8180-43F7-98D2-3CBFBCFC13D9}"/>
              </a:ext>
            </a:extLst>
          </p:cNvPr>
          <p:cNvGrpSpPr/>
          <p:nvPr/>
        </p:nvGrpSpPr>
        <p:grpSpPr>
          <a:xfrm>
            <a:off x="10680641" y="2944806"/>
            <a:ext cx="123499" cy="431875"/>
            <a:chOff x="2615205" y="2416488"/>
            <a:chExt cx="127995" cy="618811"/>
          </a:xfrm>
        </p:grpSpPr>
        <p:cxnSp>
          <p:nvCxnSpPr>
            <p:cNvPr id="112" name="Connettore diritto 111">
              <a:extLst>
                <a:ext uri="{FF2B5EF4-FFF2-40B4-BE49-F238E27FC236}">
                  <a16:creationId xmlns:a16="http://schemas.microsoft.com/office/drawing/2014/main" id="{F7784833-4F2A-4176-A151-39F201211740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3" name="Connettore diritto 112">
              <a:extLst>
                <a:ext uri="{FF2B5EF4-FFF2-40B4-BE49-F238E27FC236}">
                  <a16:creationId xmlns:a16="http://schemas.microsoft.com/office/drawing/2014/main" id="{10B7CD48-75F2-472D-9940-A0EA5262BCC9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4" name="Gruppo 113">
            <a:extLst>
              <a:ext uri="{FF2B5EF4-FFF2-40B4-BE49-F238E27FC236}">
                <a16:creationId xmlns:a16="http://schemas.microsoft.com/office/drawing/2014/main" id="{D051C937-7DCA-4926-9EC4-ED9C9A9F696C}"/>
              </a:ext>
            </a:extLst>
          </p:cNvPr>
          <p:cNvGrpSpPr/>
          <p:nvPr/>
        </p:nvGrpSpPr>
        <p:grpSpPr>
          <a:xfrm>
            <a:off x="10097886" y="2937088"/>
            <a:ext cx="123499" cy="431875"/>
            <a:chOff x="2615205" y="2416488"/>
            <a:chExt cx="127995" cy="618811"/>
          </a:xfrm>
        </p:grpSpPr>
        <p:cxnSp>
          <p:nvCxnSpPr>
            <p:cNvPr id="115" name="Connettore diritto 114">
              <a:extLst>
                <a:ext uri="{FF2B5EF4-FFF2-40B4-BE49-F238E27FC236}">
                  <a16:creationId xmlns:a16="http://schemas.microsoft.com/office/drawing/2014/main" id="{E1B60474-BCE0-4F20-B06E-B7D034052B12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6" name="Connettore diritto 115">
              <a:extLst>
                <a:ext uri="{FF2B5EF4-FFF2-40B4-BE49-F238E27FC236}">
                  <a16:creationId xmlns:a16="http://schemas.microsoft.com/office/drawing/2014/main" id="{8BCA97FA-4265-4E2E-9222-267BEFD42A71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37" name="Connettore diritto 136">
            <a:extLst>
              <a:ext uri="{FF2B5EF4-FFF2-40B4-BE49-F238E27FC236}">
                <a16:creationId xmlns:a16="http://schemas.microsoft.com/office/drawing/2014/main" id="{A9EAD6D8-180F-4D5D-A30A-057A77031849}"/>
              </a:ext>
            </a:extLst>
          </p:cNvPr>
          <p:cNvCxnSpPr>
            <a:cxnSpLocks/>
          </p:cNvCxnSpPr>
          <p:nvPr/>
        </p:nvCxnSpPr>
        <p:spPr>
          <a:xfrm>
            <a:off x="10227059" y="2454494"/>
            <a:ext cx="0" cy="46466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Connettore diritto 137">
            <a:extLst>
              <a:ext uri="{FF2B5EF4-FFF2-40B4-BE49-F238E27FC236}">
                <a16:creationId xmlns:a16="http://schemas.microsoft.com/office/drawing/2014/main" id="{C0477AD4-B675-42BE-AC89-9305855F7290}"/>
              </a:ext>
            </a:extLst>
          </p:cNvPr>
          <p:cNvCxnSpPr>
            <a:cxnSpLocks/>
          </p:cNvCxnSpPr>
          <p:nvPr/>
        </p:nvCxnSpPr>
        <p:spPr>
          <a:xfrm flipH="1">
            <a:off x="10221385" y="2450683"/>
            <a:ext cx="1546078" cy="381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Connettore diritto 145">
            <a:extLst>
              <a:ext uri="{FF2B5EF4-FFF2-40B4-BE49-F238E27FC236}">
                <a16:creationId xmlns:a16="http://schemas.microsoft.com/office/drawing/2014/main" id="{1D90AE61-C8A5-4A4F-84C8-F9D59AF9B80F}"/>
              </a:ext>
            </a:extLst>
          </p:cNvPr>
          <p:cNvCxnSpPr>
            <a:cxnSpLocks/>
          </p:cNvCxnSpPr>
          <p:nvPr/>
        </p:nvCxnSpPr>
        <p:spPr>
          <a:xfrm>
            <a:off x="11293635" y="5308596"/>
            <a:ext cx="0" cy="2205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Connettore diritto 147">
            <a:extLst>
              <a:ext uri="{FF2B5EF4-FFF2-40B4-BE49-F238E27FC236}">
                <a16:creationId xmlns:a16="http://schemas.microsoft.com/office/drawing/2014/main" id="{F3292807-7BAD-4ADD-8C82-7E813358FC6C}"/>
              </a:ext>
            </a:extLst>
          </p:cNvPr>
          <p:cNvCxnSpPr>
            <a:cxnSpLocks/>
          </p:cNvCxnSpPr>
          <p:nvPr/>
        </p:nvCxnSpPr>
        <p:spPr>
          <a:xfrm flipH="1" flipV="1">
            <a:off x="10221385" y="5524815"/>
            <a:ext cx="1552262" cy="342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Connettore diritto 152">
            <a:extLst>
              <a:ext uri="{FF2B5EF4-FFF2-40B4-BE49-F238E27FC236}">
                <a16:creationId xmlns:a16="http://schemas.microsoft.com/office/drawing/2014/main" id="{D079FF96-6A7B-48FE-92EE-1CE5303F8A3F}"/>
              </a:ext>
            </a:extLst>
          </p:cNvPr>
          <p:cNvCxnSpPr>
            <a:cxnSpLocks/>
          </p:cNvCxnSpPr>
          <p:nvPr/>
        </p:nvCxnSpPr>
        <p:spPr>
          <a:xfrm>
            <a:off x="11767462" y="5308596"/>
            <a:ext cx="0" cy="2205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Connettore diritto 153">
            <a:extLst>
              <a:ext uri="{FF2B5EF4-FFF2-40B4-BE49-F238E27FC236}">
                <a16:creationId xmlns:a16="http://schemas.microsoft.com/office/drawing/2014/main" id="{64D3D39E-A325-40BA-8619-4F0308D0A9C6}"/>
              </a:ext>
            </a:extLst>
          </p:cNvPr>
          <p:cNvCxnSpPr>
            <a:cxnSpLocks/>
          </p:cNvCxnSpPr>
          <p:nvPr/>
        </p:nvCxnSpPr>
        <p:spPr>
          <a:xfrm>
            <a:off x="10811111" y="5308596"/>
            <a:ext cx="0" cy="2205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9" name="Ovale 218">
            <a:extLst>
              <a:ext uri="{FF2B5EF4-FFF2-40B4-BE49-F238E27FC236}">
                <a16:creationId xmlns:a16="http://schemas.microsoft.com/office/drawing/2014/main" id="{C8D12833-3D84-4DFD-87F5-67DE53506059}"/>
              </a:ext>
            </a:extLst>
          </p:cNvPr>
          <p:cNvSpPr/>
          <p:nvPr/>
        </p:nvSpPr>
        <p:spPr>
          <a:xfrm>
            <a:off x="2090637" y="4672013"/>
            <a:ext cx="632307" cy="61967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238" name="Gruppo 237">
            <a:extLst>
              <a:ext uri="{FF2B5EF4-FFF2-40B4-BE49-F238E27FC236}">
                <a16:creationId xmlns:a16="http://schemas.microsoft.com/office/drawing/2014/main" id="{78CAC1DA-7E3A-470C-A671-234F9FD9AD41}"/>
              </a:ext>
            </a:extLst>
          </p:cNvPr>
          <p:cNvGrpSpPr/>
          <p:nvPr/>
        </p:nvGrpSpPr>
        <p:grpSpPr>
          <a:xfrm>
            <a:off x="966296" y="3492710"/>
            <a:ext cx="571192" cy="437781"/>
            <a:chOff x="558384" y="3467506"/>
            <a:chExt cx="571192" cy="437781"/>
          </a:xfrm>
        </p:grpSpPr>
        <p:grpSp>
          <p:nvGrpSpPr>
            <p:cNvPr id="229" name="Gruppo 228">
              <a:extLst>
                <a:ext uri="{FF2B5EF4-FFF2-40B4-BE49-F238E27FC236}">
                  <a16:creationId xmlns:a16="http://schemas.microsoft.com/office/drawing/2014/main" id="{17A648B2-809B-4082-8430-DCA15204CBC9}"/>
                </a:ext>
              </a:extLst>
            </p:cNvPr>
            <p:cNvGrpSpPr/>
            <p:nvPr/>
          </p:nvGrpSpPr>
          <p:grpSpPr>
            <a:xfrm>
              <a:off x="558384" y="3473289"/>
              <a:ext cx="123499" cy="431875"/>
              <a:chOff x="2615205" y="2416488"/>
              <a:chExt cx="127995" cy="618811"/>
            </a:xfrm>
          </p:grpSpPr>
          <p:cxnSp>
            <p:nvCxnSpPr>
              <p:cNvPr id="230" name="Connettore diritto 229">
                <a:extLst>
                  <a:ext uri="{FF2B5EF4-FFF2-40B4-BE49-F238E27FC236}">
                    <a16:creationId xmlns:a16="http://schemas.microsoft.com/office/drawing/2014/main" id="{525697AA-354D-41A0-A7BB-A4DB34FF23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1" name="Connettore diritto 230">
                <a:extLst>
                  <a:ext uri="{FF2B5EF4-FFF2-40B4-BE49-F238E27FC236}">
                    <a16:creationId xmlns:a16="http://schemas.microsoft.com/office/drawing/2014/main" id="{158A9F35-55EF-4E58-A561-E516BBB186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232" name="Gruppo 231">
              <a:extLst>
                <a:ext uri="{FF2B5EF4-FFF2-40B4-BE49-F238E27FC236}">
                  <a16:creationId xmlns:a16="http://schemas.microsoft.com/office/drawing/2014/main" id="{934F846B-1C66-4F19-AFC3-B066755B2435}"/>
                </a:ext>
              </a:extLst>
            </p:cNvPr>
            <p:cNvGrpSpPr/>
            <p:nvPr/>
          </p:nvGrpSpPr>
          <p:grpSpPr>
            <a:xfrm>
              <a:off x="784864" y="3473412"/>
              <a:ext cx="123499" cy="431875"/>
              <a:chOff x="2615205" y="2416488"/>
              <a:chExt cx="127995" cy="618811"/>
            </a:xfrm>
          </p:grpSpPr>
          <p:cxnSp>
            <p:nvCxnSpPr>
              <p:cNvPr id="233" name="Connettore diritto 232">
                <a:extLst>
                  <a:ext uri="{FF2B5EF4-FFF2-40B4-BE49-F238E27FC236}">
                    <a16:creationId xmlns:a16="http://schemas.microsoft.com/office/drawing/2014/main" id="{9C340F6E-0F79-41D9-8A90-E21B390755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4" name="Connettore diritto 233">
                <a:extLst>
                  <a:ext uri="{FF2B5EF4-FFF2-40B4-BE49-F238E27FC236}">
                    <a16:creationId xmlns:a16="http://schemas.microsoft.com/office/drawing/2014/main" id="{92F29A7B-1CD5-49CF-A59B-78E8AC57B7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235" name="Gruppo 234">
              <a:extLst>
                <a:ext uri="{FF2B5EF4-FFF2-40B4-BE49-F238E27FC236}">
                  <a16:creationId xmlns:a16="http://schemas.microsoft.com/office/drawing/2014/main" id="{14504D84-1A87-4998-BE08-FFE2D6F474F3}"/>
                </a:ext>
              </a:extLst>
            </p:cNvPr>
            <p:cNvGrpSpPr/>
            <p:nvPr/>
          </p:nvGrpSpPr>
          <p:grpSpPr>
            <a:xfrm>
              <a:off x="1006077" y="3467506"/>
              <a:ext cx="123499" cy="431875"/>
              <a:chOff x="2615205" y="2416488"/>
              <a:chExt cx="127995" cy="618811"/>
            </a:xfrm>
          </p:grpSpPr>
          <p:cxnSp>
            <p:nvCxnSpPr>
              <p:cNvPr id="236" name="Connettore diritto 235">
                <a:extLst>
                  <a:ext uri="{FF2B5EF4-FFF2-40B4-BE49-F238E27FC236}">
                    <a16:creationId xmlns:a16="http://schemas.microsoft.com/office/drawing/2014/main" id="{896AD8D0-EF34-4F5E-A2F5-56F4DA1189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37" name="Connettore diritto 236">
                <a:extLst>
                  <a:ext uri="{FF2B5EF4-FFF2-40B4-BE49-F238E27FC236}">
                    <a16:creationId xmlns:a16="http://schemas.microsoft.com/office/drawing/2014/main" id="{5DAC8833-171A-4D32-B10E-9547ED6575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239" name="Rettangolo 238">
            <a:extLst>
              <a:ext uri="{FF2B5EF4-FFF2-40B4-BE49-F238E27FC236}">
                <a16:creationId xmlns:a16="http://schemas.microsoft.com/office/drawing/2014/main" id="{948FF81A-C489-47EC-B16B-29FCBB52A127}"/>
              </a:ext>
            </a:extLst>
          </p:cNvPr>
          <p:cNvSpPr/>
          <p:nvPr/>
        </p:nvSpPr>
        <p:spPr>
          <a:xfrm>
            <a:off x="405532" y="3520357"/>
            <a:ext cx="262466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41" name="Connettore diritto 240">
            <a:extLst>
              <a:ext uri="{FF2B5EF4-FFF2-40B4-BE49-F238E27FC236}">
                <a16:creationId xmlns:a16="http://schemas.microsoft.com/office/drawing/2014/main" id="{61AE8E86-6003-4AAA-9EAB-A68DAC05663F}"/>
              </a:ext>
            </a:extLst>
          </p:cNvPr>
          <p:cNvCxnSpPr>
            <a:cxnSpLocks/>
            <a:stCxn id="239" idx="3"/>
          </p:cNvCxnSpPr>
          <p:nvPr/>
        </p:nvCxnSpPr>
        <p:spPr>
          <a:xfrm>
            <a:off x="667998" y="3596557"/>
            <a:ext cx="804427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Connettore diritto 251">
            <a:extLst>
              <a:ext uri="{FF2B5EF4-FFF2-40B4-BE49-F238E27FC236}">
                <a16:creationId xmlns:a16="http://schemas.microsoft.com/office/drawing/2014/main" id="{69188499-1334-4B93-A81E-D0E885667111}"/>
              </a:ext>
            </a:extLst>
          </p:cNvPr>
          <p:cNvCxnSpPr>
            <a:cxnSpLocks/>
          </p:cNvCxnSpPr>
          <p:nvPr/>
        </p:nvCxnSpPr>
        <p:spPr>
          <a:xfrm>
            <a:off x="1086482" y="5197585"/>
            <a:ext cx="1094912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0" name="Connettore diritto 249">
            <a:extLst>
              <a:ext uri="{FF2B5EF4-FFF2-40B4-BE49-F238E27FC236}">
                <a16:creationId xmlns:a16="http://schemas.microsoft.com/office/drawing/2014/main" id="{2306F4FC-A416-48D6-9183-21D3B7573D80}"/>
              </a:ext>
            </a:extLst>
          </p:cNvPr>
          <p:cNvCxnSpPr>
            <a:cxnSpLocks/>
          </p:cNvCxnSpPr>
          <p:nvPr/>
        </p:nvCxnSpPr>
        <p:spPr>
          <a:xfrm flipV="1">
            <a:off x="1312962" y="4961852"/>
            <a:ext cx="771022" cy="263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8" name="Connettore diritto 247">
            <a:extLst>
              <a:ext uri="{FF2B5EF4-FFF2-40B4-BE49-F238E27FC236}">
                <a16:creationId xmlns:a16="http://schemas.microsoft.com/office/drawing/2014/main" id="{ED9C4330-6716-45D8-8B5B-DC0F60A8A938}"/>
              </a:ext>
            </a:extLst>
          </p:cNvPr>
          <p:cNvCxnSpPr>
            <a:cxnSpLocks/>
          </p:cNvCxnSpPr>
          <p:nvPr/>
        </p:nvCxnSpPr>
        <p:spPr>
          <a:xfrm>
            <a:off x="1534175" y="4746083"/>
            <a:ext cx="662579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4" name="Connettore diritto 253">
            <a:extLst>
              <a:ext uri="{FF2B5EF4-FFF2-40B4-BE49-F238E27FC236}">
                <a16:creationId xmlns:a16="http://schemas.microsoft.com/office/drawing/2014/main" id="{1D19BA2F-501E-4118-81D2-4B8D41DF51F2}"/>
              </a:ext>
            </a:extLst>
          </p:cNvPr>
          <p:cNvCxnSpPr>
            <a:cxnSpLocks/>
          </p:cNvCxnSpPr>
          <p:nvPr/>
        </p:nvCxnSpPr>
        <p:spPr>
          <a:xfrm flipV="1">
            <a:off x="1534175" y="4618383"/>
            <a:ext cx="0" cy="12769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7" name="Connettore diritto 256">
            <a:extLst>
              <a:ext uri="{FF2B5EF4-FFF2-40B4-BE49-F238E27FC236}">
                <a16:creationId xmlns:a16="http://schemas.microsoft.com/office/drawing/2014/main" id="{4E306088-9304-4149-A784-347D5DD6994B}"/>
              </a:ext>
            </a:extLst>
          </p:cNvPr>
          <p:cNvCxnSpPr>
            <a:cxnSpLocks/>
          </p:cNvCxnSpPr>
          <p:nvPr/>
        </p:nvCxnSpPr>
        <p:spPr>
          <a:xfrm flipV="1">
            <a:off x="1312962" y="4618383"/>
            <a:ext cx="0" cy="348913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9" name="Connettore diritto 258">
            <a:extLst>
              <a:ext uri="{FF2B5EF4-FFF2-40B4-BE49-F238E27FC236}">
                <a16:creationId xmlns:a16="http://schemas.microsoft.com/office/drawing/2014/main" id="{678FCC9A-9ABC-47A7-9664-E53B4214DEBC}"/>
              </a:ext>
            </a:extLst>
          </p:cNvPr>
          <p:cNvCxnSpPr>
            <a:cxnSpLocks/>
          </p:cNvCxnSpPr>
          <p:nvPr/>
        </p:nvCxnSpPr>
        <p:spPr>
          <a:xfrm flipV="1">
            <a:off x="1086482" y="4618383"/>
            <a:ext cx="0" cy="579202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76" name="Gruppo 275">
            <a:extLst>
              <a:ext uri="{FF2B5EF4-FFF2-40B4-BE49-F238E27FC236}">
                <a16:creationId xmlns:a16="http://schemas.microsoft.com/office/drawing/2014/main" id="{E02BF273-9B40-4652-A687-D8C9103CF318}"/>
              </a:ext>
            </a:extLst>
          </p:cNvPr>
          <p:cNvGrpSpPr/>
          <p:nvPr/>
        </p:nvGrpSpPr>
        <p:grpSpPr>
          <a:xfrm>
            <a:off x="3156674" y="3487320"/>
            <a:ext cx="571192" cy="437781"/>
            <a:chOff x="558384" y="3467506"/>
            <a:chExt cx="571192" cy="437781"/>
          </a:xfrm>
        </p:grpSpPr>
        <p:grpSp>
          <p:nvGrpSpPr>
            <p:cNvPr id="277" name="Gruppo 276">
              <a:extLst>
                <a:ext uri="{FF2B5EF4-FFF2-40B4-BE49-F238E27FC236}">
                  <a16:creationId xmlns:a16="http://schemas.microsoft.com/office/drawing/2014/main" id="{60A26F08-1294-466D-A926-10163BCE30B0}"/>
                </a:ext>
              </a:extLst>
            </p:cNvPr>
            <p:cNvGrpSpPr/>
            <p:nvPr/>
          </p:nvGrpSpPr>
          <p:grpSpPr>
            <a:xfrm>
              <a:off x="558384" y="3473289"/>
              <a:ext cx="123499" cy="431875"/>
              <a:chOff x="2615205" y="2416488"/>
              <a:chExt cx="127995" cy="618811"/>
            </a:xfrm>
          </p:grpSpPr>
          <p:cxnSp>
            <p:nvCxnSpPr>
              <p:cNvPr id="284" name="Connettore diritto 283">
                <a:extLst>
                  <a:ext uri="{FF2B5EF4-FFF2-40B4-BE49-F238E27FC236}">
                    <a16:creationId xmlns:a16="http://schemas.microsoft.com/office/drawing/2014/main" id="{109B8050-7A75-464F-9076-4AA85598B9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5" name="Connettore diritto 284">
                <a:extLst>
                  <a:ext uri="{FF2B5EF4-FFF2-40B4-BE49-F238E27FC236}">
                    <a16:creationId xmlns:a16="http://schemas.microsoft.com/office/drawing/2014/main" id="{BB2F6D6C-8DA7-42A7-BAEF-2AF4EEBF8D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278" name="Gruppo 277">
              <a:extLst>
                <a:ext uri="{FF2B5EF4-FFF2-40B4-BE49-F238E27FC236}">
                  <a16:creationId xmlns:a16="http://schemas.microsoft.com/office/drawing/2014/main" id="{6ED7CB12-FC03-44AA-8FE3-A93ED5F982D7}"/>
                </a:ext>
              </a:extLst>
            </p:cNvPr>
            <p:cNvGrpSpPr/>
            <p:nvPr/>
          </p:nvGrpSpPr>
          <p:grpSpPr>
            <a:xfrm>
              <a:off x="784864" y="3473412"/>
              <a:ext cx="123499" cy="431875"/>
              <a:chOff x="2615205" y="2416488"/>
              <a:chExt cx="127995" cy="618811"/>
            </a:xfrm>
          </p:grpSpPr>
          <p:cxnSp>
            <p:nvCxnSpPr>
              <p:cNvPr id="282" name="Connettore diritto 281">
                <a:extLst>
                  <a:ext uri="{FF2B5EF4-FFF2-40B4-BE49-F238E27FC236}">
                    <a16:creationId xmlns:a16="http://schemas.microsoft.com/office/drawing/2014/main" id="{7EBFCA27-31D9-4A50-B660-3E835EAF2E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3" name="Connettore diritto 282">
                <a:extLst>
                  <a:ext uri="{FF2B5EF4-FFF2-40B4-BE49-F238E27FC236}">
                    <a16:creationId xmlns:a16="http://schemas.microsoft.com/office/drawing/2014/main" id="{0261FD7D-FB69-4B3B-BF37-9829564D779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38264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279" name="Gruppo 278">
              <a:extLst>
                <a:ext uri="{FF2B5EF4-FFF2-40B4-BE49-F238E27FC236}">
                  <a16:creationId xmlns:a16="http://schemas.microsoft.com/office/drawing/2014/main" id="{0F0DE437-0FAF-497B-A989-2AEFC24FD7F4}"/>
                </a:ext>
              </a:extLst>
            </p:cNvPr>
            <p:cNvGrpSpPr/>
            <p:nvPr/>
          </p:nvGrpSpPr>
          <p:grpSpPr>
            <a:xfrm>
              <a:off x="1006077" y="3467506"/>
              <a:ext cx="123499" cy="431875"/>
              <a:chOff x="2615205" y="2416488"/>
              <a:chExt cx="127995" cy="618811"/>
            </a:xfrm>
          </p:grpSpPr>
          <p:cxnSp>
            <p:nvCxnSpPr>
              <p:cNvPr id="280" name="Connettore diritto 279">
                <a:extLst>
                  <a:ext uri="{FF2B5EF4-FFF2-40B4-BE49-F238E27FC236}">
                    <a16:creationId xmlns:a16="http://schemas.microsoft.com/office/drawing/2014/main" id="{74224413-51FA-4442-9530-A175EE6E43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1" name="Connettore diritto 280">
                <a:extLst>
                  <a:ext uri="{FF2B5EF4-FFF2-40B4-BE49-F238E27FC236}">
                    <a16:creationId xmlns:a16="http://schemas.microsoft.com/office/drawing/2014/main" id="{B907C19F-C9A9-4440-9B8E-B2F0A36215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286" name="Rettangolo 285">
            <a:extLst>
              <a:ext uri="{FF2B5EF4-FFF2-40B4-BE49-F238E27FC236}">
                <a16:creationId xmlns:a16="http://schemas.microsoft.com/office/drawing/2014/main" id="{EAB0C3F9-5817-49E1-B982-92D1A26094EB}"/>
              </a:ext>
            </a:extLst>
          </p:cNvPr>
          <p:cNvSpPr/>
          <p:nvPr/>
        </p:nvSpPr>
        <p:spPr>
          <a:xfrm>
            <a:off x="2599223" y="3514967"/>
            <a:ext cx="262466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287" name="Connettore diritto 286">
            <a:extLst>
              <a:ext uri="{FF2B5EF4-FFF2-40B4-BE49-F238E27FC236}">
                <a16:creationId xmlns:a16="http://schemas.microsoft.com/office/drawing/2014/main" id="{E3C298B8-5AE4-429B-ABBD-F69B7C883A84}"/>
              </a:ext>
            </a:extLst>
          </p:cNvPr>
          <p:cNvCxnSpPr>
            <a:cxnSpLocks/>
            <a:stCxn id="286" idx="3"/>
          </p:cNvCxnSpPr>
          <p:nvPr/>
        </p:nvCxnSpPr>
        <p:spPr>
          <a:xfrm>
            <a:off x="2861689" y="3591167"/>
            <a:ext cx="804427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3" name="Gruppo 332">
            <a:extLst>
              <a:ext uri="{FF2B5EF4-FFF2-40B4-BE49-F238E27FC236}">
                <a16:creationId xmlns:a16="http://schemas.microsoft.com/office/drawing/2014/main" id="{8B821AD3-60E8-490D-8153-0832C0387EE5}"/>
              </a:ext>
            </a:extLst>
          </p:cNvPr>
          <p:cNvGrpSpPr/>
          <p:nvPr/>
        </p:nvGrpSpPr>
        <p:grpSpPr>
          <a:xfrm>
            <a:off x="1021293" y="4412090"/>
            <a:ext cx="71090" cy="208481"/>
            <a:chOff x="2582099" y="2490059"/>
            <a:chExt cx="71090" cy="208481"/>
          </a:xfrm>
        </p:grpSpPr>
        <p:cxnSp>
          <p:nvCxnSpPr>
            <p:cNvPr id="325" name="Connettore diritto 324">
              <a:extLst>
                <a:ext uri="{FF2B5EF4-FFF2-40B4-BE49-F238E27FC236}">
                  <a16:creationId xmlns:a16="http://schemas.microsoft.com/office/drawing/2014/main" id="{AE209DAE-C9B7-4F71-A212-B15BDFF31DB8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562203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8" name="Connettore diritto 327">
              <a:extLst>
                <a:ext uri="{FF2B5EF4-FFF2-40B4-BE49-F238E27FC236}">
                  <a16:creationId xmlns:a16="http://schemas.microsoft.com/office/drawing/2014/main" id="{68BDABAF-E218-48B2-885F-3C7637E27776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630158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9" name="Connettore diritto 328">
              <a:extLst>
                <a:ext uri="{FF2B5EF4-FFF2-40B4-BE49-F238E27FC236}">
                  <a16:creationId xmlns:a16="http://schemas.microsoft.com/office/drawing/2014/main" id="{26F36FE6-18B5-47C5-971B-8FB8B2DC3CC7}"/>
                </a:ext>
              </a:extLst>
            </p:cNvPr>
            <p:cNvCxnSpPr>
              <a:cxnSpLocks/>
            </p:cNvCxnSpPr>
            <p:nvPr/>
          </p:nvCxnSpPr>
          <p:spPr>
            <a:xfrm>
              <a:off x="2584853" y="2558452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1" name="Connettore diritto 330">
              <a:extLst>
                <a:ext uri="{FF2B5EF4-FFF2-40B4-BE49-F238E27FC236}">
                  <a16:creationId xmlns:a16="http://schemas.microsoft.com/office/drawing/2014/main" id="{74D5177F-48F9-4426-A932-E95DE358E30E}"/>
                </a:ext>
              </a:extLst>
            </p:cNvPr>
            <p:cNvCxnSpPr>
              <a:cxnSpLocks/>
            </p:cNvCxnSpPr>
            <p:nvPr/>
          </p:nvCxnSpPr>
          <p:spPr>
            <a:xfrm>
              <a:off x="2650555" y="2490059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2" name="Connettore diritto 331">
              <a:extLst>
                <a:ext uri="{FF2B5EF4-FFF2-40B4-BE49-F238E27FC236}">
                  <a16:creationId xmlns:a16="http://schemas.microsoft.com/office/drawing/2014/main" id="{B07BD678-9FDD-4A82-B7BF-84F96460C8DB}"/>
                </a:ext>
              </a:extLst>
            </p:cNvPr>
            <p:cNvCxnSpPr>
              <a:cxnSpLocks/>
            </p:cNvCxnSpPr>
            <p:nvPr/>
          </p:nvCxnSpPr>
          <p:spPr>
            <a:xfrm>
              <a:off x="2646734" y="2623521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7" name="Gruppo 336">
            <a:extLst>
              <a:ext uri="{FF2B5EF4-FFF2-40B4-BE49-F238E27FC236}">
                <a16:creationId xmlns:a16="http://schemas.microsoft.com/office/drawing/2014/main" id="{928A39F1-1639-4BE7-8619-1DE4D064C2F0}"/>
              </a:ext>
            </a:extLst>
          </p:cNvPr>
          <p:cNvGrpSpPr/>
          <p:nvPr/>
        </p:nvGrpSpPr>
        <p:grpSpPr>
          <a:xfrm>
            <a:off x="1247776" y="4412090"/>
            <a:ext cx="71090" cy="208481"/>
            <a:chOff x="2582099" y="2490059"/>
            <a:chExt cx="71090" cy="208481"/>
          </a:xfrm>
        </p:grpSpPr>
        <p:cxnSp>
          <p:nvCxnSpPr>
            <p:cNvPr id="338" name="Connettore diritto 337">
              <a:extLst>
                <a:ext uri="{FF2B5EF4-FFF2-40B4-BE49-F238E27FC236}">
                  <a16:creationId xmlns:a16="http://schemas.microsoft.com/office/drawing/2014/main" id="{EA9CE921-E0F2-4F64-BAD7-C99A33084651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562203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9" name="Connettore diritto 338">
              <a:extLst>
                <a:ext uri="{FF2B5EF4-FFF2-40B4-BE49-F238E27FC236}">
                  <a16:creationId xmlns:a16="http://schemas.microsoft.com/office/drawing/2014/main" id="{E584022C-7A4D-4491-9B47-869C0DCDDA92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630158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0" name="Connettore diritto 339">
              <a:extLst>
                <a:ext uri="{FF2B5EF4-FFF2-40B4-BE49-F238E27FC236}">
                  <a16:creationId xmlns:a16="http://schemas.microsoft.com/office/drawing/2014/main" id="{AC1D715A-785E-489B-B1CE-E816DABA58DD}"/>
                </a:ext>
              </a:extLst>
            </p:cNvPr>
            <p:cNvCxnSpPr>
              <a:cxnSpLocks/>
            </p:cNvCxnSpPr>
            <p:nvPr/>
          </p:nvCxnSpPr>
          <p:spPr>
            <a:xfrm>
              <a:off x="2584853" y="2558452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1" name="Connettore diritto 340">
              <a:extLst>
                <a:ext uri="{FF2B5EF4-FFF2-40B4-BE49-F238E27FC236}">
                  <a16:creationId xmlns:a16="http://schemas.microsoft.com/office/drawing/2014/main" id="{3B4D17E8-05B0-4415-8C9D-44D26E4DA56B}"/>
                </a:ext>
              </a:extLst>
            </p:cNvPr>
            <p:cNvCxnSpPr>
              <a:cxnSpLocks/>
            </p:cNvCxnSpPr>
            <p:nvPr/>
          </p:nvCxnSpPr>
          <p:spPr>
            <a:xfrm>
              <a:off x="2650555" y="2490059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2" name="Connettore diritto 341">
              <a:extLst>
                <a:ext uri="{FF2B5EF4-FFF2-40B4-BE49-F238E27FC236}">
                  <a16:creationId xmlns:a16="http://schemas.microsoft.com/office/drawing/2014/main" id="{E85593BD-0C1C-4D5A-ACD2-08DF7226741B}"/>
                </a:ext>
              </a:extLst>
            </p:cNvPr>
            <p:cNvCxnSpPr>
              <a:cxnSpLocks/>
            </p:cNvCxnSpPr>
            <p:nvPr/>
          </p:nvCxnSpPr>
          <p:spPr>
            <a:xfrm>
              <a:off x="2646734" y="2623521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43" name="Gruppo 342">
            <a:extLst>
              <a:ext uri="{FF2B5EF4-FFF2-40B4-BE49-F238E27FC236}">
                <a16:creationId xmlns:a16="http://schemas.microsoft.com/office/drawing/2014/main" id="{5943E644-D55D-4CBC-970E-2960C85F1E1A}"/>
              </a:ext>
            </a:extLst>
          </p:cNvPr>
          <p:cNvGrpSpPr/>
          <p:nvPr/>
        </p:nvGrpSpPr>
        <p:grpSpPr>
          <a:xfrm>
            <a:off x="1468924" y="4419438"/>
            <a:ext cx="71090" cy="208481"/>
            <a:chOff x="2582099" y="2490059"/>
            <a:chExt cx="71090" cy="208481"/>
          </a:xfrm>
        </p:grpSpPr>
        <p:cxnSp>
          <p:nvCxnSpPr>
            <p:cNvPr id="344" name="Connettore diritto 343">
              <a:extLst>
                <a:ext uri="{FF2B5EF4-FFF2-40B4-BE49-F238E27FC236}">
                  <a16:creationId xmlns:a16="http://schemas.microsoft.com/office/drawing/2014/main" id="{C5452737-90CD-435D-B801-A44E053BB505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562203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5" name="Connettore diritto 344">
              <a:extLst>
                <a:ext uri="{FF2B5EF4-FFF2-40B4-BE49-F238E27FC236}">
                  <a16:creationId xmlns:a16="http://schemas.microsoft.com/office/drawing/2014/main" id="{A00782B1-CAFD-4802-A1FE-205792ACBBE1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630158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6" name="Connettore diritto 345">
              <a:extLst>
                <a:ext uri="{FF2B5EF4-FFF2-40B4-BE49-F238E27FC236}">
                  <a16:creationId xmlns:a16="http://schemas.microsoft.com/office/drawing/2014/main" id="{55269AB8-D3F1-4837-BF18-04AF17971D5F}"/>
                </a:ext>
              </a:extLst>
            </p:cNvPr>
            <p:cNvCxnSpPr>
              <a:cxnSpLocks/>
            </p:cNvCxnSpPr>
            <p:nvPr/>
          </p:nvCxnSpPr>
          <p:spPr>
            <a:xfrm>
              <a:off x="2584853" y="2558452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7" name="Connettore diritto 346">
              <a:extLst>
                <a:ext uri="{FF2B5EF4-FFF2-40B4-BE49-F238E27FC236}">
                  <a16:creationId xmlns:a16="http://schemas.microsoft.com/office/drawing/2014/main" id="{3B759AE1-6CA7-4F80-9952-5BCCBDF0F746}"/>
                </a:ext>
              </a:extLst>
            </p:cNvPr>
            <p:cNvCxnSpPr>
              <a:cxnSpLocks/>
            </p:cNvCxnSpPr>
            <p:nvPr/>
          </p:nvCxnSpPr>
          <p:spPr>
            <a:xfrm>
              <a:off x="2650555" y="2490059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8" name="Connettore diritto 347">
              <a:extLst>
                <a:ext uri="{FF2B5EF4-FFF2-40B4-BE49-F238E27FC236}">
                  <a16:creationId xmlns:a16="http://schemas.microsoft.com/office/drawing/2014/main" id="{2C804194-4343-456F-B9A7-AEFBDEE3D17C}"/>
                </a:ext>
              </a:extLst>
            </p:cNvPr>
            <p:cNvCxnSpPr>
              <a:cxnSpLocks/>
            </p:cNvCxnSpPr>
            <p:nvPr/>
          </p:nvCxnSpPr>
          <p:spPr>
            <a:xfrm>
              <a:off x="2646734" y="2623521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49" name="Connettore diritto 348">
            <a:extLst>
              <a:ext uri="{FF2B5EF4-FFF2-40B4-BE49-F238E27FC236}">
                <a16:creationId xmlns:a16="http://schemas.microsoft.com/office/drawing/2014/main" id="{DB1D2854-FF0B-4B4D-98A4-E8A72D6CB7AE}"/>
              </a:ext>
            </a:extLst>
          </p:cNvPr>
          <p:cNvCxnSpPr>
            <a:cxnSpLocks/>
          </p:cNvCxnSpPr>
          <p:nvPr/>
        </p:nvCxnSpPr>
        <p:spPr>
          <a:xfrm flipV="1">
            <a:off x="1089241" y="3919196"/>
            <a:ext cx="0" cy="4928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2" name="Connettore diritto 351">
            <a:extLst>
              <a:ext uri="{FF2B5EF4-FFF2-40B4-BE49-F238E27FC236}">
                <a16:creationId xmlns:a16="http://schemas.microsoft.com/office/drawing/2014/main" id="{1866D390-61E2-43E9-9D23-016231D97FE3}"/>
              </a:ext>
            </a:extLst>
          </p:cNvPr>
          <p:cNvCxnSpPr>
            <a:cxnSpLocks/>
          </p:cNvCxnSpPr>
          <p:nvPr/>
        </p:nvCxnSpPr>
        <p:spPr>
          <a:xfrm flipV="1">
            <a:off x="1314803" y="3919196"/>
            <a:ext cx="0" cy="4928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3" name="Connettore diritto 352">
            <a:extLst>
              <a:ext uri="{FF2B5EF4-FFF2-40B4-BE49-F238E27FC236}">
                <a16:creationId xmlns:a16="http://schemas.microsoft.com/office/drawing/2014/main" id="{43177947-7B62-4310-A713-3A4443D68EB8}"/>
              </a:ext>
            </a:extLst>
          </p:cNvPr>
          <p:cNvCxnSpPr>
            <a:cxnSpLocks/>
          </p:cNvCxnSpPr>
          <p:nvPr/>
        </p:nvCxnSpPr>
        <p:spPr>
          <a:xfrm flipV="1">
            <a:off x="1536397" y="3925822"/>
            <a:ext cx="0" cy="4928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4" name="Rettangolo 353">
            <a:extLst>
              <a:ext uri="{FF2B5EF4-FFF2-40B4-BE49-F238E27FC236}">
                <a16:creationId xmlns:a16="http://schemas.microsoft.com/office/drawing/2014/main" id="{3AD8B3F1-4CBF-4FE2-9F5F-AE8E91F9A287}"/>
              </a:ext>
            </a:extLst>
          </p:cNvPr>
          <p:cNvSpPr/>
          <p:nvPr/>
        </p:nvSpPr>
        <p:spPr>
          <a:xfrm>
            <a:off x="969610" y="4437711"/>
            <a:ext cx="633901" cy="1642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59" name="Connettore diritto 358">
            <a:extLst>
              <a:ext uri="{FF2B5EF4-FFF2-40B4-BE49-F238E27FC236}">
                <a16:creationId xmlns:a16="http://schemas.microsoft.com/office/drawing/2014/main" id="{B2B3264B-2A64-46FC-8E18-5F0588AA02BC}"/>
              </a:ext>
            </a:extLst>
          </p:cNvPr>
          <p:cNvCxnSpPr>
            <a:cxnSpLocks/>
          </p:cNvCxnSpPr>
          <p:nvPr/>
        </p:nvCxnSpPr>
        <p:spPr>
          <a:xfrm flipH="1" flipV="1">
            <a:off x="1085928" y="1231900"/>
            <a:ext cx="2392" cy="221573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0" name="Connettore diritto 359">
            <a:extLst>
              <a:ext uri="{FF2B5EF4-FFF2-40B4-BE49-F238E27FC236}">
                <a16:creationId xmlns:a16="http://schemas.microsoft.com/office/drawing/2014/main" id="{1F9BE9C8-BF50-4D15-A51C-A076E2523616}"/>
              </a:ext>
            </a:extLst>
          </p:cNvPr>
          <p:cNvCxnSpPr>
            <a:cxnSpLocks/>
          </p:cNvCxnSpPr>
          <p:nvPr/>
        </p:nvCxnSpPr>
        <p:spPr>
          <a:xfrm flipV="1">
            <a:off x="1314053" y="1231900"/>
            <a:ext cx="1671" cy="221536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1" name="Connettore diritto 360">
            <a:extLst>
              <a:ext uri="{FF2B5EF4-FFF2-40B4-BE49-F238E27FC236}">
                <a16:creationId xmlns:a16="http://schemas.microsoft.com/office/drawing/2014/main" id="{1E1FA954-3471-4DDD-918E-5FAC4AD200B3}"/>
              </a:ext>
            </a:extLst>
          </p:cNvPr>
          <p:cNvCxnSpPr>
            <a:cxnSpLocks/>
          </p:cNvCxnSpPr>
          <p:nvPr/>
        </p:nvCxnSpPr>
        <p:spPr>
          <a:xfrm flipV="1">
            <a:off x="1536872" y="1231900"/>
            <a:ext cx="0" cy="221536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2" name="Connettore diritto 361">
            <a:extLst>
              <a:ext uri="{FF2B5EF4-FFF2-40B4-BE49-F238E27FC236}">
                <a16:creationId xmlns:a16="http://schemas.microsoft.com/office/drawing/2014/main" id="{C406CA91-9711-46F8-972C-3CACB040E3C0}"/>
              </a:ext>
            </a:extLst>
          </p:cNvPr>
          <p:cNvCxnSpPr>
            <a:cxnSpLocks/>
          </p:cNvCxnSpPr>
          <p:nvPr/>
        </p:nvCxnSpPr>
        <p:spPr>
          <a:xfrm flipV="1">
            <a:off x="3280173" y="2950449"/>
            <a:ext cx="0" cy="4928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3" name="Connettore diritto 362">
            <a:extLst>
              <a:ext uri="{FF2B5EF4-FFF2-40B4-BE49-F238E27FC236}">
                <a16:creationId xmlns:a16="http://schemas.microsoft.com/office/drawing/2014/main" id="{19F2AFDE-9256-45FF-9580-BF27D948FF1A}"/>
              </a:ext>
            </a:extLst>
          </p:cNvPr>
          <p:cNvCxnSpPr>
            <a:cxnSpLocks/>
          </p:cNvCxnSpPr>
          <p:nvPr/>
        </p:nvCxnSpPr>
        <p:spPr>
          <a:xfrm flipV="1">
            <a:off x="3506653" y="2708470"/>
            <a:ext cx="0" cy="737413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4" name="Connettore diritto 363">
            <a:extLst>
              <a:ext uri="{FF2B5EF4-FFF2-40B4-BE49-F238E27FC236}">
                <a16:creationId xmlns:a16="http://schemas.microsoft.com/office/drawing/2014/main" id="{84F3A4E5-942D-425B-BF27-7A3AAE7737A4}"/>
              </a:ext>
            </a:extLst>
          </p:cNvPr>
          <p:cNvCxnSpPr>
            <a:cxnSpLocks/>
          </p:cNvCxnSpPr>
          <p:nvPr/>
        </p:nvCxnSpPr>
        <p:spPr>
          <a:xfrm flipV="1">
            <a:off x="3728205" y="2462893"/>
            <a:ext cx="0" cy="1007971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8" name="Connettore diritto 367">
            <a:extLst>
              <a:ext uri="{FF2B5EF4-FFF2-40B4-BE49-F238E27FC236}">
                <a16:creationId xmlns:a16="http://schemas.microsoft.com/office/drawing/2014/main" id="{61CE2EAB-FF94-404E-BC95-2A3B26F3CCFC}"/>
              </a:ext>
            </a:extLst>
          </p:cNvPr>
          <p:cNvCxnSpPr>
            <a:cxnSpLocks/>
          </p:cNvCxnSpPr>
          <p:nvPr/>
        </p:nvCxnSpPr>
        <p:spPr>
          <a:xfrm flipV="1">
            <a:off x="1085928" y="2943475"/>
            <a:ext cx="2194245" cy="1331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0" name="Connettore diritto 369">
            <a:extLst>
              <a:ext uri="{FF2B5EF4-FFF2-40B4-BE49-F238E27FC236}">
                <a16:creationId xmlns:a16="http://schemas.microsoft.com/office/drawing/2014/main" id="{1AE158EF-87AA-4EC9-A112-F75041D2EE04}"/>
              </a:ext>
            </a:extLst>
          </p:cNvPr>
          <p:cNvCxnSpPr>
            <a:cxnSpLocks/>
          </p:cNvCxnSpPr>
          <p:nvPr/>
        </p:nvCxnSpPr>
        <p:spPr>
          <a:xfrm>
            <a:off x="1309325" y="2710752"/>
            <a:ext cx="2197328" cy="5732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1" name="Connettore diritto 370">
            <a:extLst>
              <a:ext uri="{FF2B5EF4-FFF2-40B4-BE49-F238E27FC236}">
                <a16:creationId xmlns:a16="http://schemas.microsoft.com/office/drawing/2014/main" id="{02AAE47E-1BE4-410A-B670-A0727640E59B}"/>
              </a:ext>
            </a:extLst>
          </p:cNvPr>
          <p:cNvCxnSpPr>
            <a:cxnSpLocks/>
          </p:cNvCxnSpPr>
          <p:nvPr/>
        </p:nvCxnSpPr>
        <p:spPr>
          <a:xfrm flipV="1">
            <a:off x="1527688" y="2462635"/>
            <a:ext cx="2206153" cy="623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58" name="Gruppo 457">
            <a:extLst>
              <a:ext uri="{FF2B5EF4-FFF2-40B4-BE49-F238E27FC236}">
                <a16:creationId xmlns:a16="http://schemas.microsoft.com/office/drawing/2014/main" id="{BDBF6E8F-7786-4795-8018-F01B119A9235}"/>
              </a:ext>
            </a:extLst>
          </p:cNvPr>
          <p:cNvGrpSpPr/>
          <p:nvPr/>
        </p:nvGrpSpPr>
        <p:grpSpPr>
          <a:xfrm>
            <a:off x="663448" y="783957"/>
            <a:ext cx="71090" cy="208481"/>
            <a:chOff x="2582099" y="2490059"/>
            <a:chExt cx="71090" cy="208481"/>
          </a:xfrm>
        </p:grpSpPr>
        <p:cxnSp>
          <p:nvCxnSpPr>
            <p:cNvPr id="484" name="Connettore diritto 483">
              <a:extLst>
                <a:ext uri="{FF2B5EF4-FFF2-40B4-BE49-F238E27FC236}">
                  <a16:creationId xmlns:a16="http://schemas.microsoft.com/office/drawing/2014/main" id="{356CA4A0-04B1-42E1-B41A-8DEA135F411A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562203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5" name="Connettore diritto 484">
              <a:extLst>
                <a:ext uri="{FF2B5EF4-FFF2-40B4-BE49-F238E27FC236}">
                  <a16:creationId xmlns:a16="http://schemas.microsoft.com/office/drawing/2014/main" id="{06E4779D-BA9D-4F6A-BDF7-C06CB0FF03E7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630158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6" name="Connettore diritto 485">
              <a:extLst>
                <a:ext uri="{FF2B5EF4-FFF2-40B4-BE49-F238E27FC236}">
                  <a16:creationId xmlns:a16="http://schemas.microsoft.com/office/drawing/2014/main" id="{4634548A-E998-4D6B-AA5E-9B807DFCC959}"/>
                </a:ext>
              </a:extLst>
            </p:cNvPr>
            <p:cNvCxnSpPr>
              <a:cxnSpLocks/>
            </p:cNvCxnSpPr>
            <p:nvPr/>
          </p:nvCxnSpPr>
          <p:spPr>
            <a:xfrm>
              <a:off x="2584853" y="2558452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7" name="Connettore diritto 486">
              <a:extLst>
                <a:ext uri="{FF2B5EF4-FFF2-40B4-BE49-F238E27FC236}">
                  <a16:creationId xmlns:a16="http://schemas.microsoft.com/office/drawing/2014/main" id="{88517B79-E8EE-41BA-BADD-563F74209AB4}"/>
                </a:ext>
              </a:extLst>
            </p:cNvPr>
            <p:cNvCxnSpPr>
              <a:cxnSpLocks/>
            </p:cNvCxnSpPr>
            <p:nvPr/>
          </p:nvCxnSpPr>
          <p:spPr>
            <a:xfrm>
              <a:off x="2650555" y="2490059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8" name="Connettore diritto 487">
              <a:extLst>
                <a:ext uri="{FF2B5EF4-FFF2-40B4-BE49-F238E27FC236}">
                  <a16:creationId xmlns:a16="http://schemas.microsoft.com/office/drawing/2014/main" id="{2D947E61-9D75-4C76-BADA-E26DB4D3A354}"/>
                </a:ext>
              </a:extLst>
            </p:cNvPr>
            <p:cNvCxnSpPr>
              <a:cxnSpLocks/>
            </p:cNvCxnSpPr>
            <p:nvPr/>
          </p:nvCxnSpPr>
          <p:spPr>
            <a:xfrm>
              <a:off x="2646734" y="2623521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64" name="Gruppo 463">
            <a:extLst>
              <a:ext uri="{FF2B5EF4-FFF2-40B4-BE49-F238E27FC236}">
                <a16:creationId xmlns:a16="http://schemas.microsoft.com/office/drawing/2014/main" id="{DB17B33C-32E3-451F-95F2-FB9171036006}"/>
              </a:ext>
            </a:extLst>
          </p:cNvPr>
          <p:cNvGrpSpPr/>
          <p:nvPr/>
        </p:nvGrpSpPr>
        <p:grpSpPr>
          <a:xfrm>
            <a:off x="793214" y="782305"/>
            <a:ext cx="115276" cy="215107"/>
            <a:chOff x="2796859" y="1674105"/>
            <a:chExt cx="115276" cy="215107"/>
          </a:xfrm>
        </p:grpSpPr>
        <p:grpSp>
          <p:nvGrpSpPr>
            <p:cNvPr id="466" name="Gruppo 465">
              <a:extLst>
                <a:ext uri="{FF2B5EF4-FFF2-40B4-BE49-F238E27FC236}">
                  <a16:creationId xmlns:a16="http://schemas.microsoft.com/office/drawing/2014/main" id="{3417922B-0F17-467B-904E-1F0864846FC4}"/>
                </a:ext>
              </a:extLst>
            </p:cNvPr>
            <p:cNvGrpSpPr/>
            <p:nvPr/>
          </p:nvGrpSpPr>
          <p:grpSpPr>
            <a:xfrm rot="10800000">
              <a:off x="2796859" y="1724421"/>
              <a:ext cx="115276" cy="107131"/>
              <a:chOff x="2104462" y="1675876"/>
              <a:chExt cx="115276" cy="114594"/>
            </a:xfrm>
          </p:grpSpPr>
          <p:sp>
            <p:nvSpPr>
              <p:cNvPr id="470" name="Ovale 469">
                <a:extLst>
                  <a:ext uri="{FF2B5EF4-FFF2-40B4-BE49-F238E27FC236}">
                    <a16:creationId xmlns:a16="http://schemas.microsoft.com/office/drawing/2014/main" id="{99FC88F3-9CDF-407F-896F-D0022D455D46}"/>
                  </a:ext>
                </a:extLst>
              </p:cNvPr>
              <p:cNvSpPr/>
              <p:nvPr/>
            </p:nvSpPr>
            <p:spPr>
              <a:xfrm>
                <a:off x="2143539" y="1691364"/>
                <a:ext cx="76199" cy="75019"/>
              </a:xfrm>
              <a:prstGeom prst="ellipse">
                <a:avLst/>
              </a:prstGeom>
              <a:solidFill>
                <a:schemeClr val="bg1"/>
              </a:solidFill>
              <a:ln w="12700"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471" name="Rettangolo 470">
                <a:extLst>
                  <a:ext uri="{FF2B5EF4-FFF2-40B4-BE49-F238E27FC236}">
                    <a16:creationId xmlns:a16="http://schemas.microsoft.com/office/drawing/2014/main" id="{BE67A184-E968-4F99-BA63-E7FB7F972F69}"/>
                  </a:ext>
                </a:extLst>
              </p:cNvPr>
              <p:cNvSpPr/>
              <p:nvPr/>
            </p:nvSpPr>
            <p:spPr>
              <a:xfrm>
                <a:off x="2104462" y="1675876"/>
                <a:ext cx="72887" cy="114594"/>
              </a:xfrm>
              <a:prstGeom prst="rect">
                <a:avLst/>
              </a:prstGeom>
              <a:solidFill>
                <a:schemeClr val="bg1"/>
              </a:soli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grpSp>
          <p:nvGrpSpPr>
            <p:cNvPr id="467" name="Gruppo 466">
              <a:extLst>
                <a:ext uri="{FF2B5EF4-FFF2-40B4-BE49-F238E27FC236}">
                  <a16:creationId xmlns:a16="http://schemas.microsoft.com/office/drawing/2014/main" id="{1E5012A9-389E-4A78-9E69-784F085C14E5}"/>
                </a:ext>
              </a:extLst>
            </p:cNvPr>
            <p:cNvGrpSpPr/>
            <p:nvPr/>
          </p:nvGrpSpPr>
          <p:grpSpPr>
            <a:xfrm>
              <a:off x="2832066" y="1674105"/>
              <a:ext cx="3821" cy="215107"/>
              <a:chOff x="2646734" y="2483433"/>
              <a:chExt cx="3821" cy="215107"/>
            </a:xfrm>
          </p:grpSpPr>
          <p:cxnSp>
            <p:nvCxnSpPr>
              <p:cNvPr id="468" name="Connettore diritto 467">
                <a:extLst>
                  <a:ext uri="{FF2B5EF4-FFF2-40B4-BE49-F238E27FC236}">
                    <a16:creationId xmlns:a16="http://schemas.microsoft.com/office/drawing/2014/main" id="{9E323931-0309-4DB9-9218-2328F8B51A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6734" y="2623521"/>
                <a:ext cx="0" cy="7501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69" name="Connettore diritto 468">
                <a:extLst>
                  <a:ext uri="{FF2B5EF4-FFF2-40B4-BE49-F238E27FC236}">
                    <a16:creationId xmlns:a16="http://schemas.microsoft.com/office/drawing/2014/main" id="{1714CA28-CB9B-4700-8838-58B7E99B7F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50555" y="2483433"/>
                <a:ext cx="0" cy="7501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5" name="Gruppo 84">
            <a:extLst>
              <a:ext uri="{FF2B5EF4-FFF2-40B4-BE49-F238E27FC236}">
                <a16:creationId xmlns:a16="http://schemas.microsoft.com/office/drawing/2014/main" id="{0593DF45-24B5-4B75-BFA2-FBD1182A4838}"/>
              </a:ext>
            </a:extLst>
          </p:cNvPr>
          <p:cNvGrpSpPr/>
          <p:nvPr/>
        </p:nvGrpSpPr>
        <p:grpSpPr>
          <a:xfrm>
            <a:off x="966463" y="814642"/>
            <a:ext cx="798321" cy="451737"/>
            <a:chOff x="962429" y="785725"/>
            <a:chExt cx="798321" cy="451737"/>
          </a:xfrm>
        </p:grpSpPr>
        <p:grpSp>
          <p:nvGrpSpPr>
            <p:cNvPr id="501" name="Gruppo 500">
              <a:extLst>
                <a:ext uri="{FF2B5EF4-FFF2-40B4-BE49-F238E27FC236}">
                  <a16:creationId xmlns:a16="http://schemas.microsoft.com/office/drawing/2014/main" id="{EB8C2CCD-3A62-4B79-8533-4D1CBCBD6E5A}"/>
                </a:ext>
              </a:extLst>
            </p:cNvPr>
            <p:cNvGrpSpPr/>
            <p:nvPr/>
          </p:nvGrpSpPr>
          <p:grpSpPr>
            <a:xfrm>
              <a:off x="962429" y="805587"/>
              <a:ext cx="123499" cy="431875"/>
              <a:chOff x="2615205" y="2416488"/>
              <a:chExt cx="127995" cy="618811"/>
            </a:xfrm>
          </p:grpSpPr>
          <p:cxnSp>
            <p:nvCxnSpPr>
              <p:cNvPr id="502" name="Connettore diritto 501">
                <a:extLst>
                  <a:ext uri="{FF2B5EF4-FFF2-40B4-BE49-F238E27FC236}">
                    <a16:creationId xmlns:a16="http://schemas.microsoft.com/office/drawing/2014/main" id="{0C677BB5-1C5C-4C03-A6D6-7AE4E9B043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03" name="Connettore diritto 502">
                <a:extLst>
                  <a:ext uri="{FF2B5EF4-FFF2-40B4-BE49-F238E27FC236}">
                    <a16:creationId xmlns:a16="http://schemas.microsoft.com/office/drawing/2014/main" id="{3A8E549F-062E-44D5-A5B5-67552599C0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504" name="Gruppo 503">
              <a:extLst>
                <a:ext uri="{FF2B5EF4-FFF2-40B4-BE49-F238E27FC236}">
                  <a16:creationId xmlns:a16="http://schemas.microsoft.com/office/drawing/2014/main" id="{BA44EEF6-C7B3-4F37-932C-A0A6C59766C8}"/>
                </a:ext>
              </a:extLst>
            </p:cNvPr>
            <p:cNvGrpSpPr/>
            <p:nvPr/>
          </p:nvGrpSpPr>
          <p:grpSpPr>
            <a:xfrm>
              <a:off x="1190335" y="803627"/>
              <a:ext cx="123499" cy="431875"/>
              <a:chOff x="2615205" y="2416488"/>
              <a:chExt cx="127995" cy="618811"/>
            </a:xfrm>
          </p:grpSpPr>
          <p:cxnSp>
            <p:nvCxnSpPr>
              <p:cNvPr id="505" name="Connettore diritto 504">
                <a:extLst>
                  <a:ext uri="{FF2B5EF4-FFF2-40B4-BE49-F238E27FC236}">
                    <a16:creationId xmlns:a16="http://schemas.microsoft.com/office/drawing/2014/main" id="{FE8B88DF-02AD-4BBD-8C0E-D50CBF8A23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06" name="Connettore diritto 505">
                <a:extLst>
                  <a:ext uri="{FF2B5EF4-FFF2-40B4-BE49-F238E27FC236}">
                    <a16:creationId xmlns:a16="http://schemas.microsoft.com/office/drawing/2014/main" id="{73EC4199-F737-44FA-B527-5953A06E0A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507" name="Gruppo 506">
              <a:extLst>
                <a:ext uri="{FF2B5EF4-FFF2-40B4-BE49-F238E27FC236}">
                  <a16:creationId xmlns:a16="http://schemas.microsoft.com/office/drawing/2014/main" id="{5EA7A62B-3724-4B41-BDE2-BF0BFE556F49}"/>
                </a:ext>
              </a:extLst>
            </p:cNvPr>
            <p:cNvGrpSpPr/>
            <p:nvPr/>
          </p:nvGrpSpPr>
          <p:grpSpPr>
            <a:xfrm>
              <a:off x="1413651" y="800026"/>
              <a:ext cx="123499" cy="431875"/>
              <a:chOff x="2615205" y="2416488"/>
              <a:chExt cx="127995" cy="618811"/>
            </a:xfrm>
          </p:grpSpPr>
          <p:cxnSp>
            <p:nvCxnSpPr>
              <p:cNvPr id="508" name="Connettore diritto 507">
                <a:extLst>
                  <a:ext uri="{FF2B5EF4-FFF2-40B4-BE49-F238E27FC236}">
                    <a16:creationId xmlns:a16="http://schemas.microsoft.com/office/drawing/2014/main" id="{E59B2F2D-9E8E-4D66-8BF7-E2B1A723E37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09" name="Connettore diritto 508">
                <a:extLst>
                  <a:ext uri="{FF2B5EF4-FFF2-40B4-BE49-F238E27FC236}">
                    <a16:creationId xmlns:a16="http://schemas.microsoft.com/office/drawing/2014/main" id="{D8F66981-58B3-478A-9E57-AB8FAFD2FF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510" name="Gruppo 509">
              <a:extLst>
                <a:ext uri="{FF2B5EF4-FFF2-40B4-BE49-F238E27FC236}">
                  <a16:creationId xmlns:a16="http://schemas.microsoft.com/office/drawing/2014/main" id="{CAF72E23-CCE2-46AC-832B-D9ABAB0F9AE8}"/>
                </a:ext>
              </a:extLst>
            </p:cNvPr>
            <p:cNvGrpSpPr/>
            <p:nvPr/>
          </p:nvGrpSpPr>
          <p:grpSpPr>
            <a:xfrm>
              <a:off x="1637251" y="785725"/>
              <a:ext cx="123499" cy="431875"/>
              <a:chOff x="2615205" y="2416488"/>
              <a:chExt cx="127995" cy="618811"/>
            </a:xfrm>
          </p:grpSpPr>
          <p:cxnSp>
            <p:nvCxnSpPr>
              <p:cNvPr id="511" name="Connettore diritto 510">
                <a:extLst>
                  <a:ext uri="{FF2B5EF4-FFF2-40B4-BE49-F238E27FC236}">
                    <a16:creationId xmlns:a16="http://schemas.microsoft.com/office/drawing/2014/main" id="{788B5218-412A-4779-8597-193F838EE2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12" name="Connettore diritto 511">
                <a:extLst>
                  <a:ext uri="{FF2B5EF4-FFF2-40B4-BE49-F238E27FC236}">
                    <a16:creationId xmlns:a16="http://schemas.microsoft.com/office/drawing/2014/main" id="{0917EAB4-0E0C-4EE0-8F71-956BE48E5A4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513" name="Connettore diritto 512">
            <a:extLst>
              <a:ext uri="{FF2B5EF4-FFF2-40B4-BE49-F238E27FC236}">
                <a16:creationId xmlns:a16="http://schemas.microsoft.com/office/drawing/2014/main" id="{A58ED2B8-F965-4A11-8E13-56A851755EC8}"/>
              </a:ext>
            </a:extLst>
          </p:cNvPr>
          <p:cNvCxnSpPr>
            <a:cxnSpLocks/>
          </p:cNvCxnSpPr>
          <p:nvPr/>
        </p:nvCxnSpPr>
        <p:spPr>
          <a:xfrm flipV="1">
            <a:off x="1760370" y="1214288"/>
            <a:ext cx="0" cy="995512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6" name="Connettore diritto 515">
            <a:extLst>
              <a:ext uri="{FF2B5EF4-FFF2-40B4-BE49-F238E27FC236}">
                <a16:creationId xmlns:a16="http://schemas.microsoft.com/office/drawing/2014/main" id="{0F2A4E8F-9958-43D7-8C92-68C5F212E8AA}"/>
              </a:ext>
            </a:extLst>
          </p:cNvPr>
          <p:cNvCxnSpPr>
            <a:cxnSpLocks/>
          </p:cNvCxnSpPr>
          <p:nvPr/>
        </p:nvCxnSpPr>
        <p:spPr>
          <a:xfrm>
            <a:off x="852311" y="889387"/>
            <a:ext cx="804427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6" name="Connettore diritto 535">
            <a:extLst>
              <a:ext uri="{FF2B5EF4-FFF2-40B4-BE49-F238E27FC236}">
                <a16:creationId xmlns:a16="http://schemas.microsoft.com/office/drawing/2014/main" id="{4F6A496C-403C-426E-8E85-2612BAFB459D}"/>
              </a:ext>
            </a:extLst>
          </p:cNvPr>
          <p:cNvCxnSpPr>
            <a:cxnSpLocks/>
          </p:cNvCxnSpPr>
          <p:nvPr/>
        </p:nvCxnSpPr>
        <p:spPr>
          <a:xfrm>
            <a:off x="1085928" y="1401060"/>
            <a:ext cx="220996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8" name="Connettore diritto 537">
            <a:extLst>
              <a:ext uri="{FF2B5EF4-FFF2-40B4-BE49-F238E27FC236}">
                <a16:creationId xmlns:a16="http://schemas.microsoft.com/office/drawing/2014/main" id="{D2955678-B0B6-46B5-A5F0-0EE0C5869E15}"/>
              </a:ext>
            </a:extLst>
          </p:cNvPr>
          <p:cNvCxnSpPr>
            <a:cxnSpLocks/>
          </p:cNvCxnSpPr>
          <p:nvPr/>
        </p:nvCxnSpPr>
        <p:spPr>
          <a:xfrm>
            <a:off x="1532770" y="1641386"/>
            <a:ext cx="176312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1" name="CasellaDiTesto 540">
            <a:extLst>
              <a:ext uri="{FF2B5EF4-FFF2-40B4-BE49-F238E27FC236}">
                <a16:creationId xmlns:a16="http://schemas.microsoft.com/office/drawing/2014/main" id="{89413A5F-06A2-44C0-A0FD-6EFE331D263C}"/>
              </a:ext>
            </a:extLst>
          </p:cNvPr>
          <p:cNvSpPr txBox="1"/>
          <p:nvPr/>
        </p:nvSpPr>
        <p:spPr>
          <a:xfrm>
            <a:off x="2209929" y="466659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M</a:t>
            </a:r>
          </a:p>
        </p:txBody>
      </p:sp>
      <p:sp>
        <p:nvSpPr>
          <p:cNvPr id="542" name="CasellaDiTesto 541">
            <a:extLst>
              <a:ext uri="{FF2B5EF4-FFF2-40B4-BE49-F238E27FC236}">
                <a16:creationId xmlns:a16="http://schemas.microsoft.com/office/drawing/2014/main" id="{002645F1-D619-4C93-A9B9-163F13682DF8}"/>
              </a:ext>
            </a:extLst>
          </p:cNvPr>
          <p:cNvSpPr txBox="1"/>
          <p:nvPr/>
        </p:nvSpPr>
        <p:spPr>
          <a:xfrm>
            <a:off x="2112835" y="488704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3</a:t>
            </a:r>
          </a:p>
        </p:txBody>
      </p:sp>
      <p:grpSp>
        <p:nvGrpSpPr>
          <p:cNvPr id="546" name="Gruppo 545">
            <a:extLst>
              <a:ext uri="{FF2B5EF4-FFF2-40B4-BE49-F238E27FC236}">
                <a16:creationId xmlns:a16="http://schemas.microsoft.com/office/drawing/2014/main" id="{E12ED0EA-E923-405C-975B-092A0CD46EA6}"/>
              </a:ext>
            </a:extLst>
          </p:cNvPr>
          <p:cNvGrpSpPr/>
          <p:nvPr/>
        </p:nvGrpSpPr>
        <p:grpSpPr>
          <a:xfrm>
            <a:off x="3267095" y="1350196"/>
            <a:ext cx="546061" cy="351880"/>
            <a:chOff x="3591543" y="1319291"/>
            <a:chExt cx="546061" cy="351880"/>
          </a:xfrm>
        </p:grpSpPr>
        <p:sp>
          <p:nvSpPr>
            <p:cNvPr id="540" name="Ovale 539">
              <a:extLst>
                <a:ext uri="{FF2B5EF4-FFF2-40B4-BE49-F238E27FC236}">
                  <a16:creationId xmlns:a16="http://schemas.microsoft.com/office/drawing/2014/main" id="{F238AFF9-ADE6-4D1F-83F4-D477FFA62DFA}"/>
                </a:ext>
              </a:extLst>
            </p:cNvPr>
            <p:cNvSpPr/>
            <p:nvPr/>
          </p:nvSpPr>
          <p:spPr>
            <a:xfrm>
              <a:off x="3591543" y="1319291"/>
              <a:ext cx="341591" cy="345099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43" name="Ovale 542">
              <a:extLst>
                <a:ext uri="{FF2B5EF4-FFF2-40B4-BE49-F238E27FC236}">
                  <a16:creationId xmlns:a16="http://schemas.microsoft.com/office/drawing/2014/main" id="{C0A5B7B6-B5D0-4342-8FD5-2C3B83C671E9}"/>
                </a:ext>
              </a:extLst>
            </p:cNvPr>
            <p:cNvSpPr/>
            <p:nvPr/>
          </p:nvSpPr>
          <p:spPr>
            <a:xfrm>
              <a:off x="3796013" y="1326072"/>
              <a:ext cx="341591" cy="345099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cxnSp>
        <p:nvCxnSpPr>
          <p:cNvPr id="547" name="Connettore diritto 546">
            <a:extLst>
              <a:ext uri="{FF2B5EF4-FFF2-40B4-BE49-F238E27FC236}">
                <a16:creationId xmlns:a16="http://schemas.microsoft.com/office/drawing/2014/main" id="{88BD25CA-066C-43D6-B2A6-19004CCC7282}"/>
              </a:ext>
            </a:extLst>
          </p:cNvPr>
          <p:cNvCxnSpPr>
            <a:cxnSpLocks/>
          </p:cNvCxnSpPr>
          <p:nvPr/>
        </p:nvCxnSpPr>
        <p:spPr>
          <a:xfrm>
            <a:off x="3749004" y="1401060"/>
            <a:ext cx="679834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8" name="Connettore diritto 547">
            <a:extLst>
              <a:ext uri="{FF2B5EF4-FFF2-40B4-BE49-F238E27FC236}">
                <a16:creationId xmlns:a16="http://schemas.microsoft.com/office/drawing/2014/main" id="{342EFA27-F07B-4808-B6D4-1179BA2A7AFD}"/>
              </a:ext>
            </a:extLst>
          </p:cNvPr>
          <p:cNvCxnSpPr>
            <a:cxnSpLocks/>
          </p:cNvCxnSpPr>
          <p:nvPr/>
        </p:nvCxnSpPr>
        <p:spPr>
          <a:xfrm>
            <a:off x="3776951" y="1641386"/>
            <a:ext cx="6143830" cy="128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2" name="Connettore diritto 551">
            <a:extLst>
              <a:ext uri="{FF2B5EF4-FFF2-40B4-BE49-F238E27FC236}">
                <a16:creationId xmlns:a16="http://schemas.microsoft.com/office/drawing/2014/main" id="{A0475A4E-AAA5-457C-8A96-4B395245669D}"/>
              </a:ext>
            </a:extLst>
          </p:cNvPr>
          <p:cNvCxnSpPr>
            <a:cxnSpLocks/>
          </p:cNvCxnSpPr>
          <p:nvPr/>
        </p:nvCxnSpPr>
        <p:spPr>
          <a:xfrm>
            <a:off x="10547350" y="1402457"/>
            <a:ext cx="0" cy="104492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1" name="Connettore diritto 560">
            <a:extLst>
              <a:ext uri="{FF2B5EF4-FFF2-40B4-BE49-F238E27FC236}">
                <a16:creationId xmlns:a16="http://schemas.microsoft.com/office/drawing/2014/main" id="{ADF5440E-E057-4CA3-85FD-37D6DB69F2B1}"/>
              </a:ext>
            </a:extLst>
          </p:cNvPr>
          <p:cNvCxnSpPr>
            <a:cxnSpLocks/>
          </p:cNvCxnSpPr>
          <p:nvPr/>
        </p:nvCxnSpPr>
        <p:spPr>
          <a:xfrm flipV="1">
            <a:off x="1083008" y="373380"/>
            <a:ext cx="0" cy="39301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3" name="Connettore diritto 562">
            <a:extLst>
              <a:ext uri="{FF2B5EF4-FFF2-40B4-BE49-F238E27FC236}">
                <a16:creationId xmlns:a16="http://schemas.microsoft.com/office/drawing/2014/main" id="{69A85F20-DAFC-4154-9CBB-B4F69251741C}"/>
              </a:ext>
            </a:extLst>
          </p:cNvPr>
          <p:cNvCxnSpPr>
            <a:cxnSpLocks/>
          </p:cNvCxnSpPr>
          <p:nvPr/>
        </p:nvCxnSpPr>
        <p:spPr>
          <a:xfrm flipV="1">
            <a:off x="1314803" y="365760"/>
            <a:ext cx="0" cy="39301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4" name="Connettore diritto 563">
            <a:extLst>
              <a:ext uri="{FF2B5EF4-FFF2-40B4-BE49-F238E27FC236}">
                <a16:creationId xmlns:a16="http://schemas.microsoft.com/office/drawing/2014/main" id="{C62101AF-94B9-4E68-8D7B-949BE462F645}"/>
              </a:ext>
            </a:extLst>
          </p:cNvPr>
          <p:cNvCxnSpPr>
            <a:cxnSpLocks/>
          </p:cNvCxnSpPr>
          <p:nvPr/>
        </p:nvCxnSpPr>
        <p:spPr>
          <a:xfrm flipV="1">
            <a:off x="1540390" y="365760"/>
            <a:ext cx="0" cy="39301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5" name="Connettore diritto 564">
            <a:extLst>
              <a:ext uri="{FF2B5EF4-FFF2-40B4-BE49-F238E27FC236}">
                <a16:creationId xmlns:a16="http://schemas.microsoft.com/office/drawing/2014/main" id="{59CE1183-786D-4332-8A3C-8E23A88B46D3}"/>
              </a:ext>
            </a:extLst>
          </p:cNvPr>
          <p:cNvCxnSpPr>
            <a:cxnSpLocks/>
          </p:cNvCxnSpPr>
          <p:nvPr/>
        </p:nvCxnSpPr>
        <p:spPr>
          <a:xfrm flipV="1">
            <a:off x="1761520" y="373380"/>
            <a:ext cx="0" cy="39301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6" name="Ovale 565">
            <a:extLst>
              <a:ext uri="{FF2B5EF4-FFF2-40B4-BE49-F238E27FC236}">
                <a16:creationId xmlns:a16="http://schemas.microsoft.com/office/drawing/2014/main" id="{F6C40A0C-0AD6-4800-A435-60DEA6C158AC}"/>
              </a:ext>
            </a:extLst>
          </p:cNvPr>
          <p:cNvSpPr/>
          <p:nvPr/>
        </p:nvSpPr>
        <p:spPr>
          <a:xfrm>
            <a:off x="1066975" y="1375808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67" name="Ovale 566">
            <a:extLst>
              <a:ext uri="{FF2B5EF4-FFF2-40B4-BE49-F238E27FC236}">
                <a16:creationId xmlns:a16="http://schemas.microsoft.com/office/drawing/2014/main" id="{816BA387-B757-49DA-B0C6-508D7C1573D7}"/>
              </a:ext>
            </a:extLst>
          </p:cNvPr>
          <p:cNvSpPr/>
          <p:nvPr/>
        </p:nvSpPr>
        <p:spPr>
          <a:xfrm>
            <a:off x="1516361" y="1613729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68" name="Ovale 567">
            <a:extLst>
              <a:ext uri="{FF2B5EF4-FFF2-40B4-BE49-F238E27FC236}">
                <a16:creationId xmlns:a16="http://schemas.microsoft.com/office/drawing/2014/main" id="{2448C97A-2187-4ABA-BE50-F860E25E7E06}"/>
              </a:ext>
            </a:extLst>
          </p:cNvPr>
          <p:cNvSpPr/>
          <p:nvPr/>
        </p:nvSpPr>
        <p:spPr>
          <a:xfrm>
            <a:off x="1290642" y="1928537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69" name="Ovale 568">
            <a:extLst>
              <a:ext uri="{FF2B5EF4-FFF2-40B4-BE49-F238E27FC236}">
                <a16:creationId xmlns:a16="http://schemas.microsoft.com/office/drawing/2014/main" id="{1B08DA57-A597-4703-AAD2-01513201D2C9}"/>
              </a:ext>
            </a:extLst>
          </p:cNvPr>
          <p:cNvSpPr/>
          <p:nvPr/>
        </p:nvSpPr>
        <p:spPr>
          <a:xfrm>
            <a:off x="1293032" y="2685915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70" name="Ovale 569">
            <a:extLst>
              <a:ext uri="{FF2B5EF4-FFF2-40B4-BE49-F238E27FC236}">
                <a16:creationId xmlns:a16="http://schemas.microsoft.com/office/drawing/2014/main" id="{3707447C-6C90-4AD5-89C1-13D8FDC77FE1}"/>
              </a:ext>
            </a:extLst>
          </p:cNvPr>
          <p:cNvSpPr/>
          <p:nvPr/>
        </p:nvSpPr>
        <p:spPr>
          <a:xfrm>
            <a:off x="1516361" y="2446253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71" name="Ovale 570">
            <a:extLst>
              <a:ext uri="{FF2B5EF4-FFF2-40B4-BE49-F238E27FC236}">
                <a16:creationId xmlns:a16="http://schemas.microsoft.com/office/drawing/2014/main" id="{A945A7BE-416A-415E-B38C-867B9B87CD99}"/>
              </a:ext>
            </a:extLst>
          </p:cNvPr>
          <p:cNvSpPr/>
          <p:nvPr/>
        </p:nvSpPr>
        <p:spPr>
          <a:xfrm>
            <a:off x="1067696" y="2920616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72" name="Rettangolo 571">
            <a:extLst>
              <a:ext uri="{FF2B5EF4-FFF2-40B4-BE49-F238E27FC236}">
                <a16:creationId xmlns:a16="http://schemas.microsoft.com/office/drawing/2014/main" id="{D3B4F31F-68C2-4BBD-87A0-829327D231FD}"/>
              </a:ext>
            </a:extLst>
          </p:cNvPr>
          <p:cNvSpPr/>
          <p:nvPr/>
        </p:nvSpPr>
        <p:spPr>
          <a:xfrm>
            <a:off x="642827" y="772360"/>
            <a:ext cx="218969" cy="2402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73" name="CasellaDiTesto 572">
            <a:extLst>
              <a:ext uri="{FF2B5EF4-FFF2-40B4-BE49-F238E27FC236}">
                <a16:creationId xmlns:a16="http://schemas.microsoft.com/office/drawing/2014/main" id="{7639C410-D41C-4D5A-8D9E-8DB34241CFC9}"/>
              </a:ext>
            </a:extLst>
          </p:cNvPr>
          <p:cNvSpPr txBox="1"/>
          <p:nvPr/>
        </p:nvSpPr>
        <p:spPr>
          <a:xfrm>
            <a:off x="927196" y="115051"/>
            <a:ext cx="3709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L1</a:t>
            </a:r>
          </a:p>
        </p:txBody>
      </p:sp>
      <p:sp>
        <p:nvSpPr>
          <p:cNvPr id="574" name="CasellaDiTesto 573">
            <a:extLst>
              <a:ext uri="{FF2B5EF4-FFF2-40B4-BE49-F238E27FC236}">
                <a16:creationId xmlns:a16="http://schemas.microsoft.com/office/drawing/2014/main" id="{C54E9145-F4D4-4CB0-9DA2-D86758A45490}"/>
              </a:ext>
            </a:extLst>
          </p:cNvPr>
          <p:cNvSpPr txBox="1"/>
          <p:nvPr/>
        </p:nvSpPr>
        <p:spPr>
          <a:xfrm>
            <a:off x="1171036" y="115051"/>
            <a:ext cx="3709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L2</a:t>
            </a:r>
          </a:p>
        </p:txBody>
      </p:sp>
      <p:sp>
        <p:nvSpPr>
          <p:cNvPr id="575" name="CasellaDiTesto 574">
            <a:extLst>
              <a:ext uri="{FF2B5EF4-FFF2-40B4-BE49-F238E27FC236}">
                <a16:creationId xmlns:a16="http://schemas.microsoft.com/office/drawing/2014/main" id="{96C9B6A7-BCB0-4A96-B8B9-7D523FFC64EA}"/>
              </a:ext>
            </a:extLst>
          </p:cNvPr>
          <p:cNvSpPr txBox="1"/>
          <p:nvPr/>
        </p:nvSpPr>
        <p:spPr>
          <a:xfrm>
            <a:off x="1392016" y="115051"/>
            <a:ext cx="3709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L3</a:t>
            </a:r>
          </a:p>
        </p:txBody>
      </p:sp>
      <p:sp>
        <p:nvSpPr>
          <p:cNvPr id="576" name="CasellaDiTesto 575">
            <a:extLst>
              <a:ext uri="{FF2B5EF4-FFF2-40B4-BE49-F238E27FC236}">
                <a16:creationId xmlns:a16="http://schemas.microsoft.com/office/drawing/2014/main" id="{A8409422-607A-4F93-A0E4-236E18E8FB15}"/>
              </a:ext>
            </a:extLst>
          </p:cNvPr>
          <p:cNvSpPr txBox="1"/>
          <p:nvPr/>
        </p:nvSpPr>
        <p:spPr>
          <a:xfrm>
            <a:off x="1633938" y="113588"/>
            <a:ext cx="3709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N</a:t>
            </a:r>
          </a:p>
        </p:txBody>
      </p:sp>
      <p:sp>
        <p:nvSpPr>
          <p:cNvPr id="577" name="CasellaDiTesto 576">
            <a:extLst>
              <a:ext uri="{FF2B5EF4-FFF2-40B4-BE49-F238E27FC236}">
                <a16:creationId xmlns:a16="http://schemas.microsoft.com/office/drawing/2014/main" id="{7CE47332-0FD2-4282-A09D-B4C00FBC1378}"/>
              </a:ext>
            </a:extLst>
          </p:cNvPr>
          <p:cNvSpPr txBox="1"/>
          <p:nvPr/>
        </p:nvSpPr>
        <p:spPr>
          <a:xfrm>
            <a:off x="3133320" y="1055054"/>
            <a:ext cx="942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380 V/24 V</a:t>
            </a:r>
          </a:p>
        </p:txBody>
      </p:sp>
      <p:sp>
        <p:nvSpPr>
          <p:cNvPr id="578" name="CasellaDiTesto 577">
            <a:extLst>
              <a:ext uri="{FF2B5EF4-FFF2-40B4-BE49-F238E27FC236}">
                <a16:creationId xmlns:a16="http://schemas.microsoft.com/office/drawing/2014/main" id="{07549AE9-25C2-47DB-91AF-D9B0C3A07493}"/>
              </a:ext>
            </a:extLst>
          </p:cNvPr>
          <p:cNvSpPr txBox="1"/>
          <p:nvPr/>
        </p:nvSpPr>
        <p:spPr>
          <a:xfrm>
            <a:off x="252106" y="3300241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K1B</a:t>
            </a:r>
          </a:p>
        </p:txBody>
      </p:sp>
      <p:sp>
        <p:nvSpPr>
          <p:cNvPr id="579" name="CasellaDiTesto 578">
            <a:extLst>
              <a:ext uri="{FF2B5EF4-FFF2-40B4-BE49-F238E27FC236}">
                <a16:creationId xmlns:a16="http://schemas.microsoft.com/office/drawing/2014/main" id="{94583E74-3465-4BB1-93D8-A8705B428164}"/>
              </a:ext>
            </a:extLst>
          </p:cNvPr>
          <p:cNvSpPr txBox="1"/>
          <p:nvPr/>
        </p:nvSpPr>
        <p:spPr>
          <a:xfrm>
            <a:off x="2470436" y="3306926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K2B</a:t>
            </a:r>
          </a:p>
        </p:txBody>
      </p:sp>
      <p:sp>
        <p:nvSpPr>
          <p:cNvPr id="604" name="CasellaDiTesto 603">
            <a:extLst>
              <a:ext uri="{FF2B5EF4-FFF2-40B4-BE49-F238E27FC236}">
                <a16:creationId xmlns:a16="http://schemas.microsoft.com/office/drawing/2014/main" id="{CB9FEAB4-A736-46CD-AFC1-60861E0D7533}"/>
              </a:ext>
            </a:extLst>
          </p:cNvPr>
          <p:cNvSpPr txBox="1"/>
          <p:nvPr/>
        </p:nvSpPr>
        <p:spPr>
          <a:xfrm>
            <a:off x="9815190" y="3066143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K3A</a:t>
            </a:r>
          </a:p>
        </p:txBody>
      </p:sp>
      <p:sp>
        <p:nvSpPr>
          <p:cNvPr id="605" name="CasellaDiTesto 604">
            <a:extLst>
              <a:ext uri="{FF2B5EF4-FFF2-40B4-BE49-F238E27FC236}">
                <a16:creationId xmlns:a16="http://schemas.microsoft.com/office/drawing/2014/main" id="{DB9FDDDA-0836-468E-B68F-359C0A74892F}"/>
              </a:ext>
            </a:extLst>
          </p:cNvPr>
          <p:cNvSpPr txBox="1"/>
          <p:nvPr/>
        </p:nvSpPr>
        <p:spPr>
          <a:xfrm>
            <a:off x="10393805" y="3064691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K4A</a:t>
            </a:r>
          </a:p>
        </p:txBody>
      </p:sp>
      <p:sp>
        <p:nvSpPr>
          <p:cNvPr id="606" name="CasellaDiTesto 605">
            <a:extLst>
              <a:ext uri="{FF2B5EF4-FFF2-40B4-BE49-F238E27FC236}">
                <a16:creationId xmlns:a16="http://schemas.microsoft.com/office/drawing/2014/main" id="{D02BB786-7877-4BB3-888B-0CE8BB656884}"/>
              </a:ext>
            </a:extLst>
          </p:cNvPr>
          <p:cNvSpPr txBox="1"/>
          <p:nvPr/>
        </p:nvSpPr>
        <p:spPr>
          <a:xfrm>
            <a:off x="10887808" y="2875182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K1B</a:t>
            </a:r>
          </a:p>
        </p:txBody>
      </p:sp>
      <p:sp>
        <p:nvSpPr>
          <p:cNvPr id="607" name="CasellaDiTesto 606">
            <a:extLst>
              <a:ext uri="{FF2B5EF4-FFF2-40B4-BE49-F238E27FC236}">
                <a16:creationId xmlns:a16="http://schemas.microsoft.com/office/drawing/2014/main" id="{AA92D08B-4283-467B-A1F5-1C4052CBD0B7}"/>
              </a:ext>
            </a:extLst>
          </p:cNvPr>
          <p:cNvSpPr txBox="1"/>
          <p:nvPr/>
        </p:nvSpPr>
        <p:spPr>
          <a:xfrm>
            <a:off x="10891342" y="3537758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K2B</a:t>
            </a:r>
          </a:p>
        </p:txBody>
      </p:sp>
      <p:grpSp>
        <p:nvGrpSpPr>
          <p:cNvPr id="630" name="Gruppo 629">
            <a:extLst>
              <a:ext uri="{FF2B5EF4-FFF2-40B4-BE49-F238E27FC236}">
                <a16:creationId xmlns:a16="http://schemas.microsoft.com/office/drawing/2014/main" id="{C7684E60-9355-4274-89B4-E5876DC9143D}"/>
              </a:ext>
            </a:extLst>
          </p:cNvPr>
          <p:cNvGrpSpPr/>
          <p:nvPr/>
        </p:nvGrpSpPr>
        <p:grpSpPr>
          <a:xfrm>
            <a:off x="11814229" y="2918926"/>
            <a:ext cx="228905" cy="159233"/>
            <a:chOff x="8899187" y="1055054"/>
            <a:chExt cx="228905" cy="159233"/>
          </a:xfrm>
        </p:grpSpPr>
        <p:grpSp>
          <p:nvGrpSpPr>
            <p:cNvPr id="631" name="Gruppo 630">
              <a:extLst>
                <a:ext uri="{FF2B5EF4-FFF2-40B4-BE49-F238E27FC236}">
                  <a16:creationId xmlns:a16="http://schemas.microsoft.com/office/drawing/2014/main" id="{11C16BB6-48F1-4CE6-9FCB-93C49F6DFCA8}"/>
                </a:ext>
              </a:extLst>
            </p:cNvPr>
            <p:cNvGrpSpPr/>
            <p:nvPr/>
          </p:nvGrpSpPr>
          <p:grpSpPr>
            <a:xfrm rot="5400000">
              <a:off x="8985784" y="1015128"/>
              <a:ext cx="71090" cy="208481"/>
              <a:chOff x="2582099" y="2490059"/>
              <a:chExt cx="71090" cy="208481"/>
            </a:xfrm>
          </p:grpSpPr>
          <p:cxnSp>
            <p:nvCxnSpPr>
              <p:cNvPr id="633" name="Connettore diritto 632">
                <a:extLst>
                  <a:ext uri="{FF2B5EF4-FFF2-40B4-BE49-F238E27FC236}">
                    <a16:creationId xmlns:a16="http://schemas.microsoft.com/office/drawing/2014/main" id="{A0573906-7002-4779-BA1F-6F17C50F24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2099" y="2562203"/>
                <a:ext cx="7109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4" name="Connettore diritto 633">
                <a:extLst>
                  <a:ext uri="{FF2B5EF4-FFF2-40B4-BE49-F238E27FC236}">
                    <a16:creationId xmlns:a16="http://schemas.microsoft.com/office/drawing/2014/main" id="{976D60C5-AC9D-4CFE-8B9E-9CC83F9488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2099" y="2630158"/>
                <a:ext cx="7109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5" name="Connettore diritto 634">
                <a:extLst>
                  <a:ext uri="{FF2B5EF4-FFF2-40B4-BE49-F238E27FC236}">
                    <a16:creationId xmlns:a16="http://schemas.microsoft.com/office/drawing/2014/main" id="{A22A3E6D-2DC0-4B16-B7DF-ADC2A370E6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4853" y="2558452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6" name="Connettore diritto 635">
                <a:extLst>
                  <a:ext uri="{FF2B5EF4-FFF2-40B4-BE49-F238E27FC236}">
                    <a16:creationId xmlns:a16="http://schemas.microsoft.com/office/drawing/2014/main" id="{42E29041-2E47-4B7B-B375-848347DF16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50555" y="2490059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7" name="Connettore diritto 636">
                <a:extLst>
                  <a:ext uri="{FF2B5EF4-FFF2-40B4-BE49-F238E27FC236}">
                    <a16:creationId xmlns:a16="http://schemas.microsoft.com/office/drawing/2014/main" id="{A897858F-1E79-48DA-AB09-C80AB5F969C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6734" y="2623521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32" name="Rettangolo 631">
              <a:extLst>
                <a:ext uri="{FF2B5EF4-FFF2-40B4-BE49-F238E27FC236}">
                  <a16:creationId xmlns:a16="http://schemas.microsoft.com/office/drawing/2014/main" id="{1B8CD9D3-6953-42AD-8482-421D22FE787E}"/>
                </a:ext>
              </a:extLst>
            </p:cNvPr>
            <p:cNvSpPr/>
            <p:nvPr/>
          </p:nvSpPr>
          <p:spPr>
            <a:xfrm>
              <a:off x="8899187" y="1055054"/>
              <a:ext cx="228905" cy="15923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638" name="CasellaDiTesto 637">
            <a:extLst>
              <a:ext uri="{FF2B5EF4-FFF2-40B4-BE49-F238E27FC236}">
                <a16:creationId xmlns:a16="http://schemas.microsoft.com/office/drawing/2014/main" id="{1A794BF9-C87E-4C21-8491-5B78BC5EA347}"/>
              </a:ext>
            </a:extLst>
          </p:cNvPr>
          <p:cNvSpPr txBox="1"/>
          <p:nvPr/>
        </p:nvSpPr>
        <p:spPr>
          <a:xfrm>
            <a:off x="576863" y="4401406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F2F</a:t>
            </a:r>
          </a:p>
        </p:txBody>
      </p:sp>
      <p:cxnSp>
        <p:nvCxnSpPr>
          <p:cNvPr id="160" name="Connettore diritto 159">
            <a:extLst>
              <a:ext uri="{FF2B5EF4-FFF2-40B4-BE49-F238E27FC236}">
                <a16:creationId xmlns:a16="http://schemas.microsoft.com/office/drawing/2014/main" id="{704C947E-3AFF-426D-BBF7-37840552991F}"/>
              </a:ext>
            </a:extLst>
          </p:cNvPr>
          <p:cNvCxnSpPr>
            <a:cxnSpLocks/>
          </p:cNvCxnSpPr>
          <p:nvPr/>
        </p:nvCxnSpPr>
        <p:spPr>
          <a:xfrm>
            <a:off x="9920781" y="1642112"/>
            <a:ext cx="0" cy="388772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0" name="CasellaDiTesto 639">
            <a:extLst>
              <a:ext uri="{FF2B5EF4-FFF2-40B4-BE49-F238E27FC236}">
                <a16:creationId xmlns:a16="http://schemas.microsoft.com/office/drawing/2014/main" id="{CB56A690-1FD5-4589-96D3-A3F140B1C5FA}"/>
              </a:ext>
            </a:extLst>
          </p:cNvPr>
          <p:cNvSpPr txBox="1"/>
          <p:nvPr/>
        </p:nvSpPr>
        <p:spPr>
          <a:xfrm>
            <a:off x="11653013" y="2694692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F2F</a:t>
            </a:r>
          </a:p>
        </p:txBody>
      </p:sp>
      <p:grpSp>
        <p:nvGrpSpPr>
          <p:cNvPr id="651" name="Gruppo 650">
            <a:extLst>
              <a:ext uri="{FF2B5EF4-FFF2-40B4-BE49-F238E27FC236}">
                <a16:creationId xmlns:a16="http://schemas.microsoft.com/office/drawing/2014/main" id="{F9B6446C-D71D-47A3-86A5-9DEE651F576C}"/>
              </a:ext>
            </a:extLst>
          </p:cNvPr>
          <p:cNvGrpSpPr/>
          <p:nvPr/>
        </p:nvGrpSpPr>
        <p:grpSpPr>
          <a:xfrm>
            <a:off x="2636817" y="1353280"/>
            <a:ext cx="236029" cy="88960"/>
            <a:chOff x="5229703" y="804392"/>
            <a:chExt cx="236029" cy="88960"/>
          </a:xfrm>
        </p:grpSpPr>
        <p:grpSp>
          <p:nvGrpSpPr>
            <p:cNvPr id="641" name="Gruppo 640">
              <a:extLst>
                <a:ext uri="{FF2B5EF4-FFF2-40B4-BE49-F238E27FC236}">
                  <a16:creationId xmlns:a16="http://schemas.microsoft.com/office/drawing/2014/main" id="{97598AD9-1CC1-4C8D-80FB-A9C21EEE3EC9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42" name="Rettangolo 641">
                <a:extLst>
                  <a:ext uri="{FF2B5EF4-FFF2-40B4-BE49-F238E27FC236}">
                    <a16:creationId xmlns:a16="http://schemas.microsoft.com/office/drawing/2014/main" id="{FD70E30B-C967-4458-B2B1-FD99A42303A0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43" name="Rettangolo 642">
                <a:extLst>
                  <a:ext uri="{FF2B5EF4-FFF2-40B4-BE49-F238E27FC236}">
                    <a16:creationId xmlns:a16="http://schemas.microsoft.com/office/drawing/2014/main" id="{33EF7A0F-E9CB-45E2-8E9E-19CC2E746A2A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47" name="Connettore diritto 646">
              <a:extLst>
                <a:ext uri="{FF2B5EF4-FFF2-40B4-BE49-F238E27FC236}">
                  <a16:creationId xmlns:a16="http://schemas.microsoft.com/office/drawing/2014/main" id="{1BCA370D-84AC-47B9-B8B7-8D8CE9F87773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42373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52" name="Gruppo 651">
            <a:extLst>
              <a:ext uri="{FF2B5EF4-FFF2-40B4-BE49-F238E27FC236}">
                <a16:creationId xmlns:a16="http://schemas.microsoft.com/office/drawing/2014/main" id="{E625D1EE-EAC3-4F09-B54E-36388F809234}"/>
              </a:ext>
            </a:extLst>
          </p:cNvPr>
          <p:cNvGrpSpPr/>
          <p:nvPr/>
        </p:nvGrpSpPr>
        <p:grpSpPr>
          <a:xfrm>
            <a:off x="2637144" y="1598193"/>
            <a:ext cx="236029" cy="88960"/>
            <a:chOff x="5229703" y="804392"/>
            <a:chExt cx="236029" cy="88960"/>
          </a:xfrm>
        </p:grpSpPr>
        <p:grpSp>
          <p:nvGrpSpPr>
            <p:cNvPr id="653" name="Gruppo 652">
              <a:extLst>
                <a:ext uri="{FF2B5EF4-FFF2-40B4-BE49-F238E27FC236}">
                  <a16:creationId xmlns:a16="http://schemas.microsoft.com/office/drawing/2014/main" id="{E07A7138-D59F-4255-AF55-FEDA47697C71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55" name="Rettangolo 654">
                <a:extLst>
                  <a:ext uri="{FF2B5EF4-FFF2-40B4-BE49-F238E27FC236}">
                    <a16:creationId xmlns:a16="http://schemas.microsoft.com/office/drawing/2014/main" id="{927DB1ED-CD9E-40E6-8BB7-F48F8D9A0D92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56" name="Rettangolo 655">
                <a:extLst>
                  <a:ext uri="{FF2B5EF4-FFF2-40B4-BE49-F238E27FC236}">
                    <a16:creationId xmlns:a16="http://schemas.microsoft.com/office/drawing/2014/main" id="{049700E2-1FCD-490A-8029-0E11B2BEE002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54" name="Connettore diritto 653">
              <a:extLst>
                <a:ext uri="{FF2B5EF4-FFF2-40B4-BE49-F238E27FC236}">
                  <a16:creationId xmlns:a16="http://schemas.microsoft.com/office/drawing/2014/main" id="{A919F2F2-A5DB-4940-8688-79641DE3D9FC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42373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57" name="Gruppo 656">
            <a:extLst>
              <a:ext uri="{FF2B5EF4-FFF2-40B4-BE49-F238E27FC236}">
                <a16:creationId xmlns:a16="http://schemas.microsoft.com/office/drawing/2014/main" id="{5F248E8D-2BDF-4C32-A30F-4295057F8CF9}"/>
              </a:ext>
            </a:extLst>
          </p:cNvPr>
          <p:cNvGrpSpPr/>
          <p:nvPr/>
        </p:nvGrpSpPr>
        <p:grpSpPr>
          <a:xfrm>
            <a:off x="4305197" y="1353280"/>
            <a:ext cx="236029" cy="88960"/>
            <a:chOff x="5229703" y="804392"/>
            <a:chExt cx="236029" cy="88960"/>
          </a:xfrm>
        </p:grpSpPr>
        <p:grpSp>
          <p:nvGrpSpPr>
            <p:cNvPr id="658" name="Gruppo 657">
              <a:extLst>
                <a:ext uri="{FF2B5EF4-FFF2-40B4-BE49-F238E27FC236}">
                  <a16:creationId xmlns:a16="http://schemas.microsoft.com/office/drawing/2014/main" id="{C12ADDC8-958C-42E5-AC1A-BD1CC083101A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60" name="Rettangolo 659">
                <a:extLst>
                  <a:ext uri="{FF2B5EF4-FFF2-40B4-BE49-F238E27FC236}">
                    <a16:creationId xmlns:a16="http://schemas.microsoft.com/office/drawing/2014/main" id="{99F8D6AE-B37F-4479-99BF-D9FA7B1E1EC7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61" name="Rettangolo 660">
                <a:extLst>
                  <a:ext uri="{FF2B5EF4-FFF2-40B4-BE49-F238E27FC236}">
                    <a16:creationId xmlns:a16="http://schemas.microsoft.com/office/drawing/2014/main" id="{5D788A60-6C0F-45B3-AA13-9E0CADD38B4D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59" name="Connettore diritto 658">
              <a:extLst>
                <a:ext uri="{FF2B5EF4-FFF2-40B4-BE49-F238E27FC236}">
                  <a16:creationId xmlns:a16="http://schemas.microsoft.com/office/drawing/2014/main" id="{C49FA94D-F30F-4C77-8F8E-AE9979ADBD8A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42373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62" name="Gruppo 661">
            <a:extLst>
              <a:ext uri="{FF2B5EF4-FFF2-40B4-BE49-F238E27FC236}">
                <a16:creationId xmlns:a16="http://schemas.microsoft.com/office/drawing/2014/main" id="{2906878E-993D-4B04-86E5-DFE163AF1079}"/>
              </a:ext>
            </a:extLst>
          </p:cNvPr>
          <p:cNvGrpSpPr/>
          <p:nvPr/>
        </p:nvGrpSpPr>
        <p:grpSpPr>
          <a:xfrm>
            <a:off x="2641100" y="1911490"/>
            <a:ext cx="236029" cy="88960"/>
            <a:chOff x="5229703" y="804392"/>
            <a:chExt cx="236029" cy="88960"/>
          </a:xfrm>
        </p:grpSpPr>
        <p:grpSp>
          <p:nvGrpSpPr>
            <p:cNvPr id="663" name="Gruppo 662">
              <a:extLst>
                <a:ext uri="{FF2B5EF4-FFF2-40B4-BE49-F238E27FC236}">
                  <a16:creationId xmlns:a16="http://schemas.microsoft.com/office/drawing/2014/main" id="{1EAE591D-ADE0-4065-B89F-76F7F706B6D4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65" name="Rettangolo 664">
                <a:extLst>
                  <a:ext uri="{FF2B5EF4-FFF2-40B4-BE49-F238E27FC236}">
                    <a16:creationId xmlns:a16="http://schemas.microsoft.com/office/drawing/2014/main" id="{23C21BC6-E72A-4144-89D5-36798DA2B229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66" name="Rettangolo 665">
                <a:extLst>
                  <a:ext uri="{FF2B5EF4-FFF2-40B4-BE49-F238E27FC236}">
                    <a16:creationId xmlns:a16="http://schemas.microsoft.com/office/drawing/2014/main" id="{EB5DF229-96AB-4ACF-AE65-DB64CA16B81E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64" name="Connettore diritto 663">
              <a:extLst>
                <a:ext uri="{FF2B5EF4-FFF2-40B4-BE49-F238E27FC236}">
                  <a16:creationId xmlns:a16="http://schemas.microsoft.com/office/drawing/2014/main" id="{111D3577-8291-4B0B-8291-AC7A6D81C778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42373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67" name="Gruppo 666">
            <a:extLst>
              <a:ext uri="{FF2B5EF4-FFF2-40B4-BE49-F238E27FC236}">
                <a16:creationId xmlns:a16="http://schemas.microsoft.com/office/drawing/2014/main" id="{E9957A1E-E441-4F78-B4E0-10E04609E958}"/>
              </a:ext>
            </a:extLst>
          </p:cNvPr>
          <p:cNvGrpSpPr/>
          <p:nvPr/>
        </p:nvGrpSpPr>
        <p:grpSpPr>
          <a:xfrm rot="5400000">
            <a:off x="967913" y="2194348"/>
            <a:ext cx="236029" cy="88960"/>
            <a:chOff x="5229703" y="804392"/>
            <a:chExt cx="236029" cy="88960"/>
          </a:xfrm>
        </p:grpSpPr>
        <p:grpSp>
          <p:nvGrpSpPr>
            <p:cNvPr id="668" name="Gruppo 667">
              <a:extLst>
                <a:ext uri="{FF2B5EF4-FFF2-40B4-BE49-F238E27FC236}">
                  <a16:creationId xmlns:a16="http://schemas.microsoft.com/office/drawing/2014/main" id="{869B8415-8AA1-49EC-A282-1DA803CBF2D3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70" name="Rettangolo 669">
                <a:extLst>
                  <a:ext uri="{FF2B5EF4-FFF2-40B4-BE49-F238E27FC236}">
                    <a16:creationId xmlns:a16="http://schemas.microsoft.com/office/drawing/2014/main" id="{E72B8F19-6243-49B4-B0B3-931112043558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71" name="Rettangolo 670">
                <a:extLst>
                  <a:ext uri="{FF2B5EF4-FFF2-40B4-BE49-F238E27FC236}">
                    <a16:creationId xmlns:a16="http://schemas.microsoft.com/office/drawing/2014/main" id="{D231F10C-091F-43E6-9FFA-823BF5BBB9FF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69" name="Connettore diritto 668">
              <a:extLst>
                <a:ext uri="{FF2B5EF4-FFF2-40B4-BE49-F238E27FC236}">
                  <a16:creationId xmlns:a16="http://schemas.microsoft.com/office/drawing/2014/main" id="{8B044F75-0C18-4380-B8B2-0F11B74017B6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56227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72" name="Gruppo 671">
            <a:extLst>
              <a:ext uri="{FF2B5EF4-FFF2-40B4-BE49-F238E27FC236}">
                <a16:creationId xmlns:a16="http://schemas.microsoft.com/office/drawing/2014/main" id="{04A50BB9-3431-4C01-AF6C-B573BB816A5C}"/>
              </a:ext>
            </a:extLst>
          </p:cNvPr>
          <p:cNvGrpSpPr/>
          <p:nvPr/>
        </p:nvGrpSpPr>
        <p:grpSpPr>
          <a:xfrm rot="5400000">
            <a:off x="1196957" y="2187563"/>
            <a:ext cx="236029" cy="88960"/>
            <a:chOff x="5229703" y="804392"/>
            <a:chExt cx="236029" cy="88960"/>
          </a:xfrm>
        </p:grpSpPr>
        <p:grpSp>
          <p:nvGrpSpPr>
            <p:cNvPr id="673" name="Gruppo 672">
              <a:extLst>
                <a:ext uri="{FF2B5EF4-FFF2-40B4-BE49-F238E27FC236}">
                  <a16:creationId xmlns:a16="http://schemas.microsoft.com/office/drawing/2014/main" id="{2E60B194-19E0-42AC-9CF6-57168FEB1E53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75" name="Rettangolo 674">
                <a:extLst>
                  <a:ext uri="{FF2B5EF4-FFF2-40B4-BE49-F238E27FC236}">
                    <a16:creationId xmlns:a16="http://schemas.microsoft.com/office/drawing/2014/main" id="{7FB029C8-7B42-48EC-BBEA-473EE821868E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76" name="Rettangolo 675">
                <a:extLst>
                  <a:ext uri="{FF2B5EF4-FFF2-40B4-BE49-F238E27FC236}">
                    <a16:creationId xmlns:a16="http://schemas.microsoft.com/office/drawing/2014/main" id="{4913C397-A2CF-4116-96EF-72D6074F9B37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74" name="Connettore diritto 673">
              <a:extLst>
                <a:ext uri="{FF2B5EF4-FFF2-40B4-BE49-F238E27FC236}">
                  <a16:creationId xmlns:a16="http://schemas.microsoft.com/office/drawing/2014/main" id="{C2E8C861-349F-4D82-A3DA-E525F22D74D3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56227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77" name="Gruppo 676">
            <a:extLst>
              <a:ext uri="{FF2B5EF4-FFF2-40B4-BE49-F238E27FC236}">
                <a16:creationId xmlns:a16="http://schemas.microsoft.com/office/drawing/2014/main" id="{8B07098A-FD64-4B0A-BB8D-124D68C41EFB}"/>
              </a:ext>
            </a:extLst>
          </p:cNvPr>
          <p:cNvGrpSpPr/>
          <p:nvPr/>
        </p:nvGrpSpPr>
        <p:grpSpPr>
          <a:xfrm rot="5400000">
            <a:off x="1419070" y="2194608"/>
            <a:ext cx="236029" cy="88960"/>
            <a:chOff x="5229703" y="804392"/>
            <a:chExt cx="236029" cy="88960"/>
          </a:xfrm>
        </p:grpSpPr>
        <p:grpSp>
          <p:nvGrpSpPr>
            <p:cNvPr id="678" name="Gruppo 677">
              <a:extLst>
                <a:ext uri="{FF2B5EF4-FFF2-40B4-BE49-F238E27FC236}">
                  <a16:creationId xmlns:a16="http://schemas.microsoft.com/office/drawing/2014/main" id="{B3DA6BB7-093B-46C3-A325-9FCC588DFB69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80" name="Rettangolo 679">
                <a:extLst>
                  <a:ext uri="{FF2B5EF4-FFF2-40B4-BE49-F238E27FC236}">
                    <a16:creationId xmlns:a16="http://schemas.microsoft.com/office/drawing/2014/main" id="{529A684E-2C84-4063-BAD9-5080A5DF4DE5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81" name="Rettangolo 680">
                <a:extLst>
                  <a:ext uri="{FF2B5EF4-FFF2-40B4-BE49-F238E27FC236}">
                    <a16:creationId xmlns:a16="http://schemas.microsoft.com/office/drawing/2014/main" id="{7A78D0E4-0E33-4EE6-A952-C88D25288060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79" name="Connettore diritto 678">
              <a:extLst>
                <a:ext uri="{FF2B5EF4-FFF2-40B4-BE49-F238E27FC236}">
                  <a16:creationId xmlns:a16="http://schemas.microsoft.com/office/drawing/2014/main" id="{71A05968-D8F4-4920-8683-9720E1484D85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56227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82" name="CasellaDiTesto 681">
            <a:extLst>
              <a:ext uri="{FF2B5EF4-FFF2-40B4-BE49-F238E27FC236}">
                <a16:creationId xmlns:a16="http://schemas.microsoft.com/office/drawing/2014/main" id="{F81F27D4-B010-4367-8668-0FD7305ECAF9}"/>
              </a:ext>
            </a:extLst>
          </p:cNvPr>
          <p:cNvSpPr txBox="1"/>
          <p:nvPr/>
        </p:nvSpPr>
        <p:spPr>
          <a:xfrm>
            <a:off x="187672" y="770439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Q1M</a:t>
            </a:r>
          </a:p>
        </p:txBody>
      </p:sp>
      <p:sp>
        <p:nvSpPr>
          <p:cNvPr id="683" name="CasellaDiTesto 682">
            <a:extLst>
              <a:ext uri="{FF2B5EF4-FFF2-40B4-BE49-F238E27FC236}">
                <a16:creationId xmlns:a16="http://schemas.microsoft.com/office/drawing/2014/main" id="{185A5F68-4155-49F1-9D72-6D953098ACB8}"/>
              </a:ext>
            </a:extLst>
          </p:cNvPr>
          <p:cNvSpPr txBox="1"/>
          <p:nvPr/>
        </p:nvSpPr>
        <p:spPr>
          <a:xfrm>
            <a:off x="2505024" y="1167385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F4F</a:t>
            </a:r>
          </a:p>
        </p:txBody>
      </p:sp>
      <p:sp>
        <p:nvSpPr>
          <p:cNvPr id="684" name="CasellaDiTesto 683">
            <a:extLst>
              <a:ext uri="{FF2B5EF4-FFF2-40B4-BE49-F238E27FC236}">
                <a16:creationId xmlns:a16="http://schemas.microsoft.com/office/drawing/2014/main" id="{884B1371-C70B-4910-9023-7D991A137355}"/>
              </a:ext>
            </a:extLst>
          </p:cNvPr>
          <p:cNvSpPr txBox="1"/>
          <p:nvPr/>
        </p:nvSpPr>
        <p:spPr>
          <a:xfrm>
            <a:off x="2505506" y="1413395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F5F</a:t>
            </a:r>
          </a:p>
        </p:txBody>
      </p:sp>
      <p:sp>
        <p:nvSpPr>
          <p:cNvPr id="685" name="CasellaDiTesto 684">
            <a:extLst>
              <a:ext uri="{FF2B5EF4-FFF2-40B4-BE49-F238E27FC236}">
                <a16:creationId xmlns:a16="http://schemas.microsoft.com/office/drawing/2014/main" id="{94D5DC1A-46E4-4039-9D4F-C9D95DC3DA6C}"/>
              </a:ext>
            </a:extLst>
          </p:cNvPr>
          <p:cNvSpPr txBox="1"/>
          <p:nvPr/>
        </p:nvSpPr>
        <p:spPr>
          <a:xfrm>
            <a:off x="2506777" y="1726407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F3F</a:t>
            </a:r>
          </a:p>
        </p:txBody>
      </p:sp>
      <p:sp>
        <p:nvSpPr>
          <p:cNvPr id="686" name="CasellaDiTesto 685">
            <a:extLst>
              <a:ext uri="{FF2B5EF4-FFF2-40B4-BE49-F238E27FC236}">
                <a16:creationId xmlns:a16="http://schemas.microsoft.com/office/drawing/2014/main" id="{BCD6EBF5-90DA-4C78-869C-725BC506A9C3}"/>
              </a:ext>
            </a:extLst>
          </p:cNvPr>
          <p:cNvSpPr txBox="1"/>
          <p:nvPr/>
        </p:nvSpPr>
        <p:spPr>
          <a:xfrm>
            <a:off x="4198425" y="1133421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F6F</a:t>
            </a:r>
          </a:p>
        </p:txBody>
      </p:sp>
      <p:sp>
        <p:nvSpPr>
          <p:cNvPr id="687" name="CasellaDiTesto 686">
            <a:extLst>
              <a:ext uri="{FF2B5EF4-FFF2-40B4-BE49-F238E27FC236}">
                <a16:creationId xmlns:a16="http://schemas.microsoft.com/office/drawing/2014/main" id="{0BC311C4-AFD7-441E-9A6B-4FA48DB8F328}"/>
              </a:ext>
            </a:extLst>
          </p:cNvPr>
          <p:cNvSpPr txBox="1"/>
          <p:nvPr/>
        </p:nvSpPr>
        <p:spPr>
          <a:xfrm>
            <a:off x="650203" y="2149629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F1F</a:t>
            </a:r>
          </a:p>
        </p:txBody>
      </p:sp>
      <p:grpSp>
        <p:nvGrpSpPr>
          <p:cNvPr id="366" name="Gruppo 365">
            <a:extLst>
              <a:ext uri="{FF2B5EF4-FFF2-40B4-BE49-F238E27FC236}">
                <a16:creationId xmlns:a16="http://schemas.microsoft.com/office/drawing/2014/main" id="{15A86D17-10A9-4801-AFA6-E5005EEA751C}"/>
              </a:ext>
            </a:extLst>
          </p:cNvPr>
          <p:cNvGrpSpPr/>
          <p:nvPr/>
        </p:nvGrpSpPr>
        <p:grpSpPr>
          <a:xfrm>
            <a:off x="2377286" y="5013287"/>
            <a:ext cx="259270" cy="129992"/>
            <a:chOff x="4468949" y="4658511"/>
            <a:chExt cx="340967" cy="192753"/>
          </a:xfrm>
        </p:grpSpPr>
        <p:sp>
          <p:nvSpPr>
            <p:cNvPr id="367" name="Arco 366">
              <a:extLst>
                <a:ext uri="{FF2B5EF4-FFF2-40B4-BE49-F238E27FC236}">
                  <a16:creationId xmlns:a16="http://schemas.microsoft.com/office/drawing/2014/main" id="{C2F4840E-AC82-4DF0-9226-16A213CF3C9C}"/>
                </a:ext>
              </a:extLst>
            </p:cNvPr>
            <p:cNvSpPr/>
            <p:nvPr/>
          </p:nvSpPr>
          <p:spPr>
            <a:xfrm>
              <a:off x="4468949" y="4677997"/>
              <a:ext cx="174238" cy="173267"/>
            </a:xfrm>
            <a:prstGeom prst="arc">
              <a:avLst>
                <a:gd name="adj1" fmla="val 10959316"/>
                <a:gd name="adj2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369" name="Arco 368">
              <a:extLst>
                <a:ext uri="{FF2B5EF4-FFF2-40B4-BE49-F238E27FC236}">
                  <a16:creationId xmlns:a16="http://schemas.microsoft.com/office/drawing/2014/main" id="{01AA3407-42DF-417C-9E70-211D3EFFA2AE}"/>
                </a:ext>
              </a:extLst>
            </p:cNvPr>
            <p:cNvSpPr/>
            <p:nvPr/>
          </p:nvSpPr>
          <p:spPr>
            <a:xfrm rot="10800000">
              <a:off x="4635678" y="4658511"/>
              <a:ext cx="174238" cy="173268"/>
            </a:xfrm>
            <a:prstGeom prst="arc">
              <a:avLst>
                <a:gd name="adj1" fmla="val 10959316"/>
                <a:gd name="adj2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365" name="Gruppo 364">
            <a:extLst>
              <a:ext uri="{FF2B5EF4-FFF2-40B4-BE49-F238E27FC236}">
                <a16:creationId xmlns:a16="http://schemas.microsoft.com/office/drawing/2014/main" id="{6DF91A08-E456-4BBA-B0A3-9A7DEBD82242}"/>
              </a:ext>
            </a:extLst>
          </p:cNvPr>
          <p:cNvGrpSpPr/>
          <p:nvPr/>
        </p:nvGrpSpPr>
        <p:grpSpPr>
          <a:xfrm>
            <a:off x="10043007" y="4975505"/>
            <a:ext cx="338667" cy="338667"/>
            <a:chOff x="3953933" y="3259666"/>
            <a:chExt cx="338667" cy="338667"/>
          </a:xfrm>
          <a:solidFill>
            <a:srgbClr val="FF0000"/>
          </a:solidFill>
        </p:grpSpPr>
        <p:sp>
          <p:nvSpPr>
            <p:cNvPr id="372" name="Ovale 371">
              <a:extLst>
                <a:ext uri="{FF2B5EF4-FFF2-40B4-BE49-F238E27FC236}">
                  <a16:creationId xmlns:a16="http://schemas.microsoft.com/office/drawing/2014/main" id="{F3121758-2D12-40D9-9D04-9F3E564D7CCA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373" name="Connettore diritto 372">
              <a:extLst>
                <a:ext uri="{FF2B5EF4-FFF2-40B4-BE49-F238E27FC236}">
                  <a16:creationId xmlns:a16="http://schemas.microsoft.com/office/drawing/2014/main" id="{32B7DBB5-704F-4217-8C67-CC636A069BD8}"/>
                </a:ext>
              </a:extLst>
            </p:cNvPr>
            <p:cNvCxnSpPr>
              <a:stCxn id="372" idx="1"/>
              <a:endCxn id="372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4" name="Connettore diritto 373">
              <a:extLst>
                <a:ext uri="{FF2B5EF4-FFF2-40B4-BE49-F238E27FC236}">
                  <a16:creationId xmlns:a16="http://schemas.microsoft.com/office/drawing/2014/main" id="{E1F27CEF-6D86-46B1-96F3-7E48998B54CD}"/>
                </a:ext>
              </a:extLst>
            </p:cNvPr>
            <p:cNvCxnSpPr>
              <a:stCxn id="372" idx="7"/>
              <a:endCxn id="372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75" name="Connettore diritto 374">
            <a:extLst>
              <a:ext uri="{FF2B5EF4-FFF2-40B4-BE49-F238E27FC236}">
                <a16:creationId xmlns:a16="http://schemas.microsoft.com/office/drawing/2014/main" id="{866DEADC-D43C-4714-AE42-B64C412012C3}"/>
              </a:ext>
            </a:extLst>
          </p:cNvPr>
          <p:cNvCxnSpPr>
            <a:cxnSpLocks/>
          </p:cNvCxnSpPr>
          <p:nvPr/>
        </p:nvCxnSpPr>
        <p:spPr>
          <a:xfrm>
            <a:off x="10221385" y="5306208"/>
            <a:ext cx="0" cy="2205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Connettore diritto 375">
            <a:extLst>
              <a:ext uri="{FF2B5EF4-FFF2-40B4-BE49-F238E27FC236}">
                <a16:creationId xmlns:a16="http://schemas.microsoft.com/office/drawing/2014/main" id="{9C302D40-FB60-4B94-B268-9648FDB2108B}"/>
              </a:ext>
            </a:extLst>
          </p:cNvPr>
          <p:cNvCxnSpPr>
            <a:cxnSpLocks/>
          </p:cNvCxnSpPr>
          <p:nvPr/>
        </p:nvCxnSpPr>
        <p:spPr>
          <a:xfrm>
            <a:off x="9925467" y="5518359"/>
            <a:ext cx="29591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Gruppo 40">
            <a:extLst>
              <a:ext uri="{FF2B5EF4-FFF2-40B4-BE49-F238E27FC236}">
                <a16:creationId xmlns:a16="http://schemas.microsoft.com/office/drawing/2014/main" id="{7A79E419-F4BE-43C1-B38D-52C7681A1B8B}"/>
              </a:ext>
            </a:extLst>
          </p:cNvPr>
          <p:cNvGrpSpPr/>
          <p:nvPr/>
        </p:nvGrpSpPr>
        <p:grpSpPr>
          <a:xfrm>
            <a:off x="7765692" y="1397760"/>
            <a:ext cx="1971702" cy="4124592"/>
            <a:chOff x="7887765" y="1128437"/>
            <a:chExt cx="1971702" cy="4124592"/>
          </a:xfrm>
        </p:grpSpPr>
        <p:grpSp>
          <p:nvGrpSpPr>
            <p:cNvPr id="40" name="Gruppo 39">
              <a:extLst>
                <a:ext uri="{FF2B5EF4-FFF2-40B4-BE49-F238E27FC236}">
                  <a16:creationId xmlns:a16="http://schemas.microsoft.com/office/drawing/2014/main" id="{50767538-BABA-455F-A224-2639E2D0016D}"/>
                </a:ext>
              </a:extLst>
            </p:cNvPr>
            <p:cNvGrpSpPr/>
            <p:nvPr/>
          </p:nvGrpSpPr>
          <p:grpSpPr>
            <a:xfrm>
              <a:off x="8210281" y="3015183"/>
              <a:ext cx="1081712" cy="2237846"/>
              <a:chOff x="6573122" y="3023240"/>
              <a:chExt cx="1081712" cy="2237846"/>
            </a:xfrm>
          </p:grpSpPr>
          <p:cxnSp>
            <p:nvCxnSpPr>
              <p:cNvPr id="134" name="Connettore diritto 133">
                <a:extLst>
                  <a:ext uri="{FF2B5EF4-FFF2-40B4-BE49-F238E27FC236}">
                    <a16:creationId xmlns:a16="http://schemas.microsoft.com/office/drawing/2014/main" id="{90F32CC7-5E0A-498A-AE1C-A24BDCA411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21378" y="3023240"/>
                <a:ext cx="0" cy="28292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" name="Connettore diritto 127">
                <a:extLst>
                  <a:ext uri="{FF2B5EF4-FFF2-40B4-BE49-F238E27FC236}">
                    <a16:creationId xmlns:a16="http://schemas.microsoft.com/office/drawing/2014/main" id="{DF3B9499-0B30-4B79-9420-F110EB56BB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96281" y="4577564"/>
                <a:ext cx="0" cy="155021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Connettore diritto 142">
                <a:extLst>
                  <a:ext uri="{FF2B5EF4-FFF2-40B4-BE49-F238E27FC236}">
                    <a16:creationId xmlns:a16="http://schemas.microsoft.com/office/drawing/2014/main" id="{52E0A8CA-A860-4451-8C1C-435F8D157CE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696281" y="4883031"/>
                <a:ext cx="1" cy="378055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7" name="Rettangolo 86">
                <a:extLst>
                  <a:ext uri="{FF2B5EF4-FFF2-40B4-BE49-F238E27FC236}">
                    <a16:creationId xmlns:a16="http://schemas.microsoft.com/office/drawing/2014/main" id="{3F145F80-49FE-4526-B690-507E44680947}"/>
                  </a:ext>
                </a:extLst>
              </p:cNvPr>
              <p:cNvSpPr/>
              <p:nvPr/>
            </p:nvSpPr>
            <p:spPr>
              <a:xfrm>
                <a:off x="6573122" y="4732585"/>
                <a:ext cx="262466" cy="1524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grpSp>
            <p:nvGrpSpPr>
              <p:cNvPr id="117" name="Gruppo 116">
                <a:extLst>
                  <a:ext uri="{FF2B5EF4-FFF2-40B4-BE49-F238E27FC236}">
                    <a16:creationId xmlns:a16="http://schemas.microsoft.com/office/drawing/2014/main" id="{68E67F70-BA88-4267-A033-9CDA76B54900}"/>
                  </a:ext>
                </a:extLst>
              </p:cNvPr>
              <p:cNvGrpSpPr/>
              <p:nvPr/>
            </p:nvGrpSpPr>
            <p:grpSpPr>
              <a:xfrm>
                <a:off x="6573122" y="4142087"/>
                <a:ext cx="123499" cy="431875"/>
                <a:chOff x="2615205" y="2416488"/>
                <a:chExt cx="127995" cy="618811"/>
              </a:xfrm>
            </p:grpSpPr>
            <p:cxnSp>
              <p:nvCxnSpPr>
                <p:cNvPr id="118" name="Connettore diritto 117">
                  <a:extLst>
                    <a:ext uri="{FF2B5EF4-FFF2-40B4-BE49-F238E27FC236}">
                      <a16:creationId xmlns:a16="http://schemas.microsoft.com/office/drawing/2014/main" id="{F5DAB0E8-3DF7-4919-B931-DEC9B3F051A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15205" y="2416488"/>
                  <a:ext cx="127995" cy="26744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19" name="Connettore diritto 118">
                  <a:extLst>
                    <a:ext uri="{FF2B5EF4-FFF2-40B4-BE49-F238E27FC236}">
                      <a16:creationId xmlns:a16="http://schemas.microsoft.com/office/drawing/2014/main" id="{0CB98213-9137-4C24-9C53-D6FA399EB17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43200" y="2683933"/>
                  <a:ext cx="0" cy="3513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1" name="Connettore diritto 130">
                <a:extLst>
                  <a:ext uri="{FF2B5EF4-FFF2-40B4-BE49-F238E27FC236}">
                    <a16:creationId xmlns:a16="http://schemas.microsoft.com/office/drawing/2014/main" id="{43B827B6-FDE6-44CA-84FF-774487D39C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06758" y="3672605"/>
                <a:ext cx="1" cy="46588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81" name="Gruppo 380">
                <a:extLst>
                  <a:ext uri="{FF2B5EF4-FFF2-40B4-BE49-F238E27FC236}">
                    <a16:creationId xmlns:a16="http://schemas.microsoft.com/office/drawing/2014/main" id="{BD135D60-83B7-481E-BE16-9BE6B2E43060}"/>
                  </a:ext>
                </a:extLst>
              </p:cNvPr>
              <p:cNvGrpSpPr/>
              <p:nvPr/>
            </p:nvGrpSpPr>
            <p:grpSpPr>
              <a:xfrm>
                <a:off x="7129838" y="4186508"/>
                <a:ext cx="123499" cy="431875"/>
                <a:chOff x="2615205" y="2416488"/>
                <a:chExt cx="127995" cy="618811"/>
              </a:xfrm>
            </p:grpSpPr>
            <p:cxnSp>
              <p:nvCxnSpPr>
                <p:cNvPr id="382" name="Connettore diritto 381">
                  <a:extLst>
                    <a:ext uri="{FF2B5EF4-FFF2-40B4-BE49-F238E27FC236}">
                      <a16:creationId xmlns:a16="http://schemas.microsoft.com/office/drawing/2014/main" id="{991A60F2-9F9A-4014-B7CE-44CC48D8184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15205" y="2416488"/>
                  <a:ext cx="127995" cy="26744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83" name="Connettore diritto 382">
                  <a:extLst>
                    <a:ext uri="{FF2B5EF4-FFF2-40B4-BE49-F238E27FC236}">
                      <a16:creationId xmlns:a16="http://schemas.microsoft.com/office/drawing/2014/main" id="{0F1BCE9F-3346-42BF-B052-F89D449464B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43200" y="2683933"/>
                  <a:ext cx="0" cy="3513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84" name="Gruppo 383">
                <a:extLst>
                  <a:ext uri="{FF2B5EF4-FFF2-40B4-BE49-F238E27FC236}">
                    <a16:creationId xmlns:a16="http://schemas.microsoft.com/office/drawing/2014/main" id="{95D8650D-711F-46C2-BE01-0ED7E561FBBB}"/>
                  </a:ext>
                </a:extLst>
              </p:cNvPr>
              <p:cNvGrpSpPr/>
              <p:nvPr/>
            </p:nvGrpSpPr>
            <p:grpSpPr>
              <a:xfrm>
                <a:off x="7133404" y="3739456"/>
                <a:ext cx="123499" cy="431875"/>
                <a:chOff x="2615205" y="2416488"/>
                <a:chExt cx="127995" cy="618811"/>
              </a:xfrm>
            </p:grpSpPr>
            <p:cxnSp>
              <p:nvCxnSpPr>
                <p:cNvPr id="385" name="Connettore diritto 384">
                  <a:extLst>
                    <a:ext uri="{FF2B5EF4-FFF2-40B4-BE49-F238E27FC236}">
                      <a16:creationId xmlns:a16="http://schemas.microsoft.com/office/drawing/2014/main" id="{A9D1484D-3ACA-4DF4-B84B-5D0F66203C5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15205" y="2416488"/>
                  <a:ext cx="127995" cy="26744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386" name="Connettore diritto 385">
                  <a:extLst>
                    <a:ext uri="{FF2B5EF4-FFF2-40B4-BE49-F238E27FC236}">
                      <a16:creationId xmlns:a16="http://schemas.microsoft.com/office/drawing/2014/main" id="{67763CC3-0E14-4C2F-844A-386A43DFD90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43200" y="2683933"/>
                  <a:ext cx="0" cy="3513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390" name="Connettore diritto 389">
                <a:extLst>
                  <a:ext uri="{FF2B5EF4-FFF2-40B4-BE49-F238E27FC236}">
                    <a16:creationId xmlns:a16="http://schemas.microsoft.com/office/drawing/2014/main" id="{CF54E7A3-FFA4-4AB4-9AF0-3E6D3E49F02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96281" y="4620512"/>
                <a:ext cx="567343" cy="3738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17" name="Connettore diritto 416">
                <a:extLst>
                  <a:ext uri="{FF2B5EF4-FFF2-40B4-BE49-F238E27FC236}">
                    <a16:creationId xmlns:a16="http://schemas.microsoft.com/office/drawing/2014/main" id="{6C1AEC34-0B64-480D-A34C-E6C8E693E1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04355" y="5256372"/>
                <a:ext cx="950479" cy="360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39" name="Gruppo 38">
              <a:extLst>
                <a:ext uri="{FF2B5EF4-FFF2-40B4-BE49-F238E27FC236}">
                  <a16:creationId xmlns:a16="http://schemas.microsoft.com/office/drawing/2014/main" id="{DAC26664-C713-40D6-A68B-AA99F447CE27}"/>
                </a:ext>
              </a:extLst>
            </p:cNvPr>
            <p:cNvGrpSpPr/>
            <p:nvPr/>
          </p:nvGrpSpPr>
          <p:grpSpPr>
            <a:xfrm>
              <a:off x="7887765" y="1128437"/>
              <a:ext cx="1971702" cy="4119830"/>
              <a:chOff x="6250823" y="1143549"/>
              <a:chExt cx="1971702" cy="4119830"/>
            </a:xfrm>
          </p:grpSpPr>
          <p:grpSp>
            <p:nvGrpSpPr>
              <p:cNvPr id="629" name="Gruppo 628">
                <a:extLst>
                  <a:ext uri="{FF2B5EF4-FFF2-40B4-BE49-F238E27FC236}">
                    <a16:creationId xmlns:a16="http://schemas.microsoft.com/office/drawing/2014/main" id="{5D671497-4872-4F99-B4BC-3488468B5254}"/>
                  </a:ext>
                </a:extLst>
              </p:cNvPr>
              <p:cNvGrpSpPr/>
              <p:nvPr/>
            </p:nvGrpSpPr>
            <p:grpSpPr>
              <a:xfrm>
                <a:off x="6442383" y="2637363"/>
                <a:ext cx="228905" cy="159233"/>
                <a:chOff x="8899187" y="1055054"/>
                <a:chExt cx="228905" cy="159233"/>
              </a:xfrm>
            </p:grpSpPr>
            <p:grpSp>
              <p:nvGrpSpPr>
                <p:cNvPr id="622" name="Gruppo 621">
                  <a:extLst>
                    <a:ext uri="{FF2B5EF4-FFF2-40B4-BE49-F238E27FC236}">
                      <a16:creationId xmlns:a16="http://schemas.microsoft.com/office/drawing/2014/main" id="{7C692722-993D-46DF-B6E5-F8380FDB29D5}"/>
                    </a:ext>
                  </a:extLst>
                </p:cNvPr>
                <p:cNvGrpSpPr/>
                <p:nvPr/>
              </p:nvGrpSpPr>
              <p:grpSpPr>
                <a:xfrm rot="5400000">
                  <a:off x="8985784" y="1015128"/>
                  <a:ext cx="71090" cy="208481"/>
                  <a:chOff x="2582099" y="2490059"/>
                  <a:chExt cx="71090" cy="208481"/>
                </a:xfrm>
              </p:grpSpPr>
              <p:cxnSp>
                <p:nvCxnSpPr>
                  <p:cNvPr id="623" name="Connettore diritto 622">
                    <a:extLst>
                      <a:ext uri="{FF2B5EF4-FFF2-40B4-BE49-F238E27FC236}">
                        <a16:creationId xmlns:a16="http://schemas.microsoft.com/office/drawing/2014/main" id="{6520C70C-B3C7-4DAA-8964-0C56DB2F684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582099" y="2562203"/>
                    <a:ext cx="71090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24" name="Connettore diritto 623">
                    <a:extLst>
                      <a:ext uri="{FF2B5EF4-FFF2-40B4-BE49-F238E27FC236}">
                        <a16:creationId xmlns:a16="http://schemas.microsoft.com/office/drawing/2014/main" id="{F448F3A5-BD25-4C11-83C5-8B865851101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582099" y="2630158"/>
                    <a:ext cx="71090" cy="0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25" name="Connettore diritto 624">
                    <a:extLst>
                      <a:ext uri="{FF2B5EF4-FFF2-40B4-BE49-F238E27FC236}">
                        <a16:creationId xmlns:a16="http://schemas.microsoft.com/office/drawing/2014/main" id="{C084A00C-225C-4644-9702-F7EDA74E4A9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584853" y="2558452"/>
                    <a:ext cx="0" cy="7501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26" name="Connettore diritto 625">
                    <a:extLst>
                      <a:ext uri="{FF2B5EF4-FFF2-40B4-BE49-F238E27FC236}">
                        <a16:creationId xmlns:a16="http://schemas.microsoft.com/office/drawing/2014/main" id="{5CBB375B-58A7-4155-B8F6-F2E5FA105A0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650555" y="2490059"/>
                    <a:ext cx="0" cy="7501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27" name="Connettore diritto 626">
                    <a:extLst>
                      <a:ext uri="{FF2B5EF4-FFF2-40B4-BE49-F238E27FC236}">
                        <a16:creationId xmlns:a16="http://schemas.microsoft.com/office/drawing/2014/main" id="{08201330-4BF6-4671-8878-0BEE8894AFD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646734" y="2623521"/>
                    <a:ext cx="0" cy="75019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628" name="Rettangolo 627">
                  <a:extLst>
                    <a:ext uri="{FF2B5EF4-FFF2-40B4-BE49-F238E27FC236}">
                      <a16:creationId xmlns:a16="http://schemas.microsoft.com/office/drawing/2014/main" id="{E5126ED0-DD54-4165-BFF8-2352443D4B6F}"/>
                    </a:ext>
                  </a:extLst>
                </p:cNvPr>
                <p:cNvSpPr/>
                <p:nvPr/>
              </p:nvSpPr>
              <p:spPr>
                <a:xfrm>
                  <a:off x="8899187" y="1055054"/>
                  <a:ext cx="228905" cy="159233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  <p:grpSp>
            <p:nvGrpSpPr>
              <p:cNvPr id="120" name="Gruppo 119">
                <a:extLst>
                  <a:ext uri="{FF2B5EF4-FFF2-40B4-BE49-F238E27FC236}">
                    <a16:creationId xmlns:a16="http://schemas.microsoft.com/office/drawing/2014/main" id="{8CEBC751-2F23-41FA-9AAC-3EDB308B432E}"/>
                  </a:ext>
                </a:extLst>
              </p:cNvPr>
              <p:cNvGrpSpPr/>
              <p:nvPr/>
            </p:nvGrpSpPr>
            <p:grpSpPr>
              <a:xfrm>
                <a:off x="6706758" y="3245685"/>
                <a:ext cx="130574" cy="432000"/>
                <a:chOff x="5173134" y="3122084"/>
                <a:chExt cx="158663" cy="613832"/>
              </a:xfrm>
            </p:grpSpPr>
            <p:cxnSp>
              <p:nvCxnSpPr>
                <p:cNvPr id="121" name="Connettore diritto 120">
                  <a:extLst>
                    <a:ext uri="{FF2B5EF4-FFF2-40B4-BE49-F238E27FC236}">
                      <a16:creationId xmlns:a16="http://schemas.microsoft.com/office/drawing/2014/main" id="{07522AB6-0F2E-4A63-B4E4-60E9D677BDC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73134" y="3384550"/>
                  <a:ext cx="0" cy="3513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22" name="Connettore diritto 121">
                  <a:extLst>
                    <a:ext uri="{FF2B5EF4-FFF2-40B4-BE49-F238E27FC236}">
                      <a16:creationId xmlns:a16="http://schemas.microsoft.com/office/drawing/2014/main" id="{46579E2F-D15E-4EA6-A58B-B6B069A4EF8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73134" y="3202514"/>
                  <a:ext cx="158663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23" name="Connettore diritto 122">
                  <a:extLst>
                    <a:ext uri="{FF2B5EF4-FFF2-40B4-BE49-F238E27FC236}">
                      <a16:creationId xmlns:a16="http://schemas.microsoft.com/office/drawing/2014/main" id="{57EAA1ED-701D-4B8D-B440-8FBF8570659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5173134" y="3122084"/>
                  <a:ext cx="158663" cy="2624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124" name="Gruppo 123">
                <a:extLst>
                  <a:ext uri="{FF2B5EF4-FFF2-40B4-BE49-F238E27FC236}">
                    <a16:creationId xmlns:a16="http://schemas.microsoft.com/office/drawing/2014/main" id="{3607A741-6EE6-4716-A189-491BD8C8CD1E}"/>
                  </a:ext>
                </a:extLst>
              </p:cNvPr>
              <p:cNvGrpSpPr/>
              <p:nvPr/>
            </p:nvGrpSpPr>
            <p:grpSpPr>
              <a:xfrm>
                <a:off x="6724377" y="2599638"/>
                <a:ext cx="130574" cy="432000"/>
                <a:chOff x="5173134" y="3122084"/>
                <a:chExt cx="158663" cy="613832"/>
              </a:xfrm>
            </p:grpSpPr>
            <p:cxnSp>
              <p:nvCxnSpPr>
                <p:cNvPr id="125" name="Connettore diritto 124">
                  <a:extLst>
                    <a:ext uri="{FF2B5EF4-FFF2-40B4-BE49-F238E27FC236}">
                      <a16:creationId xmlns:a16="http://schemas.microsoft.com/office/drawing/2014/main" id="{388D271E-A813-4D87-9C3E-EE236940831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73134" y="3384550"/>
                  <a:ext cx="0" cy="3513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26" name="Connettore diritto 125">
                  <a:extLst>
                    <a:ext uri="{FF2B5EF4-FFF2-40B4-BE49-F238E27FC236}">
                      <a16:creationId xmlns:a16="http://schemas.microsoft.com/office/drawing/2014/main" id="{ABB43B4D-85AD-478D-9E97-EAC9ED4B6EE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173134" y="3202514"/>
                  <a:ext cx="158663" cy="0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27" name="Connettore diritto 126">
                  <a:extLst>
                    <a:ext uri="{FF2B5EF4-FFF2-40B4-BE49-F238E27FC236}">
                      <a16:creationId xmlns:a16="http://schemas.microsoft.com/office/drawing/2014/main" id="{85DE3E58-3E6A-451B-9D14-815AD396053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>
                  <a:off x="5173134" y="3122084"/>
                  <a:ext cx="158663" cy="2624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36" name="Connettore diritto 135">
                <a:extLst>
                  <a:ext uri="{FF2B5EF4-FFF2-40B4-BE49-F238E27FC236}">
                    <a16:creationId xmlns:a16="http://schemas.microsoft.com/office/drawing/2014/main" id="{03185699-2AE6-4C31-8DA3-5A5D553F7F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14821" y="1143549"/>
                <a:ext cx="0" cy="1512694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09" name="Gruppo 608">
                <a:extLst>
                  <a:ext uri="{FF2B5EF4-FFF2-40B4-BE49-F238E27FC236}">
                    <a16:creationId xmlns:a16="http://schemas.microsoft.com/office/drawing/2014/main" id="{514091D7-21A6-4B66-935F-DB894BE5A0C1}"/>
                  </a:ext>
                </a:extLst>
              </p:cNvPr>
              <p:cNvGrpSpPr/>
              <p:nvPr/>
            </p:nvGrpSpPr>
            <p:grpSpPr>
              <a:xfrm>
                <a:off x="6470244" y="4190261"/>
                <a:ext cx="156694" cy="115288"/>
                <a:chOff x="3906520" y="1249680"/>
                <a:chExt cx="254000" cy="165100"/>
              </a:xfrm>
            </p:grpSpPr>
            <p:cxnSp>
              <p:nvCxnSpPr>
                <p:cNvPr id="610" name="Connettore diritto 609">
                  <a:extLst>
                    <a:ext uri="{FF2B5EF4-FFF2-40B4-BE49-F238E27FC236}">
                      <a16:creationId xmlns:a16="http://schemas.microsoft.com/office/drawing/2014/main" id="{FC82027E-69CB-444A-AC55-ADADCAE6D665}"/>
                    </a:ext>
                  </a:extLst>
                </p:cNvPr>
                <p:cNvCxnSpPr/>
                <p:nvPr/>
              </p:nvCxnSpPr>
              <p:spPr>
                <a:xfrm>
                  <a:off x="3906520" y="1414780"/>
                  <a:ext cx="167640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1" name="Connettore diritto 610">
                  <a:extLst>
                    <a:ext uri="{FF2B5EF4-FFF2-40B4-BE49-F238E27FC236}">
                      <a16:creationId xmlns:a16="http://schemas.microsoft.com/office/drawing/2014/main" id="{4B40DC7F-275E-42F9-B6DF-ADC50D1A1B65}"/>
                    </a:ext>
                  </a:extLst>
                </p:cNvPr>
                <p:cNvCxnSpPr/>
                <p:nvPr/>
              </p:nvCxnSpPr>
              <p:spPr>
                <a:xfrm>
                  <a:off x="3906520" y="1249680"/>
                  <a:ext cx="167640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2" name="Connettore diritto 611">
                  <a:extLst>
                    <a:ext uri="{FF2B5EF4-FFF2-40B4-BE49-F238E27FC236}">
                      <a16:creationId xmlns:a16="http://schemas.microsoft.com/office/drawing/2014/main" id="{48603CAD-2101-4C91-BF20-205EF03BD21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06520" y="1249680"/>
                  <a:ext cx="0" cy="1651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3" name="Connettore diritto 612">
                  <a:extLst>
                    <a:ext uri="{FF2B5EF4-FFF2-40B4-BE49-F238E27FC236}">
                      <a16:creationId xmlns:a16="http://schemas.microsoft.com/office/drawing/2014/main" id="{AB39A9B2-38AE-4482-9F7F-B572E838ECE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06520" y="1335696"/>
                  <a:ext cx="254000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614" name="Gruppo 613">
                <a:extLst>
                  <a:ext uri="{FF2B5EF4-FFF2-40B4-BE49-F238E27FC236}">
                    <a16:creationId xmlns:a16="http://schemas.microsoft.com/office/drawing/2014/main" id="{88C19111-1266-438B-819E-0A1E03992073}"/>
                  </a:ext>
                </a:extLst>
              </p:cNvPr>
              <p:cNvGrpSpPr/>
              <p:nvPr/>
            </p:nvGrpSpPr>
            <p:grpSpPr>
              <a:xfrm>
                <a:off x="6571376" y="3301767"/>
                <a:ext cx="156694" cy="115288"/>
                <a:chOff x="3906520" y="1249680"/>
                <a:chExt cx="254000" cy="165100"/>
              </a:xfrm>
            </p:grpSpPr>
            <p:cxnSp>
              <p:nvCxnSpPr>
                <p:cNvPr id="615" name="Connettore diritto 614">
                  <a:extLst>
                    <a:ext uri="{FF2B5EF4-FFF2-40B4-BE49-F238E27FC236}">
                      <a16:creationId xmlns:a16="http://schemas.microsoft.com/office/drawing/2014/main" id="{D6A7EB1B-2250-474A-BC48-030C7F95EAFD}"/>
                    </a:ext>
                  </a:extLst>
                </p:cNvPr>
                <p:cNvCxnSpPr/>
                <p:nvPr/>
              </p:nvCxnSpPr>
              <p:spPr>
                <a:xfrm>
                  <a:off x="3906520" y="1414780"/>
                  <a:ext cx="167640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6" name="Connettore diritto 615">
                  <a:extLst>
                    <a:ext uri="{FF2B5EF4-FFF2-40B4-BE49-F238E27FC236}">
                      <a16:creationId xmlns:a16="http://schemas.microsoft.com/office/drawing/2014/main" id="{83C99A13-C02E-4192-B7C9-6A90A85F5591}"/>
                    </a:ext>
                  </a:extLst>
                </p:cNvPr>
                <p:cNvCxnSpPr/>
                <p:nvPr/>
              </p:nvCxnSpPr>
              <p:spPr>
                <a:xfrm>
                  <a:off x="3906520" y="1249680"/>
                  <a:ext cx="167640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7" name="Connettore diritto 616">
                  <a:extLst>
                    <a:ext uri="{FF2B5EF4-FFF2-40B4-BE49-F238E27FC236}">
                      <a16:creationId xmlns:a16="http://schemas.microsoft.com/office/drawing/2014/main" id="{B32FF23D-E2DF-47DE-9F4F-6679E60E598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06520" y="1249680"/>
                  <a:ext cx="0" cy="16510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18" name="Connettore diritto 617">
                  <a:extLst>
                    <a:ext uri="{FF2B5EF4-FFF2-40B4-BE49-F238E27FC236}">
                      <a16:creationId xmlns:a16="http://schemas.microsoft.com/office/drawing/2014/main" id="{6020A01C-2A2E-447F-A422-C4B2827AF49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06520" y="1328420"/>
                  <a:ext cx="254000" cy="0"/>
                </a:xfrm>
                <a:prstGeom prst="line">
                  <a:avLst/>
                </a:prstGeom>
                <a:ln w="12700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20" name="CasellaDiTesto 619">
                <a:extLst>
                  <a:ext uri="{FF2B5EF4-FFF2-40B4-BE49-F238E27FC236}">
                    <a16:creationId xmlns:a16="http://schemas.microsoft.com/office/drawing/2014/main" id="{C8C8FB5F-E4C3-4BEE-8751-39FFC2CA882E}"/>
                  </a:ext>
                </a:extLst>
              </p:cNvPr>
              <p:cNvSpPr txBox="1"/>
              <p:nvPr/>
            </p:nvSpPr>
            <p:spPr>
              <a:xfrm>
                <a:off x="6250823" y="3909349"/>
                <a:ext cx="54182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sz="1200" b="1" dirty="0">
                    <a:solidFill>
                      <a:srgbClr val="00B0F0"/>
                    </a:solidFill>
                  </a:rPr>
                  <a:t>A1</a:t>
                </a:r>
              </a:p>
            </p:txBody>
          </p:sp>
          <p:sp>
            <p:nvSpPr>
              <p:cNvPr id="621" name="CasellaDiTesto 620">
                <a:extLst>
                  <a:ext uri="{FF2B5EF4-FFF2-40B4-BE49-F238E27FC236}">
                    <a16:creationId xmlns:a16="http://schemas.microsoft.com/office/drawing/2014/main" id="{71A5101B-7F25-4C4F-8A11-3A671574C309}"/>
                  </a:ext>
                </a:extLst>
              </p:cNvPr>
              <p:cNvSpPr txBox="1"/>
              <p:nvPr/>
            </p:nvSpPr>
            <p:spPr>
              <a:xfrm>
                <a:off x="6275064" y="3048524"/>
                <a:ext cx="54182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sz="1200" b="1" dirty="0">
                    <a:solidFill>
                      <a:srgbClr val="00B0F0"/>
                    </a:solidFill>
                  </a:rPr>
                  <a:t>S</a:t>
                </a:r>
              </a:p>
            </p:txBody>
          </p:sp>
          <p:sp>
            <p:nvSpPr>
              <p:cNvPr id="639" name="CasellaDiTesto 638">
                <a:extLst>
                  <a:ext uri="{FF2B5EF4-FFF2-40B4-BE49-F238E27FC236}">
                    <a16:creationId xmlns:a16="http://schemas.microsoft.com/office/drawing/2014/main" id="{76DBC8CB-2708-4BE1-9249-D72CE02A52ED}"/>
                  </a:ext>
                </a:extLst>
              </p:cNvPr>
              <p:cNvSpPr txBox="1"/>
              <p:nvPr/>
            </p:nvSpPr>
            <p:spPr>
              <a:xfrm>
                <a:off x="6281040" y="2423759"/>
                <a:ext cx="54182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it-IT" sz="900" b="1" dirty="0"/>
                  <a:t>F2F</a:t>
                </a:r>
              </a:p>
            </p:txBody>
          </p:sp>
          <p:grpSp>
            <p:nvGrpSpPr>
              <p:cNvPr id="37" name="Gruppo 36">
                <a:extLst>
                  <a:ext uri="{FF2B5EF4-FFF2-40B4-BE49-F238E27FC236}">
                    <a16:creationId xmlns:a16="http://schemas.microsoft.com/office/drawing/2014/main" id="{976E31EA-3797-4804-A6FD-CCF212915B19}"/>
                  </a:ext>
                </a:extLst>
              </p:cNvPr>
              <p:cNvGrpSpPr/>
              <p:nvPr/>
            </p:nvGrpSpPr>
            <p:grpSpPr>
              <a:xfrm>
                <a:off x="6703529" y="3662258"/>
                <a:ext cx="1518996" cy="1601121"/>
                <a:chOff x="6703529" y="3662258"/>
                <a:chExt cx="1518996" cy="1601121"/>
              </a:xfrm>
            </p:grpSpPr>
            <p:cxnSp>
              <p:nvCxnSpPr>
                <p:cNvPr id="423" name="Connettore diritto 422">
                  <a:extLst>
                    <a:ext uri="{FF2B5EF4-FFF2-40B4-BE49-F238E27FC236}">
                      <a16:creationId xmlns:a16="http://schemas.microsoft.com/office/drawing/2014/main" id="{88250D06-B3F3-4C88-A121-2A557176169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6703529" y="3662258"/>
                  <a:ext cx="958654" cy="4888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35" name="Gruppo 34">
                  <a:extLst>
                    <a:ext uri="{FF2B5EF4-FFF2-40B4-BE49-F238E27FC236}">
                      <a16:creationId xmlns:a16="http://schemas.microsoft.com/office/drawing/2014/main" id="{1209023B-B51E-4775-A3D0-75F1143334F4}"/>
                    </a:ext>
                  </a:extLst>
                </p:cNvPr>
                <p:cNvGrpSpPr/>
                <p:nvPr/>
              </p:nvGrpSpPr>
              <p:grpSpPr>
                <a:xfrm>
                  <a:off x="7202747" y="3665945"/>
                  <a:ext cx="1019778" cy="1597434"/>
                  <a:chOff x="7943509" y="3673400"/>
                  <a:chExt cx="1019778" cy="1597434"/>
                </a:xfrm>
              </p:grpSpPr>
              <p:cxnSp>
                <p:nvCxnSpPr>
                  <p:cNvPr id="410" name="Connettore diritto 409">
                    <a:extLst>
                      <a:ext uri="{FF2B5EF4-FFF2-40B4-BE49-F238E27FC236}">
                        <a16:creationId xmlns:a16="http://schemas.microsoft.com/office/drawing/2014/main" id="{22E2CBE0-B015-4788-B32F-FE78BA45B18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 flipH="1">
                    <a:off x="8395944" y="4892779"/>
                    <a:ext cx="1" cy="378055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2" name="Connettore diritto 411">
                    <a:extLst>
                      <a:ext uri="{FF2B5EF4-FFF2-40B4-BE49-F238E27FC236}">
                        <a16:creationId xmlns:a16="http://schemas.microsoft.com/office/drawing/2014/main" id="{342EE2CA-FC28-4377-A12A-AC30C104BD6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8388022" y="4579039"/>
                    <a:ext cx="0" cy="155021"/>
                  </a:xfrm>
                  <a:prstGeom prst="line">
                    <a:avLst/>
                  </a:prstGeom>
                  <a:ln w="12700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34" name="Gruppo 33">
                    <a:extLst>
                      <a:ext uri="{FF2B5EF4-FFF2-40B4-BE49-F238E27FC236}">
                        <a16:creationId xmlns:a16="http://schemas.microsoft.com/office/drawing/2014/main" id="{6D1EC77D-2CA2-4DDF-AFD8-914B4A0F855C}"/>
                      </a:ext>
                    </a:extLst>
                  </p:cNvPr>
                  <p:cNvGrpSpPr/>
                  <p:nvPr/>
                </p:nvGrpSpPr>
                <p:grpSpPr>
                  <a:xfrm>
                    <a:off x="7943509" y="3673400"/>
                    <a:ext cx="1019778" cy="1216804"/>
                    <a:chOff x="7943509" y="3673400"/>
                    <a:chExt cx="1019778" cy="1216804"/>
                  </a:xfrm>
                </p:grpSpPr>
                <p:grpSp>
                  <p:nvGrpSpPr>
                    <p:cNvPr id="391" name="Gruppo 390">
                      <a:extLst>
                        <a:ext uri="{FF2B5EF4-FFF2-40B4-BE49-F238E27FC236}">
                          <a16:creationId xmlns:a16="http://schemas.microsoft.com/office/drawing/2014/main" id="{23AB55A9-B3DF-4FAA-A98F-092B93289D53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265808" y="4142882"/>
                      <a:ext cx="123499" cy="431875"/>
                      <a:chOff x="2615205" y="2416488"/>
                      <a:chExt cx="127995" cy="618811"/>
                    </a:xfrm>
                  </p:grpSpPr>
                  <p:cxnSp>
                    <p:nvCxnSpPr>
                      <p:cNvPr id="392" name="Connettore diritto 391">
                        <a:extLst>
                          <a:ext uri="{FF2B5EF4-FFF2-40B4-BE49-F238E27FC236}">
                            <a16:creationId xmlns:a16="http://schemas.microsoft.com/office/drawing/2014/main" id="{CBD315C8-CEE2-40D9-B6E1-FD6E7AF4AAD3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615205" y="2416488"/>
                        <a:ext cx="127995" cy="267445"/>
                      </a:xfrm>
                      <a:prstGeom prst="line">
                        <a:avLst/>
                      </a:prstGeom>
                      <a:ln w="12700"/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93" name="Connettore diritto 392">
                        <a:extLst>
                          <a:ext uri="{FF2B5EF4-FFF2-40B4-BE49-F238E27FC236}">
                            <a16:creationId xmlns:a16="http://schemas.microsoft.com/office/drawing/2014/main" id="{2DCBF33D-2837-4B55-B6C7-EC91A864C46E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743200" y="2683933"/>
                        <a:ext cx="0" cy="351366"/>
                      </a:xfrm>
                      <a:prstGeom prst="line">
                        <a:avLst/>
                      </a:prstGeom>
                      <a:ln w="12700"/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cxnSp>
                  <p:nvCxnSpPr>
                    <p:cNvPr id="394" name="Connettore diritto 393">
                      <a:extLst>
                        <a:ext uri="{FF2B5EF4-FFF2-40B4-BE49-F238E27FC236}">
                          <a16:creationId xmlns:a16="http://schemas.microsoft.com/office/drawing/2014/main" id="{7947E344-72E6-4F45-A4E5-293D95DC57A5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8399444" y="3673400"/>
                      <a:ext cx="1" cy="465880"/>
                    </a:xfrm>
                    <a:prstGeom prst="line">
                      <a:avLst/>
                    </a:prstGeom>
                    <a:ln w="127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grpSp>
                  <p:nvGrpSpPr>
                    <p:cNvPr id="395" name="Gruppo 394">
                      <a:extLst>
                        <a:ext uri="{FF2B5EF4-FFF2-40B4-BE49-F238E27FC236}">
                          <a16:creationId xmlns:a16="http://schemas.microsoft.com/office/drawing/2014/main" id="{A3AED34A-A356-4DF2-91C4-7FDB54E0A472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162930" y="4201104"/>
                      <a:ext cx="156694" cy="115288"/>
                      <a:chOff x="3906520" y="1249680"/>
                      <a:chExt cx="254000" cy="165100"/>
                    </a:xfrm>
                  </p:grpSpPr>
                  <p:cxnSp>
                    <p:nvCxnSpPr>
                      <p:cNvPr id="396" name="Connettore diritto 395">
                        <a:extLst>
                          <a:ext uri="{FF2B5EF4-FFF2-40B4-BE49-F238E27FC236}">
                            <a16:creationId xmlns:a16="http://schemas.microsoft.com/office/drawing/2014/main" id="{3064BE21-CB4D-4E0C-A34D-E6132AB16247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3906520" y="1414780"/>
                        <a:ext cx="167640" cy="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97" name="Connettore diritto 396">
                        <a:extLst>
                          <a:ext uri="{FF2B5EF4-FFF2-40B4-BE49-F238E27FC236}">
                            <a16:creationId xmlns:a16="http://schemas.microsoft.com/office/drawing/2014/main" id="{EC5FDF8F-60BC-4D5D-A93C-C885E882B6B8}"/>
                          </a:ext>
                        </a:extLst>
                      </p:cNvPr>
                      <p:cNvCxnSpPr/>
                      <p:nvPr/>
                    </p:nvCxnSpPr>
                    <p:spPr>
                      <a:xfrm>
                        <a:off x="3906520" y="1249680"/>
                        <a:ext cx="167640" cy="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98" name="Connettore diritto 397">
                        <a:extLst>
                          <a:ext uri="{FF2B5EF4-FFF2-40B4-BE49-F238E27FC236}">
                            <a16:creationId xmlns:a16="http://schemas.microsoft.com/office/drawing/2014/main" id="{B60BAB55-56A0-4EA6-8261-C4F3D9DE3F3B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906520" y="1249680"/>
                        <a:ext cx="0" cy="16510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399" name="Connettore diritto 398">
                        <a:extLst>
                          <a:ext uri="{FF2B5EF4-FFF2-40B4-BE49-F238E27FC236}">
                            <a16:creationId xmlns:a16="http://schemas.microsoft.com/office/drawing/2014/main" id="{3844B4D9-75CA-424D-866D-FF8AD78F4624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3906520" y="1335696"/>
                        <a:ext cx="254000" cy="0"/>
                      </a:xfrm>
                      <a:prstGeom prst="line">
                        <a:avLst/>
                      </a:prstGeom>
                      <a:ln w="127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400" name="CasellaDiTesto 399">
                      <a:extLst>
                        <a:ext uri="{FF2B5EF4-FFF2-40B4-BE49-F238E27FC236}">
                          <a16:creationId xmlns:a16="http://schemas.microsoft.com/office/drawing/2014/main" id="{E9C188E7-6D8C-4067-B112-7839E1F10AD1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7943509" y="3910144"/>
                      <a:ext cx="541820" cy="276999"/>
                    </a:xfrm>
                    <a:prstGeom prst="rect">
                      <a:avLst/>
                    </a:prstGeom>
                    <a:noFill/>
                  </p:spPr>
                  <p:txBody>
                    <a:bodyPr wrap="square" rtlCol="0">
                      <a:spAutoFit/>
                    </a:bodyPr>
                    <a:lstStyle/>
                    <a:p>
                      <a:pPr algn="ctr"/>
                      <a:r>
                        <a:rPr lang="it-IT" sz="1200" b="1" dirty="0">
                          <a:solidFill>
                            <a:srgbClr val="00B0F0"/>
                          </a:solidFill>
                        </a:rPr>
                        <a:t>A2</a:t>
                      </a:r>
                    </a:p>
                  </p:txBody>
                </p:sp>
                <p:grpSp>
                  <p:nvGrpSpPr>
                    <p:cNvPr id="401" name="Gruppo 400">
                      <a:extLst>
                        <a:ext uri="{FF2B5EF4-FFF2-40B4-BE49-F238E27FC236}">
                          <a16:creationId xmlns:a16="http://schemas.microsoft.com/office/drawing/2014/main" id="{0CBFD5A1-5147-4D38-9493-5BFC5C04371E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822530" y="4230848"/>
                      <a:ext cx="123499" cy="431875"/>
                      <a:chOff x="2615205" y="2416488"/>
                      <a:chExt cx="127995" cy="618811"/>
                    </a:xfrm>
                  </p:grpSpPr>
                  <p:cxnSp>
                    <p:nvCxnSpPr>
                      <p:cNvPr id="402" name="Connettore diritto 401">
                        <a:extLst>
                          <a:ext uri="{FF2B5EF4-FFF2-40B4-BE49-F238E27FC236}">
                            <a16:creationId xmlns:a16="http://schemas.microsoft.com/office/drawing/2014/main" id="{4AE9D576-B322-4FD0-975D-A923B8F4A5D6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615205" y="2416488"/>
                        <a:ext cx="127995" cy="267445"/>
                      </a:xfrm>
                      <a:prstGeom prst="line">
                        <a:avLst/>
                      </a:prstGeom>
                      <a:ln w="12700"/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403" name="Connettore diritto 402">
                        <a:extLst>
                          <a:ext uri="{FF2B5EF4-FFF2-40B4-BE49-F238E27FC236}">
                            <a16:creationId xmlns:a16="http://schemas.microsoft.com/office/drawing/2014/main" id="{F83AEC03-7C1F-4852-BB7A-4901C882EF35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743200" y="2683933"/>
                        <a:ext cx="0" cy="351366"/>
                      </a:xfrm>
                      <a:prstGeom prst="line">
                        <a:avLst/>
                      </a:prstGeom>
                      <a:ln w="12700"/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grpSp>
                  <p:nvGrpSpPr>
                    <p:cNvPr id="404" name="Gruppo 403">
                      <a:extLst>
                        <a:ext uri="{FF2B5EF4-FFF2-40B4-BE49-F238E27FC236}">
                          <a16:creationId xmlns:a16="http://schemas.microsoft.com/office/drawing/2014/main" id="{26B1DC8B-CF16-43EC-876D-2ED6807FCA5C}"/>
                        </a:ext>
                      </a:extLst>
                    </p:cNvPr>
                    <p:cNvGrpSpPr/>
                    <p:nvPr/>
                  </p:nvGrpSpPr>
                  <p:grpSpPr>
                    <a:xfrm>
                      <a:off x="8817387" y="3748960"/>
                      <a:ext cx="123499" cy="431875"/>
                      <a:chOff x="2615205" y="2416488"/>
                      <a:chExt cx="127995" cy="618811"/>
                    </a:xfrm>
                  </p:grpSpPr>
                  <p:cxnSp>
                    <p:nvCxnSpPr>
                      <p:cNvPr id="405" name="Connettore diritto 404">
                        <a:extLst>
                          <a:ext uri="{FF2B5EF4-FFF2-40B4-BE49-F238E27FC236}">
                            <a16:creationId xmlns:a16="http://schemas.microsoft.com/office/drawing/2014/main" id="{04717A1C-2FB3-4839-A42C-165E4A2DC8B7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615205" y="2416488"/>
                        <a:ext cx="127995" cy="267445"/>
                      </a:xfrm>
                      <a:prstGeom prst="line">
                        <a:avLst/>
                      </a:prstGeom>
                      <a:ln w="12700"/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406" name="Connettore diritto 405">
                        <a:extLst>
                          <a:ext uri="{FF2B5EF4-FFF2-40B4-BE49-F238E27FC236}">
                            <a16:creationId xmlns:a16="http://schemas.microsoft.com/office/drawing/2014/main" id="{BF1DA313-255D-4214-8F1D-E5C6FACAC046}"/>
                          </a:ext>
                        </a:extLst>
                      </p:cNvPr>
                      <p:cNvCxnSpPr>
                        <a:cxnSpLocks/>
                      </p:cNvCxnSpPr>
                      <p:nvPr/>
                    </p:nvCxnSpPr>
                    <p:spPr>
                      <a:xfrm>
                        <a:off x="2743200" y="2683933"/>
                        <a:ext cx="0" cy="351366"/>
                      </a:xfrm>
                      <a:prstGeom prst="line">
                        <a:avLst/>
                      </a:prstGeom>
                      <a:ln w="12700"/>
                    </p:spPr>
                    <p:style>
                      <a:lnRef idx="1">
                        <a:schemeClr val="dk1"/>
                      </a:lnRef>
                      <a:fillRef idx="0">
                        <a:schemeClr val="dk1"/>
                      </a:fillRef>
                      <a:effectRef idx="0">
                        <a:schemeClr val="dk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409" name="Rettangolo 408">
                      <a:extLst>
                        <a:ext uri="{FF2B5EF4-FFF2-40B4-BE49-F238E27FC236}">
                          <a16:creationId xmlns:a16="http://schemas.microsoft.com/office/drawing/2014/main" id="{0CFA7180-7F72-47F8-9971-D2813009E84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256789" y="4737804"/>
                      <a:ext cx="262466" cy="152400"/>
                    </a:xfrm>
                    <a:prstGeom prst="rect">
                      <a:avLst/>
                    </a:prstGeom>
                    <a:solidFill>
                      <a:schemeClr val="bg1">
                        <a:lumMod val="75000"/>
                      </a:schemeClr>
                    </a:solidFill>
                    <a:ln w="12700"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it-IT"/>
                    </a:p>
                  </p:txBody>
                </p:sp>
                <p:cxnSp>
                  <p:nvCxnSpPr>
                    <p:cNvPr id="422" name="Connettore diritto 421">
                      <a:extLst>
                        <a:ext uri="{FF2B5EF4-FFF2-40B4-BE49-F238E27FC236}">
                          <a16:creationId xmlns:a16="http://schemas.microsoft.com/office/drawing/2014/main" id="{2C0A29DF-2574-4724-9FE1-AF7192D40981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8386877" y="4655370"/>
                      <a:ext cx="567343" cy="3738"/>
                    </a:xfrm>
                    <a:prstGeom prst="line">
                      <a:avLst/>
                    </a:prstGeom>
                    <a:ln w="12700"/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24" name="Connettore diritto 423">
                      <a:extLst>
                        <a:ext uri="{FF2B5EF4-FFF2-40B4-BE49-F238E27FC236}">
                          <a16:creationId xmlns:a16="http://schemas.microsoft.com/office/drawing/2014/main" id="{84C74E0A-88E5-4014-B021-BC9D0D49A90F}"/>
                        </a:ext>
                      </a:extLst>
                    </p:cNvPr>
                    <p:cNvCxnSpPr>
                      <a:cxnSpLocks/>
                    </p:cNvCxnSpPr>
                    <p:nvPr/>
                  </p:nvCxnSpPr>
                  <p:spPr>
                    <a:xfrm>
                      <a:off x="8395944" y="3680105"/>
                      <a:ext cx="567343" cy="3738"/>
                    </a:xfrm>
                    <a:prstGeom prst="line">
                      <a:avLst/>
                    </a:prstGeom>
                    <a:ln w="12700"/>
                  </p:spPr>
                  <p:style>
                    <a:lnRef idx="1">
                      <a:schemeClr val="dk1"/>
                    </a:lnRef>
                    <a:fillRef idx="0">
                      <a:schemeClr val="dk1"/>
                    </a:fillRef>
                    <a:effectRef idx="0">
                      <a:schemeClr val="dk1"/>
                    </a:effectRef>
                    <a:fontRef idx="minor">
                      <a:schemeClr val="tx1"/>
                    </a:fontRef>
                  </p:style>
                </p:cxnSp>
              </p:grpSp>
            </p:grpSp>
          </p:grpSp>
        </p:grpSp>
      </p:grpSp>
      <p:cxnSp>
        <p:nvCxnSpPr>
          <p:cNvPr id="435" name="Connettore diritto 434">
            <a:extLst>
              <a:ext uri="{FF2B5EF4-FFF2-40B4-BE49-F238E27FC236}">
                <a16:creationId xmlns:a16="http://schemas.microsoft.com/office/drawing/2014/main" id="{3CF4E3BF-6B85-4568-8153-D2D5CC2ACD86}"/>
              </a:ext>
            </a:extLst>
          </p:cNvPr>
          <p:cNvCxnSpPr>
            <a:cxnSpLocks/>
          </p:cNvCxnSpPr>
          <p:nvPr/>
        </p:nvCxnSpPr>
        <p:spPr>
          <a:xfrm>
            <a:off x="9168343" y="5524815"/>
            <a:ext cx="76749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0" name="Ovale 439">
            <a:extLst>
              <a:ext uri="{FF2B5EF4-FFF2-40B4-BE49-F238E27FC236}">
                <a16:creationId xmlns:a16="http://schemas.microsoft.com/office/drawing/2014/main" id="{1E8546B7-C0B9-46F6-837E-9DCB8CBD2015}"/>
              </a:ext>
            </a:extLst>
          </p:cNvPr>
          <p:cNvSpPr/>
          <p:nvPr/>
        </p:nvSpPr>
        <p:spPr>
          <a:xfrm>
            <a:off x="8207167" y="1378527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41" name="Gruppo 440">
            <a:extLst>
              <a:ext uri="{FF2B5EF4-FFF2-40B4-BE49-F238E27FC236}">
                <a16:creationId xmlns:a16="http://schemas.microsoft.com/office/drawing/2014/main" id="{C3922797-3EA8-46D8-94A7-32FA3D8E0EBE}"/>
              </a:ext>
            </a:extLst>
          </p:cNvPr>
          <p:cNvGrpSpPr/>
          <p:nvPr/>
        </p:nvGrpSpPr>
        <p:grpSpPr>
          <a:xfrm>
            <a:off x="4732452" y="2727005"/>
            <a:ext cx="123499" cy="423166"/>
            <a:chOff x="2624231" y="2428967"/>
            <a:chExt cx="127995" cy="606332"/>
          </a:xfrm>
        </p:grpSpPr>
        <p:cxnSp>
          <p:nvCxnSpPr>
            <p:cNvPr id="442" name="Connettore diritto 441">
              <a:extLst>
                <a:ext uri="{FF2B5EF4-FFF2-40B4-BE49-F238E27FC236}">
                  <a16:creationId xmlns:a16="http://schemas.microsoft.com/office/drawing/2014/main" id="{6CBC5199-8C96-479C-8FEB-B10256F7F0F7}"/>
                </a:ext>
              </a:extLst>
            </p:cNvPr>
            <p:cNvCxnSpPr>
              <a:cxnSpLocks/>
            </p:cNvCxnSpPr>
            <p:nvPr/>
          </p:nvCxnSpPr>
          <p:spPr>
            <a:xfrm>
              <a:off x="2624231" y="2428967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3" name="Connettore diritto 442">
              <a:extLst>
                <a:ext uri="{FF2B5EF4-FFF2-40B4-BE49-F238E27FC236}">
                  <a16:creationId xmlns:a16="http://schemas.microsoft.com/office/drawing/2014/main" id="{CA50CB02-92B4-4B68-BDAB-CA55309E3E02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44" name="Gruppo 443">
            <a:extLst>
              <a:ext uri="{FF2B5EF4-FFF2-40B4-BE49-F238E27FC236}">
                <a16:creationId xmlns:a16="http://schemas.microsoft.com/office/drawing/2014/main" id="{FE75EC3A-E982-4D7C-897B-EE8B73ABD0B6}"/>
              </a:ext>
            </a:extLst>
          </p:cNvPr>
          <p:cNvGrpSpPr/>
          <p:nvPr/>
        </p:nvGrpSpPr>
        <p:grpSpPr>
          <a:xfrm>
            <a:off x="4848443" y="3323782"/>
            <a:ext cx="130574" cy="432000"/>
            <a:chOff x="5173134" y="3122084"/>
            <a:chExt cx="158663" cy="613832"/>
          </a:xfrm>
        </p:grpSpPr>
        <p:cxnSp>
          <p:nvCxnSpPr>
            <p:cNvPr id="445" name="Connettore diritto 444">
              <a:extLst>
                <a:ext uri="{FF2B5EF4-FFF2-40B4-BE49-F238E27FC236}">
                  <a16:creationId xmlns:a16="http://schemas.microsoft.com/office/drawing/2014/main" id="{10AEB5E5-48AE-4B7B-94CF-5BB7CC1E69DB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6" name="Connettore diritto 445">
              <a:extLst>
                <a:ext uri="{FF2B5EF4-FFF2-40B4-BE49-F238E27FC236}">
                  <a16:creationId xmlns:a16="http://schemas.microsoft.com/office/drawing/2014/main" id="{A6679AC1-C494-4FD8-977B-6675A094B0BB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7" name="Connettore diritto 446">
              <a:extLst>
                <a:ext uri="{FF2B5EF4-FFF2-40B4-BE49-F238E27FC236}">
                  <a16:creationId xmlns:a16="http://schemas.microsoft.com/office/drawing/2014/main" id="{57E95808-EFD8-41AE-912D-D5FE49C2444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448" name="Connettore diritto 447">
            <a:extLst>
              <a:ext uri="{FF2B5EF4-FFF2-40B4-BE49-F238E27FC236}">
                <a16:creationId xmlns:a16="http://schemas.microsoft.com/office/drawing/2014/main" id="{B561E104-0BC7-488C-B4DB-4FBA9BDE88DC}"/>
              </a:ext>
            </a:extLst>
          </p:cNvPr>
          <p:cNvCxnSpPr>
            <a:cxnSpLocks/>
          </p:cNvCxnSpPr>
          <p:nvPr/>
        </p:nvCxnSpPr>
        <p:spPr>
          <a:xfrm>
            <a:off x="4847242" y="3148896"/>
            <a:ext cx="0" cy="22759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1" name="Rettangolo 450">
            <a:extLst>
              <a:ext uri="{FF2B5EF4-FFF2-40B4-BE49-F238E27FC236}">
                <a16:creationId xmlns:a16="http://schemas.microsoft.com/office/drawing/2014/main" id="{92D203CD-EA51-49D2-B631-4E5424B0A8C9}"/>
              </a:ext>
            </a:extLst>
          </p:cNvPr>
          <p:cNvSpPr/>
          <p:nvPr/>
        </p:nvSpPr>
        <p:spPr>
          <a:xfrm>
            <a:off x="4716009" y="3738895"/>
            <a:ext cx="262466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52" name="Gruppo 451">
            <a:extLst>
              <a:ext uri="{FF2B5EF4-FFF2-40B4-BE49-F238E27FC236}">
                <a16:creationId xmlns:a16="http://schemas.microsoft.com/office/drawing/2014/main" id="{5C253ADD-DCBF-4185-AF1C-2F637054315D}"/>
              </a:ext>
            </a:extLst>
          </p:cNvPr>
          <p:cNvGrpSpPr/>
          <p:nvPr/>
        </p:nvGrpSpPr>
        <p:grpSpPr>
          <a:xfrm>
            <a:off x="5516782" y="2716751"/>
            <a:ext cx="123499" cy="423166"/>
            <a:chOff x="2624231" y="2428967"/>
            <a:chExt cx="127995" cy="606332"/>
          </a:xfrm>
        </p:grpSpPr>
        <p:cxnSp>
          <p:nvCxnSpPr>
            <p:cNvPr id="453" name="Connettore diritto 452">
              <a:extLst>
                <a:ext uri="{FF2B5EF4-FFF2-40B4-BE49-F238E27FC236}">
                  <a16:creationId xmlns:a16="http://schemas.microsoft.com/office/drawing/2014/main" id="{80DCD897-92D6-4B5F-9CCF-13F7B3B829E2}"/>
                </a:ext>
              </a:extLst>
            </p:cNvPr>
            <p:cNvCxnSpPr>
              <a:cxnSpLocks/>
            </p:cNvCxnSpPr>
            <p:nvPr/>
          </p:nvCxnSpPr>
          <p:spPr>
            <a:xfrm>
              <a:off x="2624231" y="2428967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4" name="Connettore diritto 453">
              <a:extLst>
                <a:ext uri="{FF2B5EF4-FFF2-40B4-BE49-F238E27FC236}">
                  <a16:creationId xmlns:a16="http://schemas.microsoft.com/office/drawing/2014/main" id="{849DE505-D6F6-4A7E-AC0A-F9A5B706F514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55" name="Gruppo 454">
            <a:extLst>
              <a:ext uri="{FF2B5EF4-FFF2-40B4-BE49-F238E27FC236}">
                <a16:creationId xmlns:a16="http://schemas.microsoft.com/office/drawing/2014/main" id="{1C534272-906C-419F-B1B3-9E213D3977DB}"/>
              </a:ext>
            </a:extLst>
          </p:cNvPr>
          <p:cNvGrpSpPr/>
          <p:nvPr/>
        </p:nvGrpSpPr>
        <p:grpSpPr>
          <a:xfrm>
            <a:off x="5632773" y="3313528"/>
            <a:ext cx="130574" cy="432000"/>
            <a:chOff x="5173134" y="3122084"/>
            <a:chExt cx="158663" cy="613832"/>
          </a:xfrm>
        </p:grpSpPr>
        <p:cxnSp>
          <p:nvCxnSpPr>
            <p:cNvPr id="456" name="Connettore diritto 455">
              <a:extLst>
                <a:ext uri="{FF2B5EF4-FFF2-40B4-BE49-F238E27FC236}">
                  <a16:creationId xmlns:a16="http://schemas.microsoft.com/office/drawing/2014/main" id="{498B90BC-597E-46ED-88F2-9A32DA9835B5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7" name="Connettore diritto 456">
              <a:extLst>
                <a:ext uri="{FF2B5EF4-FFF2-40B4-BE49-F238E27FC236}">
                  <a16:creationId xmlns:a16="http://schemas.microsoft.com/office/drawing/2014/main" id="{BDBFA321-05E8-43FA-8DFB-53F25058EAE5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9" name="Connettore diritto 458">
              <a:extLst>
                <a:ext uri="{FF2B5EF4-FFF2-40B4-BE49-F238E27FC236}">
                  <a16:creationId xmlns:a16="http://schemas.microsoft.com/office/drawing/2014/main" id="{49B945A3-8EDE-4609-8D71-1322D871B50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460" name="Connettore diritto 459">
            <a:extLst>
              <a:ext uri="{FF2B5EF4-FFF2-40B4-BE49-F238E27FC236}">
                <a16:creationId xmlns:a16="http://schemas.microsoft.com/office/drawing/2014/main" id="{6714BCB9-15A3-450E-818A-12730F05C285}"/>
              </a:ext>
            </a:extLst>
          </p:cNvPr>
          <p:cNvCxnSpPr>
            <a:cxnSpLocks/>
          </p:cNvCxnSpPr>
          <p:nvPr/>
        </p:nvCxnSpPr>
        <p:spPr>
          <a:xfrm>
            <a:off x="5631572" y="3138642"/>
            <a:ext cx="0" cy="22759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1" name="Rettangolo 460">
            <a:extLst>
              <a:ext uri="{FF2B5EF4-FFF2-40B4-BE49-F238E27FC236}">
                <a16:creationId xmlns:a16="http://schemas.microsoft.com/office/drawing/2014/main" id="{1180E2CA-94AE-4FCF-B7A7-E6602F445862}"/>
              </a:ext>
            </a:extLst>
          </p:cNvPr>
          <p:cNvSpPr/>
          <p:nvPr/>
        </p:nvSpPr>
        <p:spPr>
          <a:xfrm>
            <a:off x="5500339" y="3728641"/>
            <a:ext cx="262466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462" name="Connettore diritto 461">
            <a:extLst>
              <a:ext uri="{FF2B5EF4-FFF2-40B4-BE49-F238E27FC236}">
                <a16:creationId xmlns:a16="http://schemas.microsoft.com/office/drawing/2014/main" id="{E62DD566-E4FB-4D97-98CC-007A4630F50F}"/>
              </a:ext>
            </a:extLst>
          </p:cNvPr>
          <p:cNvCxnSpPr>
            <a:cxnSpLocks/>
          </p:cNvCxnSpPr>
          <p:nvPr/>
        </p:nvCxnSpPr>
        <p:spPr>
          <a:xfrm>
            <a:off x="5640281" y="3883531"/>
            <a:ext cx="0" cy="22759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3" name="Connettore diritto 462">
            <a:extLst>
              <a:ext uri="{FF2B5EF4-FFF2-40B4-BE49-F238E27FC236}">
                <a16:creationId xmlns:a16="http://schemas.microsoft.com/office/drawing/2014/main" id="{FE66D6C0-D2BB-40BA-B428-A28B4CA38FA2}"/>
              </a:ext>
            </a:extLst>
          </p:cNvPr>
          <p:cNvCxnSpPr>
            <a:cxnSpLocks/>
          </p:cNvCxnSpPr>
          <p:nvPr/>
        </p:nvCxnSpPr>
        <p:spPr>
          <a:xfrm>
            <a:off x="4855951" y="3891295"/>
            <a:ext cx="0" cy="22759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5" name="Connettore diritto 464">
            <a:extLst>
              <a:ext uri="{FF2B5EF4-FFF2-40B4-BE49-F238E27FC236}">
                <a16:creationId xmlns:a16="http://schemas.microsoft.com/office/drawing/2014/main" id="{AC660ACC-8EED-47DA-9974-EDDDA6EC750C}"/>
              </a:ext>
            </a:extLst>
          </p:cNvPr>
          <p:cNvCxnSpPr>
            <a:cxnSpLocks/>
          </p:cNvCxnSpPr>
          <p:nvPr/>
        </p:nvCxnSpPr>
        <p:spPr>
          <a:xfrm flipH="1">
            <a:off x="4867016" y="4111123"/>
            <a:ext cx="773265" cy="889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2" name="Connettore diritto 471">
            <a:extLst>
              <a:ext uri="{FF2B5EF4-FFF2-40B4-BE49-F238E27FC236}">
                <a16:creationId xmlns:a16="http://schemas.microsoft.com/office/drawing/2014/main" id="{AB5D99F1-0772-4C7F-9CEA-43D82D917AC2}"/>
              </a:ext>
            </a:extLst>
          </p:cNvPr>
          <p:cNvCxnSpPr>
            <a:cxnSpLocks/>
          </p:cNvCxnSpPr>
          <p:nvPr/>
        </p:nvCxnSpPr>
        <p:spPr>
          <a:xfrm flipH="1">
            <a:off x="1747535" y="2212812"/>
            <a:ext cx="2433472" cy="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3" name="Connettore diritto 472">
            <a:extLst>
              <a:ext uri="{FF2B5EF4-FFF2-40B4-BE49-F238E27FC236}">
                <a16:creationId xmlns:a16="http://schemas.microsoft.com/office/drawing/2014/main" id="{11492FAF-AEA5-4344-8E9D-9F1246C1E6B2}"/>
              </a:ext>
            </a:extLst>
          </p:cNvPr>
          <p:cNvCxnSpPr>
            <a:cxnSpLocks/>
          </p:cNvCxnSpPr>
          <p:nvPr/>
        </p:nvCxnSpPr>
        <p:spPr>
          <a:xfrm flipV="1">
            <a:off x="4178488" y="2212349"/>
            <a:ext cx="0" cy="190653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4" name="Connettore diritto 473">
            <a:extLst>
              <a:ext uri="{FF2B5EF4-FFF2-40B4-BE49-F238E27FC236}">
                <a16:creationId xmlns:a16="http://schemas.microsoft.com/office/drawing/2014/main" id="{5BE18A21-4DA7-4BCB-ACFE-ADC16B665B05}"/>
              </a:ext>
            </a:extLst>
          </p:cNvPr>
          <p:cNvCxnSpPr>
            <a:cxnSpLocks/>
          </p:cNvCxnSpPr>
          <p:nvPr/>
        </p:nvCxnSpPr>
        <p:spPr>
          <a:xfrm>
            <a:off x="4179627" y="4121110"/>
            <a:ext cx="687389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8" name="Connettore diritto 477">
            <a:extLst>
              <a:ext uri="{FF2B5EF4-FFF2-40B4-BE49-F238E27FC236}">
                <a16:creationId xmlns:a16="http://schemas.microsoft.com/office/drawing/2014/main" id="{EA9A12E4-1BEE-4E83-AC35-6A297526AABC}"/>
              </a:ext>
            </a:extLst>
          </p:cNvPr>
          <p:cNvCxnSpPr>
            <a:cxnSpLocks/>
          </p:cNvCxnSpPr>
          <p:nvPr/>
        </p:nvCxnSpPr>
        <p:spPr>
          <a:xfrm flipH="1" flipV="1">
            <a:off x="1337150" y="1953219"/>
            <a:ext cx="1286532" cy="106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0" name="Connettore diritto 479">
            <a:extLst>
              <a:ext uri="{FF2B5EF4-FFF2-40B4-BE49-F238E27FC236}">
                <a16:creationId xmlns:a16="http://schemas.microsoft.com/office/drawing/2014/main" id="{63098454-0E98-4FB4-B6D7-C8492A3EC3CF}"/>
              </a:ext>
            </a:extLst>
          </p:cNvPr>
          <p:cNvCxnSpPr>
            <a:cxnSpLocks/>
          </p:cNvCxnSpPr>
          <p:nvPr/>
        </p:nvCxnSpPr>
        <p:spPr>
          <a:xfrm flipH="1" flipV="1">
            <a:off x="2869907" y="1954911"/>
            <a:ext cx="2790456" cy="1372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2" name="Connettore diritto 481">
            <a:extLst>
              <a:ext uri="{FF2B5EF4-FFF2-40B4-BE49-F238E27FC236}">
                <a16:creationId xmlns:a16="http://schemas.microsoft.com/office/drawing/2014/main" id="{7C95BE4D-2D55-41A6-87B5-B9A5E425B6E0}"/>
              </a:ext>
            </a:extLst>
          </p:cNvPr>
          <p:cNvCxnSpPr>
            <a:cxnSpLocks/>
          </p:cNvCxnSpPr>
          <p:nvPr/>
        </p:nvCxnSpPr>
        <p:spPr>
          <a:xfrm flipV="1">
            <a:off x="4855951" y="1955970"/>
            <a:ext cx="11065" cy="76668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3" name="Connettore diritto 492">
            <a:extLst>
              <a:ext uri="{FF2B5EF4-FFF2-40B4-BE49-F238E27FC236}">
                <a16:creationId xmlns:a16="http://schemas.microsoft.com/office/drawing/2014/main" id="{AB4365CA-6B78-435D-8D29-4059482952EC}"/>
              </a:ext>
            </a:extLst>
          </p:cNvPr>
          <p:cNvCxnSpPr>
            <a:cxnSpLocks/>
          </p:cNvCxnSpPr>
          <p:nvPr/>
        </p:nvCxnSpPr>
        <p:spPr>
          <a:xfrm flipV="1">
            <a:off x="5649298" y="1958180"/>
            <a:ext cx="11065" cy="766683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4" name="Connettore diritto 513">
            <a:extLst>
              <a:ext uri="{FF2B5EF4-FFF2-40B4-BE49-F238E27FC236}">
                <a16:creationId xmlns:a16="http://schemas.microsoft.com/office/drawing/2014/main" id="{3D36F260-7CCF-4541-8E70-F388BD3E881C}"/>
              </a:ext>
            </a:extLst>
          </p:cNvPr>
          <p:cNvCxnSpPr>
            <a:cxnSpLocks/>
          </p:cNvCxnSpPr>
          <p:nvPr/>
        </p:nvCxnSpPr>
        <p:spPr>
          <a:xfrm flipV="1">
            <a:off x="1534175" y="3924585"/>
            <a:ext cx="1739638" cy="7311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5" name="Connettore diritto 514">
            <a:extLst>
              <a:ext uri="{FF2B5EF4-FFF2-40B4-BE49-F238E27FC236}">
                <a16:creationId xmlns:a16="http://schemas.microsoft.com/office/drawing/2014/main" id="{B7F06444-2B6B-4C79-B736-4E4D11476A90}"/>
              </a:ext>
            </a:extLst>
          </p:cNvPr>
          <p:cNvCxnSpPr>
            <a:cxnSpLocks/>
          </p:cNvCxnSpPr>
          <p:nvPr/>
        </p:nvCxnSpPr>
        <p:spPr>
          <a:xfrm>
            <a:off x="1323570" y="4110365"/>
            <a:ext cx="2183240" cy="342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7" name="Connettore diritto 516">
            <a:extLst>
              <a:ext uri="{FF2B5EF4-FFF2-40B4-BE49-F238E27FC236}">
                <a16:creationId xmlns:a16="http://schemas.microsoft.com/office/drawing/2014/main" id="{AC512178-B4C4-43B2-BC6F-F83CEF5D6AF1}"/>
              </a:ext>
            </a:extLst>
          </p:cNvPr>
          <p:cNvCxnSpPr>
            <a:cxnSpLocks/>
          </p:cNvCxnSpPr>
          <p:nvPr/>
        </p:nvCxnSpPr>
        <p:spPr>
          <a:xfrm flipV="1">
            <a:off x="3500277" y="3914495"/>
            <a:ext cx="0" cy="201075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9" name="Connettore diritto 518">
            <a:extLst>
              <a:ext uri="{FF2B5EF4-FFF2-40B4-BE49-F238E27FC236}">
                <a16:creationId xmlns:a16="http://schemas.microsoft.com/office/drawing/2014/main" id="{D1FA752C-988E-4605-B0B3-A8809D6ED46B}"/>
              </a:ext>
            </a:extLst>
          </p:cNvPr>
          <p:cNvCxnSpPr>
            <a:cxnSpLocks/>
          </p:cNvCxnSpPr>
          <p:nvPr/>
        </p:nvCxnSpPr>
        <p:spPr>
          <a:xfrm flipV="1">
            <a:off x="1080061" y="4304195"/>
            <a:ext cx="2647805" cy="622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0" name="Connettore diritto 519">
            <a:extLst>
              <a:ext uri="{FF2B5EF4-FFF2-40B4-BE49-F238E27FC236}">
                <a16:creationId xmlns:a16="http://schemas.microsoft.com/office/drawing/2014/main" id="{7D2F034A-45EC-4667-98A4-347AD720632B}"/>
              </a:ext>
            </a:extLst>
          </p:cNvPr>
          <p:cNvCxnSpPr>
            <a:cxnSpLocks/>
          </p:cNvCxnSpPr>
          <p:nvPr/>
        </p:nvCxnSpPr>
        <p:spPr>
          <a:xfrm flipV="1">
            <a:off x="3727866" y="3914587"/>
            <a:ext cx="0" cy="39539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22" name="Ovale 521">
            <a:extLst>
              <a:ext uri="{FF2B5EF4-FFF2-40B4-BE49-F238E27FC236}">
                <a16:creationId xmlns:a16="http://schemas.microsoft.com/office/drawing/2014/main" id="{F69C5FD8-E5BE-4F7B-8B9D-D6A3BC352446}"/>
              </a:ext>
            </a:extLst>
          </p:cNvPr>
          <p:cNvSpPr/>
          <p:nvPr/>
        </p:nvSpPr>
        <p:spPr>
          <a:xfrm>
            <a:off x="1064523" y="4287126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24" name="Ovale 523">
            <a:extLst>
              <a:ext uri="{FF2B5EF4-FFF2-40B4-BE49-F238E27FC236}">
                <a16:creationId xmlns:a16="http://schemas.microsoft.com/office/drawing/2014/main" id="{0FF2BE25-66CD-41BD-AC3C-6F60573CC635}"/>
              </a:ext>
            </a:extLst>
          </p:cNvPr>
          <p:cNvSpPr/>
          <p:nvPr/>
        </p:nvSpPr>
        <p:spPr>
          <a:xfrm>
            <a:off x="1289213" y="4087398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25" name="Ovale 524">
            <a:extLst>
              <a:ext uri="{FF2B5EF4-FFF2-40B4-BE49-F238E27FC236}">
                <a16:creationId xmlns:a16="http://schemas.microsoft.com/office/drawing/2014/main" id="{DCFEE3DA-9F4D-4C06-A04A-7DE2838348DB}"/>
              </a:ext>
            </a:extLst>
          </p:cNvPr>
          <p:cNvSpPr/>
          <p:nvPr/>
        </p:nvSpPr>
        <p:spPr>
          <a:xfrm>
            <a:off x="1510861" y="3912559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26" name="CasellaDiTesto 525">
            <a:extLst>
              <a:ext uri="{FF2B5EF4-FFF2-40B4-BE49-F238E27FC236}">
                <a16:creationId xmlns:a16="http://schemas.microsoft.com/office/drawing/2014/main" id="{A89E7A9C-18C0-4241-A04A-8ED00B9FDEF8}"/>
              </a:ext>
            </a:extLst>
          </p:cNvPr>
          <p:cNvSpPr txBox="1"/>
          <p:nvPr/>
        </p:nvSpPr>
        <p:spPr>
          <a:xfrm>
            <a:off x="8260902" y="3973902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K1B</a:t>
            </a:r>
          </a:p>
        </p:txBody>
      </p:sp>
      <p:sp>
        <p:nvSpPr>
          <p:cNvPr id="527" name="CasellaDiTesto 526">
            <a:extLst>
              <a:ext uri="{FF2B5EF4-FFF2-40B4-BE49-F238E27FC236}">
                <a16:creationId xmlns:a16="http://schemas.microsoft.com/office/drawing/2014/main" id="{5600D0A9-8266-4E40-B0D2-42691FD64BAD}"/>
              </a:ext>
            </a:extLst>
          </p:cNvPr>
          <p:cNvSpPr txBox="1"/>
          <p:nvPr/>
        </p:nvSpPr>
        <p:spPr>
          <a:xfrm>
            <a:off x="9220840" y="3961605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K2B</a:t>
            </a:r>
          </a:p>
        </p:txBody>
      </p:sp>
      <p:sp>
        <p:nvSpPr>
          <p:cNvPr id="529" name="CasellaDiTesto 528">
            <a:extLst>
              <a:ext uri="{FF2B5EF4-FFF2-40B4-BE49-F238E27FC236}">
                <a16:creationId xmlns:a16="http://schemas.microsoft.com/office/drawing/2014/main" id="{AE0B47E2-8DC2-4AB3-9822-A1D2AA7EB94A}"/>
              </a:ext>
            </a:extLst>
          </p:cNvPr>
          <p:cNvSpPr txBox="1"/>
          <p:nvPr/>
        </p:nvSpPr>
        <p:spPr>
          <a:xfrm>
            <a:off x="8272927" y="4443895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K3A</a:t>
            </a:r>
          </a:p>
        </p:txBody>
      </p:sp>
      <p:sp>
        <p:nvSpPr>
          <p:cNvPr id="530" name="CasellaDiTesto 529">
            <a:extLst>
              <a:ext uri="{FF2B5EF4-FFF2-40B4-BE49-F238E27FC236}">
                <a16:creationId xmlns:a16="http://schemas.microsoft.com/office/drawing/2014/main" id="{882E92AD-14F7-4326-97CD-C972E259D2E8}"/>
              </a:ext>
            </a:extLst>
          </p:cNvPr>
          <p:cNvSpPr txBox="1"/>
          <p:nvPr/>
        </p:nvSpPr>
        <p:spPr>
          <a:xfrm>
            <a:off x="9225899" y="4448883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K4A</a:t>
            </a:r>
          </a:p>
        </p:txBody>
      </p:sp>
      <p:sp>
        <p:nvSpPr>
          <p:cNvPr id="533" name="CasellaDiTesto 532">
            <a:extLst>
              <a:ext uri="{FF2B5EF4-FFF2-40B4-BE49-F238E27FC236}">
                <a16:creationId xmlns:a16="http://schemas.microsoft.com/office/drawing/2014/main" id="{3A4772ED-EA19-4FED-B849-2A253677B3B1}"/>
              </a:ext>
            </a:extLst>
          </p:cNvPr>
          <p:cNvSpPr txBox="1"/>
          <p:nvPr/>
        </p:nvSpPr>
        <p:spPr>
          <a:xfrm>
            <a:off x="7692296" y="4954635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K3A</a:t>
            </a:r>
          </a:p>
        </p:txBody>
      </p:sp>
      <p:sp>
        <p:nvSpPr>
          <p:cNvPr id="534" name="CasellaDiTesto 533">
            <a:extLst>
              <a:ext uri="{FF2B5EF4-FFF2-40B4-BE49-F238E27FC236}">
                <a16:creationId xmlns:a16="http://schemas.microsoft.com/office/drawing/2014/main" id="{6DD05D5F-37E6-4ADF-BFA1-5A38546C607C}"/>
              </a:ext>
            </a:extLst>
          </p:cNvPr>
          <p:cNvSpPr txBox="1"/>
          <p:nvPr/>
        </p:nvSpPr>
        <p:spPr>
          <a:xfrm>
            <a:off x="8644924" y="4954635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K4A</a:t>
            </a:r>
          </a:p>
        </p:txBody>
      </p:sp>
      <p:sp>
        <p:nvSpPr>
          <p:cNvPr id="535" name="CasellaDiTesto 534">
            <a:extLst>
              <a:ext uri="{FF2B5EF4-FFF2-40B4-BE49-F238E27FC236}">
                <a16:creationId xmlns:a16="http://schemas.microsoft.com/office/drawing/2014/main" id="{77BCE669-45B7-4C04-A041-9B282A491F7A}"/>
              </a:ext>
            </a:extLst>
          </p:cNvPr>
          <p:cNvSpPr txBox="1"/>
          <p:nvPr/>
        </p:nvSpPr>
        <p:spPr>
          <a:xfrm>
            <a:off x="4307513" y="2676222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K3A</a:t>
            </a:r>
          </a:p>
        </p:txBody>
      </p:sp>
      <p:sp>
        <p:nvSpPr>
          <p:cNvPr id="537" name="CasellaDiTesto 536">
            <a:extLst>
              <a:ext uri="{FF2B5EF4-FFF2-40B4-BE49-F238E27FC236}">
                <a16:creationId xmlns:a16="http://schemas.microsoft.com/office/drawing/2014/main" id="{6FFB1DBB-4ECF-484E-8501-841880ECBD7E}"/>
              </a:ext>
            </a:extLst>
          </p:cNvPr>
          <p:cNvSpPr txBox="1"/>
          <p:nvPr/>
        </p:nvSpPr>
        <p:spPr>
          <a:xfrm>
            <a:off x="4286983" y="3313584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K2B</a:t>
            </a:r>
          </a:p>
        </p:txBody>
      </p:sp>
      <p:sp>
        <p:nvSpPr>
          <p:cNvPr id="539" name="CasellaDiTesto 538">
            <a:extLst>
              <a:ext uri="{FF2B5EF4-FFF2-40B4-BE49-F238E27FC236}">
                <a16:creationId xmlns:a16="http://schemas.microsoft.com/office/drawing/2014/main" id="{806714D5-5E6E-4775-89A6-048ADFAF2AF1}"/>
              </a:ext>
            </a:extLst>
          </p:cNvPr>
          <p:cNvSpPr txBox="1"/>
          <p:nvPr/>
        </p:nvSpPr>
        <p:spPr>
          <a:xfrm>
            <a:off x="4294946" y="3699679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K1B</a:t>
            </a:r>
          </a:p>
        </p:txBody>
      </p:sp>
      <p:sp>
        <p:nvSpPr>
          <p:cNvPr id="544" name="CasellaDiTesto 543">
            <a:extLst>
              <a:ext uri="{FF2B5EF4-FFF2-40B4-BE49-F238E27FC236}">
                <a16:creationId xmlns:a16="http://schemas.microsoft.com/office/drawing/2014/main" id="{62045777-32A4-4A7B-B0E6-3717727E1BC6}"/>
              </a:ext>
            </a:extLst>
          </p:cNvPr>
          <p:cNvSpPr txBox="1"/>
          <p:nvPr/>
        </p:nvSpPr>
        <p:spPr>
          <a:xfrm>
            <a:off x="5083727" y="2708470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K4A</a:t>
            </a:r>
          </a:p>
        </p:txBody>
      </p:sp>
      <p:sp>
        <p:nvSpPr>
          <p:cNvPr id="545" name="CasellaDiTesto 544">
            <a:extLst>
              <a:ext uri="{FF2B5EF4-FFF2-40B4-BE49-F238E27FC236}">
                <a16:creationId xmlns:a16="http://schemas.microsoft.com/office/drawing/2014/main" id="{E14C6E30-1132-4078-AC90-7DA134250705}"/>
              </a:ext>
            </a:extLst>
          </p:cNvPr>
          <p:cNvSpPr txBox="1"/>
          <p:nvPr/>
        </p:nvSpPr>
        <p:spPr>
          <a:xfrm>
            <a:off x="5071499" y="3701064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K2B</a:t>
            </a:r>
          </a:p>
        </p:txBody>
      </p:sp>
      <p:sp>
        <p:nvSpPr>
          <p:cNvPr id="549" name="CasellaDiTesto 548">
            <a:extLst>
              <a:ext uri="{FF2B5EF4-FFF2-40B4-BE49-F238E27FC236}">
                <a16:creationId xmlns:a16="http://schemas.microsoft.com/office/drawing/2014/main" id="{9CE02617-3E85-466D-B1D6-BD98DC596A5A}"/>
              </a:ext>
            </a:extLst>
          </p:cNvPr>
          <p:cNvSpPr txBox="1"/>
          <p:nvPr/>
        </p:nvSpPr>
        <p:spPr>
          <a:xfrm>
            <a:off x="5073539" y="3348902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K1B</a:t>
            </a:r>
          </a:p>
        </p:txBody>
      </p:sp>
      <p:grpSp>
        <p:nvGrpSpPr>
          <p:cNvPr id="550" name="Gruppo 549">
            <a:extLst>
              <a:ext uri="{FF2B5EF4-FFF2-40B4-BE49-F238E27FC236}">
                <a16:creationId xmlns:a16="http://schemas.microsoft.com/office/drawing/2014/main" id="{B4D226B6-5CA3-49EC-8E36-293374A1EE59}"/>
              </a:ext>
            </a:extLst>
          </p:cNvPr>
          <p:cNvGrpSpPr/>
          <p:nvPr/>
        </p:nvGrpSpPr>
        <p:grpSpPr>
          <a:xfrm>
            <a:off x="11114422" y="4974962"/>
            <a:ext cx="338667" cy="338667"/>
            <a:chOff x="3953933" y="3259666"/>
            <a:chExt cx="338667" cy="338667"/>
          </a:xfrm>
          <a:noFill/>
        </p:grpSpPr>
        <p:sp>
          <p:nvSpPr>
            <p:cNvPr id="551" name="Ovale 550">
              <a:extLst>
                <a:ext uri="{FF2B5EF4-FFF2-40B4-BE49-F238E27FC236}">
                  <a16:creationId xmlns:a16="http://schemas.microsoft.com/office/drawing/2014/main" id="{F96925A6-AE62-4D33-999B-00E5C0BF9CB0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553" name="Connettore diritto 552">
              <a:extLst>
                <a:ext uri="{FF2B5EF4-FFF2-40B4-BE49-F238E27FC236}">
                  <a16:creationId xmlns:a16="http://schemas.microsoft.com/office/drawing/2014/main" id="{02DAE952-6957-4E90-8AEB-D5D67B577374}"/>
                </a:ext>
              </a:extLst>
            </p:cNvPr>
            <p:cNvCxnSpPr>
              <a:stCxn id="551" idx="1"/>
              <a:endCxn id="551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4" name="Connettore diritto 553">
              <a:extLst>
                <a:ext uri="{FF2B5EF4-FFF2-40B4-BE49-F238E27FC236}">
                  <a16:creationId xmlns:a16="http://schemas.microsoft.com/office/drawing/2014/main" id="{31E85EA8-2DD5-407B-BBF5-653352468BDE}"/>
                </a:ext>
              </a:extLst>
            </p:cNvPr>
            <p:cNvCxnSpPr>
              <a:stCxn id="551" idx="7"/>
              <a:endCxn id="551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5" name="Gruppo 554">
            <a:extLst>
              <a:ext uri="{FF2B5EF4-FFF2-40B4-BE49-F238E27FC236}">
                <a16:creationId xmlns:a16="http://schemas.microsoft.com/office/drawing/2014/main" id="{1C72982D-0825-4F33-B8E1-4758F6858A62}"/>
              </a:ext>
            </a:extLst>
          </p:cNvPr>
          <p:cNvGrpSpPr/>
          <p:nvPr/>
        </p:nvGrpSpPr>
        <p:grpSpPr>
          <a:xfrm>
            <a:off x="10632423" y="4974963"/>
            <a:ext cx="338667" cy="338667"/>
            <a:chOff x="3953933" y="3259666"/>
            <a:chExt cx="338667" cy="338667"/>
          </a:xfrm>
          <a:noFill/>
        </p:grpSpPr>
        <p:sp>
          <p:nvSpPr>
            <p:cNvPr id="556" name="Ovale 555">
              <a:extLst>
                <a:ext uri="{FF2B5EF4-FFF2-40B4-BE49-F238E27FC236}">
                  <a16:creationId xmlns:a16="http://schemas.microsoft.com/office/drawing/2014/main" id="{1C009633-5E4D-41BC-A340-D020ECA3C827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557" name="Connettore diritto 556">
              <a:extLst>
                <a:ext uri="{FF2B5EF4-FFF2-40B4-BE49-F238E27FC236}">
                  <a16:creationId xmlns:a16="http://schemas.microsoft.com/office/drawing/2014/main" id="{DBA83DFA-4928-4814-B990-BE631510685A}"/>
                </a:ext>
              </a:extLst>
            </p:cNvPr>
            <p:cNvCxnSpPr>
              <a:stCxn id="556" idx="1"/>
              <a:endCxn id="556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8" name="Connettore diritto 557">
              <a:extLst>
                <a:ext uri="{FF2B5EF4-FFF2-40B4-BE49-F238E27FC236}">
                  <a16:creationId xmlns:a16="http://schemas.microsoft.com/office/drawing/2014/main" id="{A1AADF76-2D69-4AD3-8BD0-0B8D7C26847E}"/>
                </a:ext>
              </a:extLst>
            </p:cNvPr>
            <p:cNvCxnSpPr>
              <a:stCxn id="556" idx="7"/>
              <a:endCxn id="556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9" name="Gruppo 558">
            <a:extLst>
              <a:ext uri="{FF2B5EF4-FFF2-40B4-BE49-F238E27FC236}">
                <a16:creationId xmlns:a16="http://schemas.microsoft.com/office/drawing/2014/main" id="{0CA77224-8619-4DEB-BA4B-9DC7DA3EEB1D}"/>
              </a:ext>
            </a:extLst>
          </p:cNvPr>
          <p:cNvGrpSpPr/>
          <p:nvPr/>
        </p:nvGrpSpPr>
        <p:grpSpPr>
          <a:xfrm>
            <a:off x="10040302" y="4979678"/>
            <a:ext cx="338667" cy="338667"/>
            <a:chOff x="3953933" y="3259666"/>
            <a:chExt cx="338667" cy="338667"/>
          </a:xfrm>
          <a:noFill/>
        </p:grpSpPr>
        <p:sp>
          <p:nvSpPr>
            <p:cNvPr id="560" name="Ovale 559">
              <a:extLst>
                <a:ext uri="{FF2B5EF4-FFF2-40B4-BE49-F238E27FC236}">
                  <a16:creationId xmlns:a16="http://schemas.microsoft.com/office/drawing/2014/main" id="{1D7EC37D-2113-4E0C-9C8E-FAC51E735EC6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562" name="Connettore diritto 561">
              <a:extLst>
                <a:ext uri="{FF2B5EF4-FFF2-40B4-BE49-F238E27FC236}">
                  <a16:creationId xmlns:a16="http://schemas.microsoft.com/office/drawing/2014/main" id="{5DDF36B7-EFE8-4DD9-969D-737CB7BCB2E1}"/>
                </a:ext>
              </a:extLst>
            </p:cNvPr>
            <p:cNvCxnSpPr>
              <a:stCxn id="560" idx="1"/>
              <a:endCxn id="560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1" name="Connettore diritto 590">
              <a:extLst>
                <a:ext uri="{FF2B5EF4-FFF2-40B4-BE49-F238E27FC236}">
                  <a16:creationId xmlns:a16="http://schemas.microsoft.com/office/drawing/2014/main" id="{EBEE4DA2-7794-49B9-96CC-BB6B3DB7017C}"/>
                </a:ext>
              </a:extLst>
            </p:cNvPr>
            <p:cNvCxnSpPr>
              <a:stCxn id="560" idx="7"/>
              <a:endCxn id="560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93" name="Gruppo 592">
            <a:extLst>
              <a:ext uri="{FF2B5EF4-FFF2-40B4-BE49-F238E27FC236}">
                <a16:creationId xmlns:a16="http://schemas.microsoft.com/office/drawing/2014/main" id="{290B1770-3F42-4421-BA05-306FD9281D97}"/>
              </a:ext>
            </a:extLst>
          </p:cNvPr>
          <p:cNvGrpSpPr/>
          <p:nvPr/>
        </p:nvGrpSpPr>
        <p:grpSpPr>
          <a:xfrm>
            <a:off x="11595528" y="4974961"/>
            <a:ext cx="338667" cy="338667"/>
            <a:chOff x="3953933" y="3259666"/>
            <a:chExt cx="338667" cy="338667"/>
          </a:xfrm>
          <a:noFill/>
        </p:grpSpPr>
        <p:sp>
          <p:nvSpPr>
            <p:cNvPr id="594" name="Ovale 593">
              <a:extLst>
                <a:ext uri="{FF2B5EF4-FFF2-40B4-BE49-F238E27FC236}">
                  <a16:creationId xmlns:a16="http://schemas.microsoft.com/office/drawing/2014/main" id="{FBBAA510-0C69-44B8-B0A9-188532F77963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595" name="Connettore diritto 594">
              <a:extLst>
                <a:ext uri="{FF2B5EF4-FFF2-40B4-BE49-F238E27FC236}">
                  <a16:creationId xmlns:a16="http://schemas.microsoft.com/office/drawing/2014/main" id="{F91D308B-F76A-40FE-8AF7-A4C29E42B788}"/>
                </a:ext>
              </a:extLst>
            </p:cNvPr>
            <p:cNvCxnSpPr>
              <a:stCxn id="594" idx="1"/>
              <a:endCxn id="594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6" name="Connettore diritto 595">
              <a:extLst>
                <a:ext uri="{FF2B5EF4-FFF2-40B4-BE49-F238E27FC236}">
                  <a16:creationId xmlns:a16="http://schemas.microsoft.com/office/drawing/2014/main" id="{30185DEA-16CA-4011-84F4-5032941C5AD4}"/>
                </a:ext>
              </a:extLst>
            </p:cNvPr>
            <p:cNvCxnSpPr>
              <a:stCxn id="594" idx="7"/>
              <a:endCxn id="594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1" name="Connettore 2 80">
            <a:extLst>
              <a:ext uri="{FF2B5EF4-FFF2-40B4-BE49-F238E27FC236}">
                <a16:creationId xmlns:a16="http://schemas.microsoft.com/office/drawing/2014/main" id="{D46B01A6-7742-4539-86BB-694F93117194}"/>
              </a:ext>
            </a:extLst>
          </p:cNvPr>
          <p:cNvCxnSpPr>
            <a:cxnSpLocks/>
          </p:cNvCxnSpPr>
          <p:nvPr/>
        </p:nvCxnSpPr>
        <p:spPr>
          <a:xfrm flipH="1">
            <a:off x="1895969" y="879051"/>
            <a:ext cx="433731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8" name="Gruppo 597">
            <a:extLst>
              <a:ext uri="{FF2B5EF4-FFF2-40B4-BE49-F238E27FC236}">
                <a16:creationId xmlns:a16="http://schemas.microsoft.com/office/drawing/2014/main" id="{E2E51AE8-569A-4B0E-BCDE-29784BD90C1E}"/>
              </a:ext>
            </a:extLst>
          </p:cNvPr>
          <p:cNvGrpSpPr/>
          <p:nvPr/>
        </p:nvGrpSpPr>
        <p:grpSpPr>
          <a:xfrm>
            <a:off x="1088101" y="766062"/>
            <a:ext cx="674822" cy="491157"/>
            <a:chOff x="1085928" y="800025"/>
            <a:chExt cx="674822" cy="491157"/>
          </a:xfrm>
        </p:grpSpPr>
        <p:cxnSp>
          <p:nvCxnSpPr>
            <p:cNvPr id="692" name="Connettore diritto 691">
              <a:extLst>
                <a:ext uri="{FF2B5EF4-FFF2-40B4-BE49-F238E27FC236}">
                  <a16:creationId xmlns:a16="http://schemas.microsoft.com/office/drawing/2014/main" id="{91166BEF-6124-4957-B7BF-0771673D598C}"/>
                </a:ext>
              </a:extLst>
            </p:cNvPr>
            <p:cNvCxnSpPr>
              <a:cxnSpLocks/>
            </p:cNvCxnSpPr>
            <p:nvPr/>
          </p:nvCxnSpPr>
          <p:spPr>
            <a:xfrm>
              <a:off x="1085928" y="800026"/>
              <a:ext cx="0" cy="49115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90" name="Connettore diritto 689">
              <a:extLst>
                <a:ext uri="{FF2B5EF4-FFF2-40B4-BE49-F238E27FC236}">
                  <a16:creationId xmlns:a16="http://schemas.microsoft.com/office/drawing/2014/main" id="{2CE4EDED-8FFB-45DC-8C30-F1AA391413C7}"/>
                </a:ext>
              </a:extLst>
            </p:cNvPr>
            <p:cNvCxnSpPr>
              <a:cxnSpLocks/>
            </p:cNvCxnSpPr>
            <p:nvPr/>
          </p:nvCxnSpPr>
          <p:spPr>
            <a:xfrm>
              <a:off x="1313834" y="800025"/>
              <a:ext cx="7160" cy="491157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88" name="Connettore diritto 687">
              <a:extLst>
                <a:ext uri="{FF2B5EF4-FFF2-40B4-BE49-F238E27FC236}">
                  <a16:creationId xmlns:a16="http://schemas.microsoft.com/office/drawing/2014/main" id="{476A10FE-DBBC-4125-B67B-51BC78C1237E}"/>
                </a:ext>
              </a:extLst>
            </p:cNvPr>
            <p:cNvCxnSpPr>
              <a:cxnSpLocks/>
            </p:cNvCxnSpPr>
            <p:nvPr/>
          </p:nvCxnSpPr>
          <p:spPr>
            <a:xfrm>
              <a:off x="1537150" y="800026"/>
              <a:ext cx="0" cy="49115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9" name="Connettore diritto 648">
              <a:extLst>
                <a:ext uri="{FF2B5EF4-FFF2-40B4-BE49-F238E27FC236}">
                  <a16:creationId xmlns:a16="http://schemas.microsoft.com/office/drawing/2014/main" id="{2BBFE300-B734-4B8A-90FC-523EACD4786E}"/>
                </a:ext>
              </a:extLst>
            </p:cNvPr>
            <p:cNvCxnSpPr>
              <a:cxnSpLocks/>
            </p:cNvCxnSpPr>
            <p:nvPr/>
          </p:nvCxnSpPr>
          <p:spPr>
            <a:xfrm>
              <a:off x="1760750" y="807976"/>
              <a:ext cx="0" cy="48320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694" name="Connettore 2 693">
            <a:extLst>
              <a:ext uri="{FF2B5EF4-FFF2-40B4-BE49-F238E27FC236}">
                <a16:creationId xmlns:a16="http://schemas.microsoft.com/office/drawing/2014/main" id="{717BB30C-BDEC-4846-84D0-EBB4CCA9B7D8}"/>
              </a:ext>
            </a:extLst>
          </p:cNvPr>
          <p:cNvCxnSpPr>
            <a:cxnSpLocks/>
          </p:cNvCxnSpPr>
          <p:nvPr/>
        </p:nvCxnSpPr>
        <p:spPr>
          <a:xfrm>
            <a:off x="7420643" y="4491582"/>
            <a:ext cx="399117" cy="1664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5" name="Connettore 2 694">
            <a:extLst>
              <a:ext uri="{FF2B5EF4-FFF2-40B4-BE49-F238E27FC236}">
                <a16:creationId xmlns:a16="http://schemas.microsoft.com/office/drawing/2014/main" id="{7786B0B8-9837-4829-A413-61683FAE1B09}"/>
              </a:ext>
            </a:extLst>
          </p:cNvPr>
          <p:cNvCxnSpPr>
            <a:cxnSpLocks/>
          </p:cNvCxnSpPr>
          <p:nvPr/>
        </p:nvCxnSpPr>
        <p:spPr>
          <a:xfrm>
            <a:off x="7434549" y="5060760"/>
            <a:ext cx="391667" cy="5556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6" name="Connettore 2 695">
            <a:extLst>
              <a:ext uri="{FF2B5EF4-FFF2-40B4-BE49-F238E27FC236}">
                <a16:creationId xmlns:a16="http://schemas.microsoft.com/office/drawing/2014/main" id="{59B11BDF-B367-43AC-B741-089F04EA7BD2}"/>
              </a:ext>
            </a:extLst>
          </p:cNvPr>
          <p:cNvCxnSpPr>
            <a:cxnSpLocks/>
          </p:cNvCxnSpPr>
          <p:nvPr/>
        </p:nvCxnSpPr>
        <p:spPr>
          <a:xfrm flipV="1">
            <a:off x="8581211" y="4662712"/>
            <a:ext cx="1708" cy="30721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7" name="Connettore 2 696">
            <a:extLst>
              <a:ext uri="{FF2B5EF4-FFF2-40B4-BE49-F238E27FC236}">
                <a16:creationId xmlns:a16="http://schemas.microsoft.com/office/drawing/2014/main" id="{33B0A64F-83D9-4682-BFC5-09E6997867B0}"/>
              </a:ext>
            </a:extLst>
          </p:cNvPr>
          <p:cNvCxnSpPr>
            <a:cxnSpLocks/>
          </p:cNvCxnSpPr>
          <p:nvPr/>
        </p:nvCxnSpPr>
        <p:spPr>
          <a:xfrm flipV="1">
            <a:off x="9757237" y="3040860"/>
            <a:ext cx="338037" cy="96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8" name="Connettore 2 697">
            <a:extLst>
              <a:ext uri="{FF2B5EF4-FFF2-40B4-BE49-F238E27FC236}">
                <a16:creationId xmlns:a16="http://schemas.microsoft.com/office/drawing/2014/main" id="{9F3D1309-563D-42E3-9A54-E6A1457CD5FD}"/>
              </a:ext>
            </a:extLst>
          </p:cNvPr>
          <p:cNvCxnSpPr>
            <a:cxnSpLocks/>
          </p:cNvCxnSpPr>
          <p:nvPr/>
        </p:nvCxnSpPr>
        <p:spPr>
          <a:xfrm flipV="1">
            <a:off x="4366364" y="2921034"/>
            <a:ext cx="338037" cy="96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9" name="Connettore 2 698">
            <a:extLst>
              <a:ext uri="{FF2B5EF4-FFF2-40B4-BE49-F238E27FC236}">
                <a16:creationId xmlns:a16="http://schemas.microsoft.com/office/drawing/2014/main" id="{74867D27-0C3C-4437-95CF-DEEAB5426A0E}"/>
              </a:ext>
            </a:extLst>
          </p:cNvPr>
          <p:cNvCxnSpPr>
            <a:cxnSpLocks/>
          </p:cNvCxnSpPr>
          <p:nvPr/>
        </p:nvCxnSpPr>
        <p:spPr>
          <a:xfrm flipH="1" flipV="1">
            <a:off x="505153" y="3783679"/>
            <a:ext cx="1944" cy="34943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00" name="Gruppo 699">
            <a:extLst>
              <a:ext uri="{FF2B5EF4-FFF2-40B4-BE49-F238E27FC236}">
                <a16:creationId xmlns:a16="http://schemas.microsoft.com/office/drawing/2014/main" id="{1E652FCC-B657-466D-962D-7D904ED0CE5C}"/>
              </a:ext>
            </a:extLst>
          </p:cNvPr>
          <p:cNvGrpSpPr/>
          <p:nvPr/>
        </p:nvGrpSpPr>
        <p:grpSpPr>
          <a:xfrm>
            <a:off x="1086669" y="3415426"/>
            <a:ext cx="448089" cy="527874"/>
            <a:chOff x="681487" y="3458873"/>
            <a:chExt cx="448089" cy="527874"/>
          </a:xfrm>
        </p:grpSpPr>
        <p:cxnSp>
          <p:nvCxnSpPr>
            <p:cNvPr id="709" name="Connettore diritto 708">
              <a:extLst>
                <a:ext uri="{FF2B5EF4-FFF2-40B4-BE49-F238E27FC236}">
                  <a16:creationId xmlns:a16="http://schemas.microsoft.com/office/drawing/2014/main" id="{04306EE1-730E-413C-B2D4-E2DC118BAA8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1487" y="3458873"/>
              <a:ext cx="396" cy="52318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07" name="Connettore diritto 706">
              <a:extLst>
                <a:ext uri="{FF2B5EF4-FFF2-40B4-BE49-F238E27FC236}">
                  <a16:creationId xmlns:a16="http://schemas.microsoft.com/office/drawing/2014/main" id="{13D0A6EF-EDA7-4608-9CDA-4BED70F140D7}"/>
                </a:ext>
              </a:extLst>
            </p:cNvPr>
            <p:cNvCxnSpPr>
              <a:cxnSpLocks/>
            </p:cNvCxnSpPr>
            <p:nvPr/>
          </p:nvCxnSpPr>
          <p:spPr>
            <a:xfrm>
              <a:off x="904791" y="3463767"/>
              <a:ext cx="0" cy="52298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05" name="Connettore diritto 704">
              <a:extLst>
                <a:ext uri="{FF2B5EF4-FFF2-40B4-BE49-F238E27FC236}">
                  <a16:creationId xmlns:a16="http://schemas.microsoft.com/office/drawing/2014/main" id="{DE048536-23B9-4351-8223-E8FEA8D52769}"/>
                </a:ext>
              </a:extLst>
            </p:cNvPr>
            <p:cNvCxnSpPr>
              <a:cxnSpLocks/>
            </p:cNvCxnSpPr>
            <p:nvPr/>
          </p:nvCxnSpPr>
          <p:spPr>
            <a:xfrm>
              <a:off x="1129576" y="3473292"/>
              <a:ext cx="0" cy="5087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710" name="Connettore 2 709">
            <a:extLst>
              <a:ext uri="{FF2B5EF4-FFF2-40B4-BE49-F238E27FC236}">
                <a16:creationId xmlns:a16="http://schemas.microsoft.com/office/drawing/2014/main" id="{0CDCD889-C980-44AE-8C31-51CC1A80A5B9}"/>
              </a:ext>
            </a:extLst>
          </p:cNvPr>
          <p:cNvCxnSpPr>
            <a:cxnSpLocks/>
          </p:cNvCxnSpPr>
          <p:nvPr/>
        </p:nvCxnSpPr>
        <p:spPr>
          <a:xfrm flipH="1" flipV="1">
            <a:off x="5778032" y="3438869"/>
            <a:ext cx="330442" cy="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2" name="Connettore 2 711">
            <a:extLst>
              <a:ext uri="{FF2B5EF4-FFF2-40B4-BE49-F238E27FC236}">
                <a16:creationId xmlns:a16="http://schemas.microsoft.com/office/drawing/2014/main" id="{B0E00773-FD9D-497D-9838-E8B218BCC045}"/>
              </a:ext>
            </a:extLst>
          </p:cNvPr>
          <p:cNvCxnSpPr>
            <a:cxnSpLocks/>
          </p:cNvCxnSpPr>
          <p:nvPr/>
        </p:nvCxnSpPr>
        <p:spPr>
          <a:xfrm flipV="1">
            <a:off x="8540514" y="4156011"/>
            <a:ext cx="0" cy="22098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3" name="Connettore 2 712">
            <a:extLst>
              <a:ext uri="{FF2B5EF4-FFF2-40B4-BE49-F238E27FC236}">
                <a16:creationId xmlns:a16="http://schemas.microsoft.com/office/drawing/2014/main" id="{66C93FC2-828A-45C0-B12B-9B8EEDAC99F0}"/>
              </a:ext>
            </a:extLst>
          </p:cNvPr>
          <p:cNvCxnSpPr>
            <a:cxnSpLocks/>
          </p:cNvCxnSpPr>
          <p:nvPr/>
        </p:nvCxnSpPr>
        <p:spPr>
          <a:xfrm flipV="1">
            <a:off x="8989339" y="4634427"/>
            <a:ext cx="0" cy="22098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4" name="Connettore 2 713">
            <a:extLst>
              <a:ext uri="{FF2B5EF4-FFF2-40B4-BE49-F238E27FC236}">
                <a16:creationId xmlns:a16="http://schemas.microsoft.com/office/drawing/2014/main" id="{8EB1ECBB-8633-49C8-B0BC-C215A77F3A14}"/>
              </a:ext>
            </a:extLst>
          </p:cNvPr>
          <p:cNvCxnSpPr>
            <a:cxnSpLocks/>
          </p:cNvCxnSpPr>
          <p:nvPr/>
        </p:nvCxnSpPr>
        <p:spPr>
          <a:xfrm flipV="1">
            <a:off x="9552089" y="4634427"/>
            <a:ext cx="0" cy="22098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5" name="Connettore 2 714">
            <a:extLst>
              <a:ext uri="{FF2B5EF4-FFF2-40B4-BE49-F238E27FC236}">
                <a16:creationId xmlns:a16="http://schemas.microsoft.com/office/drawing/2014/main" id="{7D6D7773-E246-440C-B339-4F89A9BAEEC2}"/>
              </a:ext>
            </a:extLst>
          </p:cNvPr>
          <p:cNvCxnSpPr>
            <a:cxnSpLocks/>
          </p:cNvCxnSpPr>
          <p:nvPr/>
        </p:nvCxnSpPr>
        <p:spPr>
          <a:xfrm flipV="1">
            <a:off x="9042487" y="5184255"/>
            <a:ext cx="0" cy="22098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6" name="Connettore 2 715">
            <a:extLst>
              <a:ext uri="{FF2B5EF4-FFF2-40B4-BE49-F238E27FC236}">
                <a16:creationId xmlns:a16="http://schemas.microsoft.com/office/drawing/2014/main" id="{10911293-9994-4ABF-891E-A60321515ADB}"/>
              </a:ext>
            </a:extLst>
          </p:cNvPr>
          <p:cNvCxnSpPr>
            <a:cxnSpLocks/>
          </p:cNvCxnSpPr>
          <p:nvPr/>
        </p:nvCxnSpPr>
        <p:spPr>
          <a:xfrm flipV="1">
            <a:off x="10348647" y="3034597"/>
            <a:ext cx="233011" cy="1349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7" name="Connettore 2 716">
            <a:extLst>
              <a:ext uri="{FF2B5EF4-FFF2-40B4-BE49-F238E27FC236}">
                <a16:creationId xmlns:a16="http://schemas.microsoft.com/office/drawing/2014/main" id="{07FA676D-D56B-4358-AA33-6DE358155CB0}"/>
              </a:ext>
            </a:extLst>
          </p:cNvPr>
          <p:cNvCxnSpPr>
            <a:cxnSpLocks/>
          </p:cNvCxnSpPr>
          <p:nvPr/>
        </p:nvCxnSpPr>
        <p:spPr>
          <a:xfrm flipV="1">
            <a:off x="5217004" y="2926039"/>
            <a:ext cx="338037" cy="96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8" name="Connettore 2 717">
            <a:extLst>
              <a:ext uri="{FF2B5EF4-FFF2-40B4-BE49-F238E27FC236}">
                <a16:creationId xmlns:a16="http://schemas.microsoft.com/office/drawing/2014/main" id="{7EDFE153-EE31-4703-A0AC-348BC003892F}"/>
              </a:ext>
            </a:extLst>
          </p:cNvPr>
          <p:cNvCxnSpPr>
            <a:cxnSpLocks/>
          </p:cNvCxnSpPr>
          <p:nvPr/>
        </p:nvCxnSpPr>
        <p:spPr>
          <a:xfrm>
            <a:off x="4213224" y="3428032"/>
            <a:ext cx="205362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9" name="Connettore 2 718">
            <a:extLst>
              <a:ext uri="{FF2B5EF4-FFF2-40B4-BE49-F238E27FC236}">
                <a16:creationId xmlns:a16="http://schemas.microsoft.com/office/drawing/2014/main" id="{C6E868D4-AFAE-4E22-AA82-3386C4699E73}"/>
              </a:ext>
            </a:extLst>
          </p:cNvPr>
          <p:cNvCxnSpPr>
            <a:cxnSpLocks/>
          </p:cNvCxnSpPr>
          <p:nvPr/>
        </p:nvCxnSpPr>
        <p:spPr>
          <a:xfrm>
            <a:off x="2375877" y="3596557"/>
            <a:ext cx="205362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34" name="Gruppo 733">
            <a:extLst>
              <a:ext uri="{FF2B5EF4-FFF2-40B4-BE49-F238E27FC236}">
                <a16:creationId xmlns:a16="http://schemas.microsoft.com/office/drawing/2014/main" id="{FFF2541E-978F-4DDF-A890-9F7E9A7E891F}"/>
              </a:ext>
            </a:extLst>
          </p:cNvPr>
          <p:cNvGrpSpPr/>
          <p:nvPr/>
        </p:nvGrpSpPr>
        <p:grpSpPr>
          <a:xfrm>
            <a:off x="3280867" y="3431751"/>
            <a:ext cx="447693" cy="499121"/>
            <a:chOff x="681883" y="3406166"/>
            <a:chExt cx="447693" cy="499121"/>
          </a:xfrm>
        </p:grpSpPr>
        <p:cxnSp>
          <p:nvCxnSpPr>
            <p:cNvPr id="743" name="Connettore diritto 742">
              <a:extLst>
                <a:ext uri="{FF2B5EF4-FFF2-40B4-BE49-F238E27FC236}">
                  <a16:creationId xmlns:a16="http://schemas.microsoft.com/office/drawing/2014/main" id="{163A4D62-5471-4E82-89A1-391BD3E2C837}"/>
                </a:ext>
              </a:extLst>
            </p:cNvPr>
            <p:cNvCxnSpPr>
              <a:cxnSpLocks/>
            </p:cNvCxnSpPr>
            <p:nvPr/>
          </p:nvCxnSpPr>
          <p:spPr>
            <a:xfrm>
              <a:off x="681883" y="3406166"/>
              <a:ext cx="0" cy="498998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41" name="Connettore diritto 740">
              <a:extLst>
                <a:ext uri="{FF2B5EF4-FFF2-40B4-BE49-F238E27FC236}">
                  <a16:creationId xmlns:a16="http://schemas.microsoft.com/office/drawing/2014/main" id="{C1EE3F32-9ED3-4655-8DFB-55ED6551AB97}"/>
                </a:ext>
              </a:extLst>
            </p:cNvPr>
            <p:cNvCxnSpPr>
              <a:cxnSpLocks/>
            </p:cNvCxnSpPr>
            <p:nvPr/>
          </p:nvCxnSpPr>
          <p:spPr>
            <a:xfrm>
              <a:off x="903600" y="3406166"/>
              <a:ext cx="0" cy="499121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39" name="Connettore diritto 738">
              <a:extLst>
                <a:ext uri="{FF2B5EF4-FFF2-40B4-BE49-F238E27FC236}">
                  <a16:creationId xmlns:a16="http://schemas.microsoft.com/office/drawing/2014/main" id="{2C96F8D0-7C79-429B-85B6-8563C769689F}"/>
                </a:ext>
              </a:extLst>
            </p:cNvPr>
            <p:cNvCxnSpPr>
              <a:cxnSpLocks/>
            </p:cNvCxnSpPr>
            <p:nvPr/>
          </p:nvCxnSpPr>
          <p:spPr>
            <a:xfrm>
              <a:off x="1124546" y="3420924"/>
              <a:ext cx="5030" cy="478457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744" name="Connettore 2 743">
            <a:extLst>
              <a:ext uri="{FF2B5EF4-FFF2-40B4-BE49-F238E27FC236}">
                <a16:creationId xmlns:a16="http://schemas.microsoft.com/office/drawing/2014/main" id="{B8896A10-09E5-4B6B-8F7D-5967F1814704}"/>
              </a:ext>
            </a:extLst>
          </p:cNvPr>
          <p:cNvCxnSpPr>
            <a:cxnSpLocks/>
          </p:cNvCxnSpPr>
          <p:nvPr/>
        </p:nvCxnSpPr>
        <p:spPr>
          <a:xfrm flipV="1">
            <a:off x="9552089" y="4163560"/>
            <a:ext cx="0" cy="22098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6" name="Rettangolo 745">
            <a:extLst>
              <a:ext uri="{FF2B5EF4-FFF2-40B4-BE49-F238E27FC236}">
                <a16:creationId xmlns:a16="http://schemas.microsoft.com/office/drawing/2014/main" id="{AAAA28F7-D6DB-4D6B-81FA-181EE0919E27}"/>
              </a:ext>
            </a:extLst>
          </p:cNvPr>
          <p:cNvSpPr/>
          <p:nvPr/>
        </p:nvSpPr>
        <p:spPr>
          <a:xfrm>
            <a:off x="8093069" y="4995915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47" name="Rettangolo 746">
            <a:extLst>
              <a:ext uri="{FF2B5EF4-FFF2-40B4-BE49-F238E27FC236}">
                <a16:creationId xmlns:a16="http://schemas.microsoft.com/office/drawing/2014/main" id="{EDBF8827-D204-436C-B70F-9BC623BDDB19}"/>
              </a:ext>
            </a:extLst>
          </p:cNvPr>
          <p:cNvSpPr/>
          <p:nvPr/>
        </p:nvSpPr>
        <p:spPr>
          <a:xfrm>
            <a:off x="9033132" y="4984276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48" name="Rettangolo 747">
            <a:extLst>
              <a:ext uri="{FF2B5EF4-FFF2-40B4-BE49-F238E27FC236}">
                <a16:creationId xmlns:a16="http://schemas.microsoft.com/office/drawing/2014/main" id="{58225E14-ADC6-4AD7-94ED-7AF961C11814}"/>
              </a:ext>
            </a:extLst>
          </p:cNvPr>
          <p:cNvSpPr/>
          <p:nvPr/>
        </p:nvSpPr>
        <p:spPr>
          <a:xfrm>
            <a:off x="4719630" y="3746197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49" name="Rettangolo 748">
            <a:extLst>
              <a:ext uri="{FF2B5EF4-FFF2-40B4-BE49-F238E27FC236}">
                <a16:creationId xmlns:a16="http://schemas.microsoft.com/office/drawing/2014/main" id="{E894CCF5-9417-4F38-BD43-093F8437A9BF}"/>
              </a:ext>
            </a:extLst>
          </p:cNvPr>
          <p:cNvSpPr/>
          <p:nvPr/>
        </p:nvSpPr>
        <p:spPr>
          <a:xfrm>
            <a:off x="5501154" y="3719596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50" name="Rettangolo 749">
            <a:extLst>
              <a:ext uri="{FF2B5EF4-FFF2-40B4-BE49-F238E27FC236}">
                <a16:creationId xmlns:a16="http://schemas.microsoft.com/office/drawing/2014/main" id="{7DB6F439-E277-45B6-BE8D-C0327EB4D0C8}"/>
              </a:ext>
            </a:extLst>
          </p:cNvPr>
          <p:cNvSpPr/>
          <p:nvPr/>
        </p:nvSpPr>
        <p:spPr>
          <a:xfrm>
            <a:off x="2599686" y="3511392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51" name="Rettangolo 750">
            <a:extLst>
              <a:ext uri="{FF2B5EF4-FFF2-40B4-BE49-F238E27FC236}">
                <a16:creationId xmlns:a16="http://schemas.microsoft.com/office/drawing/2014/main" id="{0EA575E2-8DEC-4369-91F7-B510B8C421FF}"/>
              </a:ext>
            </a:extLst>
          </p:cNvPr>
          <p:cNvSpPr/>
          <p:nvPr/>
        </p:nvSpPr>
        <p:spPr>
          <a:xfrm>
            <a:off x="406833" y="3526578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752" name="Connettore 2 751">
            <a:extLst>
              <a:ext uri="{FF2B5EF4-FFF2-40B4-BE49-F238E27FC236}">
                <a16:creationId xmlns:a16="http://schemas.microsoft.com/office/drawing/2014/main" id="{7D0B1736-0462-4471-8C3D-9A37CFAFD96C}"/>
              </a:ext>
            </a:extLst>
          </p:cNvPr>
          <p:cNvCxnSpPr>
            <a:cxnSpLocks/>
          </p:cNvCxnSpPr>
          <p:nvPr/>
        </p:nvCxnSpPr>
        <p:spPr>
          <a:xfrm flipV="1">
            <a:off x="7630382" y="3624758"/>
            <a:ext cx="326870" cy="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1972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7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7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7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/>
                                        <p:tgtEl>
                                          <p:spTgt spid="7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7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7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/>
                                        <p:tgtEl>
                                          <p:spTgt spid="5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6" grpId="0" animBg="1"/>
      <p:bldP spid="746" grpId="1" animBg="1"/>
      <p:bldP spid="747" grpId="0" animBg="1"/>
      <p:bldP spid="748" grpId="0" animBg="1"/>
      <p:bldP spid="748" grpId="1" animBg="1"/>
      <p:bldP spid="749" grpId="0" animBg="1"/>
      <p:bldP spid="750" grpId="0" animBg="1"/>
      <p:bldP spid="751" grpId="0" animBg="1"/>
      <p:bldP spid="751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34348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697CEF7C-465D-43C5-A07B-54CB59D3F6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073" y="46657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Schema per l’avviamento stella-triangolo di un motore asincrono trifase</a:t>
            </a:r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144863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magine 2">
            <a:extLst>
              <a:ext uri="{FF2B5EF4-FFF2-40B4-BE49-F238E27FC236}">
                <a16:creationId xmlns:a16="http://schemas.microsoft.com/office/drawing/2014/main" id="{1F78BBE5-516B-4853-978B-FDBAEA3637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1174" y="2509911"/>
            <a:ext cx="8834552" cy="399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7276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po 3">
            <a:extLst>
              <a:ext uri="{FF2B5EF4-FFF2-40B4-BE49-F238E27FC236}">
                <a16:creationId xmlns:a16="http://schemas.microsoft.com/office/drawing/2014/main" id="{A6162263-E2A3-40C6-BFD6-20B06E6C6C88}"/>
              </a:ext>
            </a:extLst>
          </p:cNvPr>
          <p:cNvGrpSpPr/>
          <p:nvPr/>
        </p:nvGrpSpPr>
        <p:grpSpPr>
          <a:xfrm>
            <a:off x="10632929" y="4969929"/>
            <a:ext cx="338667" cy="338667"/>
            <a:chOff x="3953933" y="3259666"/>
            <a:chExt cx="338667" cy="338667"/>
          </a:xfrm>
          <a:noFill/>
        </p:grpSpPr>
        <p:sp>
          <p:nvSpPr>
            <p:cNvPr id="5" name="Ovale 4">
              <a:extLst>
                <a:ext uri="{FF2B5EF4-FFF2-40B4-BE49-F238E27FC236}">
                  <a16:creationId xmlns:a16="http://schemas.microsoft.com/office/drawing/2014/main" id="{CD8A500F-9A6B-4E97-8033-79FCA7A45B41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6" name="Connettore diritto 5">
              <a:extLst>
                <a:ext uri="{FF2B5EF4-FFF2-40B4-BE49-F238E27FC236}">
                  <a16:creationId xmlns:a16="http://schemas.microsoft.com/office/drawing/2014/main" id="{A1B875B5-112B-4477-8A99-BFDDAE1AAF70}"/>
                </a:ext>
              </a:extLst>
            </p:cNvPr>
            <p:cNvCxnSpPr>
              <a:stCxn id="5" idx="1"/>
              <a:endCxn id="5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Connettore diritto 6">
              <a:extLst>
                <a:ext uri="{FF2B5EF4-FFF2-40B4-BE49-F238E27FC236}">
                  <a16:creationId xmlns:a16="http://schemas.microsoft.com/office/drawing/2014/main" id="{632CCDC6-2A8E-40E3-B8EC-5CAED285CF86}"/>
                </a:ext>
              </a:extLst>
            </p:cNvPr>
            <p:cNvCxnSpPr>
              <a:stCxn id="5" idx="7"/>
              <a:endCxn id="5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uppo 7">
            <a:extLst>
              <a:ext uri="{FF2B5EF4-FFF2-40B4-BE49-F238E27FC236}">
                <a16:creationId xmlns:a16="http://schemas.microsoft.com/office/drawing/2014/main" id="{7F340E22-C53C-4060-8CF3-F31414FC4C29}"/>
              </a:ext>
            </a:extLst>
          </p:cNvPr>
          <p:cNvGrpSpPr/>
          <p:nvPr/>
        </p:nvGrpSpPr>
        <p:grpSpPr>
          <a:xfrm>
            <a:off x="11116131" y="4969930"/>
            <a:ext cx="338667" cy="338667"/>
            <a:chOff x="3953933" y="3259666"/>
            <a:chExt cx="338667" cy="338667"/>
          </a:xfrm>
          <a:solidFill>
            <a:srgbClr val="00B050"/>
          </a:solidFill>
        </p:grpSpPr>
        <p:sp>
          <p:nvSpPr>
            <p:cNvPr id="9" name="Ovale 8">
              <a:extLst>
                <a:ext uri="{FF2B5EF4-FFF2-40B4-BE49-F238E27FC236}">
                  <a16:creationId xmlns:a16="http://schemas.microsoft.com/office/drawing/2014/main" id="{EAB2F58E-D1FF-40E1-88C0-CCD8A21C422B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10" name="Connettore diritto 9">
              <a:extLst>
                <a:ext uri="{FF2B5EF4-FFF2-40B4-BE49-F238E27FC236}">
                  <a16:creationId xmlns:a16="http://schemas.microsoft.com/office/drawing/2014/main" id="{07C6D066-CCB1-4DED-A7AA-5137C87884D1}"/>
                </a:ext>
              </a:extLst>
            </p:cNvPr>
            <p:cNvCxnSpPr>
              <a:stCxn id="9" idx="1"/>
              <a:endCxn id="9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nettore diritto 10">
              <a:extLst>
                <a:ext uri="{FF2B5EF4-FFF2-40B4-BE49-F238E27FC236}">
                  <a16:creationId xmlns:a16="http://schemas.microsoft.com/office/drawing/2014/main" id="{17FE7384-CD2D-4CE2-AEB8-541A927A6BA9}"/>
                </a:ext>
              </a:extLst>
            </p:cNvPr>
            <p:cNvCxnSpPr>
              <a:stCxn id="9" idx="7"/>
              <a:endCxn id="9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uppo 11">
            <a:extLst>
              <a:ext uri="{FF2B5EF4-FFF2-40B4-BE49-F238E27FC236}">
                <a16:creationId xmlns:a16="http://schemas.microsoft.com/office/drawing/2014/main" id="{267D3CDF-90BB-4D5B-90A1-598A714C5209}"/>
              </a:ext>
            </a:extLst>
          </p:cNvPr>
          <p:cNvGrpSpPr/>
          <p:nvPr/>
        </p:nvGrpSpPr>
        <p:grpSpPr>
          <a:xfrm>
            <a:off x="11599333" y="4969930"/>
            <a:ext cx="338667" cy="338667"/>
            <a:chOff x="3953933" y="3259666"/>
            <a:chExt cx="338667" cy="338667"/>
          </a:xfrm>
          <a:solidFill>
            <a:srgbClr val="FFC000"/>
          </a:solidFill>
        </p:grpSpPr>
        <p:sp>
          <p:nvSpPr>
            <p:cNvPr id="13" name="Ovale 12">
              <a:extLst>
                <a:ext uri="{FF2B5EF4-FFF2-40B4-BE49-F238E27FC236}">
                  <a16:creationId xmlns:a16="http://schemas.microsoft.com/office/drawing/2014/main" id="{DDD0605E-9D0D-4577-90AA-844A2380BC78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14" name="Connettore diritto 13">
              <a:extLst>
                <a:ext uri="{FF2B5EF4-FFF2-40B4-BE49-F238E27FC236}">
                  <a16:creationId xmlns:a16="http://schemas.microsoft.com/office/drawing/2014/main" id="{6468AD44-DD60-421F-B267-18A73A006B15}"/>
                </a:ext>
              </a:extLst>
            </p:cNvPr>
            <p:cNvCxnSpPr>
              <a:stCxn id="13" idx="1"/>
              <a:endCxn id="13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Connettore diritto 14">
              <a:extLst>
                <a:ext uri="{FF2B5EF4-FFF2-40B4-BE49-F238E27FC236}">
                  <a16:creationId xmlns:a16="http://schemas.microsoft.com/office/drawing/2014/main" id="{EC85BBEB-14E4-4360-A1AB-095D6484116C}"/>
                </a:ext>
              </a:extLst>
            </p:cNvPr>
            <p:cNvCxnSpPr>
              <a:stCxn id="13" idx="7"/>
              <a:endCxn id="13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2" name="Connettore diritto 41">
            <a:extLst>
              <a:ext uri="{FF2B5EF4-FFF2-40B4-BE49-F238E27FC236}">
                <a16:creationId xmlns:a16="http://schemas.microsoft.com/office/drawing/2014/main" id="{545325BA-22D6-4A96-A2A9-4516832C0B64}"/>
              </a:ext>
            </a:extLst>
          </p:cNvPr>
          <p:cNvCxnSpPr>
            <a:cxnSpLocks/>
            <a:endCxn id="9" idx="0"/>
          </p:cNvCxnSpPr>
          <p:nvPr/>
        </p:nvCxnSpPr>
        <p:spPr>
          <a:xfrm>
            <a:off x="11285464" y="4665733"/>
            <a:ext cx="1" cy="30419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nettore diritto 45">
            <a:extLst>
              <a:ext uri="{FF2B5EF4-FFF2-40B4-BE49-F238E27FC236}">
                <a16:creationId xmlns:a16="http://schemas.microsoft.com/office/drawing/2014/main" id="{4D0E98D3-219A-4A7C-894C-C2D6F332FCFB}"/>
              </a:ext>
            </a:extLst>
          </p:cNvPr>
          <p:cNvCxnSpPr>
            <a:cxnSpLocks/>
          </p:cNvCxnSpPr>
          <p:nvPr/>
        </p:nvCxnSpPr>
        <p:spPr>
          <a:xfrm>
            <a:off x="11285463" y="3971200"/>
            <a:ext cx="1" cy="30419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ttore diritto 46">
            <a:extLst>
              <a:ext uri="{FF2B5EF4-FFF2-40B4-BE49-F238E27FC236}">
                <a16:creationId xmlns:a16="http://schemas.microsoft.com/office/drawing/2014/main" id="{9DC96D11-199B-4E72-8352-0A334AD6ED53}"/>
              </a:ext>
            </a:extLst>
          </p:cNvPr>
          <p:cNvCxnSpPr>
            <a:cxnSpLocks/>
          </p:cNvCxnSpPr>
          <p:nvPr/>
        </p:nvCxnSpPr>
        <p:spPr>
          <a:xfrm>
            <a:off x="11293083" y="3294559"/>
            <a:ext cx="1" cy="30419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Connettore diritto 50">
            <a:extLst>
              <a:ext uri="{FF2B5EF4-FFF2-40B4-BE49-F238E27FC236}">
                <a16:creationId xmlns:a16="http://schemas.microsoft.com/office/drawing/2014/main" id="{27856B47-4BFB-49FD-B976-1054C555673F}"/>
              </a:ext>
            </a:extLst>
          </p:cNvPr>
          <p:cNvCxnSpPr>
            <a:cxnSpLocks/>
          </p:cNvCxnSpPr>
          <p:nvPr/>
        </p:nvCxnSpPr>
        <p:spPr>
          <a:xfrm>
            <a:off x="10802263" y="3362612"/>
            <a:ext cx="0" cy="160731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Gruppo 53">
            <a:extLst>
              <a:ext uri="{FF2B5EF4-FFF2-40B4-BE49-F238E27FC236}">
                <a16:creationId xmlns:a16="http://schemas.microsoft.com/office/drawing/2014/main" id="{CC946D69-30E1-4F27-AE26-D59EFF50382F}"/>
              </a:ext>
            </a:extLst>
          </p:cNvPr>
          <p:cNvGrpSpPr/>
          <p:nvPr/>
        </p:nvGrpSpPr>
        <p:grpSpPr>
          <a:xfrm>
            <a:off x="11657404" y="2937088"/>
            <a:ext cx="123499" cy="431875"/>
            <a:chOff x="2615205" y="2416488"/>
            <a:chExt cx="127995" cy="618811"/>
          </a:xfrm>
        </p:grpSpPr>
        <p:cxnSp>
          <p:nvCxnSpPr>
            <p:cNvPr id="55" name="Connettore diritto 54">
              <a:extLst>
                <a:ext uri="{FF2B5EF4-FFF2-40B4-BE49-F238E27FC236}">
                  <a16:creationId xmlns:a16="http://schemas.microsoft.com/office/drawing/2014/main" id="{CEBE9F71-8127-4B35-96C6-0168C1FC7346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Connettore diritto 55">
              <a:extLst>
                <a:ext uri="{FF2B5EF4-FFF2-40B4-BE49-F238E27FC236}">
                  <a16:creationId xmlns:a16="http://schemas.microsoft.com/office/drawing/2014/main" id="{3FA9E1B2-283D-4C72-B066-76893BB7BBD0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57" name="Connettore diritto 56">
            <a:extLst>
              <a:ext uri="{FF2B5EF4-FFF2-40B4-BE49-F238E27FC236}">
                <a16:creationId xmlns:a16="http://schemas.microsoft.com/office/drawing/2014/main" id="{376044D0-1832-42DF-B0E5-0B23DCC7A499}"/>
              </a:ext>
            </a:extLst>
          </p:cNvPr>
          <p:cNvCxnSpPr>
            <a:cxnSpLocks/>
          </p:cNvCxnSpPr>
          <p:nvPr/>
        </p:nvCxnSpPr>
        <p:spPr>
          <a:xfrm>
            <a:off x="11775083" y="3362612"/>
            <a:ext cx="0" cy="160731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Connettore diritto 62">
            <a:extLst>
              <a:ext uri="{FF2B5EF4-FFF2-40B4-BE49-F238E27FC236}">
                <a16:creationId xmlns:a16="http://schemas.microsoft.com/office/drawing/2014/main" id="{35889361-FCD9-4399-B540-8D1F30DDAE35}"/>
              </a:ext>
            </a:extLst>
          </p:cNvPr>
          <p:cNvCxnSpPr>
            <a:cxnSpLocks/>
          </p:cNvCxnSpPr>
          <p:nvPr/>
        </p:nvCxnSpPr>
        <p:spPr>
          <a:xfrm>
            <a:off x="10802262" y="2462893"/>
            <a:ext cx="0" cy="46466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Connettore diritto 64">
            <a:extLst>
              <a:ext uri="{FF2B5EF4-FFF2-40B4-BE49-F238E27FC236}">
                <a16:creationId xmlns:a16="http://schemas.microsoft.com/office/drawing/2014/main" id="{86FD9CA9-F38A-439C-AAAF-4B02B58EB193}"/>
              </a:ext>
            </a:extLst>
          </p:cNvPr>
          <p:cNvCxnSpPr>
            <a:cxnSpLocks/>
          </p:cNvCxnSpPr>
          <p:nvPr/>
        </p:nvCxnSpPr>
        <p:spPr>
          <a:xfrm>
            <a:off x="11295185" y="2465848"/>
            <a:ext cx="0" cy="46466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Connettore diritto 65">
            <a:extLst>
              <a:ext uri="{FF2B5EF4-FFF2-40B4-BE49-F238E27FC236}">
                <a16:creationId xmlns:a16="http://schemas.microsoft.com/office/drawing/2014/main" id="{C7754C78-BA75-4DFA-BFBA-5FEC1F6FD17F}"/>
              </a:ext>
            </a:extLst>
          </p:cNvPr>
          <p:cNvCxnSpPr>
            <a:cxnSpLocks/>
          </p:cNvCxnSpPr>
          <p:nvPr/>
        </p:nvCxnSpPr>
        <p:spPr>
          <a:xfrm>
            <a:off x="11767462" y="2447381"/>
            <a:ext cx="0" cy="46466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uppo 66">
            <a:extLst>
              <a:ext uri="{FF2B5EF4-FFF2-40B4-BE49-F238E27FC236}">
                <a16:creationId xmlns:a16="http://schemas.microsoft.com/office/drawing/2014/main" id="{8004EECB-C64A-445D-82C6-FBE0856CB64B}"/>
              </a:ext>
            </a:extLst>
          </p:cNvPr>
          <p:cNvGrpSpPr/>
          <p:nvPr/>
        </p:nvGrpSpPr>
        <p:grpSpPr>
          <a:xfrm>
            <a:off x="10050255" y="4981675"/>
            <a:ext cx="342049" cy="162774"/>
            <a:chOff x="4213018" y="4277570"/>
            <a:chExt cx="342049" cy="162774"/>
          </a:xfrm>
        </p:grpSpPr>
        <p:sp>
          <p:nvSpPr>
            <p:cNvPr id="68" name="Rettangolo 67">
              <a:extLst>
                <a:ext uri="{FF2B5EF4-FFF2-40B4-BE49-F238E27FC236}">
                  <a16:creationId xmlns:a16="http://schemas.microsoft.com/office/drawing/2014/main" id="{E81DA50A-9C7A-4620-8B00-CB5E15FE9056}"/>
                </a:ext>
              </a:extLst>
            </p:cNvPr>
            <p:cNvSpPr/>
            <p:nvPr/>
          </p:nvSpPr>
          <p:spPr>
            <a:xfrm>
              <a:off x="4385735" y="4284133"/>
              <a:ext cx="169332" cy="1524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69" name="Rettangolo 68">
              <a:extLst>
                <a:ext uri="{FF2B5EF4-FFF2-40B4-BE49-F238E27FC236}">
                  <a16:creationId xmlns:a16="http://schemas.microsoft.com/office/drawing/2014/main" id="{C9866D3D-091B-4823-80EA-525A8F7CF3E7}"/>
                </a:ext>
              </a:extLst>
            </p:cNvPr>
            <p:cNvSpPr/>
            <p:nvPr/>
          </p:nvSpPr>
          <p:spPr>
            <a:xfrm>
              <a:off x="4216403" y="4284134"/>
              <a:ext cx="169332" cy="152400"/>
            </a:xfrm>
            <a:prstGeom prst="rect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70" name="Connettore diritto 69">
              <a:extLst>
                <a:ext uri="{FF2B5EF4-FFF2-40B4-BE49-F238E27FC236}">
                  <a16:creationId xmlns:a16="http://schemas.microsoft.com/office/drawing/2014/main" id="{0BBE21B1-B97E-4B80-90DA-EF9D18474076}"/>
                </a:ext>
              </a:extLst>
            </p:cNvPr>
            <p:cNvCxnSpPr>
              <a:cxnSpLocks/>
            </p:cNvCxnSpPr>
            <p:nvPr/>
          </p:nvCxnSpPr>
          <p:spPr>
            <a:xfrm>
              <a:off x="4301069" y="4277570"/>
              <a:ext cx="0" cy="16277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Connettore diritto 70">
              <a:extLst>
                <a:ext uri="{FF2B5EF4-FFF2-40B4-BE49-F238E27FC236}">
                  <a16:creationId xmlns:a16="http://schemas.microsoft.com/office/drawing/2014/main" id="{AB9957AE-EE80-4062-BF94-279280951CCF}"/>
                </a:ext>
              </a:extLst>
            </p:cNvPr>
            <p:cNvCxnSpPr>
              <a:cxnSpLocks/>
              <a:endCxn id="69" idx="3"/>
            </p:cNvCxnSpPr>
            <p:nvPr/>
          </p:nvCxnSpPr>
          <p:spPr>
            <a:xfrm flipV="1">
              <a:off x="4213018" y="4360334"/>
              <a:ext cx="172717" cy="243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2" name="Connettore diritto 71">
            <a:extLst>
              <a:ext uri="{FF2B5EF4-FFF2-40B4-BE49-F238E27FC236}">
                <a16:creationId xmlns:a16="http://schemas.microsoft.com/office/drawing/2014/main" id="{9F2C09F0-860D-4E78-8900-DED0CCF278C7}"/>
              </a:ext>
            </a:extLst>
          </p:cNvPr>
          <p:cNvCxnSpPr>
            <a:cxnSpLocks/>
          </p:cNvCxnSpPr>
          <p:nvPr/>
        </p:nvCxnSpPr>
        <p:spPr>
          <a:xfrm>
            <a:off x="10221385" y="3376488"/>
            <a:ext cx="0" cy="160731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Connettore diritto 75">
            <a:extLst>
              <a:ext uri="{FF2B5EF4-FFF2-40B4-BE49-F238E27FC236}">
                <a16:creationId xmlns:a16="http://schemas.microsoft.com/office/drawing/2014/main" id="{21A2A6D9-6FAC-4BB7-B696-98DD52C5B2F8}"/>
              </a:ext>
            </a:extLst>
          </p:cNvPr>
          <p:cNvCxnSpPr>
            <a:cxnSpLocks/>
          </p:cNvCxnSpPr>
          <p:nvPr/>
        </p:nvCxnSpPr>
        <p:spPr>
          <a:xfrm>
            <a:off x="10224769" y="5140852"/>
            <a:ext cx="1588" cy="38825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Rettangolo 86">
            <a:extLst>
              <a:ext uri="{FF2B5EF4-FFF2-40B4-BE49-F238E27FC236}">
                <a16:creationId xmlns:a16="http://schemas.microsoft.com/office/drawing/2014/main" id="{3F145F80-49FE-4526-B690-507E44680947}"/>
              </a:ext>
            </a:extLst>
          </p:cNvPr>
          <p:cNvSpPr/>
          <p:nvPr/>
        </p:nvSpPr>
        <p:spPr>
          <a:xfrm>
            <a:off x="9411190" y="4995506"/>
            <a:ext cx="262466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96" name="Gruppo 95">
            <a:extLst>
              <a:ext uri="{FF2B5EF4-FFF2-40B4-BE49-F238E27FC236}">
                <a16:creationId xmlns:a16="http://schemas.microsoft.com/office/drawing/2014/main" id="{58A29E98-156E-49D8-9C80-88E12B83725F}"/>
              </a:ext>
            </a:extLst>
          </p:cNvPr>
          <p:cNvGrpSpPr/>
          <p:nvPr/>
        </p:nvGrpSpPr>
        <p:grpSpPr>
          <a:xfrm>
            <a:off x="11292725" y="2880785"/>
            <a:ext cx="130574" cy="432000"/>
            <a:chOff x="5173134" y="3122084"/>
            <a:chExt cx="158663" cy="613832"/>
          </a:xfrm>
        </p:grpSpPr>
        <p:cxnSp>
          <p:nvCxnSpPr>
            <p:cNvPr id="97" name="Connettore diritto 96">
              <a:extLst>
                <a:ext uri="{FF2B5EF4-FFF2-40B4-BE49-F238E27FC236}">
                  <a16:creationId xmlns:a16="http://schemas.microsoft.com/office/drawing/2014/main" id="{F74D7040-13B0-4A5B-94DA-F86FA0C56FB3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8" name="Connettore diritto 97">
              <a:extLst>
                <a:ext uri="{FF2B5EF4-FFF2-40B4-BE49-F238E27FC236}">
                  <a16:creationId xmlns:a16="http://schemas.microsoft.com/office/drawing/2014/main" id="{C8C87D06-8156-4FBA-B739-A368C2739739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Connettore diritto 98">
              <a:extLst>
                <a:ext uri="{FF2B5EF4-FFF2-40B4-BE49-F238E27FC236}">
                  <a16:creationId xmlns:a16="http://schemas.microsoft.com/office/drawing/2014/main" id="{AE2F64C1-7D8C-4FFC-8D22-05EB8539DF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2" name="Gruppo 101">
            <a:extLst>
              <a:ext uri="{FF2B5EF4-FFF2-40B4-BE49-F238E27FC236}">
                <a16:creationId xmlns:a16="http://schemas.microsoft.com/office/drawing/2014/main" id="{F56F14F6-BF36-4840-92B2-F386804B8D86}"/>
              </a:ext>
            </a:extLst>
          </p:cNvPr>
          <p:cNvGrpSpPr/>
          <p:nvPr/>
        </p:nvGrpSpPr>
        <p:grpSpPr>
          <a:xfrm>
            <a:off x="11286375" y="3542160"/>
            <a:ext cx="130574" cy="432000"/>
            <a:chOff x="5173134" y="3122084"/>
            <a:chExt cx="158663" cy="613832"/>
          </a:xfrm>
        </p:grpSpPr>
        <p:cxnSp>
          <p:nvCxnSpPr>
            <p:cNvPr id="103" name="Connettore diritto 102">
              <a:extLst>
                <a:ext uri="{FF2B5EF4-FFF2-40B4-BE49-F238E27FC236}">
                  <a16:creationId xmlns:a16="http://schemas.microsoft.com/office/drawing/2014/main" id="{A7FB43FE-9F39-4B29-904F-A994D9FE375C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4" name="Connettore diritto 103">
              <a:extLst>
                <a:ext uri="{FF2B5EF4-FFF2-40B4-BE49-F238E27FC236}">
                  <a16:creationId xmlns:a16="http://schemas.microsoft.com/office/drawing/2014/main" id="{4F4ED673-F6F6-4195-8440-783AC66D5E19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Connettore diritto 104">
              <a:extLst>
                <a:ext uri="{FF2B5EF4-FFF2-40B4-BE49-F238E27FC236}">
                  <a16:creationId xmlns:a16="http://schemas.microsoft.com/office/drawing/2014/main" id="{B2E081FF-2A9A-4F99-82E4-C7729A40FB5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6" name="Gruppo 105">
            <a:extLst>
              <a:ext uri="{FF2B5EF4-FFF2-40B4-BE49-F238E27FC236}">
                <a16:creationId xmlns:a16="http://schemas.microsoft.com/office/drawing/2014/main" id="{F3769D94-8666-40AB-85CB-3E8330ED7203}"/>
              </a:ext>
            </a:extLst>
          </p:cNvPr>
          <p:cNvGrpSpPr/>
          <p:nvPr/>
        </p:nvGrpSpPr>
        <p:grpSpPr>
          <a:xfrm>
            <a:off x="11283986" y="4227373"/>
            <a:ext cx="130574" cy="432000"/>
            <a:chOff x="5173134" y="3122084"/>
            <a:chExt cx="158663" cy="613832"/>
          </a:xfrm>
        </p:grpSpPr>
        <p:cxnSp>
          <p:nvCxnSpPr>
            <p:cNvPr id="107" name="Connettore diritto 106">
              <a:extLst>
                <a:ext uri="{FF2B5EF4-FFF2-40B4-BE49-F238E27FC236}">
                  <a16:creationId xmlns:a16="http://schemas.microsoft.com/office/drawing/2014/main" id="{ABDCAFC2-6E1C-41AE-809C-65179944C0E2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Connettore diritto 107">
              <a:extLst>
                <a:ext uri="{FF2B5EF4-FFF2-40B4-BE49-F238E27FC236}">
                  <a16:creationId xmlns:a16="http://schemas.microsoft.com/office/drawing/2014/main" id="{39937130-D540-4F64-BC99-599345DEDB33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9" name="Connettore diritto 108">
              <a:extLst>
                <a:ext uri="{FF2B5EF4-FFF2-40B4-BE49-F238E27FC236}">
                  <a16:creationId xmlns:a16="http://schemas.microsoft.com/office/drawing/2014/main" id="{D769385B-F0B7-4B23-85E1-1B10AA8E1E7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1" name="Gruppo 110">
            <a:extLst>
              <a:ext uri="{FF2B5EF4-FFF2-40B4-BE49-F238E27FC236}">
                <a16:creationId xmlns:a16="http://schemas.microsoft.com/office/drawing/2014/main" id="{1DC6D01C-8180-43F7-98D2-3CBFBCFC13D9}"/>
              </a:ext>
            </a:extLst>
          </p:cNvPr>
          <p:cNvGrpSpPr/>
          <p:nvPr/>
        </p:nvGrpSpPr>
        <p:grpSpPr>
          <a:xfrm>
            <a:off x="10682526" y="2944806"/>
            <a:ext cx="123499" cy="431875"/>
            <a:chOff x="2615205" y="2416488"/>
            <a:chExt cx="127995" cy="618811"/>
          </a:xfrm>
        </p:grpSpPr>
        <p:cxnSp>
          <p:nvCxnSpPr>
            <p:cNvPr id="112" name="Connettore diritto 111">
              <a:extLst>
                <a:ext uri="{FF2B5EF4-FFF2-40B4-BE49-F238E27FC236}">
                  <a16:creationId xmlns:a16="http://schemas.microsoft.com/office/drawing/2014/main" id="{F7784833-4F2A-4176-A151-39F201211740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3" name="Connettore diritto 112">
              <a:extLst>
                <a:ext uri="{FF2B5EF4-FFF2-40B4-BE49-F238E27FC236}">
                  <a16:creationId xmlns:a16="http://schemas.microsoft.com/office/drawing/2014/main" id="{10B7CD48-75F2-472D-9940-A0EA5262BCC9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4" name="Gruppo 113">
            <a:extLst>
              <a:ext uri="{FF2B5EF4-FFF2-40B4-BE49-F238E27FC236}">
                <a16:creationId xmlns:a16="http://schemas.microsoft.com/office/drawing/2014/main" id="{D051C937-7DCA-4926-9EC4-ED9C9A9F696C}"/>
              </a:ext>
            </a:extLst>
          </p:cNvPr>
          <p:cNvGrpSpPr/>
          <p:nvPr/>
        </p:nvGrpSpPr>
        <p:grpSpPr>
          <a:xfrm>
            <a:off x="10097886" y="2937088"/>
            <a:ext cx="123499" cy="431875"/>
            <a:chOff x="2615205" y="2416488"/>
            <a:chExt cx="127995" cy="618811"/>
          </a:xfrm>
        </p:grpSpPr>
        <p:cxnSp>
          <p:nvCxnSpPr>
            <p:cNvPr id="115" name="Connettore diritto 114">
              <a:extLst>
                <a:ext uri="{FF2B5EF4-FFF2-40B4-BE49-F238E27FC236}">
                  <a16:creationId xmlns:a16="http://schemas.microsoft.com/office/drawing/2014/main" id="{E1B60474-BCE0-4F20-B06E-B7D034052B12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6" name="Connettore diritto 115">
              <a:extLst>
                <a:ext uri="{FF2B5EF4-FFF2-40B4-BE49-F238E27FC236}">
                  <a16:creationId xmlns:a16="http://schemas.microsoft.com/office/drawing/2014/main" id="{8BCA97FA-4265-4E2E-9222-267BEFD42A71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17" name="Gruppo 116">
            <a:extLst>
              <a:ext uri="{FF2B5EF4-FFF2-40B4-BE49-F238E27FC236}">
                <a16:creationId xmlns:a16="http://schemas.microsoft.com/office/drawing/2014/main" id="{68E67F70-BA88-4267-A033-9CDA76B54900}"/>
              </a:ext>
            </a:extLst>
          </p:cNvPr>
          <p:cNvGrpSpPr/>
          <p:nvPr/>
        </p:nvGrpSpPr>
        <p:grpSpPr>
          <a:xfrm>
            <a:off x="9411190" y="4405008"/>
            <a:ext cx="123499" cy="431875"/>
            <a:chOff x="2615205" y="2416488"/>
            <a:chExt cx="127995" cy="618811"/>
          </a:xfrm>
        </p:grpSpPr>
        <p:cxnSp>
          <p:nvCxnSpPr>
            <p:cNvPr id="118" name="Connettore diritto 117">
              <a:extLst>
                <a:ext uri="{FF2B5EF4-FFF2-40B4-BE49-F238E27FC236}">
                  <a16:creationId xmlns:a16="http://schemas.microsoft.com/office/drawing/2014/main" id="{F5DAB0E8-3DF7-4919-B931-DEC9B3F051A1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9" name="Connettore diritto 118">
              <a:extLst>
                <a:ext uri="{FF2B5EF4-FFF2-40B4-BE49-F238E27FC236}">
                  <a16:creationId xmlns:a16="http://schemas.microsoft.com/office/drawing/2014/main" id="{0CB98213-9137-4C24-9C53-D6FA399EB174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20" name="Gruppo 119">
            <a:extLst>
              <a:ext uri="{FF2B5EF4-FFF2-40B4-BE49-F238E27FC236}">
                <a16:creationId xmlns:a16="http://schemas.microsoft.com/office/drawing/2014/main" id="{8CEBC751-2F23-41FA-9AAC-3EDB308B432E}"/>
              </a:ext>
            </a:extLst>
          </p:cNvPr>
          <p:cNvGrpSpPr/>
          <p:nvPr/>
        </p:nvGrpSpPr>
        <p:grpSpPr>
          <a:xfrm>
            <a:off x="9544826" y="3508606"/>
            <a:ext cx="130574" cy="432000"/>
            <a:chOff x="5173134" y="3122084"/>
            <a:chExt cx="158663" cy="613832"/>
          </a:xfrm>
        </p:grpSpPr>
        <p:cxnSp>
          <p:nvCxnSpPr>
            <p:cNvPr id="121" name="Connettore diritto 120">
              <a:extLst>
                <a:ext uri="{FF2B5EF4-FFF2-40B4-BE49-F238E27FC236}">
                  <a16:creationId xmlns:a16="http://schemas.microsoft.com/office/drawing/2014/main" id="{07522AB6-0F2E-4A63-B4E4-60E9D677BDC6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2" name="Connettore diritto 121">
              <a:extLst>
                <a:ext uri="{FF2B5EF4-FFF2-40B4-BE49-F238E27FC236}">
                  <a16:creationId xmlns:a16="http://schemas.microsoft.com/office/drawing/2014/main" id="{46579E2F-D15E-4EA6-A58B-B6B069A4EF81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3" name="Connettore diritto 122">
              <a:extLst>
                <a:ext uri="{FF2B5EF4-FFF2-40B4-BE49-F238E27FC236}">
                  <a16:creationId xmlns:a16="http://schemas.microsoft.com/office/drawing/2014/main" id="{57EAA1ED-701D-4B8D-B440-8FBF8570659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24" name="Gruppo 123">
            <a:extLst>
              <a:ext uri="{FF2B5EF4-FFF2-40B4-BE49-F238E27FC236}">
                <a16:creationId xmlns:a16="http://schemas.microsoft.com/office/drawing/2014/main" id="{3607A741-6EE6-4716-A189-491BD8C8CD1E}"/>
              </a:ext>
            </a:extLst>
          </p:cNvPr>
          <p:cNvGrpSpPr/>
          <p:nvPr/>
        </p:nvGrpSpPr>
        <p:grpSpPr>
          <a:xfrm>
            <a:off x="9553736" y="2862559"/>
            <a:ext cx="130574" cy="432000"/>
            <a:chOff x="5173134" y="3122084"/>
            <a:chExt cx="158663" cy="613832"/>
          </a:xfrm>
        </p:grpSpPr>
        <p:cxnSp>
          <p:nvCxnSpPr>
            <p:cNvPr id="125" name="Connettore diritto 124">
              <a:extLst>
                <a:ext uri="{FF2B5EF4-FFF2-40B4-BE49-F238E27FC236}">
                  <a16:creationId xmlns:a16="http://schemas.microsoft.com/office/drawing/2014/main" id="{388D271E-A813-4D87-9C3E-EE2369408318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6" name="Connettore diritto 125">
              <a:extLst>
                <a:ext uri="{FF2B5EF4-FFF2-40B4-BE49-F238E27FC236}">
                  <a16:creationId xmlns:a16="http://schemas.microsoft.com/office/drawing/2014/main" id="{ABB43B4D-85AD-478D-9E97-EAC9ED4B6EE2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7" name="Connettore diritto 126">
              <a:extLst>
                <a:ext uri="{FF2B5EF4-FFF2-40B4-BE49-F238E27FC236}">
                  <a16:creationId xmlns:a16="http://schemas.microsoft.com/office/drawing/2014/main" id="{85DE3E58-3E6A-451B-9D14-815AD396053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28" name="Connettore diritto 127">
            <a:extLst>
              <a:ext uri="{FF2B5EF4-FFF2-40B4-BE49-F238E27FC236}">
                <a16:creationId xmlns:a16="http://schemas.microsoft.com/office/drawing/2014/main" id="{DF3B9499-0B30-4B79-9420-F110EB56BBFF}"/>
              </a:ext>
            </a:extLst>
          </p:cNvPr>
          <p:cNvCxnSpPr>
            <a:cxnSpLocks/>
          </p:cNvCxnSpPr>
          <p:nvPr/>
        </p:nvCxnSpPr>
        <p:spPr>
          <a:xfrm>
            <a:off x="9534349" y="4840485"/>
            <a:ext cx="0" cy="15502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Connettore diritto 130">
            <a:extLst>
              <a:ext uri="{FF2B5EF4-FFF2-40B4-BE49-F238E27FC236}">
                <a16:creationId xmlns:a16="http://schemas.microsoft.com/office/drawing/2014/main" id="{43B827B6-FDE6-44CA-84FF-774487D39C31}"/>
              </a:ext>
            </a:extLst>
          </p:cNvPr>
          <p:cNvCxnSpPr>
            <a:cxnSpLocks/>
          </p:cNvCxnSpPr>
          <p:nvPr/>
        </p:nvCxnSpPr>
        <p:spPr>
          <a:xfrm>
            <a:off x="9544826" y="3935526"/>
            <a:ext cx="1" cy="46588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Connettore diritto 133">
            <a:extLst>
              <a:ext uri="{FF2B5EF4-FFF2-40B4-BE49-F238E27FC236}">
                <a16:creationId xmlns:a16="http://schemas.microsoft.com/office/drawing/2014/main" id="{90F32CC7-5E0A-498A-AE1C-A24BDCA4117C}"/>
              </a:ext>
            </a:extLst>
          </p:cNvPr>
          <p:cNvCxnSpPr>
            <a:cxnSpLocks/>
          </p:cNvCxnSpPr>
          <p:nvPr/>
        </p:nvCxnSpPr>
        <p:spPr>
          <a:xfrm>
            <a:off x="9550760" y="3292642"/>
            <a:ext cx="0" cy="28292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Connettore diritto 135">
            <a:extLst>
              <a:ext uri="{FF2B5EF4-FFF2-40B4-BE49-F238E27FC236}">
                <a16:creationId xmlns:a16="http://schemas.microsoft.com/office/drawing/2014/main" id="{03185699-2AE6-4C31-8DA3-5A5D553F7FF2}"/>
              </a:ext>
            </a:extLst>
          </p:cNvPr>
          <p:cNvCxnSpPr>
            <a:cxnSpLocks/>
          </p:cNvCxnSpPr>
          <p:nvPr/>
        </p:nvCxnSpPr>
        <p:spPr>
          <a:xfrm>
            <a:off x="9552889" y="2454495"/>
            <a:ext cx="0" cy="46466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Connettore diritto 136">
            <a:extLst>
              <a:ext uri="{FF2B5EF4-FFF2-40B4-BE49-F238E27FC236}">
                <a16:creationId xmlns:a16="http://schemas.microsoft.com/office/drawing/2014/main" id="{A9EAD6D8-180F-4D5D-A30A-057A77031849}"/>
              </a:ext>
            </a:extLst>
          </p:cNvPr>
          <p:cNvCxnSpPr>
            <a:cxnSpLocks/>
          </p:cNvCxnSpPr>
          <p:nvPr/>
        </p:nvCxnSpPr>
        <p:spPr>
          <a:xfrm>
            <a:off x="10227059" y="2454494"/>
            <a:ext cx="0" cy="464669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Connettore diritto 137">
            <a:extLst>
              <a:ext uri="{FF2B5EF4-FFF2-40B4-BE49-F238E27FC236}">
                <a16:creationId xmlns:a16="http://schemas.microsoft.com/office/drawing/2014/main" id="{C0477AD4-B675-42BE-AC89-9305855F7290}"/>
              </a:ext>
            </a:extLst>
          </p:cNvPr>
          <p:cNvCxnSpPr>
            <a:cxnSpLocks/>
          </p:cNvCxnSpPr>
          <p:nvPr/>
        </p:nvCxnSpPr>
        <p:spPr>
          <a:xfrm flipH="1">
            <a:off x="9552889" y="2450683"/>
            <a:ext cx="2214573" cy="381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Connettore diritto 142">
            <a:extLst>
              <a:ext uri="{FF2B5EF4-FFF2-40B4-BE49-F238E27FC236}">
                <a16:creationId xmlns:a16="http://schemas.microsoft.com/office/drawing/2014/main" id="{52E0A8CA-A860-4451-8C1C-435F8D157CE0}"/>
              </a:ext>
            </a:extLst>
          </p:cNvPr>
          <p:cNvCxnSpPr>
            <a:cxnSpLocks/>
          </p:cNvCxnSpPr>
          <p:nvPr/>
        </p:nvCxnSpPr>
        <p:spPr>
          <a:xfrm flipH="1">
            <a:off x="9534349" y="5145952"/>
            <a:ext cx="1" cy="3780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Connettore diritto 145">
            <a:extLst>
              <a:ext uri="{FF2B5EF4-FFF2-40B4-BE49-F238E27FC236}">
                <a16:creationId xmlns:a16="http://schemas.microsoft.com/office/drawing/2014/main" id="{1D90AE61-C8A5-4A4F-84C8-F9D59AF9B80F}"/>
              </a:ext>
            </a:extLst>
          </p:cNvPr>
          <p:cNvCxnSpPr>
            <a:cxnSpLocks/>
          </p:cNvCxnSpPr>
          <p:nvPr/>
        </p:nvCxnSpPr>
        <p:spPr>
          <a:xfrm>
            <a:off x="11293635" y="5308596"/>
            <a:ext cx="0" cy="2205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Connettore diritto 147">
            <a:extLst>
              <a:ext uri="{FF2B5EF4-FFF2-40B4-BE49-F238E27FC236}">
                <a16:creationId xmlns:a16="http://schemas.microsoft.com/office/drawing/2014/main" id="{F3292807-7BAD-4ADD-8C82-7E813358FC6C}"/>
              </a:ext>
            </a:extLst>
          </p:cNvPr>
          <p:cNvCxnSpPr>
            <a:cxnSpLocks/>
          </p:cNvCxnSpPr>
          <p:nvPr/>
        </p:nvCxnSpPr>
        <p:spPr>
          <a:xfrm flipH="1">
            <a:off x="9525643" y="5518450"/>
            <a:ext cx="2241819" cy="381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Connettore diritto 152">
            <a:extLst>
              <a:ext uri="{FF2B5EF4-FFF2-40B4-BE49-F238E27FC236}">
                <a16:creationId xmlns:a16="http://schemas.microsoft.com/office/drawing/2014/main" id="{D079FF96-6A7B-48FE-92EE-1CE5303F8A3F}"/>
              </a:ext>
            </a:extLst>
          </p:cNvPr>
          <p:cNvCxnSpPr>
            <a:cxnSpLocks/>
          </p:cNvCxnSpPr>
          <p:nvPr/>
        </p:nvCxnSpPr>
        <p:spPr>
          <a:xfrm>
            <a:off x="11767462" y="5308596"/>
            <a:ext cx="0" cy="2205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Connettore diritto 153">
            <a:extLst>
              <a:ext uri="{FF2B5EF4-FFF2-40B4-BE49-F238E27FC236}">
                <a16:creationId xmlns:a16="http://schemas.microsoft.com/office/drawing/2014/main" id="{64D3D39E-A325-40BA-8619-4F0308D0A9C6}"/>
              </a:ext>
            </a:extLst>
          </p:cNvPr>
          <p:cNvCxnSpPr>
            <a:cxnSpLocks/>
          </p:cNvCxnSpPr>
          <p:nvPr/>
        </p:nvCxnSpPr>
        <p:spPr>
          <a:xfrm>
            <a:off x="10811111" y="5308596"/>
            <a:ext cx="0" cy="22051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Connettore diritto 154">
            <a:extLst>
              <a:ext uri="{FF2B5EF4-FFF2-40B4-BE49-F238E27FC236}">
                <a16:creationId xmlns:a16="http://schemas.microsoft.com/office/drawing/2014/main" id="{406EFAD3-7129-4F7D-B663-2283E9219A87}"/>
              </a:ext>
            </a:extLst>
          </p:cNvPr>
          <p:cNvCxnSpPr>
            <a:cxnSpLocks/>
          </p:cNvCxnSpPr>
          <p:nvPr/>
        </p:nvCxnSpPr>
        <p:spPr>
          <a:xfrm>
            <a:off x="9229725" y="5524345"/>
            <a:ext cx="29591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Connettore diritto 159">
            <a:extLst>
              <a:ext uri="{FF2B5EF4-FFF2-40B4-BE49-F238E27FC236}">
                <a16:creationId xmlns:a16="http://schemas.microsoft.com/office/drawing/2014/main" id="{704C947E-3AFF-426D-BBF7-37840552991F}"/>
              </a:ext>
            </a:extLst>
          </p:cNvPr>
          <p:cNvCxnSpPr>
            <a:cxnSpLocks/>
          </p:cNvCxnSpPr>
          <p:nvPr/>
        </p:nvCxnSpPr>
        <p:spPr>
          <a:xfrm>
            <a:off x="9229725" y="1641386"/>
            <a:ext cx="0" cy="3887722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3" name="Gruppo 162">
            <a:extLst>
              <a:ext uri="{FF2B5EF4-FFF2-40B4-BE49-F238E27FC236}">
                <a16:creationId xmlns:a16="http://schemas.microsoft.com/office/drawing/2014/main" id="{361CC64F-55BB-44CF-A79A-1E88623B1A5F}"/>
              </a:ext>
            </a:extLst>
          </p:cNvPr>
          <p:cNvGrpSpPr/>
          <p:nvPr/>
        </p:nvGrpSpPr>
        <p:grpSpPr>
          <a:xfrm>
            <a:off x="7663171" y="2448910"/>
            <a:ext cx="123499" cy="431875"/>
            <a:chOff x="2615205" y="2416488"/>
            <a:chExt cx="127995" cy="618811"/>
          </a:xfrm>
        </p:grpSpPr>
        <p:cxnSp>
          <p:nvCxnSpPr>
            <p:cNvPr id="164" name="Connettore diritto 163">
              <a:extLst>
                <a:ext uri="{FF2B5EF4-FFF2-40B4-BE49-F238E27FC236}">
                  <a16:creationId xmlns:a16="http://schemas.microsoft.com/office/drawing/2014/main" id="{30E495F9-1274-4E68-B6AD-44921B1F463C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5" name="Connettore diritto 164">
              <a:extLst>
                <a:ext uri="{FF2B5EF4-FFF2-40B4-BE49-F238E27FC236}">
                  <a16:creationId xmlns:a16="http://schemas.microsoft.com/office/drawing/2014/main" id="{A20CF4E9-BF5C-415F-8A74-F972CF0D4307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66" name="Gruppo 165">
            <a:extLst>
              <a:ext uri="{FF2B5EF4-FFF2-40B4-BE49-F238E27FC236}">
                <a16:creationId xmlns:a16="http://schemas.microsoft.com/office/drawing/2014/main" id="{56FA83EB-4262-4E01-AEFA-D288CA818A55}"/>
              </a:ext>
            </a:extLst>
          </p:cNvPr>
          <p:cNvGrpSpPr/>
          <p:nvPr/>
        </p:nvGrpSpPr>
        <p:grpSpPr>
          <a:xfrm>
            <a:off x="7918566" y="3525005"/>
            <a:ext cx="123499" cy="431875"/>
            <a:chOff x="2615205" y="2416488"/>
            <a:chExt cx="127995" cy="618811"/>
          </a:xfrm>
        </p:grpSpPr>
        <p:cxnSp>
          <p:nvCxnSpPr>
            <p:cNvPr id="167" name="Connettore diritto 166">
              <a:extLst>
                <a:ext uri="{FF2B5EF4-FFF2-40B4-BE49-F238E27FC236}">
                  <a16:creationId xmlns:a16="http://schemas.microsoft.com/office/drawing/2014/main" id="{034AB644-F279-4FBF-AA46-9C3960481A3D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8" name="Connettore diritto 167">
              <a:extLst>
                <a:ext uri="{FF2B5EF4-FFF2-40B4-BE49-F238E27FC236}">
                  <a16:creationId xmlns:a16="http://schemas.microsoft.com/office/drawing/2014/main" id="{073CF88F-20E1-4B88-8B2F-7A18CF5B15D8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69" name="Gruppo 168">
            <a:extLst>
              <a:ext uri="{FF2B5EF4-FFF2-40B4-BE49-F238E27FC236}">
                <a16:creationId xmlns:a16="http://schemas.microsoft.com/office/drawing/2014/main" id="{46D06ED5-154F-40BC-B1A4-55899F2DED85}"/>
              </a:ext>
            </a:extLst>
          </p:cNvPr>
          <p:cNvGrpSpPr/>
          <p:nvPr/>
        </p:nvGrpSpPr>
        <p:grpSpPr>
          <a:xfrm>
            <a:off x="8440682" y="3524948"/>
            <a:ext cx="123499" cy="431875"/>
            <a:chOff x="2615205" y="2416488"/>
            <a:chExt cx="127995" cy="618811"/>
          </a:xfrm>
        </p:grpSpPr>
        <p:cxnSp>
          <p:nvCxnSpPr>
            <p:cNvPr id="170" name="Connettore diritto 169">
              <a:extLst>
                <a:ext uri="{FF2B5EF4-FFF2-40B4-BE49-F238E27FC236}">
                  <a16:creationId xmlns:a16="http://schemas.microsoft.com/office/drawing/2014/main" id="{5C5F2AB0-AD80-4A29-9F47-470678885D0A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1" name="Connettore diritto 170">
              <a:extLst>
                <a:ext uri="{FF2B5EF4-FFF2-40B4-BE49-F238E27FC236}">
                  <a16:creationId xmlns:a16="http://schemas.microsoft.com/office/drawing/2014/main" id="{8BFD264A-F5FC-4B05-9682-B800627DA152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72" name="Rettangolo 171">
            <a:extLst>
              <a:ext uri="{FF2B5EF4-FFF2-40B4-BE49-F238E27FC236}">
                <a16:creationId xmlns:a16="http://schemas.microsoft.com/office/drawing/2014/main" id="{3E57EBA6-AA36-4CEF-9670-B18B2D025C66}"/>
              </a:ext>
            </a:extLst>
          </p:cNvPr>
          <p:cNvSpPr/>
          <p:nvPr/>
        </p:nvSpPr>
        <p:spPr>
          <a:xfrm>
            <a:off x="7911552" y="4978464"/>
            <a:ext cx="262466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173" name="Connettore diritto 172">
            <a:extLst>
              <a:ext uri="{FF2B5EF4-FFF2-40B4-BE49-F238E27FC236}">
                <a16:creationId xmlns:a16="http://schemas.microsoft.com/office/drawing/2014/main" id="{86AABA22-D2C8-4DA5-AE07-88F9384D4FBE}"/>
              </a:ext>
            </a:extLst>
          </p:cNvPr>
          <p:cNvCxnSpPr>
            <a:cxnSpLocks/>
            <a:endCxn id="172" idx="0"/>
          </p:cNvCxnSpPr>
          <p:nvPr/>
        </p:nvCxnSpPr>
        <p:spPr>
          <a:xfrm>
            <a:off x="8042785" y="3954780"/>
            <a:ext cx="0" cy="102368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6" name="Gruppo 175">
            <a:extLst>
              <a:ext uri="{FF2B5EF4-FFF2-40B4-BE49-F238E27FC236}">
                <a16:creationId xmlns:a16="http://schemas.microsoft.com/office/drawing/2014/main" id="{CBB5C26D-E738-4623-B1E0-D08FC309F345}"/>
              </a:ext>
            </a:extLst>
          </p:cNvPr>
          <p:cNvGrpSpPr/>
          <p:nvPr/>
        </p:nvGrpSpPr>
        <p:grpSpPr>
          <a:xfrm>
            <a:off x="7375247" y="3525105"/>
            <a:ext cx="123499" cy="431875"/>
            <a:chOff x="2615205" y="2416488"/>
            <a:chExt cx="127995" cy="618811"/>
          </a:xfrm>
        </p:grpSpPr>
        <p:cxnSp>
          <p:nvCxnSpPr>
            <p:cNvPr id="177" name="Connettore diritto 176">
              <a:extLst>
                <a:ext uri="{FF2B5EF4-FFF2-40B4-BE49-F238E27FC236}">
                  <a16:creationId xmlns:a16="http://schemas.microsoft.com/office/drawing/2014/main" id="{70C373CD-7B53-45CD-8FEB-BADE94C0D772}"/>
                </a:ext>
              </a:extLst>
            </p:cNvPr>
            <p:cNvCxnSpPr>
              <a:cxnSpLocks/>
            </p:cNvCxnSpPr>
            <p:nvPr/>
          </p:nvCxnSpPr>
          <p:spPr>
            <a:xfrm>
              <a:off x="2615205" y="2416488"/>
              <a:ext cx="127995" cy="26744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8" name="Connettore diritto 177">
              <a:extLst>
                <a:ext uri="{FF2B5EF4-FFF2-40B4-BE49-F238E27FC236}">
                  <a16:creationId xmlns:a16="http://schemas.microsoft.com/office/drawing/2014/main" id="{F4763FCE-8D8F-44DA-9443-842126525418}"/>
                </a:ext>
              </a:extLst>
            </p:cNvPr>
            <p:cNvCxnSpPr>
              <a:cxnSpLocks/>
            </p:cNvCxnSpPr>
            <p:nvPr/>
          </p:nvCxnSpPr>
          <p:spPr>
            <a:xfrm>
              <a:off x="2743200" y="2683933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79" name="Rettangolo 178">
            <a:extLst>
              <a:ext uri="{FF2B5EF4-FFF2-40B4-BE49-F238E27FC236}">
                <a16:creationId xmlns:a16="http://schemas.microsoft.com/office/drawing/2014/main" id="{D2742648-689E-4903-BF97-BED10D720239}"/>
              </a:ext>
            </a:extLst>
          </p:cNvPr>
          <p:cNvSpPr/>
          <p:nvPr/>
        </p:nvSpPr>
        <p:spPr>
          <a:xfrm>
            <a:off x="7368233" y="4978564"/>
            <a:ext cx="262466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181" name="Gruppo 180">
            <a:extLst>
              <a:ext uri="{FF2B5EF4-FFF2-40B4-BE49-F238E27FC236}">
                <a16:creationId xmlns:a16="http://schemas.microsoft.com/office/drawing/2014/main" id="{5E30F2D9-351A-4930-B570-3A460263A579}"/>
              </a:ext>
            </a:extLst>
          </p:cNvPr>
          <p:cNvGrpSpPr/>
          <p:nvPr/>
        </p:nvGrpSpPr>
        <p:grpSpPr>
          <a:xfrm>
            <a:off x="7497036" y="4233691"/>
            <a:ext cx="130574" cy="432000"/>
            <a:chOff x="5173134" y="3122084"/>
            <a:chExt cx="158663" cy="613832"/>
          </a:xfrm>
        </p:grpSpPr>
        <p:cxnSp>
          <p:nvCxnSpPr>
            <p:cNvPr id="182" name="Connettore diritto 181">
              <a:extLst>
                <a:ext uri="{FF2B5EF4-FFF2-40B4-BE49-F238E27FC236}">
                  <a16:creationId xmlns:a16="http://schemas.microsoft.com/office/drawing/2014/main" id="{6B9755CE-32A0-429B-A322-310BEDF1A248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3" name="Connettore diritto 182">
              <a:extLst>
                <a:ext uri="{FF2B5EF4-FFF2-40B4-BE49-F238E27FC236}">
                  <a16:creationId xmlns:a16="http://schemas.microsoft.com/office/drawing/2014/main" id="{546C68DB-95BB-40D1-A799-7B3CA70EBC4B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4" name="Connettore diritto 183">
              <a:extLst>
                <a:ext uri="{FF2B5EF4-FFF2-40B4-BE49-F238E27FC236}">
                  <a16:creationId xmlns:a16="http://schemas.microsoft.com/office/drawing/2014/main" id="{C0BD18F9-C6B6-4EC1-BCD9-272F007868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85" name="Connettore diritto 184">
            <a:extLst>
              <a:ext uri="{FF2B5EF4-FFF2-40B4-BE49-F238E27FC236}">
                <a16:creationId xmlns:a16="http://schemas.microsoft.com/office/drawing/2014/main" id="{C748076A-D9A9-46C4-87EC-7F9A24A417BF}"/>
              </a:ext>
            </a:extLst>
          </p:cNvPr>
          <p:cNvCxnSpPr>
            <a:cxnSpLocks/>
          </p:cNvCxnSpPr>
          <p:nvPr/>
        </p:nvCxnSpPr>
        <p:spPr>
          <a:xfrm>
            <a:off x="7491846" y="4665733"/>
            <a:ext cx="0" cy="31283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9" name="Connettore diritto 188">
            <a:extLst>
              <a:ext uri="{FF2B5EF4-FFF2-40B4-BE49-F238E27FC236}">
                <a16:creationId xmlns:a16="http://schemas.microsoft.com/office/drawing/2014/main" id="{600BE6F3-48D8-4207-9BED-F1AA0F0AA6AA}"/>
              </a:ext>
            </a:extLst>
          </p:cNvPr>
          <p:cNvCxnSpPr>
            <a:cxnSpLocks/>
          </p:cNvCxnSpPr>
          <p:nvPr/>
        </p:nvCxnSpPr>
        <p:spPr>
          <a:xfrm>
            <a:off x="7498746" y="3935526"/>
            <a:ext cx="0" cy="35811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1" name="Connettore diritto 190">
            <a:extLst>
              <a:ext uri="{FF2B5EF4-FFF2-40B4-BE49-F238E27FC236}">
                <a16:creationId xmlns:a16="http://schemas.microsoft.com/office/drawing/2014/main" id="{522D608B-795C-4767-98FD-0F12A7E2EA5D}"/>
              </a:ext>
            </a:extLst>
          </p:cNvPr>
          <p:cNvCxnSpPr>
            <a:cxnSpLocks/>
          </p:cNvCxnSpPr>
          <p:nvPr/>
        </p:nvCxnSpPr>
        <p:spPr>
          <a:xfrm>
            <a:off x="7507032" y="3175934"/>
            <a:ext cx="0" cy="35811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Connettore diritto 191">
            <a:extLst>
              <a:ext uri="{FF2B5EF4-FFF2-40B4-BE49-F238E27FC236}">
                <a16:creationId xmlns:a16="http://schemas.microsoft.com/office/drawing/2014/main" id="{EAA616EC-04DF-4561-B191-D20C681A73AD}"/>
              </a:ext>
            </a:extLst>
          </p:cNvPr>
          <p:cNvCxnSpPr>
            <a:cxnSpLocks/>
          </p:cNvCxnSpPr>
          <p:nvPr/>
        </p:nvCxnSpPr>
        <p:spPr>
          <a:xfrm>
            <a:off x="8049685" y="3175934"/>
            <a:ext cx="0" cy="35811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6" name="Rettangolo 195">
            <a:extLst>
              <a:ext uri="{FF2B5EF4-FFF2-40B4-BE49-F238E27FC236}">
                <a16:creationId xmlns:a16="http://schemas.microsoft.com/office/drawing/2014/main" id="{CFCC59D9-7F6E-4773-960A-8A64B4F13651}"/>
              </a:ext>
            </a:extLst>
          </p:cNvPr>
          <p:cNvSpPr/>
          <p:nvPr/>
        </p:nvSpPr>
        <p:spPr>
          <a:xfrm>
            <a:off x="6916896" y="4983973"/>
            <a:ext cx="262466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197" name="Gruppo 196">
            <a:extLst>
              <a:ext uri="{FF2B5EF4-FFF2-40B4-BE49-F238E27FC236}">
                <a16:creationId xmlns:a16="http://schemas.microsoft.com/office/drawing/2014/main" id="{B0E20552-BD2B-48DE-AE4B-493175DEE905}"/>
              </a:ext>
            </a:extLst>
          </p:cNvPr>
          <p:cNvGrpSpPr/>
          <p:nvPr/>
        </p:nvGrpSpPr>
        <p:grpSpPr>
          <a:xfrm>
            <a:off x="7045699" y="4239100"/>
            <a:ext cx="130574" cy="432000"/>
            <a:chOff x="5173134" y="3122084"/>
            <a:chExt cx="158663" cy="613832"/>
          </a:xfrm>
        </p:grpSpPr>
        <p:cxnSp>
          <p:nvCxnSpPr>
            <p:cNvPr id="198" name="Connettore diritto 197">
              <a:extLst>
                <a:ext uri="{FF2B5EF4-FFF2-40B4-BE49-F238E27FC236}">
                  <a16:creationId xmlns:a16="http://schemas.microsoft.com/office/drawing/2014/main" id="{CE434D45-4BF6-4BFD-9E8C-243FE71E65AA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9" name="Connettore diritto 198">
              <a:extLst>
                <a:ext uri="{FF2B5EF4-FFF2-40B4-BE49-F238E27FC236}">
                  <a16:creationId xmlns:a16="http://schemas.microsoft.com/office/drawing/2014/main" id="{40FE79E9-3721-4262-9389-64061BA8243B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0" name="Connettore diritto 199">
              <a:extLst>
                <a:ext uri="{FF2B5EF4-FFF2-40B4-BE49-F238E27FC236}">
                  <a16:creationId xmlns:a16="http://schemas.microsoft.com/office/drawing/2014/main" id="{4238CBC9-B7BB-4426-A3B5-8260C878FB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201" name="Connettore diritto 200">
            <a:extLst>
              <a:ext uri="{FF2B5EF4-FFF2-40B4-BE49-F238E27FC236}">
                <a16:creationId xmlns:a16="http://schemas.microsoft.com/office/drawing/2014/main" id="{CDAF89DD-079F-4932-8801-A9250A15A931}"/>
              </a:ext>
            </a:extLst>
          </p:cNvPr>
          <p:cNvCxnSpPr>
            <a:cxnSpLocks/>
          </p:cNvCxnSpPr>
          <p:nvPr/>
        </p:nvCxnSpPr>
        <p:spPr>
          <a:xfrm>
            <a:off x="7040509" y="4671142"/>
            <a:ext cx="0" cy="31283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2" name="Connettore diritto 201">
            <a:extLst>
              <a:ext uri="{FF2B5EF4-FFF2-40B4-BE49-F238E27FC236}">
                <a16:creationId xmlns:a16="http://schemas.microsoft.com/office/drawing/2014/main" id="{B08D936D-D3C0-4D31-B198-9B46DAAF29B9}"/>
              </a:ext>
            </a:extLst>
          </p:cNvPr>
          <p:cNvCxnSpPr>
            <a:cxnSpLocks/>
          </p:cNvCxnSpPr>
          <p:nvPr/>
        </p:nvCxnSpPr>
        <p:spPr>
          <a:xfrm>
            <a:off x="7047409" y="3940935"/>
            <a:ext cx="0" cy="35811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Connettore diritto 202">
            <a:extLst>
              <a:ext uri="{FF2B5EF4-FFF2-40B4-BE49-F238E27FC236}">
                <a16:creationId xmlns:a16="http://schemas.microsoft.com/office/drawing/2014/main" id="{0E5DF55A-7489-47AC-ACE6-BF3EA81D4822}"/>
              </a:ext>
            </a:extLst>
          </p:cNvPr>
          <p:cNvCxnSpPr>
            <a:cxnSpLocks/>
          </p:cNvCxnSpPr>
          <p:nvPr/>
        </p:nvCxnSpPr>
        <p:spPr>
          <a:xfrm>
            <a:off x="7055695" y="3188963"/>
            <a:ext cx="0" cy="377697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4" name="Connettore diritto 203">
            <a:extLst>
              <a:ext uri="{FF2B5EF4-FFF2-40B4-BE49-F238E27FC236}">
                <a16:creationId xmlns:a16="http://schemas.microsoft.com/office/drawing/2014/main" id="{0E74FB51-2440-4EBB-B419-F71EA25EE7DD}"/>
              </a:ext>
            </a:extLst>
          </p:cNvPr>
          <p:cNvCxnSpPr>
            <a:cxnSpLocks/>
          </p:cNvCxnSpPr>
          <p:nvPr/>
        </p:nvCxnSpPr>
        <p:spPr>
          <a:xfrm>
            <a:off x="8567146" y="3186775"/>
            <a:ext cx="0" cy="35811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Connettore diritto 204">
            <a:extLst>
              <a:ext uri="{FF2B5EF4-FFF2-40B4-BE49-F238E27FC236}">
                <a16:creationId xmlns:a16="http://schemas.microsoft.com/office/drawing/2014/main" id="{BCD75A83-69DE-4CCA-A12A-14E664B4697B}"/>
              </a:ext>
            </a:extLst>
          </p:cNvPr>
          <p:cNvCxnSpPr>
            <a:cxnSpLocks/>
          </p:cNvCxnSpPr>
          <p:nvPr/>
        </p:nvCxnSpPr>
        <p:spPr>
          <a:xfrm flipH="1">
            <a:off x="7047409" y="3186775"/>
            <a:ext cx="151677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Connettore diritto 207">
            <a:extLst>
              <a:ext uri="{FF2B5EF4-FFF2-40B4-BE49-F238E27FC236}">
                <a16:creationId xmlns:a16="http://schemas.microsoft.com/office/drawing/2014/main" id="{76E82534-5E5F-4AEE-8AD9-8F652279B889}"/>
              </a:ext>
            </a:extLst>
          </p:cNvPr>
          <p:cNvCxnSpPr>
            <a:cxnSpLocks/>
          </p:cNvCxnSpPr>
          <p:nvPr/>
        </p:nvCxnSpPr>
        <p:spPr>
          <a:xfrm flipH="1">
            <a:off x="8042066" y="3954780"/>
            <a:ext cx="52211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Connettore diritto 210">
            <a:extLst>
              <a:ext uri="{FF2B5EF4-FFF2-40B4-BE49-F238E27FC236}">
                <a16:creationId xmlns:a16="http://schemas.microsoft.com/office/drawing/2014/main" id="{2E2DDE3A-104D-4BEA-AFA3-1317DF29020C}"/>
              </a:ext>
            </a:extLst>
          </p:cNvPr>
          <p:cNvCxnSpPr>
            <a:cxnSpLocks/>
          </p:cNvCxnSpPr>
          <p:nvPr/>
        </p:nvCxnSpPr>
        <p:spPr>
          <a:xfrm>
            <a:off x="7790470" y="2828659"/>
            <a:ext cx="0" cy="35811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" name="Connettore diritto 211">
            <a:extLst>
              <a:ext uri="{FF2B5EF4-FFF2-40B4-BE49-F238E27FC236}">
                <a16:creationId xmlns:a16="http://schemas.microsoft.com/office/drawing/2014/main" id="{8CA3B803-87AF-4C6D-B874-A016084AD673}"/>
              </a:ext>
            </a:extLst>
          </p:cNvPr>
          <p:cNvCxnSpPr>
            <a:cxnSpLocks/>
          </p:cNvCxnSpPr>
          <p:nvPr/>
        </p:nvCxnSpPr>
        <p:spPr>
          <a:xfrm>
            <a:off x="7041164" y="5146931"/>
            <a:ext cx="1588" cy="38825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Connettore diritto 212">
            <a:extLst>
              <a:ext uri="{FF2B5EF4-FFF2-40B4-BE49-F238E27FC236}">
                <a16:creationId xmlns:a16="http://schemas.microsoft.com/office/drawing/2014/main" id="{A02457B8-6188-45C4-9B81-D4A90D996724}"/>
              </a:ext>
            </a:extLst>
          </p:cNvPr>
          <p:cNvCxnSpPr>
            <a:cxnSpLocks/>
          </p:cNvCxnSpPr>
          <p:nvPr/>
        </p:nvCxnSpPr>
        <p:spPr>
          <a:xfrm>
            <a:off x="7494012" y="5139592"/>
            <a:ext cx="1588" cy="38825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4" name="Connettore diritto 213">
            <a:extLst>
              <a:ext uri="{FF2B5EF4-FFF2-40B4-BE49-F238E27FC236}">
                <a16:creationId xmlns:a16="http://schemas.microsoft.com/office/drawing/2014/main" id="{3FC9B2C3-1D8B-4AA4-86CC-8665197D6583}"/>
              </a:ext>
            </a:extLst>
          </p:cNvPr>
          <p:cNvCxnSpPr>
            <a:cxnSpLocks/>
          </p:cNvCxnSpPr>
          <p:nvPr/>
        </p:nvCxnSpPr>
        <p:spPr>
          <a:xfrm>
            <a:off x="8047093" y="5132889"/>
            <a:ext cx="1588" cy="38825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5" name="Connettore diritto 214">
            <a:extLst>
              <a:ext uri="{FF2B5EF4-FFF2-40B4-BE49-F238E27FC236}">
                <a16:creationId xmlns:a16="http://schemas.microsoft.com/office/drawing/2014/main" id="{F6B942F8-6E40-46DD-BB05-DC732BEF715B}"/>
              </a:ext>
            </a:extLst>
          </p:cNvPr>
          <p:cNvCxnSpPr>
            <a:cxnSpLocks/>
          </p:cNvCxnSpPr>
          <p:nvPr/>
        </p:nvCxnSpPr>
        <p:spPr>
          <a:xfrm flipH="1">
            <a:off x="7047410" y="5529108"/>
            <a:ext cx="1002275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Connettore diritto 217">
            <a:extLst>
              <a:ext uri="{FF2B5EF4-FFF2-40B4-BE49-F238E27FC236}">
                <a16:creationId xmlns:a16="http://schemas.microsoft.com/office/drawing/2014/main" id="{A260D48E-9CA1-4A1D-96D9-DC404924894A}"/>
              </a:ext>
            </a:extLst>
          </p:cNvPr>
          <p:cNvCxnSpPr>
            <a:cxnSpLocks/>
          </p:cNvCxnSpPr>
          <p:nvPr/>
        </p:nvCxnSpPr>
        <p:spPr>
          <a:xfrm>
            <a:off x="7786759" y="2104777"/>
            <a:ext cx="0" cy="358116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9" name="Ovale 218">
            <a:extLst>
              <a:ext uri="{FF2B5EF4-FFF2-40B4-BE49-F238E27FC236}">
                <a16:creationId xmlns:a16="http://schemas.microsoft.com/office/drawing/2014/main" id="{C8D12833-3D84-4DFD-87F5-67DE53506059}"/>
              </a:ext>
            </a:extLst>
          </p:cNvPr>
          <p:cNvSpPr/>
          <p:nvPr/>
        </p:nvSpPr>
        <p:spPr>
          <a:xfrm>
            <a:off x="2090637" y="4672013"/>
            <a:ext cx="632307" cy="61967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9" name="Rettangolo 238">
            <a:extLst>
              <a:ext uri="{FF2B5EF4-FFF2-40B4-BE49-F238E27FC236}">
                <a16:creationId xmlns:a16="http://schemas.microsoft.com/office/drawing/2014/main" id="{948FF81A-C489-47EC-B16B-29FCBB52A127}"/>
              </a:ext>
            </a:extLst>
          </p:cNvPr>
          <p:cNvSpPr/>
          <p:nvPr/>
        </p:nvSpPr>
        <p:spPr>
          <a:xfrm>
            <a:off x="405532" y="3520357"/>
            <a:ext cx="262466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1" name="Gruppo 40">
            <a:extLst>
              <a:ext uri="{FF2B5EF4-FFF2-40B4-BE49-F238E27FC236}">
                <a16:creationId xmlns:a16="http://schemas.microsoft.com/office/drawing/2014/main" id="{614980C5-6365-4803-98E9-AF4C5E0C417A}"/>
              </a:ext>
            </a:extLst>
          </p:cNvPr>
          <p:cNvGrpSpPr/>
          <p:nvPr/>
        </p:nvGrpSpPr>
        <p:grpSpPr>
          <a:xfrm>
            <a:off x="666200" y="3495193"/>
            <a:ext cx="869489" cy="437290"/>
            <a:chOff x="667998" y="3492710"/>
            <a:chExt cx="869489" cy="437781"/>
          </a:xfrm>
        </p:grpSpPr>
        <p:grpSp>
          <p:nvGrpSpPr>
            <p:cNvPr id="238" name="Gruppo 237">
              <a:extLst>
                <a:ext uri="{FF2B5EF4-FFF2-40B4-BE49-F238E27FC236}">
                  <a16:creationId xmlns:a16="http://schemas.microsoft.com/office/drawing/2014/main" id="{78CAC1DA-7E3A-470C-A671-234F9FD9AD41}"/>
                </a:ext>
              </a:extLst>
            </p:cNvPr>
            <p:cNvGrpSpPr/>
            <p:nvPr/>
          </p:nvGrpSpPr>
          <p:grpSpPr>
            <a:xfrm>
              <a:off x="963238" y="3492710"/>
              <a:ext cx="574249" cy="437781"/>
              <a:chOff x="558374" y="3467506"/>
              <a:chExt cx="574249" cy="437781"/>
            </a:xfrm>
          </p:grpSpPr>
          <p:grpSp>
            <p:nvGrpSpPr>
              <p:cNvPr id="229" name="Gruppo 228">
                <a:extLst>
                  <a:ext uri="{FF2B5EF4-FFF2-40B4-BE49-F238E27FC236}">
                    <a16:creationId xmlns:a16="http://schemas.microsoft.com/office/drawing/2014/main" id="{17A648B2-809B-4082-8430-DCA15204CBC9}"/>
                  </a:ext>
                </a:extLst>
              </p:cNvPr>
              <p:cNvGrpSpPr/>
              <p:nvPr/>
            </p:nvGrpSpPr>
            <p:grpSpPr>
              <a:xfrm>
                <a:off x="558374" y="3473291"/>
                <a:ext cx="130378" cy="422756"/>
                <a:chOff x="2615205" y="2416488"/>
                <a:chExt cx="135125" cy="605744"/>
              </a:xfrm>
            </p:grpSpPr>
            <p:cxnSp>
              <p:nvCxnSpPr>
                <p:cNvPr id="230" name="Connettore diritto 229">
                  <a:extLst>
                    <a:ext uri="{FF2B5EF4-FFF2-40B4-BE49-F238E27FC236}">
                      <a16:creationId xmlns:a16="http://schemas.microsoft.com/office/drawing/2014/main" id="{525697AA-354D-41A0-A7BB-A4DB34FF23C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15205" y="2416488"/>
                  <a:ext cx="127995" cy="26744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31" name="Connettore diritto 230">
                  <a:extLst>
                    <a:ext uri="{FF2B5EF4-FFF2-40B4-BE49-F238E27FC236}">
                      <a16:creationId xmlns:a16="http://schemas.microsoft.com/office/drawing/2014/main" id="{158A9F35-55EF-4E58-A561-E516BBB186D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46635" y="2683933"/>
                  <a:ext cx="3695" cy="338299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32" name="Gruppo 231">
                <a:extLst>
                  <a:ext uri="{FF2B5EF4-FFF2-40B4-BE49-F238E27FC236}">
                    <a16:creationId xmlns:a16="http://schemas.microsoft.com/office/drawing/2014/main" id="{934F846B-1C66-4F19-AFC3-B066755B2435}"/>
                  </a:ext>
                </a:extLst>
              </p:cNvPr>
              <p:cNvGrpSpPr/>
              <p:nvPr/>
            </p:nvGrpSpPr>
            <p:grpSpPr>
              <a:xfrm>
                <a:off x="784857" y="3473412"/>
                <a:ext cx="126812" cy="431875"/>
                <a:chOff x="2615205" y="2416488"/>
                <a:chExt cx="131429" cy="618811"/>
              </a:xfrm>
            </p:grpSpPr>
            <p:cxnSp>
              <p:nvCxnSpPr>
                <p:cNvPr id="233" name="Connettore diritto 232">
                  <a:extLst>
                    <a:ext uri="{FF2B5EF4-FFF2-40B4-BE49-F238E27FC236}">
                      <a16:creationId xmlns:a16="http://schemas.microsoft.com/office/drawing/2014/main" id="{9C340F6E-0F79-41D9-8A90-E21B390755F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15205" y="2416488"/>
                  <a:ext cx="127995" cy="26744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34" name="Connettore diritto 233">
                  <a:extLst>
                    <a:ext uri="{FF2B5EF4-FFF2-40B4-BE49-F238E27FC236}">
                      <a16:creationId xmlns:a16="http://schemas.microsoft.com/office/drawing/2014/main" id="{92F29A7B-1CD5-49CF-A59B-78E8AC57B7C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46634" y="2683933"/>
                  <a:ext cx="0" cy="3513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35" name="Gruppo 234">
                <a:extLst>
                  <a:ext uri="{FF2B5EF4-FFF2-40B4-BE49-F238E27FC236}">
                    <a16:creationId xmlns:a16="http://schemas.microsoft.com/office/drawing/2014/main" id="{14504D84-1A87-4998-BE08-FFE2D6F474F3}"/>
                  </a:ext>
                </a:extLst>
              </p:cNvPr>
              <p:cNvGrpSpPr/>
              <p:nvPr/>
            </p:nvGrpSpPr>
            <p:grpSpPr>
              <a:xfrm>
                <a:off x="1006076" y="3467506"/>
                <a:ext cx="126547" cy="431875"/>
                <a:chOff x="2615205" y="2416488"/>
                <a:chExt cx="131154" cy="618811"/>
              </a:xfrm>
            </p:grpSpPr>
            <p:cxnSp>
              <p:nvCxnSpPr>
                <p:cNvPr id="236" name="Connettore diritto 235">
                  <a:extLst>
                    <a:ext uri="{FF2B5EF4-FFF2-40B4-BE49-F238E27FC236}">
                      <a16:creationId xmlns:a16="http://schemas.microsoft.com/office/drawing/2014/main" id="{896AD8D0-EF34-4F5E-A2F5-56F4DA1189E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15205" y="2416488"/>
                  <a:ext cx="127995" cy="26744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37" name="Connettore diritto 236">
                  <a:extLst>
                    <a:ext uri="{FF2B5EF4-FFF2-40B4-BE49-F238E27FC236}">
                      <a16:creationId xmlns:a16="http://schemas.microsoft.com/office/drawing/2014/main" id="{5DAC8833-171A-4D32-B10E-9547ED6575A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46359" y="2683933"/>
                  <a:ext cx="0" cy="3513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241" name="Connettore diritto 240">
              <a:extLst>
                <a:ext uri="{FF2B5EF4-FFF2-40B4-BE49-F238E27FC236}">
                  <a16:creationId xmlns:a16="http://schemas.microsoft.com/office/drawing/2014/main" id="{61AE8E86-6003-4AAA-9EAB-A68DAC05663F}"/>
                </a:ext>
              </a:extLst>
            </p:cNvPr>
            <p:cNvCxnSpPr>
              <a:cxnSpLocks/>
              <a:stCxn id="239" idx="3"/>
            </p:cNvCxnSpPr>
            <p:nvPr/>
          </p:nvCxnSpPr>
          <p:spPr>
            <a:xfrm>
              <a:off x="667998" y="3596557"/>
              <a:ext cx="804427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52" name="Connettore diritto 251">
            <a:extLst>
              <a:ext uri="{FF2B5EF4-FFF2-40B4-BE49-F238E27FC236}">
                <a16:creationId xmlns:a16="http://schemas.microsoft.com/office/drawing/2014/main" id="{69188499-1334-4B93-A81E-D0E885667111}"/>
              </a:ext>
            </a:extLst>
          </p:cNvPr>
          <p:cNvCxnSpPr>
            <a:cxnSpLocks/>
          </p:cNvCxnSpPr>
          <p:nvPr/>
        </p:nvCxnSpPr>
        <p:spPr>
          <a:xfrm>
            <a:off x="1086482" y="5197585"/>
            <a:ext cx="1094912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0" name="Connettore diritto 249">
            <a:extLst>
              <a:ext uri="{FF2B5EF4-FFF2-40B4-BE49-F238E27FC236}">
                <a16:creationId xmlns:a16="http://schemas.microsoft.com/office/drawing/2014/main" id="{2306F4FC-A416-48D6-9183-21D3B7573D80}"/>
              </a:ext>
            </a:extLst>
          </p:cNvPr>
          <p:cNvCxnSpPr>
            <a:cxnSpLocks/>
          </p:cNvCxnSpPr>
          <p:nvPr/>
        </p:nvCxnSpPr>
        <p:spPr>
          <a:xfrm flipV="1">
            <a:off x="1312962" y="4961852"/>
            <a:ext cx="771022" cy="263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8" name="Connettore diritto 247">
            <a:extLst>
              <a:ext uri="{FF2B5EF4-FFF2-40B4-BE49-F238E27FC236}">
                <a16:creationId xmlns:a16="http://schemas.microsoft.com/office/drawing/2014/main" id="{ED9C4330-6716-45D8-8B5B-DC0F60A8A938}"/>
              </a:ext>
            </a:extLst>
          </p:cNvPr>
          <p:cNvCxnSpPr>
            <a:cxnSpLocks/>
          </p:cNvCxnSpPr>
          <p:nvPr/>
        </p:nvCxnSpPr>
        <p:spPr>
          <a:xfrm>
            <a:off x="1534175" y="4746083"/>
            <a:ext cx="662579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4" name="Connettore diritto 253">
            <a:extLst>
              <a:ext uri="{FF2B5EF4-FFF2-40B4-BE49-F238E27FC236}">
                <a16:creationId xmlns:a16="http://schemas.microsoft.com/office/drawing/2014/main" id="{1D19BA2F-501E-4118-81D2-4B8D41DF51F2}"/>
              </a:ext>
            </a:extLst>
          </p:cNvPr>
          <p:cNvCxnSpPr>
            <a:cxnSpLocks/>
          </p:cNvCxnSpPr>
          <p:nvPr/>
        </p:nvCxnSpPr>
        <p:spPr>
          <a:xfrm flipV="1">
            <a:off x="1534175" y="4618383"/>
            <a:ext cx="0" cy="12769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7" name="Connettore diritto 256">
            <a:extLst>
              <a:ext uri="{FF2B5EF4-FFF2-40B4-BE49-F238E27FC236}">
                <a16:creationId xmlns:a16="http://schemas.microsoft.com/office/drawing/2014/main" id="{4E306088-9304-4149-A784-347D5DD6994B}"/>
              </a:ext>
            </a:extLst>
          </p:cNvPr>
          <p:cNvCxnSpPr>
            <a:cxnSpLocks/>
          </p:cNvCxnSpPr>
          <p:nvPr/>
        </p:nvCxnSpPr>
        <p:spPr>
          <a:xfrm flipV="1">
            <a:off x="1312962" y="4618383"/>
            <a:ext cx="0" cy="348913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9" name="Connettore diritto 258">
            <a:extLst>
              <a:ext uri="{FF2B5EF4-FFF2-40B4-BE49-F238E27FC236}">
                <a16:creationId xmlns:a16="http://schemas.microsoft.com/office/drawing/2014/main" id="{678FCC9A-9ABC-47A7-9664-E53B4214DEBC}"/>
              </a:ext>
            </a:extLst>
          </p:cNvPr>
          <p:cNvCxnSpPr>
            <a:cxnSpLocks/>
          </p:cNvCxnSpPr>
          <p:nvPr/>
        </p:nvCxnSpPr>
        <p:spPr>
          <a:xfrm flipV="1">
            <a:off x="1086482" y="4618383"/>
            <a:ext cx="0" cy="579202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0" name="Connettore diritto 269">
            <a:extLst>
              <a:ext uri="{FF2B5EF4-FFF2-40B4-BE49-F238E27FC236}">
                <a16:creationId xmlns:a16="http://schemas.microsoft.com/office/drawing/2014/main" id="{FBEA8521-FB68-4C22-9BE8-2082E117B682}"/>
              </a:ext>
            </a:extLst>
          </p:cNvPr>
          <p:cNvCxnSpPr>
            <a:cxnSpLocks/>
          </p:cNvCxnSpPr>
          <p:nvPr/>
        </p:nvCxnSpPr>
        <p:spPr>
          <a:xfrm>
            <a:off x="2617644" y="4746082"/>
            <a:ext cx="662579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1" name="Connettore diritto 270">
            <a:extLst>
              <a:ext uri="{FF2B5EF4-FFF2-40B4-BE49-F238E27FC236}">
                <a16:creationId xmlns:a16="http://schemas.microsoft.com/office/drawing/2014/main" id="{F94384F1-19B7-4EC7-AA81-0904CDFFC174}"/>
              </a:ext>
            </a:extLst>
          </p:cNvPr>
          <p:cNvCxnSpPr>
            <a:cxnSpLocks/>
          </p:cNvCxnSpPr>
          <p:nvPr/>
        </p:nvCxnSpPr>
        <p:spPr>
          <a:xfrm flipV="1">
            <a:off x="2728387" y="4964661"/>
            <a:ext cx="771022" cy="263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2" name="Connettore diritto 271">
            <a:extLst>
              <a:ext uri="{FF2B5EF4-FFF2-40B4-BE49-F238E27FC236}">
                <a16:creationId xmlns:a16="http://schemas.microsoft.com/office/drawing/2014/main" id="{56110E6A-D518-40FF-A86B-FC5CBE649773}"/>
              </a:ext>
            </a:extLst>
          </p:cNvPr>
          <p:cNvCxnSpPr>
            <a:cxnSpLocks/>
          </p:cNvCxnSpPr>
          <p:nvPr/>
        </p:nvCxnSpPr>
        <p:spPr>
          <a:xfrm>
            <a:off x="2636675" y="5197585"/>
            <a:ext cx="1094912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3" name="Connettore diritto 272">
            <a:extLst>
              <a:ext uri="{FF2B5EF4-FFF2-40B4-BE49-F238E27FC236}">
                <a16:creationId xmlns:a16="http://schemas.microsoft.com/office/drawing/2014/main" id="{ED8C96CA-65E5-4148-A010-0C0E5231ADA2}"/>
              </a:ext>
            </a:extLst>
          </p:cNvPr>
          <p:cNvCxnSpPr>
            <a:cxnSpLocks/>
          </p:cNvCxnSpPr>
          <p:nvPr/>
        </p:nvCxnSpPr>
        <p:spPr>
          <a:xfrm flipV="1">
            <a:off x="3726144" y="3842131"/>
            <a:ext cx="0" cy="1358208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4" name="Connettore diritto 273">
            <a:extLst>
              <a:ext uri="{FF2B5EF4-FFF2-40B4-BE49-F238E27FC236}">
                <a16:creationId xmlns:a16="http://schemas.microsoft.com/office/drawing/2014/main" id="{B4A590A7-755B-498F-84E2-ADE34CE7CE5C}"/>
              </a:ext>
            </a:extLst>
          </p:cNvPr>
          <p:cNvCxnSpPr>
            <a:cxnSpLocks/>
          </p:cNvCxnSpPr>
          <p:nvPr/>
        </p:nvCxnSpPr>
        <p:spPr>
          <a:xfrm flipV="1">
            <a:off x="3516884" y="3906986"/>
            <a:ext cx="0" cy="1057675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5" name="Connettore diritto 274">
            <a:extLst>
              <a:ext uri="{FF2B5EF4-FFF2-40B4-BE49-F238E27FC236}">
                <a16:creationId xmlns:a16="http://schemas.microsoft.com/office/drawing/2014/main" id="{EF334053-04CD-4178-809A-D25F3D8E7151}"/>
              </a:ext>
            </a:extLst>
          </p:cNvPr>
          <p:cNvCxnSpPr>
            <a:cxnSpLocks/>
          </p:cNvCxnSpPr>
          <p:nvPr/>
        </p:nvCxnSpPr>
        <p:spPr>
          <a:xfrm flipV="1">
            <a:off x="3280223" y="3922572"/>
            <a:ext cx="0" cy="82351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6" name="Rettangolo 285">
            <a:extLst>
              <a:ext uri="{FF2B5EF4-FFF2-40B4-BE49-F238E27FC236}">
                <a16:creationId xmlns:a16="http://schemas.microsoft.com/office/drawing/2014/main" id="{EAB0C3F9-5817-49E1-B982-92D1A26094EB}"/>
              </a:ext>
            </a:extLst>
          </p:cNvPr>
          <p:cNvSpPr/>
          <p:nvPr/>
        </p:nvSpPr>
        <p:spPr>
          <a:xfrm>
            <a:off x="2599223" y="3514967"/>
            <a:ext cx="262466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22" name="Gruppo 21">
            <a:extLst>
              <a:ext uri="{FF2B5EF4-FFF2-40B4-BE49-F238E27FC236}">
                <a16:creationId xmlns:a16="http://schemas.microsoft.com/office/drawing/2014/main" id="{785578E4-3197-4B97-805C-E305C8B9B31D}"/>
              </a:ext>
            </a:extLst>
          </p:cNvPr>
          <p:cNvGrpSpPr/>
          <p:nvPr/>
        </p:nvGrpSpPr>
        <p:grpSpPr>
          <a:xfrm>
            <a:off x="2861689" y="3487320"/>
            <a:ext cx="866177" cy="437781"/>
            <a:chOff x="2861689" y="3487320"/>
            <a:chExt cx="866177" cy="437781"/>
          </a:xfrm>
        </p:grpSpPr>
        <p:grpSp>
          <p:nvGrpSpPr>
            <p:cNvPr id="276" name="Gruppo 275">
              <a:extLst>
                <a:ext uri="{FF2B5EF4-FFF2-40B4-BE49-F238E27FC236}">
                  <a16:creationId xmlns:a16="http://schemas.microsoft.com/office/drawing/2014/main" id="{E02BF273-9B40-4652-A687-D8C9103CF318}"/>
                </a:ext>
              </a:extLst>
            </p:cNvPr>
            <p:cNvGrpSpPr/>
            <p:nvPr/>
          </p:nvGrpSpPr>
          <p:grpSpPr>
            <a:xfrm>
              <a:off x="3156674" y="3487320"/>
              <a:ext cx="571192" cy="437781"/>
              <a:chOff x="558384" y="3467506"/>
              <a:chExt cx="571192" cy="437781"/>
            </a:xfrm>
          </p:grpSpPr>
          <p:grpSp>
            <p:nvGrpSpPr>
              <p:cNvPr id="277" name="Gruppo 276">
                <a:extLst>
                  <a:ext uri="{FF2B5EF4-FFF2-40B4-BE49-F238E27FC236}">
                    <a16:creationId xmlns:a16="http://schemas.microsoft.com/office/drawing/2014/main" id="{60A26F08-1294-466D-A926-10163BCE30B0}"/>
                  </a:ext>
                </a:extLst>
              </p:cNvPr>
              <p:cNvGrpSpPr/>
              <p:nvPr/>
            </p:nvGrpSpPr>
            <p:grpSpPr>
              <a:xfrm>
                <a:off x="558384" y="3473289"/>
                <a:ext cx="123499" cy="431875"/>
                <a:chOff x="2615205" y="2416488"/>
                <a:chExt cx="127995" cy="618811"/>
              </a:xfrm>
            </p:grpSpPr>
            <p:cxnSp>
              <p:nvCxnSpPr>
                <p:cNvPr id="284" name="Connettore diritto 283">
                  <a:extLst>
                    <a:ext uri="{FF2B5EF4-FFF2-40B4-BE49-F238E27FC236}">
                      <a16:creationId xmlns:a16="http://schemas.microsoft.com/office/drawing/2014/main" id="{109B8050-7A75-464F-9076-4AA85598B9D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15205" y="2416488"/>
                  <a:ext cx="127995" cy="26744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5" name="Connettore diritto 284">
                  <a:extLst>
                    <a:ext uri="{FF2B5EF4-FFF2-40B4-BE49-F238E27FC236}">
                      <a16:creationId xmlns:a16="http://schemas.microsoft.com/office/drawing/2014/main" id="{BB2F6D6C-8DA7-42A7-BAEF-2AF4EEBF8D9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43200" y="2683933"/>
                  <a:ext cx="0" cy="3513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78" name="Gruppo 277">
                <a:extLst>
                  <a:ext uri="{FF2B5EF4-FFF2-40B4-BE49-F238E27FC236}">
                    <a16:creationId xmlns:a16="http://schemas.microsoft.com/office/drawing/2014/main" id="{6ED7CB12-FC03-44AA-8FE3-A93ED5F982D7}"/>
                  </a:ext>
                </a:extLst>
              </p:cNvPr>
              <p:cNvGrpSpPr/>
              <p:nvPr/>
            </p:nvGrpSpPr>
            <p:grpSpPr>
              <a:xfrm>
                <a:off x="778045" y="3473412"/>
                <a:ext cx="132598" cy="431875"/>
                <a:chOff x="2608133" y="2416488"/>
                <a:chExt cx="137425" cy="618811"/>
              </a:xfrm>
            </p:grpSpPr>
            <p:cxnSp>
              <p:nvCxnSpPr>
                <p:cNvPr id="282" name="Connettore diritto 281">
                  <a:extLst>
                    <a:ext uri="{FF2B5EF4-FFF2-40B4-BE49-F238E27FC236}">
                      <a16:creationId xmlns:a16="http://schemas.microsoft.com/office/drawing/2014/main" id="{7EBFCA27-31D9-4A50-B660-3E835EAF2E8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08133" y="2416488"/>
                  <a:ext cx="127995" cy="26744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3" name="Connettore diritto 282">
                  <a:extLst>
                    <a:ext uri="{FF2B5EF4-FFF2-40B4-BE49-F238E27FC236}">
                      <a16:creationId xmlns:a16="http://schemas.microsoft.com/office/drawing/2014/main" id="{0261FD7D-FB69-4B3B-BF37-9829564D779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45558" y="2683933"/>
                  <a:ext cx="0" cy="3513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79" name="Gruppo 278">
                <a:extLst>
                  <a:ext uri="{FF2B5EF4-FFF2-40B4-BE49-F238E27FC236}">
                    <a16:creationId xmlns:a16="http://schemas.microsoft.com/office/drawing/2014/main" id="{0F0DE437-0FAF-497B-A989-2AEFC24FD7F4}"/>
                  </a:ext>
                </a:extLst>
              </p:cNvPr>
              <p:cNvGrpSpPr/>
              <p:nvPr/>
            </p:nvGrpSpPr>
            <p:grpSpPr>
              <a:xfrm>
                <a:off x="1006077" y="3467506"/>
                <a:ext cx="123499" cy="431875"/>
                <a:chOff x="2615205" y="2416488"/>
                <a:chExt cx="127995" cy="618811"/>
              </a:xfrm>
            </p:grpSpPr>
            <p:cxnSp>
              <p:nvCxnSpPr>
                <p:cNvPr id="280" name="Connettore diritto 279">
                  <a:extLst>
                    <a:ext uri="{FF2B5EF4-FFF2-40B4-BE49-F238E27FC236}">
                      <a16:creationId xmlns:a16="http://schemas.microsoft.com/office/drawing/2014/main" id="{74224413-51FA-4442-9530-A175EE6E430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15205" y="2416488"/>
                  <a:ext cx="127995" cy="26744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81" name="Connettore diritto 280">
                  <a:extLst>
                    <a:ext uri="{FF2B5EF4-FFF2-40B4-BE49-F238E27FC236}">
                      <a16:creationId xmlns:a16="http://schemas.microsoft.com/office/drawing/2014/main" id="{B907C19F-C9A9-4440-9B8E-B2F0A362154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43200" y="2683933"/>
                  <a:ext cx="0" cy="3513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287" name="Connettore diritto 286">
              <a:extLst>
                <a:ext uri="{FF2B5EF4-FFF2-40B4-BE49-F238E27FC236}">
                  <a16:creationId xmlns:a16="http://schemas.microsoft.com/office/drawing/2014/main" id="{E3C298B8-5AE4-429B-ABBD-F69B7C883A84}"/>
                </a:ext>
              </a:extLst>
            </p:cNvPr>
            <p:cNvCxnSpPr>
              <a:cxnSpLocks/>
              <a:stCxn id="286" idx="3"/>
            </p:cNvCxnSpPr>
            <p:nvPr/>
          </p:nvCxnSpPr>
          <p:spPr>
            <a:xfrm>
              <a:off x="2861689" y="3591167"/>
              <a:ext cx="804427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8" name="Rettangolo 297">
            <a:extLst>
              <a:ext uri="{FF2B5EF4-FFF2-40B4-BE49-F238E27FC236}">
                <a16:creationId xmlns:a16="http://schemas.microsoft.com/office/drawing/2014/main" id="{E8E6094C-1EE0-4110-8841-0109432633EC}"/>
              </a:ext>
            </a:extLst>
          </p:cNvPr>
          <p:cNvSpPr/>
          <p:nvPr/>
        </p:nvSpPr>
        <p:spPr>
          <a:xfrm>
            <a:off x="4101060" y="3520357"/>
            <a:ext cx="262466" cy="152400"/>
          </a:xfrm>
          <a:prstGeom prst="rect">
            <a:avLst/>
          </a:prstGeom>
          <a:solidFill>
            <a:schemeClr val="bg1">
              <a:lumMod val="75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grpSp>
        <p:nvGrpSpPr>
          <p:cNvPr id="40" name="Gruppo 39">
            <a:extLst>
              <a:ext uri="{FF2B5EF4-FFF2-40B4-BE49-F238E27FC236}">
                <a16:creationId xmlns:a16="http://schemas.microsoft.com/office/drawing/2014/main" id="{B3D88A3F-08EC-4541-97FA-265990BB952E}"/>
              </a:ext>
            </a:extLst>
          </p:cNvPr>
          <p:cNvGrpSpPr/>
          <p:nvPr/>
        </p:nvGrpSpPr>
        <p:grpSpPr>
          <a:xfrm>
            <a:off x="4363526" y="3510055"/>
            <a:ext cx="866177" cy="437781"/>
            <a:chOff x="4363526" y="3492710"/>
            <a:chExt cx="866177" cy="437781"/>
          </a:xfrm>
        </p:grpSpPr>
        <p:grpSp>
          <p:nvGrpSpPr>
            <p:cNvPr id="288" name="Gruppo 287">
              <a:extLst>
                <a:ext uri="{FF2B5EF4-FFF2-40B4-BE49-F238E27FC236}">
                  <a16:creationId xmlns:a16="http://schemas.microsoft.com/office/drawing/2014/main" id="{9E5A6F04-4C1A-4941-87CB-808846E23647}"/>
                </a:ext>
              </a:extLst>
            </p:cNvPr>
            <p:cNvGrpSpPr/>
            <p:nvPr/>
          </p:nvGrpSpPr>
          <p:grpSpPr>
            <a:xfrm>
              <a:off x="4658511" y="3492710"/>
              <a:ext cx="571192" cy="437781"/>
              <a:chOff x="558384" y="3467506"/>
              <a:chExt cx="571192" cy="437781"/>
            </a:xfrm>
          </p:grpSpPr>
          <p:grpSp>
            <p:nvGrpSpPr>
              <p:cNvPr id="289" name="Gruppo 288">
                <a:extLst>
                  <a:ext uri="{FF2B5EF4-FFF2-40B4-BE49-F238E27FC236}">
                    <a16:creationId xmlns:a16="http://schemas.microsoft.com/office/drawing/2014/main" id="{AAF86472-C2C1-4475-94F2-56618131EF3E}"/>
                  </a:ext>
                </a:extLst>
              </p:cNvPr>
              <p:cNvGrpSpPr/>
              <p:nvPr/>
            </p:nvGrpSpPr>
            <p:grpSpPr>
              <a:xfrm>
                <a:off x="558384" y="3473289"/>
                <a:ext cx="123499" cy="431875"/>
                <a:chOff x="2615205" y="2416488"/>
                <a:chExt cx="127995" cy="618811"/>
              </a:xfrm>
            </p:grpSpPr>
            <p:cxnSp>
              <p:nvCxnSpPr>
                <p:cNvPr id="296" name="Connettore diritto 295">
                  <a:extLst>
                    <a:ext uri="{FF2B5EF4-FFF2-40B4-BE49-F238E27FC236}">
                      <a16:creationId xmlns:a16="http://schemas.microsoft.com/office/drawing/2014/main" id="{30FE4B5C-91BD-4A6D-BCF0-F83EDD15AE7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15205" y="2416488"/>
                  <a:ext cx="127995" cy="26744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97" name="Connettore diritto 296">
                  <a:extLst>
                    <a:ext uri="{FF2B5EF4-FFF2-40B4-BE49-F238E27FC236}">
                      <a16:creationId xmlns:a16="http://schemas.microsoft.com/office/drawing/2014/main" id="{BEB8AC32-5AB8-4C03-AA4F-1633B0A8D6F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43200" y="2683933"/>
                  <a:ext cx="0" cy="3513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90" name="Gruppo 289">
                <a:extLst>
                  <a:ext uri="{FF2B5EF4-FFF2-40B4-BE49-F238E27FC236}">
                    <a16:creationId xmlns:a16="http://schemas.microsoft.com/office/drawing/2014/main" id="{86D409CC-2D40-4804-80FE-A028B5A3D16C}"/>
                  </a:ext>
                </a:extLst>
              </p:cNvPr>
              <p:cNvGrpSpPr/>
              <p:nvPr/>
            </p:nvGrpSpPr>
            <p:grpSpPr>
              <a:xfrm>
                <a:off x="784864" y="3473412"/>
                <a:ext cx="123499" cy="431875"/>
                <a:chOff x="2615205" y="2416488"/>
                <a:chExt cx="127995" cy="618811"/>
              </a:xfrm>
            </p:grpSpPr>
            <p:cxnSp>
              <p:nvCxnSpPr>
                <p:cNvPr id="294" name="Connettore diritto 293">
                  <a:extLst>
                    <a:ext uri="{FF2B5EF4-FFF2-40B4-BE49-F238E27FC236}">
                      <a16:creationId xmlns:a16="http://schemas.microsoft.com/office/drawing/2014/main" id="{57F63B64-832A-4231-854B-0FF88C97840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15205" y="2416488"/>
                  <a:ext cx="127995" cy="26744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95" name="Connettore diritto 294">
                  <a:extLst>
                    <a:ext uri="{FF2B5EF4-FFF2-40B4-BE49-F238E27FC236}">
                      <a16:creationId xmlns:a16="http://schemas.microsoft.com/office/drawing/2014/main" id="{61DF38AF-8B15-46A4-8BBA-B3297546B7B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43200" y="2683933"/>
                  <a:ext cx="0" cy="3513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91" name="Gruppo 290">
                <a:extLst>
                  <a:ext uri="{FF2B5EF4-FFF2-40B4-BE49-F238E27FC236}">
                    <a16:creationId xmlns:a16="http://schemas.microsoft.com/office/drawing/2014/main" id="{99A75586-78E1-4248-9704-8C1CB181AF0B}"/>
                  </a:ext>
                </a:extLst>
              </p:cNvPr>
              <p:cNvGrpSpPr/>
              <p:nvPr/>
            </p:nvGrpSpPr>
            <p:grpSpPr>
              <a:xfrm>
                <a:off x="1006077" y="3467506"/>
                <a:ext cx="123499" cy="431875"/>
                <a:chOff x="2615205" y="2416488"/>
                <a:chExt cx="127995" cy="618811"/>
              </a:xfrm>
            </p:grpSpPr>
            <p:cxnSp>
              <p:nvCxnSpPr>
                <p:cNvPr id="292" name="Connettore diritto 291">
                  <a:extLst>
                    <a:ext uri="{FF2B5EF4-FFF2-40B4-BE49-F238E27FC236}">
                      <a16:creationId xmlns:a16="http://schemas.microsoft.com/office/drawing/2014/main" id="{C754B021-0647-4275-877A-D604C442C10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615205" y="2416488"/>
                  <a:ext cx="127995" cy="26744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293" name="Connettore diritto 292">
                  <a:extLst>
                    <a:ext uri="{FF2B5EF4-FFF2-40B4-BE49-F238E27FC236}">
                      <a16:creationId xmlns:a16="http://schemas.microsoft.com/office/drawing/2014/main" id="{2F67FFC7-784C-44F3-A9D6-99FA79C84D0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2743200" y="2683933"/>
                  <a:ext cx="0" cy="351366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299" name="Connettore diritto 298">
              <a:extLst>
                <a:ext uri="{FF2B5EF4-FFF2-40B4-BE49-F238E27FC236}">
                  <a16:creationId xmlns:a16="http://schemas.microsoft.com/office/drawing/2014/main" id="{320CF959-6D03-4FF2-9646-82839F607251}"/>
                </a:ext>
              </a:extLst>
            </p:cNvPr>
            <p:cNvCxnSpPr>
              <a:cxnSpLocks/>
              <a:stCxn id="298" idx="3"/>
            </p:cNvCxnSpPr>
            <p:nvPr/>
          </p:nvCxnSpPr>
          <p:spPr>
            <a:xfrm>
              <a:off x="4363526" y="3596557"/>
              <a:ext cx="804427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00" name="Connettore diritto 299">
            <a:extLst>
              <a:ext uri="{FF2B5EF4-FFF2-40B4-BE49-F238E27FC236}">
                <a16:creationId xmlns:a16="http://schemas.microsoft.com/office/drawing/2014/main" id="{0BFA7BC3-B630-4ABD-A87C-2507578363EE}"/>
              </a:ext>
            </a:extLst>
          </p:cNvPr>
          <p:cNvCxnSpPr>
            <a:cxnSpLocks/>
          </p:cNvCxnSpPr>
          <p:nvPr/>
        </p:nvCxnSpPr>
        <p:spPr>
          <a:xfrm flipV="1">
            <a:off x="4782010" y="3922572"/>
            <a:ext cx="0" cy="21399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2" name="Connettore diritto 301">
            <a:extLst>
              <a:ext uri="{FF2B5EF4-FFF2-40B4-BE49-F238E27FC236}">
                <a16:creationId xmlns:a16="http://schemas.microsoft.com/office/drawing/2014/main" id="{430D6DD2-3610-4499-9CA1-AF01F065D5F0}"/>
              </a:ext>
            </a:extLst>
          </p:cNvPr>
          <p:cNvCxnSpPr>
            <a:cxnSpLocks/>
          </p:cNvCxnSpPr>
          <p:nvPr/>
        </p:nvCxnSpPr>
        <p:spPr>
          <a:xfrm flipV="1">
            <a:off x="5008490" y="3930369"/>
            <a:ext cx="0" cy="413031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4" name="Connettore diritto 303">
            <a:extLst>
              <a:ext uri="{FF2B5EF4-FFF2-40B4-BE49-F238E27FC236}">
                <a16:creationId xmlns:a16="http://schemas.microsoft.com/office/drawing/2014/main" id="{B86F7824-E34D-418B-B986-0F526BD617FC}"/>
              </a:ext>
            </a:extLst>
          </p:cNvPr>
          <p:cNvCxnSpPr>
            <a:cxnSpLocks/>
          </p:cNvCxnSpPr>
          <p:nvPr/>
        </p:nvCxnSpPr>
        <p:spPr>
          <a:xfrm flipV="1">
            <a:off x="5232243" y="3906987"/>
            <a:ext cx="0" cy="661483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6" name="Connettore diritto 305">
            <a:extLst>
              <a:ext uri="{FF2B5EF4-FFF2-40B4-BE49-F238E27FC236}">
                <a16:creationId xmlns:a16="http://schemas.microsoft.com/office/drawing/2014/main" id="{6523A87C-4B51-495A-AC1E-956D4B4DC651}"/>
              </a:ext>
            </a:extLst>
          </p:cNvPr>
          <p:cNvCxnSpPr>
            <a:cxnSpLocks/>
          </p:cNvCxnSpPr>
          <p:nvPr/>
        </p:nvCxnSpPr>
        <p:spPr>
          <a:xfrm>
            <a:off x="3280173" y="4136571"/>
            <a:ext cx="1509112" cy="375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9" name="Connettore diritto 308">
            <a:extLst>
              <a:ext uri="{FF2B5EF4-FFF2-40B4-BE49-F238E27FC236}">
                <a16:creationId xmlns:a16="http://schemas.microsoft.com/office/drawing/2014/main" id="{D97498D9-809F-4713-BBEB-04C7FC29096B}"/>
              </a:ext>
            </a:extLst>
          </p:cNvPr>
          <p:cNvCxnSpPr>
            <a:cxnSpLocks/>
          </p:cNvCxnSpPr>
          <p:nvPr/>
        </p:nvCxnSpPr>
        <p:spPr>
          <a:xfrm flipV="1">
            <a:off x="3506653" y="4344186"/>
            <a:ext cx="1501478" cy="423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2" name="Connettore diritto 311">
            <a:extLst>
              <a:ext uri="{FF2B5EF4-FFF2-40B4-BE49-F238E27FC236}">
                <a16:creationId xmlns:a16="http://schemas.microsoft.com/office/drawing/2014/main" id="{D30AF52A-DC5C-4FAD-A774-EBC3E9F84AAA}"/>
              </a:ext>
            </a:extLst>
          </p:cNvPr>
          <p:cNvCxnSpPr>
            <a:cxnSpLocks/>
          </p:cNvCxnSpPr>
          <p:nvPr/>
        </p:nvCxnSpPr>
        <p:spPr>
          <a:xfrm>
            <a:off x="3726144" y="4568470"/>
            <a:ext cx="1503559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6" name="Connettore diritto 315">
            <a:extLst>
              <a:ext uri="{FF2B5EF4-FFF2-40B4-BE49-F238E27FC236}">
                <a16:creationId xmlns:a16="http://schemas.microsoft.com/office/drawing/2014/main" id="{C10632F0-6869-406B-B508-F97547EF670A}"/>
              </a:ext>
            </a:extLst>
          </p:cNvPr>
          <p:cNvCxnSpPr>
            <a:cxnSpLocks/>
          </p:cNvCxnSpPr>
          <p:nvPr/>
        </p:nvCxnSpPr>
        <p:spPr>
          <a:xfrm flipV="1">
            <a:off x="5008784" y="3031618"/>
            <a:ext cx="0" cy="413031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8" name="Connettore diritto 317">
            <a:extLst>
              <a:ext uri="{FF2B5EF4-FFF2-40B4-BE49-F238E27FC236}">
                <a16:creationId xmlns:a16="http://schemas.microsoft.com/office/drawing/2014/main" id="{A43176A8-BF4F-42FB-B48A-8D35398726E7}"/>
              </a:ext>
            </a:extLst>
          </p:cNvPr>
          <p:cNvCxnSpPr>
            <a:cxnSpLocks/>
          </p:cNvCxnSpPr>
          <p:nvPr/>
        </p:nvCxnSpPr>
        <p:spPr>
          <a:xfrm flipV="1">
            <a:off x="5231215" y="3029382"/>
            <a:ext cx="0" cy="414859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9" name="Connettore diritto 318">
            <a:extLst>
              <a:ext uri="{FF2B5EF4-FFF2-40B4-BE49-F238E27FC236}">
                <a16:creationId xmlns:a16="http://schemas.microsoft.com/office/drawing/2014/main" id="{DD658A9B-143D-4DE8-9045-77AE30BBBD7B}"/>
              </a:ext>
            </a:extLst>
          </p:cNvPr>
          <p:cNvCxnSpPr>
            <a:cxnSpLocks/>
          </p:cNvCxnSpPr>
          <p:nvPr/>
        </p:nvCxnSpPr>
        <p:spPr>
          <a:xfrm flipV="1">
            <a:off x="4780003" y="3028161"/>
            <a:ext cx="0" cy="413031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0" name="Connettore diritto 319">
            <a:extLst>
              <a:ext uri="{FF2B5EF4-FFF2-40B4-BE49-F238E27FC236}">
                <a16:creationId xmlns:a16="http://schemas.microsoft.com/office/drawing/2014/main" id="{A6C47007-C1C0-4235-AE77-D68E8A1A4FD6}"/>
              </a:ext>
            </a:extLst>
          </p:cNvPr>
          <p:cNvCxnSpPr>
            <a:cxnSpLocks/>
          </p:cNvCxnSpPr>
          <p:nvPr/>
        </p:nvCxnSpPr>
        <p:spPr>
          <a:xfrm flipH="1">
            <a:off x="4773470" y="3026005"/>
            <a:ext cx="456233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33" name="Gruppo 332">
            <a:extLst>
              <a:ext uri="{FF2B5EF4-FFF2-40B4-BE49-F238E27FC236}">
                <a16:creationId xmlns:a16="http://schemas.microsoft.com/office/drawing/2014/main" id="{8B821AD3-60E8-490D-8153-0832C0387EE5}"/>
              </a:ext>
            </a:extLst>
          </p:cNvPr>
          <p:cNvGrpSpPr/>
          <p:nvPr/>
        </p:nvGrpSpPr>
        <p:grpSpPr>
          <a:xfrm>
            <a:off x="1021293" y="4412090"/>
            <a:ext cx="71090" cy="208481"/>
            <a:chOff x="2582099" y="2490059"/>
            <a:chExt cx="71090" cy="208481"/>
          </a:xfrm>
        </p:grpSpPr>
        <p:cxnSp>
          <p:nvCxnSpPr>
            <p:cNvPr id="325" name="Connettore diritto 324">
              <a:extLst>
                <a:ext uri="{FF2B5EF4-FFF2-40B4-BE49-F238E27FC236}">
                  <a16:creationId xmlns:a16="http://schemas.microsoft.com/office/drawing/2014/main" id="{AE209DAE-C9B7-4F71-A212-B15BDFF31DB8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562203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8" name="Connettore diritto 327">
              <a:extLst>
                <a:ext uri="{FF2B5EF4-FFF2-40B4-BE49-F238E27FC236}">
                  <a16:creationId xmlns:a16="http://schemas.microsoft.com/office/drawing/2014/main" id="{68BDABAF-E218-48B2-885F-3C7637E27776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630158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9" name="Connettore diritto 328">
              <a:extLst>
                <a:ext uri="{FF2B5EF4-FFF2-40B4-BE49-F238E27FC236}">
                  <a16:creationId xmlns:a16="http://schemas.microsoft.com/office/drawing/2014/main" id="{26F36FE6-18B5-47C5-971B-8FB8B2DC3CC7}"/>
                </a:ext>
              </a:extLst>
            </p:cNvPr>
            <p:cNvCxnSpPr>
              <a:cxnSpLocks/>
            </p:cNvCxnSpPr>
            <p:nvPr/>
          </p:nvCxnSpPr>
          <p:spPr>
            <a:xfrm>
              <a:off x="2584853" y="2558452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1" name="Connettore diritto 330">
              <a:extLst>
                <a:ext uri="{FF2B5EF4-FFF2-40B4-BE49-F238E27FC236}">
                  <a16:creationId xmlns:a16="http://schemas.microsoft.com/office/drawing/2014/main" id="{74D5177F-48F9-4426-A932-E95DE358E30E}"/>
                </a:ext>
              </a:extLst>
            </p:cNvPr>
            <p:cNvCxnSpPr>
              <a:cxnSpLocks/>
            </p:cNvCxnSpPr>
            <p:nvPr/>
          </p:nvCxnSpPr>
          <p:spPr>
            <a:xfrm>
              <a:off x="2650555" y="2490059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2" name="Connettore diritto 331">
              <a:extLst>
                <a:ext uri="{FF2B5EF4-FFF2-40B4-BE49-F238E27FC236}">
                  <a16:creationId xmlns:a16="http://schemas.microsoft.com/office/drawing/2014/main" id="{B07BD678-9FDD-4A82-B7BF-84F96460C8DB}"/>
                </a:ext>
              </a:extLst>
            </p:cNvPr>
            <p:cNvCxnSpPr>
              <a:cxnSpLocks/>
            </p:cNvCxnSpPr>
            <p:nvPr/>
          </p:nvCxnSpPr>
          <p:spPr>
            <a:xfrm>
              <a:off x="2646734" y="2623521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37" name="Gruppo 336">
            <a:extLst>
              <a:ext uri="{FF2B5EF4-FFF2-40B4-BE49-F238E27FC236}">
                <a16:creationId xmlns:a16="http://schemas.microsoft.com/office/drawing/2014/main" id="{928A39F1-1639-4BE7-8619-1DE4D064C2F0}"/>
              </a:ext>
            </a:extLst>
          </p:cNvPr>
          <p:cNvGrpSpPr/>
          <p:nvPr/>
        </p:nvGrpSpPr>
        <p:grpSpPr>
          <a:xfrm>
            <a:off x="1247776" y="4412090"/>
            <a:ext cx="71090" cy="208481"/>
            <a:chOff x="2582099" y="2490059"/>
            <a:chExt cx="71090" cy="208481"/>
          </a:xfrm>
        </p:grpSpPr>
        <p:cxnSp>
          <p:nvCxnSpPr>
            <p:cNvPr id="338" name="Connettore diritto 337">
              <a:extLst>
                <a:ext uri="{FF2B5EF4-FFF2-40B4-BE49-F238E27FC236}">
                  <a16:creationId xmlns:a16="http://schemas.microsoft.com/office/drawing/2014/main" id="{EA9CE921-E0F2-4F64-BAD7-C99A33084651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562203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9" name="Connettore diritto 338">
              <a:extLst>
                <a:ext uri="{FF2B5EF4-FFF2-40B4-BE49-F238E27FC236}">
                  <a16:creationId xmlns:a16="http://schemas.microsoft.com/office/drawing/2014/main" id="{E584022C-7A4D-4491-9B47-869C0DCDDA92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630158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0" name="Connettore diritto 339">
              <a:extLst>
                <a:ext uri="{FF2B5EF4-FFF2-40B4-BE49-F238E27FC236}">
                  <a16:creationId xmlns:a16="http://schemas.microsoft.com/office/drawing/2014/main" id="{AC1D715A-785E-489B-B1CE-E816DABA58DD}"/>
                </a:ext>
              </a:extLst>
            </p:cNvPr>
            <p:cNvCxnSpPr>
              <a:cxnSpLocks/>
            </p:cNvCxnSpPr>
            <p:nvPr/>
          </p:nvCxnSpPr>
          <p:spPr>
            <a:xfrm>
              <a:off x="2584853" y="2558452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1" name="Connettore diritto 340">
              <a:extLst>
                <a:ext uri="{FF2B5EF4-FFF2-40B4-BE49-F238E27FC236}">
                  <a16:creationId xmlns:a16="http://schemas.microsoft.com/office/drawing/2014/main" id="{3B4D17E8-05B0-4415-8C9D-44D26E4DA56B}"/>
                </a:ext>
              </a:extLst>
            </p:cNvPr>
            <p:cNvCxnSpPr>
              <a:cxnSpLocks/>
            </p:cNvCxnSpPr>
            <p:nvPr/>
          </p:nvCxnSpPr>
          <p:spPr>
            <a:xfrm>
              <a:off x="2650555" y="2490059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2" name="Connettore diritto 341">
              <a:extLst>
                <a:ext uri="{FF2B5EF4-FFF2-40B4-BE49-F238E27FC236}">
                  <a16:creationId xmlns:a16="http://schemas.microsoft.com/office/drawing/2014/main" id="{E85593BD-0C1C-4D5A-ACD2-08DF7226741B}"/>
                </a:ext>
              </a:extLst>
            </p:cNvPr>
            <p:cNvCxnSpPr>
              <a:cxnSpLocks/>
            </p:cNvCxnSpPr>
            <p:nvPr/>
          </p:nvCxnSpPr>
          <p:spPr>
            <a:xfrm>
              <a:off x="2646734" y="2623521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43" name="Gruppo 342">
            <a:extLst>
              <a:ext uri="{FF2B5EF4-FFF2-40B4-BE49-F238E27FC236}">
                <a16:creationId xmlns:a16="http://schemas.microsoft.com/office/drawing/2014/main" id="{5943E644-D55D-4CBC-970E-2960C85F1E1A}"/>
              </a:ext>
            </a:extLst>
          </p:cNvPr>
          <p:cNvGrpSpPr/>
          <p:nvPr/>
        </p:nvGrpSpPr>
        <p:grpSpPr>
          <a:xfrm>
            <a:off x="1468924" y="4419438"/>
            <a:ext cx="71090" cy="208481"/>
            <a:chOff x="2582099" y="2490059"/>
            <a:chExt cx="71090" cy="208481"/>
          </a:xfrm>
        </p:grpSpPr>
        <p:cxnSp>
          <p:nvCxnSpPr>
            <p:cNvPr id="344" name="Connettore diritto 343">
              <a:extLst>
                <a:ext uri="{FF2B5EF4-FFF2-40B4-BE49-F238E27FC236}">
                  <a16:creationId xmlns:a16="http://schemas.microsoft.com/office/drawing/2014/main" id="{C5452737-90CD-435D-B801-A44E053BB505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562203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5" name="Connettore diritto 344">
              <a:extLst>
                <a:ext uri="{FF2B5EF4-FFF2-40B4-BE49-F238E27FC236}">
                  <a16:creationId xmlns:a16="http://schemas.microsoft.com/office/drawing/2014/main" id="{A00782B1-CAFD-4802-A1FE-205792ACBBE1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630158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6" name="Connettore diritto 345">
              <a:extLst>
                <a:ext uri="{FF2B5EF4-FFF2-40B4-BE49-F238E27FC236}">
                  <a16:creationId xmlns:a16="http://schemas.microsoft.com/office/drawing/2014/main" id="{55269AB8-D3F1-4837-BF18-04AF17971D5F}"/>
                </a:ext>
              </a:extLst>
            </p:cNvPr>
            <p:cNvCxnSpPr>
              <a:cxnSpLocks/>
            </p:cNvCxnSpPr>
            <p:nvPr/>
          </p:nvCxnSpPr>
          <p:spPr>
            <a:xfrm>
              <a:off x="2584853" y="2558452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7" name="Connettore diritto 346">
              <a:extLst>
                <a:ext uri="{FF2B5EF4-FFF2-40B4-BE49-F238E27FC236}">
                  <a16:creationId xmlns:a16="http://schemas.microsoft.com/office/drawing/2014/main" id="{3B759AE1-6CA7-4F80-9952-5BCCBDF0F746}"/>
                </a:ext>
              </a:extLst>
            </p:cNvPr>
            <p:cNvCxnSpPr>
              <a:cxnSpLocks/>
            </p:cNvCxnSpPr>
            <p:nvPr/>
          </p:nvCxnSpPr>
          <p:spPr>
            <a:xfrm>
              <a:off x="2650555" y="2490059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8" name="Connettore diritto 347">
              <a:extLst>
                <a:ext uri="{FF2B5EF4-FFF2-40B4-BE49-F238E27FC236}">
                  <a16:creationId xmlns:a16="http://schemas.microsoft.com/office/drawing/2014/main" id="{2C804194-4343-456F-B9A7-AEFBDEE3D17C}"/>
                </a:ext>
              </a:extLst>
            </p:cNvPr>
            <p:cNvCxnSpPr>
              <a:cxnSpLocks/>
            </p:cNvCxnSpPr>
            <p:nvPr/>
          </p:nvCxnSpPr>
          <p:spPr>
            <a:xfrm>
              <a:off x="2646734" y="2623521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49" name="Connettore diritto 348">
            <a:extLst>
              <a:ext uri="{FF2B5EF4-FFF2-40B4-BE49-F238E27FC236}">
                <a16:creationId xmlns:a16="http://schemas.microsoft.com/office/drawing/2014/main" id="{DB1D2854-FF0B-4B4D-98A4-E8A72D6CB7AE}"/>
              </a:ext>
            </a:extLst>
          </p:cNvPr>
          <p:cNvCxnSpPr>
            <a:cxnSpLocks/>
          </p:cNvCxnSpPr>
          <p:nvPr/>
        </p:nvCxnSpPr>
        <p:spPr>
          <a:xfrm flipV="1">
            <a:off x="1089241" y="3919196"/>
            <a:ext cx="0" cy="4928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2" name="Connettore diritto 351">
            <a:extLst>
              <a:ext uri="{FF2B5EF4-FFF2-40B4-BE49-F238E27FC236}">
                <a16:creationId xmlns:a16="http://schemas.microsoft.com/office/drawing/2014/main" id="{1866D390-61E2-43E9-9D23-016231D97FE3}"/>
              </a:ext>
            </a:extLst>
          </p:cNvPr>
          <p:cNvCxnSpPr>
            <a:cxnSpLocks/>
          </p:cNvCxnSpPr>
          <p:nvPr/>
        </p:nvCxnSpPr>
        <p:spPr>
          <a:xfrm flipV="1">
            <a:off x="1314803" y="3919196"/>
            <a:ext cx="0" cy="4928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3" name="Connettore diritto 352">
            <a:extLst>
              <a:ext uri="{FF2B5EF4-FFF2-40B4-BE49-F238E27FC236}">
                <a16:creationId xmlns:a16="http://schemas.microsoft.com/office/drawing/2014/main" id="{43177947-7B62-4310-A713-3A4443D68EB8}"/>
              </a:ext>
            </a:extLst>
          </p:cNvPr>
          <p:cNvCxnSpPr>
            <a:cxnSpLocks/>
          </p:cNvCxnSpPr>
          <p:nvPr/>
        </p:nvCxnSpPr>
        <p:spPr>
          <a:xfrm flipV="1">
            <a:off x="1536397" y="3925822"/>
            <a:ext cx="0" cy="4928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4" name="Rettangolo 353">
            <a:extLst>
              <a:ext uri="{FF2B5EF4-FFF2-40B4-BE49-F238E27FC236}">
                <a16:creationId xmlns:a16="http://schemas.microsoft.com/office/drawing/2014/main" id="{3AD8B3F1-4CBF-4FE2-9F5F-AE8E91F9A287}"/>
              </a:ext>
            </a:extLst>
          </p:cNvPr>
          <p:cNvSpPr/>
          <p:nvPr/>
        </p:nvSpPr>
        <p:spPr>
          <a:xfrm>
            <a:off x="969610" y="4437711"/>
            <a:ext cx="633901" cy="1642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59" name="Connettore diritto 358">
            <a:extLst>
              <a:ext uri="{FF2B5EF4-FFF2-40B4-BE49-F238E27FC236}">
                <a16:creationId xmlns:a16="http://schemas.microsoft.com/office/drawing/2014/main" id="{B2B3264B-2A64-46FC-8E18-5F0588AA02BC}"/>
              </a:ext>
            </a:extLst>
          </p:cNvPr>
          <p:cNvCxnSpPr>
            <a:cxnSpLocks/>
          </p:cNvCxnSpPr>
          <p:nvPr/>
        </p:nvCxnSpPr>
        <p:spPr>
          <a:xfrm flipV="1">
            <a:off x="1085928" y="1231902"/>
            <a:ext cx="0" cy="2212747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0" name="Connettore diritto 359">
            <a:extLst>
              <a:ext uri="{FF2B5EF4-FFF2-40B4-BE49-F238E27FC236}">
                <a16:creationId xmlns:a16="http://schemas.microsoft.com/office/drawing/2014/main" id="{1F9BE9C8-BF50-4D15-A51C-A076E2523616}"/>
              </a:ext>
            </a:extLst>
          </p:cNvPr>
          <p:cNvCxnSpPr>
            <a:cxnSpLocks/>
          </p:cNvCxnSpPr>
          <p:nvPr/>
        </p:nvCxnSpPr>
        <p:spPr>
          <a:xfrm flipH="1" flipV="1">
            <a:off x="1301656" y="1231900"/>
            <a:ext cx="1609" cy="22195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1" name="Connettore diritto 360">
            <a:extLst>
              <a:ext uri="{FF2B5EF4-FFF2-40B4-BE49-F238E27FC236}">
                <a16:creationId xmlns:a16="http://schemas.microsoft.com/office/drawing/2014/main" id="{1E1FA954-3471-4DDD-918E-5FAC4AD200B3}"/>
              </a:ext>
            </a:extLst>
          </p:cNvPr>
          <p:cNvCxnSpPr>
            <a:cxnSpLocks/>
          </p:cNvCxnSpPr>
          <p:nvPr/>
        </p:nvCxnSpPr>
        <p:spPr>
          <a:xfrm flipV="1">
            <a:off x="1536872" y="1231900"/>
            <a:ext cx="0" cy="2215366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2" name="Connettore diritto 361">
            <a:extLst>
              <a:ext uri="{FF2B5EF4-FFF2-40B4-BE49-F238E27FC236}">
                <a16:creationId xmlns:a16="http://schemas.microsoft.com/office/drawing/2014/main" id="{C406CA91-9711-46F8-972C-3CACB040E3C0}"/>
              </a:ext>
            </a:extLst>
          </p:cNvPr>
          <p:cNvCxnSpPr>
            <a:cxnSpLocks/>
          </p:cNvCxnSpPr>
          <p:nvPr/>
        </p:nvCxnSpPr>
        <p:spPr>
          <a:xfrm flipV="1">
            <a:off x="3279033" y="2940701"/>
            <a:ext cx="0" cy="492894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3" name="Connettore diritto 362">
            <a:extLst>
              <a:ext uri="{FF2B5EF4-FFF2-40B4-BE49-F238E27FC236}">
                <a16:creationId xmlns:a16="http://schemas.microsoft.com/office/drawing/2014/main" id="{19F2AFDE-9256-45FF-9580-BF27D948FF1A}"/>
              </a:ext>
            </a:extLst>
          </p:cNvPr>
          <p:cNvCxnSpPr>
            <a:cxnSpLocks/>
          </p:cNvCxnSpPr>
          <p:nvPr/>
        </p:nvCxnSpPr>
        <p:spPr>
          <a:xfrm flipV="1">
            <a:off x="3508277" y="2702633"/>
            <a:ext cx="0" cy="737413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4" name="Connettore diritto 363">
            <a:extLst>
              <a:ext uri="{FF2B5EF4-FFF2-40B4-BE49-F238E27FC236}">
                <a16:creationId xmlns:a16="http://schemas.microsoft.com/office/drawing/2014/main" id="{84F3A4E5-942D-425B-BF27-7A3AAE7737A4}"/>
              </a:ext>
            </a:extLst>
          </p:cNvPr>
          <p:cNvCxnSpPr>
            <a:cxnSpLocks/>
          </p:cNvCxnSpPr>
          <p:nvPr/>
        </p:nvCxnSpPr>
        <p:spPr>
          <a:xfrm flipV="1">
            <a:off x="3726144" y="2462893"/>
            <a:ext cx="0" cy="981757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8" name="Connettore diritto 367">
            <a:extLst>
              <a:ext uri="{FF2B5EF4-FFF2-40B4-BE49-F238E27FC236}">
                <a16:creationId xmlns:a16="http://schemas.microsoft.com/office/drawing/2014/main" id="{61CE2EAB-FF94-404E-BC95-2A3B26F3CCFC}"/>
              </a:ext>
            </a:extLst>
          </p:cNvPr>
          <p:cNvCxnSpPr>
            <a:cxnSpLocks/>
          </p:cNvCxnSpPr>
          <p:nvPr/>
        </p:nvCxnSpPr>
        <p:spPr>
          <a:xfrm flipV="1">
            <a:off x="1085928" y="2943475"/>
            <a:ext cx="2193105" cy="1331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0" name="Connettore diritto 369">
            <a:extLst>
              <a:ext uri="{FF2B5EF4-FFF2-40B4-BE49-F238E27FC236}">
                <a16:creationId xmlns:a16="http://schemas.microsoft.com/office/drawing/2014/main" id="{1AE158EF-87AA-4EC9-A112-F75041D2EE04}"/>
              </a:ext>
            </a:extLst>
          </p:cNvPr>
          <p:cNvCxnSpPr>
            <a:cxnSpLocks/>
          </p:cNvCxnSpPr>
          <p:nvPr/>
        </p:nvCxnSpPr>
        <p:spPr>
          <a:xfrm flipV="1">
            <a:off x="1308348" y="2446871"/>
            <a:ext cx="2416771" cy="7623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1" name="Connettore diritto 370">
            <a:extLst>
              <a:ext uri="{FF2B5EF4-FFF2-40B4-BE49-F238E27FC236}">
                <a16:creationId xmlns:a16="http://schemas.microsoft.com/office/drawing/2014/main" id="{02AAE47E-1BE4-410A-B670-A0727640E59B}"/>
              </a:ext>
            </a:extLst>
          </p:cNvPr>
          <p:cNvCxnSpPr>
            <a:cxnSpLocks/>
          </p:cNvCxnSpPr>
          <p:nvPr/>
        </p:nvCxnSpPr>
        <p:spPr>
          <a:xfrm>
            <a:off x="1534739" y="2695809"/>
            <a:ext cx="1971911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458" name="Gruppo 457">
            <a:extLst>
              <a:ext uri="{FF2B5EF4-FFF2-40B4-BE49-F238E27FC236}">
                <a16:creationId xmlns:a16="http://schemas.microsoft.com/office/drawing/2014/main" id="{BDBF6E8F-7786-4795-8018-F01B119A9235}"/>
              </a:ext>
            </a:extLst>
          </p:cNvPr>
          <p:cNvGrpSpPr/>
          <p:nvPr/>
        </p:nvGrpSpPr>
        <p:grpSpPr>
          <a:xfrm>
            <a:off x="663448" y="783957"/>
            <a:ext cx="71090" cy="208481"/>
            <a:chOff x="2582099" y="2490059"/>
            <a:chExt cx="71090" cy="208481"/>
          </a:xfrm>
        </p:grpSpPr>
        <p:cxnSp>
          <p:nvCxnSpPr>
            <p:cNvPr id="484" name="Connettore diritto 483">
              <a:extLst>
                <a:ext uri="{FF2B5EF4-FFF2-40B4-BE49-F238E27FC236}">
                  <a16:creationId xmlns:a16="http://schemas.microsoft.com/office/drawing/2014/main" id="{356CA4A0-04B1-42E1-B41A-8DEA135F411A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562203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5" name="Connettore diritto 484">
              <a:extLst>
                <a:ext uri="{FF2B5EF4-FFF2-40B4-BE49-F238E27FC236}">
                  <a16:creationId xmlns:a16="http://schemas.microsoft.com/office/drawing/2014/main" id="{06E4779D-BA9D-4F6A-BDF7-C06CB0FF03E7}"/>
                </a:ext>
              </a:extLst>
            </p:cNvPr>
            <p:cNvCxnSpPr>
              <a:cxnSpLocks/>
            </p:cNvCxnSpPr>
            <p:nvPr/>
          </p:nvCxnSpPr>
          <p:spPr>
            <a:xfrm>
              <a:off x="2582099" y="2630158"/>
              <a:ext cx="71090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6" name="Connettore diritto 485">
              <a:extLst>
                <a:ext uri="{FF2B5EF4-FFF2-40B4-BE49-F238E27FC236}">
                  <a16:creationId xmlns:a16="http://schemas.microsoft.com/office/drawing/2014/main" id="{4634548A-E998-4D6B-AA5E-9B807DFCC959}"/>
                </a:ext>
              </a:extLst>
            </p:cNvPr>
            <p:cNvCxnSpPr>
              <a:cxnSpLocks/>
            </p:cNvCxnSpPr>
            <p:nvPr/>
          </p:nvCxnSpPr>
          <p:spPr>
            <a:xfrm>
              <a:off x="2584853" y="2558452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7" name="Connettore diritto 486">
              <a:extLst>
                <a:ext uri="{FF2B5EF4-FFF2-40B4-BE49-F238E27FC236}">
                  <a16:creationId xmlns:a16="http://schemas.microsoft.com/office/drawing/2014/main" id="{88517B79-E8EE-41BA-BADD-563F74209AB4}"/>
                </a:ext>
              </a:extLst>
            </p:cNvPr>
            <p:cNvCxnSpPr>
              <a:cxnSpLocks/>
            </p:cNvCxnSpPr>
            <p:nvPr/>
          </p:nvCxnSpPr>
          <p:spPr>
            <a:xfrm>
              <a:off x="2650555" y="2490059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8" name="Connettore diritto 487">
              <a:extLst>
                <a:ext uri="{FF2B5EF4-FFF2-40B4-BE49-F238E27FC236}">
                  <a16:creationId xmlns:a16="http://schemas.microsoft.com/office/drawing/2014/main" id="{2D947E61-9D75-4C76-BADA-E26DB4D3A354}"/>
                </a:ext>
              </a:extLst>
            </p:cNvPr>
            <p:cNvCxnSpPr>
              <a:cxnSpLocks/>
            </p:cNvCxnSpPr>
            <p:nvPr/>
          </p:nvCxnSpPr>
          <p:spPr>
            <a:xfrm>
              <a:off x="2646734" y="2623521"/>
              <a:ext cx="0" cy="750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64" name="Gruppo 463">
            <a:extLst>
              <a:ext uri="{FF2B5EF4-FFF2-40B4-BE49-F238E27FC236}">
                <a16:creationId xmlns:a16="http://schemas.microsoft.com/office/drawing/2014/main" id="{DB17B33C-32E3-451F-95F2-FB9171036006}"/>
              </a:ext>
            </a:extLst>
          </p:cNvPr>
          <p:cNvGrpSpPr/>
          <p:nvPr/>
        </p:nvGrpSpPr>
        <p:grpSpPr>
          <a:xfrm>
            <a:off x="793214" y="782305"/>
            <a:ext cx="115276" cy="215107"/>
            <a:chOff x="2796859" y="1674105"/>
            <a:chExt cx="115276" cy="215107"/>
          </a:xfrm>
        </p:grpSpPr>
        <p:grpSp>
          <p:nvGrpSpPr>
            <p:cNvPr id="466" name="Gruppo 465">
              <a:extLst>
                <a:ext uri="{FF2B5EF4-FFF2-40B4-BE49-F238E27FC236}">
                  <a16:creationId xmlns:a16="http://schemas.microsoft.com/office/drawing/2014/main" id="{3417922B-0F17-467B-904E-1F0864846FC4}"/>
                </a:ext>
              </a:extLst>
            </p:cNvPr>
            <p:cNvGrpSpPr/>
            <p:nvPr/>
          </p:nvGrpSpPr>
          <p:grpSpPr>
            <a:xfrm rot="10800000">
              <a:off x="2796859" y="1724421"/>
              <a:ext cx="115276" cy="107131"/>
              <a:chOff x="2104462" y="1675876"/>
              <a:chExt cx="115276" cy="114594"/>
            </a:xfrm>
          </p:grpSpPr>
          <p:sp>
            <p:nvSpPr>
              <p:cNvPr id="470" name="Ovale 469">
                <a:extLst>
                  <a:ext uri="{FF2B5EF4-FFF2-40B4-BE49-F238E27FC236}">
                    <a16:creationId xmlns:a16="http://schemas.microsoft.com/office/drawing/2014/main" id="{99FC88F3-9CDF-407F-896F-D0022D455D46}"/>
                  </a:ext>
                </a:extLst>
              </p:cNvPr>
              <p:cNvSpPr/>
              <p:nvPr/>
            </p:nvSpPr>
            <p:spPr>
              <a:xfrm>
                <a:off x="2143539" y="1691364"/>
                <a:ext cx="76199" cy="75019"/>
              </a:xfrm>
              <a:prstGeom prst="ellipse">
                <a:avLst/>
              </a:prstGeom>
              <a:solidFill>
                <a:schemeClr val="bg1"/>
              </a:solidFill>
              <a:ln w="12700"/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471" name="Rettangolo 470">
                <a:extLst>
                  <a:ext uri="{FF2B5EF4-FFF2-40B4-BE49-F238E27FC236}">
                    <a16:creationId xmlns:a16="http://schemas.microsoft.com/office/drawing/2014/main" id="{BE67A184-E968-4F99-BA63-E7FB7F972F69}"/>
                  </a:ext>
                </a:extLst>
              </p:cNvPr>
              <p:cNvSpPr/>
              <p:nvPr/>
            </p:nvSpPr>
            <p:spPr>
              <a:xfrm>
                <a:off x="2104462" y="1675876"/>
                <a:ext cx="72887" cy="114594"/>
              </a:xfrm>
              <a:prstGeom prst="rect">
                <a:avLst/>
              </a:prstGeom>
              <a:solidFill>
                <a:schemeClr val="bg1"/>
              </a:solidFill>
              <a:ln w="31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grpSp>
          <p:nvGrpSpPr>
            <p:cNvPr id="467" name="Gruppo 466">
              <a:extLst>
                <a:ext uri="{FF2B5EF4-FFF2-40B4-BE49-F238E27FC236}">
                  <a16:creationId xmlns:a16="http://schemas.microsoft.com/office/drawing/2014/main" id="{1E5012A9-389E-4A78-9E69-784F085C14E5}"/>
                </a:ext>
              </a:extLst>
            </p:cNvPr>
            <p:cNvGrpSpPr/>
            <p:nvPr/>
          </p:nvGrpSpPr>
          <p:grpSpPr>
            <a:xfrm>
              <a:off x="2832066" y="1674105"/>
              <a:ext cx="3821" cy="215107"/>
              <a:chOff x="2646734" y="2483433"/>
              <a:chExt cx="3821" cy="215107"/>
            </a:xfrm>
          </p:grpSpPr>
          <p:cxnSp>
            <p:nvCxnSpPr>
              <p:cNvPr id="468" name="Connettore diritto 467">
                <a:extLst>
                  <a:ext uri="{FF2B5EF4-FFF2-40B4-BE49-F238E27FC236}">
                    <a16:creationId xmlns:a16="http://schemas.microsoft.com/office/drawing/2014/main" id="{9E323931-0309-4DB9-9218-2328F8B51A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6734" y="2623521"/>
                <a:ext cx="0" cy="7501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69" name="Connettore diritto 468">
                <a:extLst>
                  <a:ext uri="{FF2B5EF4-FFF2-40B4-BE49-F238E27FC236}">
                    <a16:creationId xmlns:a16="http://schemas.microsoft.com/office/drawing/2014/main" id="{1714CA28-CB9B-4700-8838-58B7E99B7F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50555" y="2483433"/>
                <a:ext cx="0" cy="7501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513" name="Connettore diritto 512">
            <a:extLst>
              <a:ext uri="{FF2B5EF4-FFF2-40B4-BE49-F238E27FC236}">
                <a16:creationId xmlns:a16="http://schemas.microsoft.com/office/drawing/2014/main" id="{A58ED2B8-F965-4A11-8E13-56A851755EC8}"/>
              </a:ext>
            </a:extLst>
          </p:cNvPr>
          <p:cNvCxnSpPr>
            <a:cxnSpLocks/>
          </p:cNvCxnSpPr>
          <p:nvPr/>
        </p:nvCxnSpPr>
        <p:spPr>
          <a:xfrm flipV="1">
            <a:off x="1760370" y="1214288"/>
            <a:ext cx="0" cy="995512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1" name="Gruppo 30">
            <a:extLst>
              <a:ext uri="{FF2B5EF4-FFF2-40B4-BE49-F238E27FC236}">
                <a16:creationId xmlns:a16="http://schemas.microsoft.com/office/drawing/2014/main" id="{E0B65148-8542-48A5-B732-2D41AA3D69E6}"/>
              </a:ext>
            </a:extLst>
          </p:cNvPr>
          <p:cNvGrpSpPr/>
          <p:nvPr/>
        </p:nvGrpSpPr>
        <p:grpSpPr>
          <a:xfrm>
            <a:off x="852311" y="785725"/>
            <a:ext cx="908439" cy="451737"/>
            <a:chOff x="852311" y="785725"/>
            <a:chExt cx="908439" cy="451737"/>
          </a:xfrm>
        </p:grpSpPr>
        <p:grpSp>
          <p:nvGrpSpPr>
            <p:cNvPr id="501" name="Gruppo 500">
              <a:extLst>
                <a:ext uri="{FF2B5EF4-FFF2-40B4-BE49-F238E27FC236}">
                  <a16:creationId xmlns:a16="http://schemas.microsoft.com/office/drawing/2014/main" id="{EB8C2CCD-3A62-4B79-8533-4D1CBCBD6E5A}"/>
                </a:ext>
              </a:extLst>
            </p:cNvPr>
            <p:cNvGrpSpPr/>
            <p:nvPr/>
          </p:nvGrpSpPr>
          <p:grpSpPr>
            <a:xfrm>
              <a:off x="962429" y="805587"/>
              <a:ext cx="123499" cy="431875"/>
              <a:chOff x="2615205" y="2416488"/>
              <a:chExt cx="127995" cy="618811"/>
            </a:xfrm>
          </p:grpSpPr>
          <p:cxnSp>
            <p:nvCxnSpPr>
              <p:cNvPr id="502" name="Connettore diritto 501">
                <a:extLst>
                  <a:ext uri="{FF2B5EF4-FFF2-40B4-BE49-F238E27FC236}">
                    <a16:creationId xmlns:a16="http://schemas.microsoft.com/office/drawing/2014/main" id="{0C677BB5-1C5C-4C03-A6D6-7AE4E9B043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03" name="Connettore diritto 502">
                <a:extLst>
                  <a:ext uri="{FF2B5EF4-FFF2-40B4-BE49-F238E27FC236}">
                    <a16:creationId xmlns:a16="http://schemas.microsoft.com/office/drawing/2014/main" id="{3A8E549F-062E-44D5-A5B5-67552599C0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504" name="Gruppo 503">
              <a:extLst>
                <a:ext uri="{FF2B5EF4-FFF2-40B4-BE49-F238E27FC236}">
                  <a16:creationId xmlns:a16="http://schemas.microsoft.com/office/drawing/2014/main" id="{BA44EEF6-C7B3-4F37-932C-A0A6C59766C8}"/>
                </a:ext>
              </a:extLst>
            </p:cNvPr>
            <p:cNvGrpSpPr/>
            <p:nvPr/>
          </p:nvGrpSpPr>
          <p:grpSpPr>
            <a:xfrm>
              <a:off x="1190335" y="803627"/>
              <a:ext cx="123499" cy="431875"/>
              <a:chOff x="2615205" y="2416488"/>
              <a:chExt cx="127995" cy="618811"/>
            </a:xfrm>
          </p:grpSpPr>
          <p:cxnSp>
            <p:nvCxnSpPr>
              <p:cNvPr id="505" name="Connettore diritto 504">
                <a:extLst>
                  <a:ext uri="{FF2B5EF4-FFF2-40B4-BE49-F238E27FC236}">
                    <a16:creationId xmlns:a16="http://schemas.microsoft.com/office/drawing/2014/main" id="{FE8B88DF-02AD-4BBD-8C0E-D50CBF8A23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06" name="Connettore diritto 505">
                <a:extLst>
                  <a:ext uri="{FF2B5EF4-FFF2-40B4-BE49-F238E27FC236}">
                    <a16:creationId xmlns:a16="http://schemas.microsoft.com/office/drawing/2014/main" id="{73EC4199-F737-44FA-B527-5953A06E0A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507" name="Gruppo 506">
              <a:extLst>
                <a:ext uri="{FF2B5EF4-FFF2-40B4-BE49-F238E27FC236}">
                  <a16:creationId xmlns:a16="http://schemas.microsoft.com/office/drawing/2014/main" id="{5EA7A62B-3724-4B41-BDE2-BF0BFE556F49}"/>
                </a:ext>
              </a:extLst>
            </p:cNvPr>
            <p:cNvGrpSpPr/>
            <p:nvPr/>
          </p:nvGrpSpPr>
          <p:grpSpPr>
            <a:xfrm>
              <a:off x="1413651" y="800026"/>
              <a:ext cx="123499" cy="431875"/>
              <a:chOff x="2615205" y="2416488"/>
              <a:chExt cx="127995" cy="618811"/>
            </a:xfrm>
          </p:grpSpPr>
          <p:cxnSp>
            <p:nvCxnSpPr>
              <p:cNvPr id="508" name="Connettore diritto 507">
                <a:extLst>
                  <a:ext uri="{FF2B5EF4-FFF2-40B4-BE49-F238E27FC236}">
                    <a16:creationId xmlns:a16="http://schemas.microsoft.com/office/drawing/2014/main" id="{E59B2F2D-9E8E-4D66-8BF7-E2B1A723E37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09" name="Connettore diritto 508">
                <a:extLst>
                  <a:ext uri="{FF2B5EF4-FFF2-40B4-BE49-F238E27FC236}">
                    <a16:creationId xmlns:a16="http://schemas.microsoft.com/office/drawing/2014/main" id="{D8F66981-58B3-478A-9E57-AB8FAFD2FF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510" name="Gruppo 509">
              <a:extLst>
                <a:ext uri="{FF2B5EF4-FFF2-40B4-BE49-F238E27FC236}">
                  <a16:creationId xmlns:a16="http://schemas.microsoft.com/office/drawing/2014/main" id="{CAF72E23-CCE2-46AC-832B-D9ABAB0F9AE8}"/>
                </a:ext>
              </a:extLst>
            </p:cNvPr>
            <p:cNvGrpSpPr/>
            <p:nvPr/>
          </p:nvGrpSpPr>
          <p:grpSpPr>
            <a:xfrm>
              <a:off x="1637251" y="785725"/>
              <a:ext cx="123499" cy="431875"/>
              <a:chOff x="2615205" y="2416488"/>
              <a:chExt cx="127995" cy="618811"/>
            </a:xfrm>
          </p:grpSpPr>
          <p:cxnSp>
            <p:nvCxnSpPr>
              <p:cNvPr id="511" name="Connettore diritto 510">
                <a:extLst>
                  <a:ext uri="{FF2B5EF4-FFF2-40B4-BE49-F238E27FC236}">
                    <a16:creationId xmlns:a16="http://schemas.microsoft.com/office/drawing/2014/main" id="{788B5218-412A-4779-8597-193F838EE2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15205" y="2416488"/>
                <a:ext cx="127995" cy="267445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512" name="Connettore diritto 511">
                <a:extLst>
                  <a:ext uri="{FF2B5EF4-FFF2-40B4-BE49-F238E27FC236}">
                    <a16:creationId xmlns:a16="http://schemas.microsoft.com/office/drawing/2014/main" id="{0917EAB4-0E0C-4EE0-8F71-956BE48E5A4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43200" y="2683933"/>
                <a:ext cx="0" cy="351366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516" name="Connettore diritto 515">
              <a:extLst>
                <a:ext uri="{FF2B5EF4-FFF2-40B4-BE49-F238E27FC236}">
                  <a16:creationId xmlns:a16="http://schemas.microsoft.com/office/drawing/2014/main" id="{0F2A4E8F-9958-43D7-8C92-68C5F212E8AA}"/>
                </a:ext>
              </a:extLst>
            </p:cNvPr>
            <p:cNvCxnSpPr>
              <a:cxnSpLocks/>
            </p:cNvCxnSpPr>
            <p:nvPr/>
          </p:nvCxnSpPr>
          <p:spPr>
            <a:xfrm>
              <a:off x="852311" y="889387"/>
              <a:ext cx="804427" cy="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518" name="Connettore diritto 517">
            <a:extLst>
              <a:ext uri="{FF2B5EF4-FFF2-40B4-BE49-F238E27FC236}">
                <a16:creationId xmlns:a16="http://schemas.microsoft.com/office/drawing/2014/main" id="{7C2F0E00-6666-4ED5-9165-E2834031BBE2}"/>
              </a:ext>
            </a:extLst>
          </p:cNvPr>
          <p:cNvCxnSpPr>
            <a:cxnSpLocks/>
          </p:cNvCxnSpPr>
          <p:nvPr/>
        </p:nvCxnSpPr>
        <p:spPr>
          <a:xfrm>
            <a:off x="1760370" y="2201333"/>
            <a:ext cx="4952850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1" name="Connettore diritto 520">
            <a:extLst>
              <a:ext uri="{FF2B5EF4-FFF2-40B4-BE49-F238E27FC236}">
                <a16:creationId xmlns:a16="http://schemas.microsoft.com/office/drawing/2014/main" id="{5F37C6B9-2BE8-495C-A154-799C2010F0D9}"/>
              </a:ext>
            </a:extLst>
          </p:cNvPr>
          <p:cNvCxnSpPr>
            <a:cxnSpLocks/>
          </p:cNvCxnSpPr>
          <p:nvPr/>
        </p:nvCxnSpPr>
        <p:spPr>
          <a:xfrm flipV="1">
            <a:off x="6713220" y="2195845"/>
            <a:ext cx="0" cy="3339817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3" name="Connettore diritto 522">
            <a:extLst>
              <a:ext uri="{FF2B5EF4-FFF2-40B4-BE49-F238E27FC236}">
                <a16:creationId xmlns:a16="http://schemas.microsoft.com/office/drawing/2014/main" id="{9A499D07-6B69-402A-8E15-35B68B7E2F6C}"/>
              </a:ext>
            </a:extLst>
          </p:cNvPr>
          <p:cNvCxnSpPr>
            <a:cxnSpLocks/>
          </p:cNvCxnSpPr>
          <p:nvPr/>
        </p:nvCxnSpPr>
        <p:spPr>
          <a:xfrm>
            <a:off x="6713220" y="5526720"/>
            <a:ext cx="342475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8" name="Connettore diritto 527">
            <a:extLst>
              <a:ext uri="{FF2B5EF4-FFF2-40B4-BE49-F238E27FC236}">
                <a16:creationId xmlns:a16="http://schemas.microsoft.com/office/drawing/2014/main" id="{9389161D-E92A-41CF-A448-CF85F667BD1F}"/>
              </a:ext>
            </a:extLst>
          </p:cNvPr>
          <p:cNvCxnSpPr>
            <a:cxnSpLocks/>
          </p:cNvCxnSpPr>
          <p:nvPr/>
        </p:nvCxnSpPr>
        <p:spPr>
          <a:xfrm>
            <a:off x="1314803" y="1950720"/>
            <a:ext cx="6471867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2" name="Connettore diritto 531">
            <a:extLst>
              <a:ext uri="{FF2B5EF4-FFF2-40B4-BE49-F238E27FC236}">
                <a16:creationId xmlns:a16="http://schemas.microsoft.com/office/drawing/2014/main" id="{E39CF455-1D31-45FC-9934-300FDBAF7E14}"/>
              </a:ext>
            </a:extLst>
          </p:cNvPr>
          <p:cNvCxnSpPr>
            <a:cxnSpLocks/>
          </p:cNvCxnSpPr>
          <p:nvPr/>
        </p:nvCxnSpPr>
        <p:spPr>
          <a:xfrm>
            <a:off x="7786670" y="1950720"/>
            <a:ext cx="0" cy="154057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6" name="Connettore diritto 535">
            <a:extLst>
              <a:ext uri="{FF2B5EF4-FFF2-40B4-BE49-F238E27FC236}">
                <a16:creationId xmlns:a16="http://schemas.microsoft.com/office/drawing/2014/main" id="{4F6A496C-403C-426E-8E85-2612BAFB459D}"/>
              </a:ext>
            </a:extLst>
          </p:cNvPr>
          <p:cNvCxnSpPr>
            <a:cxnSpLocks/>
          </p:cNvCxnSpPr>
          <p:nvPr/>
        </p:nvCxnSpPr>
        <p:spPr>
          <a:xfrm>
            <a:off x="1085928" y="1401060"/>
            <a:ext cx="2209962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8" name="Connettore diritto 537">
            <a:extLst>
              <a:ext uri="{FF2B5EF4-FFF2-40B4-BE49-F238E27FC236}">
                <a16:creationId xmlns:a16="http://schemas.microsoft.com/office/drawing/2014/main" id="{D2955678-B0B6-46B5-A5F0-0EE0C5869E15}"/>
              </a:ext>
            </a:extLst>
          </p:cNvPr>
          <p:cNvCxnSpPr>
            <a:cxnSpLocks/>
          </p:cNvCxnSpPr>
          <p:nvPr/>
        </p:nvCxnSpPr>
        <p:spPr>
          <a:xfrm>
            <a:off x="1532770" y="1641386"/>
            <a:ext cx="176312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1" name="CasellaDiTesto 540">
            <a:extLst>
              <a:ext uri="{FF2B5EF4-FFF2-40B4-BE49-F238E27FC236}">
                <a16:creationId xmlns:a16="http://schemas.microsoft.com/office/drawing/2014/main" id="{89413A5F-06A2-44C0-A0FD-6EFE331D263C}"/>
              </a:ext>
            </a:extLst>
          </p:cNvPr>
          <p:cNvSpPr txBox="1"/>
          <p:nvPr/>
        </p:nvSpPr>
        <p:spPr>
          <a:xfrm>
            <a:off x="2209929" y="4666598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M</a:t>
            </a:r>
          </a:p>
        </p:txBody>
      </p:sp>
      <p:sp>
        <p:nvSpPr>
          <p:cNvPr id="542" name="CasellaDiTesto 541">
            <a:extLst>
              <a:ext uri="{FF2B5EF4-FFF2-40B4-BE49-F238E27FC236}">
                <a16:creationId xmlns:a16="http://schemas.microsoft.com/office/drawing/2014/main" id="{002645F1-D619-4C93-A9B9-163F13682DF8}"/>
              </a:ext>
            </a:extLst>
          </p:cNvPr>
          <p:cNvSpPr txBox="1"/>
          <p:nvPr/>
        </p:nvSpPr>
        <p:spPr>
          <a:xfrm>
            <a:off x="2112835" y="4887040"/>
            <a:ext cx="381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3</a:t>
            </a:r>
          </a:p>
        </p:txBody>
      </p:sp>
      <p:grpSp>
        <p:nvGrpSpPr>
          <p:cNvPr id="546" name="Gruppo 545">
            <a:extLst>
              <a:ext uri="{FF2B5EF4-FFF2-40B4-BE49-F238E27FC236}">
                <a16:creationId xmlns:a16="http://schemas.microsoft.com/office/drawing/2014/main" id="{E12ED0EA-E923-405C-975B-092A0CD46EA6}"/>
              </a:ext>
            </a:extLst>
          </p:cNvPr>
          <p:cNvGrpSpPr/>
          <p:nvPr/>
        </p:nvGrpSpPr>
        <p:grpSpPr>
          <a:xfrm>
            <a:off x="3267095" y="1350196"/>
            <a:ext cx="546061" cy="351880"/>
            <a:chOff x="3591543" y="1319291"/>
            <a:chExt cx="546061" cy="351880"/>
          </a:xfrm>
        </p:grpSpPr>
        <p:sp>
          <p:nvSpPr>
            <p:cNvPr id="540" name="Ovale 539">
              <a:extLst>
                <a:ext uri="{FF2B5EF4-FFF2-40B4-BE49-F238E27FC236}">
                  <a16:creationId xmlns:a16="http://schemas.microsoft.com/office/drawing/2014/main" id="{F238AFF9-ADE6-4D1F-83F4-D477FFA62DFA}"/>
                </a:ext>
              </a:extLst>
            </p:cNvPr>
            <p:cNvSpPr/>
            <p:nvPr/>
          </p:nvSpPr>
          <p:spPr>
            <a:xfrm>
              <a:off x="3591543" y="1319291"/>
              <a:ext cx="341591" cy="345099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543" name="Ovale 542">
              <a:extLst>
                <a:ext uri="{FF2B5EF4-FFF2-40B4-BE49-F238E27FC236}">
                  <a16:creationId xmlns:a16="http://schemas.microsoft.com/office/drawing/2014/main" id="{C0A5B7B6-B5D0-4342-8FD5-2C3B83C671E9}"/>
                </a:ext>
              </a:extLst>
            </p:cNvPr>
            <p:cNvSpPr/>
            <p:nvPr/>
          </p:nvSpPr>
          <p:spPr>
            <a:xfrm>
              <a:off x="3796013" y="1326072"/>
              <a:ext cx="341591" cy="345099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cxnSp>
        <p:nvCxnSpPr>
          <p:cNvPr id="547" name="Connettore diritto 546">
            <a:extLst>
              <a:ext uri="{FF2B5EF4-FFF2-40B4-BE49-F238E27FC236}">
                <a16:creationId xmlns:a16="http://schemas.microsoft.com/office/drawing/2014/main" id="{88BD25CA-066C-43D6-B2A6-19004CCC7282}"/>
              </a:ext>
            </a:extLst>
          </p:cNvPr>
          <p:cNvCxnSpPr>
            <a:cxnSpLocks/>
          </p:cNvCxnSpPr>
          <p:nvPr/>
        </p:nvCxnSpPr>
        <p:spPr>
          <a:xfrm>
            <a:off x="3749004" y="1401060"/>
            <a:ext cx="6798346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8" name="Connettore diritto 547">
            <a:extLst>
              <a:ext uri="{FF2B5EF4-FFF2-40B4-BE49-F238E27FC236}">
                <a16:creationId xmlns:a16="http://schemas.microsoft.com/office/drawing/2014/main" id="{342EFA27-F07B-4808-B6D4-1179BA2A7AFD}"/>
              </a:ext>
            </a:extLst>
          </p:cNvPr>
          <p:cNvCxnSpPr>
            <a:cxnSpLocks/>
          </p:cNvCxnSpPr>
          <p:nvPr/>
        </p:nvCxnSpPr>
        <p:spPr>
          <a:xfrm>
            <a:off x="3776951" y="1641386"/>
            <a:ext cx="5452774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2" name="Connettore diritto 551">
            <a:extLst>
              <a:ext uri="{FF2B5EF4-FFF2-40B4-BE49-F238E27FC236}">
                <a16:creationId xmlns:a16="http://schemas.microsoft.com/office/drawing/2014/main" id="{A0475A4E-AAA5-457C-8A96-4B395245669D}"/>
              </a:ext>
            </a:extLst>
          </p:cNvPr>
          <p:cNvCxnSpPr>
            <a:cxnSpLocks/>
          </p:cNvCxnSpPr>
          <p:nvPr/>
        </p:nvCxnSpPr>
        <p:spPr>
          <a:xfrm>
            <a:off x="10547350" y="1402457"/>
            <a:ext cx="0" cy="104492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1" name="Connettore diritto 560">
            <a:extLst>
              <a:ext uri="{FF2B5EF4-FFF2-40B4-BE49-F238E27FC236}">
                <a16:creationId xmlns:a16="http://schemas.microsoft.com/office/drawing/2014/main" id="{ADF5440E-E057-4CA3-85FD-37D6DB69F2B1}"/>
              </a:ext>
            </a:extLst>
          </p:cNvPr>
          <p:cNvCxnSpPr>
            <a:cxnSpLocks/>
          </p:cNvCxnSpPr>
          <p:nvPr/>
        </p:nvCxnSpPr>
        <p:spPr>
          <a:xfrm flipV="1">
            <a:off x="1085709" y="373380"/>
            <a:ext cx="0" cy="39301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3" name="Connettore diritto 562">
            <a:extLst>
              <a:ext uri="{FF2B5EF4-FFF2-40B4-BE49-F238E27FC236}">
                <a16:creationId xmlns:a16="http://schemas.microsoft.com/office/drawing/2014/main" id="{69A85F20-DAFC-4154-9CBB-B4F69251741C}"/>
              </a:ext>
            </a:extLst>
          </p:cNvPr>
          <p:cNvCxnSpPr>
            <a:cxnSpLocks/>
          </p:cNvCxnSpPr>
          <p:nvPr/>
        </p:nvCxnSpPr>
        <p:spPr>
          <a:xfrm flipV="1">
            <a:off x="1314803" y="372584"/>
            <a:ext cx="0" cy="39301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4" name="Connettore diritto 563">
            <a:extLst>
              <a:ext uri="{FF2B5EF4-FFF2-40B4-BE49-F238E27FC236}">
                <a16:creationId xmlns:a16="http://schemas.microsoft.com/office/drawing/2014/main" id="{C62101AF-94B9-4E68-8D7B-949BE462F645}"/>
              </a:ext>
            </a:extLst>
          </p:cNvPr>
          <p:cNvCxnSpPr>
            <a:cxnSpLocks/>
          </p:cNvCxnSpPr>
          <p:nvPr/>
        </p:nvCxnSpPr>
        <p:spPr>
          <a:xfrm flipV="1">
            <a:off x="1533566" y="365760"/>
            <a:ext cx="0" cy="39301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5" name="Connettore diritto 564">
            <a:extLst>
              <a:ext uri="{FF2B5EF4-FFF2-40B4-BE49-F238E27FC236}">
                <a16:creationId xmlns:a16="http://schemas.microsoft.com/office/drawing/2014/main" id="{59CE1183-786D-4332-8A3C-8E23A88B46D3}"/>
              </a:ext>
            </a:extLst>
          </p:cNvPr>
          <p:cNvCxnSpPr>
            <a:cxnSpLocks/>
          </p:cNvCxnSpPr>
          <p:nvPr/>
        </p:nvCxnSpPr>
        <p:spPr>
          <a:xfrm flipV="1">
            <a:off x="1761520" y="373380"/>
            <a:ext cx="0" cy="39301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6" name="Ovale 565">
            <a:extLst>
              <a:ext uri="{FF2B5EF4-FFF2-40B4-BE49-F238E27FC236}">
                <a16:creationId xmlns:a16="http://schemas.microsoft.com/office/drawing/2014/main" id="{F6C40A0C-0AD6-4800-A435-60DEA6C158AC}"/>
              </a:ext>
            </a:extLst>
          </p:cNvPr>
          <p:cNvSpPr/>
          <p:nvPr/>
        </p:nvSpPr>
        <p:spPr>
          <a:xfrm>
            <a:off x="1066975" y="1375808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67" name="Ovale 566">
            <a:extLst>
              <a:ext uri="{FF2B5EF4-FFF2-40B4-BE49-F238E27FC236}">
                <a16:creationId xmlns:a16="http://schemas.microsoft.com/office/drawing/2014/main" id="{816BA387-B757-49DA-B0C6-508D7C1573D7}"/>
              </a:ext>
            </a:extLst>
          </p:cNvPr>
          <p:cNvSpPr/>
          <p:nvPr/>
        </p:nvSpPr>
        <p:spPr>
          <a:xfrm>
            <a:off x="1516361" y="1613729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68" name="Ovale 567">
            <a:extLst>
              <a:ext uri="{FF2B5EF4-FFF2-40B4-BE49-F238E27FC236}">
                <a16:creationId xmlns:a16="http://schemas.microsoft.com/office/drawing/2014/main" id="{2448C97A-2187-4ABA-BE50-F860E25E7E06}"/>
              </a:ext>
            </a:extLst>
          </p:cNvPr>
          <p:cNvSpPr/>
          <p:nvPr/>
        </p:nvSpPr>
        <p:spPr>
          <a:xfrm>
            <a:off x="1290642" y="1928537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69" name="Ovale 568">
            <a:extLst>
              <a:ext uri="{FF2B5EF4-FFF2-40B4-BE49-F238E27FC236}">
                <a16:creationId xmlns:a16="http://schemas.microsoft.com/office/drawing/2014/main" id="{1B08DA57-A597-4703-AAD2-01513201D2C9}"/>
              </a:ext>
            </a:extLst>
          </p:cNvPr>
          <p:cNvSpPr/>
          <p:nvPr/>
        </p:nvSpPr>
        <p:spPr>
          <a:xfrm>
            <a:off x="1287787" y="2433358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70" name="Ovale 569">
            <a:extLst>
              <a:ext uri="{FF2B5EF4-FFF2-40B4-BE49-F238E27FC236}">
                <a16:creationId xmlns:a16="http://schemas.microsoft.com/office/drawing/2014/main" id="{3707447C-6C90-4AD5-89C1-13D8FDC77FE1}"/>
              </a:ext>
            </a:extLst>
          </p:cNvPr>
          <p:cNvSpPr/>
          <p:nvPr/>
        </p:nvSpPr>
        <p:spPr>
          <a:xfrm>
            <a:off x="1516361" y="2672683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71" name="Ovale 570">
            <a:extLst>
              <a:ext uri="{FF2B5EF4-FFF2-40B4-BE49-F238E27FC236}">
                <a16:creationId xmlns:a16="http://schemas.microsoft.com/office/drawing/2014/main" id="{A945A7BE-416A-415E-B38C-867B9B87CD99}"/>
              </a:ext>
            </a:extLst>
          </p:cNvPr>
          <p:cNvSpPr/>
          <p:nvPr/>
        </p:nvSpPr>
        <p:spPr>
          <a:xfrm>
            <a:off x="1067696" y="2920616"/>
            <a:ext cx="45719" cy="4571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72" name="Rettangolo 571">
            <a:extLst>
              <a:ext uri="{FF2B5EF4-FFF2-40B4-BE49-F238E27FC236}">
                <a16:creationId xmlns:a16="http://schemas.microsoft.com/office/drawing/2014/main" id="{D3B4F31F-68C2-4BBD-87A0-829327D231FD}"/>
              </a:ext>
            </a:extLst>
          </p:cNvPr>
          <p:cNvSpPr/>
          <p:nvPr/>
        </p:nvSpPr>
        <p:spPr>
          <a:xfrm>
            <a:off x="642827" y="772360"/>
            <a:ext cx="218969" cy="2402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73" name="CasellaDiTesto 572">
            <a:extLst>
              <a:ext uri="{FF2B5EF4-FFF2-40B4-BE49-F238E27FC236}">
                <a16:creationId xmlns:a16="http://schemas.microsoft.com/office/drawing/2014/main" id="{7639C410-D41C-4D5A-8D9E-8DB34241CFC9}"/>
              </a:ext>
            </a:extLst>
          </p:cNvPr>
          <p:cNvSpPr txBox="1"/>
          <p:nvPr/>
        </p:nvSpPr>
        <p:spPr>
          <a:xfrm>
            <a:off x="927196" y="115051"/>
            <a:ext cx="3709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L1</a:t>
            </a:r>
          </a:p>
        </p:txBody>
      </p:sp>
      <p:sp>
        <p:nvSpPr>
          <p:cNvPr id="574" name="CasellaDiTesto 573">
            <a:extLst>
              <a:ext uri="{FF2B5EF4-FFF2-40B4-BE49-F238E27FC236}">
                <a16:creationId xmlns:a16="http://schemas.microsoft.com/office/drawing/2014/main" id="{C54E9145-F4D4-4CB0-9DA2-D86758A45490}"/>
              </a:ext>
            </a:extLst>
          </p:cNvPr>
          <p:cNvSpPr txBox="1"/>
          <p:nvPr/>
        </p:nvSpPr>
        <p:spPr>
          <a:xfrm>
            <a:off x="1171036" y="115051"/>
            <a:ext cx="3709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L2</a:t>
            </a:r>
          </a:p>
        </p:txBody>
      </p:sp>
      <p:sp>
        <p:nvSpPr>
          <p:cNvPr id="575" name="CasellaDiTesto 574">
            <a:extLst>
              <a:ext uri="{FF2B5EF4-FFF2-40B4-BE49-F238E27FC236}">
                <a16:creationId xmlns:a16="http://schemas.microsoft.com/office/drawing/2014/main" id="{96C9B6A7-BCB0-4A96-B8B9-7D523FFC64EA}"/>
              </a:ext>
            </a:extLst>
          </p:cNvPr>
          <p:cNvSpPr txBox="1"/>
          <p:nvPr/>
        </p:nvSpPr>
        <p:spPr>
          <a:xfrm>
            <a:off x="1392016" y="115051"/>
            <a:ext cx="3709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L3</a:t>
            </a:r>
          </a:p>
        </p:txBody>
      </p:sp>
      <p:sp>
        <p:nvSpPr>
          <p:cNvPr id="576" name="CasellaDiTesto 575">
            <a:extLst>
              <a:ext uri="{FF2B5EF4-FFF2-40B4-BE49-F238E27FC236}">
                <a16:creationId xmlns:a16="http://schemas.microsoft.com/office/drawing/2014/main" id="{A8409422-607A-4F93-A0E4-236E18E8FB15}"/>
              </a:ext>
            </a:extLst>
          </p:cNvPr>
          <p:cNvSpPr txBox="1"/>
          <p:nvPr/>
        </p:nvSpPr>
        <p:spPr>
          <a:xfrm>
            <a:off x="1633938" y="113588"/>
            <a:ext cx="3709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N</a:t>
            </a:r>
          </a:p>
        </p:txBody>
      </p:sp>
      <p:sp>
        <p:nvSpPr>
          <p:cNvPr id="577" name="CasellaDiTesto 576">
            <a:extLst>
              <a:ext uri="{FF2B5EF4-FFF2-40B4-BE49-F238E27FC236}">
                <a16:creationId xmlns:a16="http://schemas.microsoft.com/office/drawing/2014/main" id="{7CE47332-0FD2-4282-A09D-B4C00FBC1378}"/>
              </a:ext>
            </a:extLst>
          </p:cNvPr>
          <p:cNvSpPr txBox="1"/>
          <p:nvPr/>
        </p:nvSpPr>
        <p:spPr>
          <a:xfrm>
            <a:off x="3133320" y="1055054"/>
            <a:ext cx="942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b="1" dirty="0"/>
              <a:t>380 V/24 V</a:t>
            </a:r>
          </a:p>
        </p:txBody>
      </p:sp>
      <p:sp>
        <p:nvSpPr>
          <p:cNvPr id="578" name="CasellaDiTesto 577">
            <a:extLst>
              <a:ext uri="{FF2B5EF4-FFF2-40B4-BE49-F238E27FC236}">
                <a16:creationId xmlns:a16="http://schemas.microsoft.com/office/drawing/2014/main" id="{07549AE9-25C2-47DB-91AF-D9B0C3A07493}"/>
              </a:ext>
            </a:extLst>
          </p:cNvPr>
          <p:cNvSpPr txBox="1"/>
          <p:nvPr/>
        </p:nvSpPr>
        <p:spPr>
          <a:xfrm>
            <a:off x="252106" y="3300241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K1M</a:t>
            </a:r>
          </a:p>
        </p:txBody>
      </p:sp>
      <p:sp>
        <p:nvSpPr>
          <p:cNvPr id="579" name="CasellaDiTesto 578">
            <a:extLst>
              <a:ext uri="{FF2B5EF4-FFF2-40B4-BE49-F238E27FC236}">
                <a16:creationId xmlns:a16="http://schemas.microsoft.com/office/drawing/2014/main" id="{94583E74-3465-4BB1-93D8-A8705B428164}"/>
              </a:ext>
            </a:extLst>
          </p:cNvPr>
          <p:cNvSpPr txBox="1"/>
          <p:nvPr/>
        </p:nvSpPr>
        <p:spPr>
          <a:xfrm>
            <a:off x="2470436" y="3306926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K3M</a:t>
            </a:r>
          </a:p>
        </p:txBody>
      </p:sp>
      <p:sp>
        <p:nvSpPr>
          <p:cNvPr id="580" name="CasellaDiTesto 579">
            <a:extLst>
              <a:ext uri="{FF2B5EF4-FFF2-40B4-BE49-F238E27FC236}">
                <a16:creationId xmlns:a16="http://schemas.microsoft.com/office/drawing/2014/main" id="{9833A66F-4BD7-46DA-B119-7444BCFEE85C}"/>
              </a:ext>
            </a:extLst>
          </p:cNvPr>
          <p:cNvSpPr txBox="1"/>
          <p:nvPr/>
        </p:nvSpPr>
        <p:spPr>
          <a:xfrm>
            <a:off x="3971891" y="3313761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K2M</a:t>
            </a:r>
          </a:p>
        </p:txBody>
      </p:sp>
      <p:sp>
        <p:nvSpPr>
          <p:cNvPr id="581" name="CasellaDiTesto 580">
            <a:extLst>
              <a:ext uri="{FF2B5EF4-FFF2-40B4-BE49-F238E27FC236}">
                <a16:creationId xmlns:a16="http://schemas.microsoft.com/office/drawing/2014/main" id="{436182C5-9F25-432E-945D-101F7EBC45EA}"/>
              </a:ext>
            </a:extLst>
          </p:cNvPr>
          <p:cNvSpPr txBox="1"/>
          <p:nvPr/>
        </p:nvSpPr>
        <p:spPr>
          <a:xfrm>
            <a:off x="6620979" y="5106917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K2M</a:t>
            </a:r>
          </a:p>
        </p:txBody>
      </p:sp>
      <p:sp>
        <p:nvSpPr>
          <p:cNvPr id="582" name="CasellaDiTesto 581">
            <a:extLst>
              <a:ext uri="{FF2B5EF4-FFF2-40B4-BE49-F238E27FC236}">
                <a16:creationId xmlns:a16="http://schemas.microsoft.com/office/drawing/2014/main" id="{41FED747-5AF1-4BC3-B01A-52466BCB0207}"/>
              </a:ext>
            </a:extLst>
          </p:cNvPr>
          <p:cNvSpPr txBox="1"/>
          <p:nvPr/>
        </p:nvSpPr>
        <p:spPr>
          <a:xfrm>
            <a:off x="7069464" y="5102707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K3M</a:t>
            </a:r>
          </a:p>
        </p:txBody>
      </p:sp>
      <p:sp>
        <p:nvSpPr>
          <p:cNvPr id="583" name="CasellaDiTesto 582">
            <a:extLst>
              <a:ext uri="{FF2B5EF4-FFF2-40B4-BE49-F238E27FC236}">
                <a16:creationId xmlns:a16="http://schemas.microsoft.com/office/drawing/2014/main" id="{0751BAE1-362B-4DA8-BB12-5185DE0A3475}"/>
              </a:ext>
            </a:extLst>
          </p:cNvPr>
          <p:cNvSpPr txBox="1"/>
          <p:nvPr/>
        </p:nvSpPr>
        <p:spPr>
          <a:xfrm>
            <a:off x="7618275" y="5094970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K1M</a:t>
            </a:r>
          </a:p>
        </p:txBody>
      </p:sp>
      <p:sp>
        <p:nvSpPr>
          <p:cNvPr id="584" name="CasellaDiTesto 583">
            <a:extLst>
              <a:ext uri="{FF2B5EF4-FFF2-40B4-BE49-F238E27FC236}">
                <a16:creationId xmlns:a16="http://schemas.microsoft.com/office/drawing/2014/main" id="{12C62772-2090-4702-BD85-A63A3E6ABBE2}"/>
              </a:ext>
            </a:extLst>
          </p:cNvPr>
          <p:cNvSpPr txBox="1"/>
          <p:nvPr/>
        </p:nvSpPr>
        <p:spPr>
          <a:xfrm>
            <a:off x="9128092" y="5116991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K4A</a:t>
            </a:r>
          </a:p>
        </p:txBody>
      </p:sp>
      <p:sp>
        <p:nvSpPr>
          <p:cNvPr id="585" name="CasellaDiTesto 584">
            <a:extLst>
              <a:ext uri="{FF2B5EF4-FFF2-40B4-BE49-F238E27FC236}">
                <a16:creationId xmlns:a16="http://schemas.microsoft.com/office/drawing/2014/main" id="{1FCC472F-FB43-4FC4-BECA-1F3DE4B6009C}"/>
              </a:ext>
            </a:extLst>
          </p:cNvPr>
          <p:cNvSpPr txBox="1"/>
          <p:nvPr/>
        </p:nvSpPr>
        <p:spPr>
          <a:xfrm>
            <a:off x="9821596" y="5139262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K5A</a:t>
            </a:r>
          </a:p>
        </p:txBody>
      </p:sp>
      <p:sp>
        <p:nvSpPr>
          <p:cNvPr id="586" name="CasellaDiTesto 585">
            <a:extLst>
              <a:ext uri="{FF2B5EF4-FFF2-40B4-BE49-F238E27FC236}">
                <a16:creationId xmlns:a16="http://schemas.microsoft.com/office/drawing/2014/main" id="{88584E07-D2CA-4C5A-9539-71ADD10D0793}"/>
              </a:ext>
            </a:extLst>
          </p:cNvPr>
          <p:cNvSpPr txBox="1"/>
          <p:nvPr/>
        </p:nvSpPr>
        <p:spPr>
          <a:xfrm>
            <a:off x="6581335" y="3497257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K5A</a:t>
            </a:r>
          </a:p>
        </p:txBody>
      </p:sp>
      <p:grpSp>
        <p:nvGrpSpPr>
          <p:cNvPr id="587" name="Gruppo 586">
            <a:extLst>
              <a:ext uri="{FF2B5EF4-FFF2-40B4-BE49-F238E27FC236}">
                <a16:creationId xmlns:a16="http://schemas.microsoft.com/office/drawing/2014/main" id="{1910C2BF-8ECC-40C3-AD8A-1ED459864860}"/>
              </a:ext>
            </a:extLst>
          </p:cNvPr>
          <p:cNvGrpSpPr/>
          <p:nvPr/>
        </p:nvGrpSpPr>
        <p:grpSpPr>
          <a:xfrm>
            <a:off x="7043038" y="3510055"/>
            <a:ext cx="130574" cy="432000"/>
            <a:chOff x="5173134" y="3122084"/>
            <a:chExt cx="158663" cy="613832"/>
          </a:xfrm>
        </p:grpSpPr>
        <p:cxnSp>
          <p:nvCxnSpPr>
            <p:cNvPr id="588" name="Connettore diritto 587">
              <a:extLst>
                <a:ext uri="{FF2B5EF4-FFF2-40B4-BE49-F238E27FC236}">
                  <a16:creationId xmlns:a16="http://schemas.microsoft.com/office/drawing/2014/main" id="{3BA98EF4-B7C5-444A-B85F-5ADE720A29E4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384550"/>
              <a:ext cx="0" cy="3513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9" name="Connettore diritto 588">
              <a:extLst>
                <a:ext uri="{FF2B5EF4-FFF2-40B4-BE49-F238E27FC236}">
                  <a16:creationId xmlns:a16="http://schemas.microsoft.com/office/drawing/2014/main" id="{074E00ED-E7C1-4304-8BE4-8AEC7C337DDF}"/>
                </a:ext>
              </a:extLst>
            </p:cNvPr>
            <p:cNvCxnSpPr>
              <a:cxnSpLocks/>
            </p:cNvCxnSpPr>
            <p:nvPr/>
          </p:nvCxnSpPr>
          <p:spPr>
            <a:xfrm>
              <a:off x="5173134" y="3202514"/>
              <a:ext cx="158663" cy="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0" name="Connettore diritto 589">
              <a:extLst>
                <a:ext uri="{FF2B5EF4-FFF2-40B4-BE49-F238E27FC236}">
                  <a16:creationId xmlns:a16="http://schemas.microsoft.com/office/drawing/2014/main" id="{5935951C-ABE4-4114-9E47-A51880AD920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73134" y="3122084"/>
              <a:ext cx="158663" cy="26246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592" name="Connettore diritto 591">
            <a:extLst>
              <a:ext uri="{FF2B5EF4-FFF2-40B4-BE49-F238E27FC236}">
                <a16:creationId xmlns:a16="http://schemas.microsoft.com/office/drawing/2014/main" id="{DE75A03C-375E-4A23-A55A-057CF97E90E3}"/>
              </a:ext>
            </a:extLst>
          </p:cNvPr>
          <p:cNvCxnSpPr>
            <a:cxnSpLocks/>
          </p:cNvCxnSpPr>
          <p:nvPr/>
        </p:nvCxnSpPr>
        <p:spPr>
          <a:xfrm flipV="1">
            <a:off x="6980986" y="3610671"/>
            <a:ext cx="592198" cy="1803"/>
          </a:xfrm>
          <a:prstGeom prst="line">
            <a:avLst/>
          </a:prstGeom>
          <a:ln>
            <a:solidFill>
              <a:schemeClr val="tx1"/>
            </a:solidFill>
            <a:prstDash val="dash"/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9" name="CasellaDiTesto 598">
            <a:extLst>
              <a:ext uri="{FF2B5EF4-FFF2-40B4-BE49-F238E27FC236}">
                <a16:creationId xmlns:a16="http://schemas.microsoft.com/office/drawing/2014/main" id="{53DFA2F8-EB67-48C4-9758-93C659FC0FF3}"/>
              </a:ext>
            </a:extLst>
          </p:cNvPr>
          <p:cNvSpPr txBox="1"/>
          <p:nvPr/>
        </p:nvSpPr>
        <p:spPr>
          <a:xfrm>
            <a:off x="6618472" y="4225547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K3M</a:t>
            </a:r>
          </a:p>
        </p:txBody>
      </p:sp>
      <p:sp>
        <p:nvSpPr>
          <p:cNvPr id="600" name="CasellaDiTesto 599">
            <a:extLst>
              <a:ext uri="{FF2B5EF4-FFF2-40B4-BE49-F238E27FC236}">
                <a16:creationId xmlns:a16="http://schemas.microsoft.com/office/drawing/2014/main" id="{F2EABCAA-164A-4DD9-8F0A-49B3E6FAB2E7}"/>
              </a:ext>
            </a:extLst>
          </p:cNvPr>
          <p:cNvSpPr txBox="1"/>
          <p:nvPr/>
        </p:nvSpPr>
        <p:spPr>
          <a:xfrm>
            <a:off x="7083292" y="4234014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K2M</a:t>
            </a:r>
          </a:p>
        </p:txBody>
      </p:sp>
      <p:sp>
        <p:nvSpPr>
          <p:cNvPr id="601" name="CasellaDiTesto 600">
            <a:extLst>
              <a:ext uri="{FF2B5EF4-FFF2-40B4-BE49-F238E27FC236}">
                <a16:creationId xmlns:a16="http://schemas.microsoft.com/office/drawing/2014/main" id="{970FD753-7F5E-4EA8-9B88-68E91D185772}"/>
              </a:ext>
            </a:extLst>
          </p:cNvPr>
          <p:cNvSpPr txBox="1"/>
          <p:nvPr/>
        </p:nvSpPr>
        <p:spPr>
          <a:xfrm>
            <a:off x="7548593" y="3508352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K1M</a:t>
            </a:r>
          </a:p>
        </p:txBody>
      </p:sp>
      <p:sp>
        <p:nvSpPr>
          <p:cNvPr id="602" name="CasellaDiTesto 601">
            <a:extLst>
              <a:ext uri="{FF2B5EF4-FFF2-40B4-BE49-F238E27FC236}">
                <a16:creationId xmlns:a16="http://schemas.microsoft.com/office/drawing/2014/main" id="{04BA916B-537E-490A-9515-7D4CCFF093E9}"/>
              </a:ext>
            </a:extLst>
          </p:cNvPr>
          <p:cNvSpPr txBox="1"/>
          <p:nvPr/>
        </p:nvSpPr>
        <p:spPr>
          <a:xfrm>
            <a:off x="8074373" y="3508352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K2M</a:t>
            </a:r>
          </a:p>
        </p:txBody>
      </p:sp>
      <p:sp>
        <p:nvSpPr>
          <p:cNvPr id="603" name="CasellaDiTesto 602">
            <a:extLst>
              <a:ext uri="{FF2B5EF4-FFF2-40B4-BE49-F238E27FC236}">
                <a16:creationId xmlns:a16="http://schemas.microsoft.com/office/drawing/2014/main" id="{2968FC15-ED0E-4FCD-A79E-AC03EE41E669}"/>
              </a:ext>
            </a:extLst>
          </p:cNvPr>
          <p:cNvSpPr txBox="1"/>
          <p:nvPr/>
        </p:nvSpPr>
        <p:spPr>
          <a:xfrm>
            <a:off x="7278087" y="2426819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K4A</a:t>
            </a:r>
          </a:p>
        </p:txBody>
      </p:sp>
      <p:sp>
        <p:nvSpPr>
          <p:cNvPr id="604" name="CasellaDiTesto 603">
            <a:extLst>
              <a:ext uri="{FF2B5EF4-FFF2-40B4-BE49-F238E27FC236}">
                <a16:creationId xmlns:a16="http://schemas.microsoft.com/office/drawing/2014/main" id="{CB9FEAB4-A736-46CD-AFC1-60861E0D7533}"/>
              </a:ext>
            </a:extLst>
          </p:cNvPr>
          <p:cNvSpPr txBox="1"/>
          <p:nvPr/>
        </p:nvSpPr>
        <p:spPr>
          <a:xfrm>
            <a:off x="9815190" y="3066143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K4A</a:t>
            </a:r>
          </a:p>
        </p:txBody>
      </p:sp>
      <p:sp>
        <p:nvSpPr>
          <p:cNvPr id="605" name="CasellaDiTesto 604">
            <a:extLst>
              <a:ext uri="{FF2B5EF4-FFF2-40B4-BE49-F238E27FC236}">
                <a16:creationId xmlns:a16="http://schemas.microsoft.com/office/drawing/2014/main" id="{DB9FDDDA-0836-468E-B68F-359C0A74892F}"/>
              </a:ext>
            </a:extLst>
          </p:cNvPr>
          <p:cNvSpPr txBox="1"/>
          <p:nvPr/>
        </p:nvSpPr>
        <p:spPr>
          <a:xfrm>
            <a:off x="10393805" y="3064691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K3M</a:t>
            </a:r>
          </a:p>
        </p:txBody>
      </p:sp>
      <p:sp>
        <p:nvSpPr>
          <p:cNvPr id="606" name="CasellaDiTesto 605">
            <a:extLst>
              <a:ext uri="{FF2B5EF4-FFF2-40B4-BE49-F238E27FC236}">
                <a16:creationId xmlns:a16="http://schemas.microsoft.com/office/drawing/2014/main" id="{D02BB786-7877-4BB3-888B-0CE8BB656884}"/>
              </a:ext>
            </a:extLst>
          </p:cNvPr>
          <p:cNvSpPr txBox="1"/>
          <p:nvPr/>
        </p:nvSpPr>
        <p:spPr>
          <a:xfrm>
            <a:off x="10887808" y="2875182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K2M</a:t>
            </a:r>
          </a:p>
        </p:txBody>
      </p:sp>
      <p:sp>
        <p:nvSpPr>
          <p:cNvPr id="607" name="CasellaDiTesto 606">
            <a:extLst>
              <a:ext uri="{FF2B5EF4-FFF2-40B4-BE49-F238E27FC236}">
                <a16:creationId xmlns:a16="http://schemas.microsoft.com/office/drawing/2014/main" id="{AA92D08B-4283-467B-A1F5-1C4052CBD0B7}"/>
              </a:ext>
            </a:extLst>
          </p:cNvPr>
          <p:cNvSpPr txBox="1"/>
          <p:nvPr/>
        </p:nvSpPr>
        <p:spPr>
          <a:xfrm>
            <a:off x="10891342" y="3537758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K3M</a:t>
            </a:r>
          </a:p>
        </p:txBody>
      </p:sp>
      <p:sp>
        <p:nvSpPr>
          <p:cNvPr id="608" name="CasellaDiTesto 607">
            <a:extLst>
              <a:ext uri="{FF2B5EF4-FFF2-40B4-BE49-F238E27FC236}">
                <a16:creationId xmlns:a16="http://schemas.microsoft.com/office/drawing/2014/main" id="{B4E28829-40EA-4A93-848F-9441ED3671A9}"/>
              </a:ext>
            </a:extLst>
          </p:cNvPr>
          <p:cNvSpPr txBox="1"/>
          <p:nvPr/>
        </p:nvSpPr>
        <p:spPr>
          <a:xfrm>
            <a:off x="10895428" y="4230855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K1M</a:t>
            </a:r>
          </a:p>
        </p:txBody>
      </p:sp>
      <p:grpSp>
        <p:nvGrpSpPr>
          <p:cNvPr id="609" name="Gruppo 608">
            <a:extLst>
              <a:ext uri="{FF2B5EF4-FFF2-40B4-BE49-F238E27FC236}">
                <a16:creationId xmlns:a16="http://schemas.microsoft.com/office/drawing/2014/main" id="{514091D7-21A6-4B66-935F-DB894BE5A0C1}"/>
              </a:ext>
            </a:extLst>
          </p:cNvPr>
          <p:cNvGrpSpPr/>
          <p:nvPr/>
        </p:nvGrpSpPr>
        <p:grpSpPr>
          <a:xfrm>
            <a:off x="9308312" y="4453182"/>
            <a:ext cx="156694" cy="115288"/>
            <a:chOff x="3906520" y="1249680"/>
            <a:chExt cx="254000" cy="165100"/>
          </a:xfrm>
        </p:grpSpPr>
        <p:cxnSp>
          <p:nvCxnSpPr>
            <p:cNvPr id="610" name="Connettore diritto 609">
              <a:extLst>
                <a:ext uri="{FF2B5EF4-FFF2-40B4-BE49-F238E27FC236}">
                  <a16:creationId xmlns:a16="http://schemas.microsoft.com/office/drawing/2014/main" id="{FC82027E-69CB-444A-AC55-ADADCAE6D665}"/>
                </a:ext>
              </a:extLst>
            </p:cNvPr>
            <p:cNvCxnSpPr/>
            <p:nvPr/>
          </p:nvCxnSpPr>
          <p:spPr>
            <a:xfrm>
              <a:off x="3906520" y="1414780"/>
              <a:ext cx="1676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1" name="Connettore diritto 610">
              <a:extLst>
                <a:ext uri="{FF2B5EF4-FFF2-40B4-BE49-F238E27FC236}">
                  <a16:creationId xmlns:a16="http://schemas.microsoft.com/office/drawing/2014/main" id="{4B40DC7F-275E-42F9-B6DF-ADC50D1A1B65}"/>
                </a:ext>
              </a:extLst>
            </p:cNvPr>
            <p:cNvCxnSpPr/>
            <p:nvPr/>
          </p:nvCxnSpPr>
          <p:spPr>
            <a:xfrm>
              <a:off x="3906520" y="1249680"/>
              <a:ext cx="1676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2" name="Connettore diritto 611">
              <a:extLst>
                <a:ext uri="{FF2B5EF4-FFF2-40B4-BE49-F238E27FC236}">
                  <a16:creationId xmlns:a16="http://schemas.microsoft.com/office/drawing/2014/main" id="{48603CAD-2101-4C91-BF20-205EF03BD219}"/>
                </a:ext>
              </a:extLst>
            </p:cNvPr>
            <p:cNvCxnSpPr>
              <a:cxnSpLocks/>
            </p:cNvCxnSpPr>
            <p:nvPr/>
          </p:nvCxnSpPr>
          <p:spPr>
            <a:xfrm>
              <a:off x="3906520" y="1249680"/>
              <a:ext cx="0" cy="1651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3" name="Connettore diritto 612">
              <a:extLst>
                <a:ext uri="{FF2B5EF4-FFF2-40B4-BE49-F238E27FC236}">
                  <a16:creationId xmlns:a16="http://schemas.microsoft.com/office/drawing/2014/main" id="{AB39A9B2-38AE-4482-9F7F-B572E838ECE6}"/>
                </a:ext>
              </a:extLst>
            </p:cNvPr>
            <p:cNvCxnSpPr>
              <a:cxnSpLocks/>
            </p:cNvCxnSpPr>
            <p:nvPr/>
          </p:nvCxnSpPr>
          <p:spPr>
            <a:xfrm>
              <a:off x="3906520" y="1335696"/>
              <a:ext cx="254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4" name="Gruppo 613">
            <a:extLst>
              <a:ext uri="{FF2B5EF4-FFF2-40B4-BE49-F238E27FC236}">
                <a16:creationId xmlns:a16="http://schemas.microsoft.com/office/drawing/2014/main" id="{88C19111-1266-438B-819E-0A1E03992073}"/>
              </a:ext>
            </a:extLst>
          </p:cNvPr>
          <p:cNvGrpSpPr/>
          <p:nvPr/>
        </p:nvGrpSpPr>
        <p:grpSpPr>
          <a:xfrm>
            <a:off x="9409444" y="3564688"/>
            <a:ext cx="156694" cy="115288"/>
            <a:chOff x="3906520" y="1249680"/>
            <a:chExt cx="254000" cy="165100"/>
          </a:xfrm>
        </p:grpSpPr>
        <p:cxnSp>
          <p:nvCxnSpPr>
            <p:cNvPr id="615" name="Connettore diritto 614">
              <a:extLst>
                <a:ext uri="{FF2B5EF4-FFF2-40B4-BE49-F238E27FC236}">
                  <a16:creationId xmlns:a16="http://schemas.microsoft.com/office/drawing/2014/main" id="{D6A7EB1B-2250-474A-BC48-030C7F95EAFD}"/>
                </a:ext>
              </a:extLst>
            </p:cNvPr>
            <p:cNvCxnSpPr/>
            <p:nvPr/>
          </p:nvCxnSpPr>
          <p:spPr>
            <a:xfrm>
              <a:off x="3906520" y="1414780"/>
              <a:ext cx="1676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6" name="Connettore diritto 615">
              <a:extLst>
                <a:ext uri="{FF2B5EF4-FFF2-40B4-BE49-F238E27FC236}">
                  <a16:creationId xmlns:a16="http://schemas.microsoft.com/office/drawing/2014/main" id="{83C99A13-C02E-4192-B7C9-6A90A85F5591}"/>
                </a:ext>
              </a:extLst>
            </p:cNvPr>
            <p:cNvCxnSpPr/>
            <p:nvPr/>
          </p:nvCxnSpPr>
          <p:spPr>
            <a:xfrm>
              <a:off x="3906520" y="1249680"/>
              <a:ext cx="16764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7" name="Connettore diritto 616">
              <a:extLst>
                <a:ext uri="{FF2B5EF4-FFF2-40B4-BE49-F238E27FC236}">
                  <a16:creationId xmlns:a16="http://schemas.microsoft.com/office/drawing/2014/main" id="{B32FF23D-E2DF-47DE-9F4F-6679E60E598F}"/>
                </a:ext>
              </a:extLst>
            </p:cNvPr>
            <p:cNvCxnSpPr>
              <a:cxnSpLocks/>
            </p:cNvCxnSpPr>
            <p:nvPr/>
          </p:nvCxnSpPr>
          <p:spPr>
            <a:xfrm>
              <a:off x="3906520" y="1249680"/>
              <a:ext cx="0" cy="1651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8" name="Connettore diritto 617">
              <a:extLst>
                <a:ext uri="{FF2B5EF4-FFF2-40B4-BE49-F238E27FC236}">
                  <a16:creationId xmlns:a16="http://schemas.microsoft.com/office/drawing/2014/main" id="{6020A01C-2A2E-447F-A422-C4B2827AF497}"/>
                </a:ext>
              </a:extLst>
            </p:cNvPr>
            <p:cNvCxnSpPr>
              <a:cxnSpLocks/>
            </p:cNvCxnSpPr>
            <p:nvPr/>
          </p:nvCxnSpPr>
          <p:spPr>
            <a:xfrm>
              <a:off x="3906520" y="1328420"/>
              <a:ext cx="254000" cy="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0" name="CasellaDiTesto 619">
            <a:extLst>
              <a:ext uri="{FF2B5EF4-FFF2-40B4-BE49-F238E27FC236}">
                <a16:creationId xmlns:a16="http://schemas.microsoft.com/office/drawing/2014/main" id="{C8C8FB5F-E4C3-4BEE-8751-39FFC2CA882E}"/>
              </a:ext>
            </a:extLst>
          </p:cNvPr>
          <p:cNvSpPr txBox="1"/>
          <p:nvPr/>
        </p:nvSpPr>
        <p:spPr>
          <a:xfrm>
            <a:off x="9088891" y="4172270"/>
            <a:ext cx="541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>
                <a:solidFill>
                  <a:srgbClr val="00B0F0"/>
                </a:solidFill>
              </a:rPr>
              <a:t>A</a:t>
            </a:r>
          </a:p>
        </p:txBody>
      </p:sp>
      <p:sp>
        <p:nvSpPr>
          <p:cNvPr id="621" name="CasellaDiTesto 620">
            <a:extLst>
              <a:ext uri="{FF2B5EF4-FFF2-40B4-BE49-F238E27FC236}">
                <a16:creationId xmlns:a16="http://schemas.microsoft.com/office/drawing/2014/main" id="{71A5101B-7F25-4C4F-8A11-3A671574C309}"/>
              </a:ext>
            </a:extLst>
          </p:cNvPr>
          <p:cNvSpPr txBox="1"/>
          <p:nvPr/>
        </p:nvSpPr>
        <p:spPr>
          <a:xfrm>
            <a:off x="9113132" y="3311445"/>
            <a:ext cx="5418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200" b="1" dirty="0">
                <a:solidFill>
                  <a:srgbClr val="00B0F0"/>
                </a:solidFill>
              </a:rPr>
              <a:t>S</a:t>
            </a:r>
          </a:p>
        </p:txBody>
      </p:sp>
      <p:grpSp>
        <p:nvGrpSpPr>
          <p:cNvPr id="629" name="Gruppo 628">
            <a:extLst>
              <a:ext uri="{FF2B5EF4-FFF2-40B4-BE49-F238E27FC236}">
                <a16:creationId xmlns:a16="http://schemas.microsoft.com/office/drawing/2014/main" id="{5D671497-4872-4F99-B4BC-3488468B5254}"/>
              </a:ext>
            </a:extLst>
          </p:cNvPr>
          <p:cNvGrpSpPr/>
          <p:nvPr/>
        </p:nvGrpSpPr>
        <p:grpSpPr>
          <a:xfrm>
            <a:off x="9280451" y="2900284"/>
            <a:ext cx="228905" cy="159233"/>
            <a:chOff x="8899187" y="1055054"/>
            <a:chExt cx="228905" cy="159233"/>
          </a:xfrm>
        </p:grpSpPr>
        <p:grpSp>
          <p:nvGrpSpPr>
            <p:cNvPr id="622" name="Gruppo 621">
              <a:extLst>
                <a:ext uri="{FF2B5EF4-FFF2-40B4-BE49-F238E27FC236}">
                  <a16:creationId xmlns:a16="http://schemas.microsoft.com/office/drawing/2014/main" id="{7C692722-993D-46DF-B6E5-F8380FDB29D5}"/>
                </a:ext>
              </a:extLst>
            </p:cNvPr>
            <p:cNvGrpSpPr/>
            <p:nvPr/>
          </p:nvGrpSpPr>
          <p:grpSpPr>
            <a:xfrm rot="5400000">
              <a:off x="8985784" y="1015128"/>
              <a:ext cx="71090" cy="208481"/>
              <a:chOff x="2582099" y="2490059"/>
              <a:chExt cx="71090" cy="208481"/>
            </a:xfrm>
          </p:grpSpPr>
          <p:cxnSp>
            <p:nvCxnSpPr>
              <p:cNvPr id="623" name="Connettore diritto 622">
                <a:extLst>
                  <a:ext uri="{FF2B5EF4-FFF2-40B4-BE49-F238E27FC236}">
                    <a16:creationId xmlns:a16="http://schemas.microsoft.com/office/drawing/2014/main" id="{6520C70C-B3C7-4DAA-8964-0C56DB2F68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2099" y="2562203"/>
                <a:ext cx="7109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24" name="Connettore diritto 623">
                <a:extLst>
                  <a:ext uri="{FF2B5EF4-FFF2-40B4-BE49-F238E27FC236}">
                    <a16:creationId xmlns:a16="http://schemas.microsoft.com/office/drawing/2014/main" id="{F448F3A5-BD25-4C11-83C5-8B86585110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2099" y="2630158"/>
                <a:ext cx="7109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25" name="Connettore diritto 624">
                <a:extLst>
                  <a:ext uri="{FF2B5EF4-FFF2-40B4-BE49-F238E27FC236}">
                    <a16:creationId xmlns:a16="http://schemas.microsoft.com/office/drawing/2014/main" id="{C084A00C-225C-4644-9702-F7EDA74E4A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4853" y="2558452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26" name="Connettore diritto 625">
                <a:extLst>
                  <a:ext uri="{FF2B5EF4-FFF2-40B4-BE49-F238E27FC236}">
                    <a16:creationId xmlns:a16="http://schemas.microsoft.com/office/drawing/2014/main" id="{5CBB375B-58A7-4155-B8F6-F2E5FA105A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50555" y="2490059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27" name="Connettore diritto 626">
                <a:extLst>
                  <a:ext uri="{FF2B5EF4-FFF2-40B4-BE49-F238E27FC236}">
                    <a16:creationId xmlns:a16="http://schemas.microsoft.com/office/drawing/2014/main" id="{08201330-4BF6-4671-8878-0BEE8894AF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6734" y="2623521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28" name="Rettangolo 627">
              <a:extLst>
                <a:ext uri="{FF2B5EF4-FFF2-40B4-BE49-F238E27FC236}">
                  <a16:creationId xmlns:a16="http://schemas.microsoft.com/office/drawing/2014/main" id="{E5126ED0-DD54-4165-BFF8-2352443D4B6F}"/>
                </a:ext>
              </a:extLst>
            </p:cNvPr>
            <p:cNvSpPr/>
            <p:nvPr/>
          </p:nvSpPr>
          <p:spPr>
            <a:xfrm>
              <a:off x="8899187" y="1055054"/>
              <a:ext cx="228905" cy="15923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630" name="Gruppo 629">
            <a:extLst>
              <a:ext uri="{FF2B5EF4-FFF2-40B4-BE49-F238E27FC236}">
                <a16:creationId xmlns:a16="http://schemas.microsoft.com/office/drawing/2014/main" id="{C7684E60-9355-4274-89B4-E5876DC9143D}"/>
              </a:ext>
            </a:extLst>
          </p:cNvPr>
          <p:cNvGrpSpPr/>
          <p:nvPr/>
        </p:nvGrpSpPr>
        <p:grpSpPr>
          <a:xfrm>
            <a:off x="11814229" y="2918926"/>
            <a:ext cx="228905" cy="159233"/>
            <a:chOff x="8899187" y="1055054"/>
            <a:chExt cx="228905" cy="159233"/>
          </a:xfrm>
        </p:grpSpPr>
        <p:grpSp>
          <p:nvGrpSpPr>
            <p:cNvPr id="631" name="Gruppo 630">
              <a:extLst>
                <a:ext uri="{FF2B5EF4-FFF2-40B4-BE49-F238E27FC236}">
                  <a16:creationId xmlns:a16="http://schemas.microsoft.com/office/drawing/2014/main" id="{11C16BB6-48F1-4CE6-9FCB-93C49F6DFCA8}"/>
                </a:ext>
              </a:extLst>
            </p:cNvPr>
            <p:cNvGrpSpPr/>
            <p:nvPr/>
          </p:nvGrpSpPr>
          <p:grpSpPr>
            <a:xfrm rot="5400000">
              <a:off x="8985784" y="1015128"/>
              <a:ext cx="71090" cy="208481"/>
              <a:chOff x="2582099" y="2490059"/>
              <a:chExt cx="71090" cy="208481"/>
            </a:xfrm>
          </p:grpSpPr>
          <p:cxnSp>
            <p:nvCxnSpPr>
              <p:cNvPr id="633" name="Connettore diritto 632">
                <a:extLst>
                  <a:ext uri="{FF2B5EF4-FFF2-40B4-BE49-F238E27FC236}">
                    <a16:creationId xmlns:a16="http://schemas.microsoft.com/office/drawing/2014/main" id="{A0573906-7002-4779-BA1F-6F17C50F24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2099" y="2562203"/>
                <a:ext cx="7109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4" name="Connettore diritto 633">
                <a:extLst>
                  <a:ext uri="{FF2B5EF4-FFF2-40B4-BE49-F238E27FC236}">
                    <a16:creationId xmlns:a16="http://schemas.microsoft.com/office/drawing/2014/main" id="{976D60C5-AC9D-4CFE-8B9E-9CC83F9488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2099" y="2630158"/>
                <a:ext cx="71090" cy="0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5" name="Connettore diritto 634">
                <a:extLst>
                  <a:ext uri="{FF2B5EF4-FFF2-40B4-BE49-F238E27FC236}">
                    <a16:creationId xmlns:a16="http://schemas.microsoft.com/office/drawing/2014/main" id="{A22A3E6D-2DC0-4B16-B7DF-ADC2A370E6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584853" y="2558452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6" name="Connettore diritto 635">
                <a:extLst>
                  <a:ext uri="{FF2B5EF4-FFF2-40B4-BE49-F238E27FC236}">
                    <a16:creationId xmlns:a16="http://schemas.microsoft.com/office/drawing/2014/main" id="{42E29041-2E47-4B7B-B375-848347DF16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50555" y="2490059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37" name="Connettore diritto 636">
                <a:extLst>
                  <a:ext uri="{FF2B5EF4-FFF2-40B4-BE49-F238E27FC236}">
                    <a16:creationId xmlns:a16="http://schemas.microsoft.com/office/drawing/2014/main" id="{A897858F-1E79-48DA-AB09-C80AB5F969C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6734" y="2623521"/>
                <a:ext cx="0" cy="75019"/>
              </a:xfrm>
              <a:prstGeom prst="line">
                <a:avLst/>
              </a:prstGeom>
              <a:ln w="12700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32" name="Rettangolo 631">
              <a:extLst>
                <a:ext uri="{FF2B5EF4-FFF2-40B4-BE49-F238E27FC236}">
                  <a16:creationId xmlns:a16="http://schemas.microsoft.com/office/drawing/2014/main" id="{1B8CD9D3-6953-42AD-8482-421D22FE787E}"/>
                </a:ext>
              </a:extLst>
            </p:cNvPr>
            <p:cNvSpPr/>
            <p:nvPr/>
          </p:nvSpPr>
          <p:spPr>
            <a:xfrm>
              <a:off x="8899187" y="1055054"/>
              <a:ext cx="228905" cy="159233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638" name="CasellaDiTesto 637">
            <a:extLst>
              <a:ext uri="{FF2B5EF4-FFF2-40B4-BE49-F238E27FC236}">
                <a16:creationId xmlns:a16="http://schemas.microsoft.com/office/drawing/2014/main" id="{1A794BF9-C87E-4C21-8491-5B78BC5EA347}"/>
              </a:ext>
            </a:extLst>
          </p:cNvPr>
          <p:cNvSpPr txBox="1"/>
          <p:nvPr/>
        </p:nvSpPr>
        <p:spPr>
          <a:xfrm>
            <a:off x="576863" y="4401406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F2F</a:t>
            </a:r>
          </a:p>
        </p:txBody>
      </p:sp>
      <p:sp>
        <p:nvSpPr>
          <p:cNvPr id="639" name="CasellaDiTesto 638">
            <a:extLst>
              <a:ext uri="{FF2B5EF4-FFF2-40B4-BE49-F238E27FC236}">
                <a16:creationId xmlns:a16="http://schemas.microsoft.com/office/drawing/2014/main" id="{76DBC8CB-2708-4BE1-9249-D72CE02A52ED}"/>
              </a:ext>
            </a:extLst>
          </p:cNvPr>
          <p:cNvSpPr txBox="1"/>
          <p:nvPr/>
        </p:nvSpPr>
        <p:spPr>
          <a:xfrm>
            <a:off x="9119108" y="2686680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F2F</a:t>
            </a:r>
          </a:p>
        </p:txBody>
      </p:sp>
      <p:sp>
        <p:nvSpPr>
          <p:cNvPr id="640" name="CasellaDiTesto 639">
            <a:extLst>
              <a:ext uri="{FF2B5EF4-FFF2-40B4-BE49-F238E27FC236}">
                <a16:creationId xmlns:a16="http://schemas.microsoft.com/office/drawing/2014/main" id="{CB56A690-1FD5-4589-96D3-A3F140B1C5FA}"/>
              </a:ext>
            </a:extLst>
          </p:cNvPr>
          <p:cNvSpPr txBox="1"/>
          <p:nvPr/>
        </p:nvSpPr>
        <p:spPr>
          <a:xfrm>
            <a:off x="11653013" y="2694692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F2F</a:t>
            </a:r>
          </a:p>
        </p:txBody>
      </p:sp>
      <p:grpSp>
        <p:nvGrpSpPr>
          <p:cNvPr id="651" name="Gruppo 650">
            <a:extLst>
              <a:ext uri="{FF2B5EF4-FFF2-40B4-BE49-F238E27FC236}">
                <a16:creationId xmlns:a16="http://schemas.microsoft.com/office/drawing/2014/main" id="{F9B6446C-D71D-47A3-86A5-9DEE651F576C}"/>
              </a:ext>
            </a:extLst>
          </p:cNvPr>
          <p:cNvGrpSpPr/>
          <p:nvPr/>
        </p:nvGrpSpPr>
        <p:grpSpPr>
          <a:xfrm>
            <a:off x="2636817" y="1353280"/>
            <a:ext cx="236029" cy="88960"/>
            <a:chOff x="5229703" y="804392"/>
            <a:chExt cx="236029" cy="88960"/>
          </a:xfrm>
        </p:grpSpPr>
        <p:grpSp>
          <p:nvGrpSpPr>
            <p:cNvPr id="641" name="Gruppo 640">
              <a:extLst>
                <a:ext uri="{FF2B5EF4-FFF2-40B4-BE49-F238E27FC236}">
                  <a16:creationId xmlns:a16="http://schemas.microsoft.com/office/drawing/2014/main" id="{97598AD9-1CC1-4C8D-80FB-A9C21EEE3EC9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42" name="Rettangolo 641">
                <a:extLst>
                  <a:ext uri="{FF2B5EF4-FFF2-40B4-BE49-F238E27FC236}">
                    <a16:creationId xmlns:a16="http://schemas.microsoft.com/office/drawing/2014/main" id="{FD70E30B-C967-4458-B2B1-FD99A42303A0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43" name="Rettangolo 642">
                <a:extLst>
                  <a:ext uri="{FF2B5EF4-FFF2-40B4-BE49-F238E27FC236}">
                    <a16:creationId xmlns:a16="http://schemas.microsoft.com/office/drawing/2014/main" id="{33EF7A0F-E9CB-45E2-8E9E-19CC2E746A2A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47" name="Connettore diritto 646">
              <a:extLst>
                <a:ext uri="{FF2B5EF4-FFF2-40B4-BE49-F238E27FC236}">
                  <a16:creationId xmlns:a16="http://schemas.microsoft.com/office/drawing/2014/main" id="{1BCA370D-84AC-47B9-B8B7-8D8CE9F87773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42373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52" name="Gruppo 651">
            <a:extLst>
              <a:ext uri="{FF2B5EF4-FFF2-40B4-BE49-F238E27FC236}">
                <a16:creationId xmlns:a16="http://schemas.microsoft.com/office/drawing/2014/main" id="{E625D1EE-EAC3-4F09-B54E-36388F809234}"/>
              </a:ext>
            </a:extLst>
          </p:cNvPr>
          <p:cNvGrpSpPr/>
          <p:nvPr/>
        </p:nvGrpSpPr>
        <p:grpSpPr>
          <a:xfrm>
            <a:off x="2637144" y="1598193"/>
            <a:ext cx="236029" cy="88960"/>
            <a:chOff x="5229703" y="804392"/>
            <a:chExt cx="236029" cy="88960"/>
          </a:xfrm>
        </p:grpSpPr>
        <p:grpSp>
          <p:nvGrpSpPr>
            <p:cNvPr id="653" name="Gruppo 652">
              <a:extLst>
                <a:ext uri="{FF2B5EF4-FFF2-40B4-BE49-F238E27FC236}">
                  <a16:creationId xmlns:a16="http://schemas.microsoft.com/office/drawing/2014/main" id="{E07A7138-D59F-4255-AF55-FEDA47697C71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55" name="Rettangolo 654">
                <a:extLst>
                  <a:ext uri="{FF2B5EF4-FFF2-40B4-BE49-F238E27FC236}">
                    <a16:creationId xmlns:a16="http://schemas.microsoft.com/office/drawing/2014/main" id="{927DB1ED-CD9E-40E6-8BB7-F48F8D9A0D92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56" name="Rettangolo 655">
                <a:extLst>
                  <a:ext uri="{FF2B5EF4-FFF2-40B4-BE49-F238E27FC236}">
                    <a16:creationId xmlns:a16="http://schemas.microsoft.com/office/drawing/2014/main" id="{049700E2-1FCD-490A-8029-0E11B2BEE002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54" name="Connettore diritto 653">
              <a:extLst>
                <a:ext uri="{FF2B5EF4-FFF2-40B4-BE49-F238E27FC236}">
                  <a16:creationId xmlns:a16="http://schemas.microsoft.com/office/drawing/2014/main" id="{A919F2F2-A5DB-4940-8688-79641DE3D9FC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42373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57" name="Gruppo 656">
            <a:extLst>
              <a:ext uri="{FF2B5EF4-FFF2-40B4-BE49-F238E27FC236}">
                <a16:creationId xmlns:a16="http://schemas.microsoft.com/office/drawing/2014/main" id="{5F248E8D-2BDF-4C32-A30F-4295057F8CF9}"/>
              </a:ext>
            </a:extLst>
          </p:cNvPr>
          <p:cNvGrpSpPr/>
          <p:nvPr/>
        </p:nvGrpSpPr>
        <p:grpSpPr>
          <a:xfrm>
            <a:off x="4305197" y="1353280"/>
            <a:ext cx="236029" cy="88960"/>
            <a:chOff x="5229703" y="804392"/>
            <a:chExt cx="236029" cy="88960"/>
          </a:xfrm>
        </p:grpSpPr>
        <p:grpSp>
          <p:nvGrpSpPr>
            <p:cNvPr id="658" name="Gruppo 657">
              <a:extLst>
                <a:ext uri="{FF2B5EF4-FFF2-40B4-BE49-F238E27FC236}">
                  <a16:creationId xmlns:a16="http://schemas.microsoft.com/office/drawing/2014/main" id="{C12ADDC8-958C-42E5-AC1A-BD1CC083101A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60" name="Rettangolo 659">
                <a:extLst>
                  <a:ext uri="{FF2B5EF4-FFF2-40B4-BE49-F238E27FC236}">
                    <a16:creationId xmlns:a16="http://schemas.microsoft.com/office/drawing/2014/main" id="{99F8D6AE-B37F-4479-99BF-D9FA7B1E1EC7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61" name="Rettangolo 660">
                <a:extLst>
                  <a:ext uri="{FF2B5EF4-FFF2-40B4-BE49-F238E27FC236}">
                    <a16:creationId xmlns:a16="http://schemas.microsoft.com/office/drawing/2014/main" id="{5D788A60-6C0F-45B3-AA13-9E0CADD38B4D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59" name="Connettore diritto 658">
              <a:extLst>
                <a:ext uri="{FF2B5EF4-FFF2-40B4-BE49-F238E27FC236}">
                  <a16:creationId xmlns:a16="http://schemas.microsoft.com/office/drawing/2014/main" id="{C49FA94D-F30F-4C77-8F8E-AE9979ADBD8A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42373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62" name="Gruppo 661">
            <a:extLst>
              <a:ext uri="{FF2B5EF4-FFF2-40B4-BE49-F238E27FC236}">
                <a16:creationId xmlns:a16="http://schemas.microsoft.com/office/drawing/2014/main" id="{2906878E-993D-4B04-86E5-DFE163AF1079}"/>
              </a:ext>
            </a:extLst>
          </p:cNvPr>
          <p:cNvGrpSpPr/>
          <p:nvPr/>
        </p:nvGrpSpPr>
        <p:grpSpPr>
          <a:xfrm>
            <a:off x="2641100" y="1911490"/>
            <a:ext cx="236029" cy="88960"/>
            <a:chOff x="5229703" y="804392"/>
            <a:chExt cx="236029" cy="88960"/>
          </a:xfrm>
        </p:grpSpPr>
        <p:grpSp>
          <p:nvGrpSpPr>
            <p:cNvPr id="663" name="Gruppo 662">
              <a:extLst>
                <a:ext uri="{FF2B5EF4-FFF2-40B4-BE49-F238E27FC236}">
                  <a16:creationId xmlns:a16="http://schemas.microsoft.com/office/drawing/2014/main" id="{1EAE591D-ADE0-4065-B89F-76F7F706B6D4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65" name="Rettangolo 664">
                <a:extLst>
                  <a:ext uri="{FF2B5EF4-FFF2-40B4-BE49-F238E27FC236}">
                    <a16:creationId xmlns:a16="http://schemas.microsoft.com/office/drawing/2014/main" id="{23C21BC6-E72A-4144-89D5-36798DA2B229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66" name="Rettangolo 665">
                <a:extLst>
                  <a:ext uri="{FF2B5EF4-FFF2-40B4-BE49-F238E27FC236}">
                    <a16:creationId xmlns:a16="http://schemas.microsoft.com/office/drawing/2014/main" id="{EB5DF229-96AB-4ACF-AE65-DB64CA16B81E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64" name="Connettore diritto 663">
              <a:extLst>
                <a:ext uri="{FF2B5EF4-FFF2-40B4-BE49-F238E27FC236}">
                  <a16:creationId xmlns:a16="http://schemas.microsoft.com/office/drawing/2014/main" id="{111D3577-8291-4B0B-8291-AC7A6D81C778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42373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67" name="Gruppo 666">
            <a:extLst>
              <a:ext uri="{FF2B5EF4-FFF2-40B4-BE49-F238E27FC236}">
                <a16:creationId xmlns:a16="http://schemas.microsoft.com/office/drawing/2014/main" id="{E9957A1E-E441-4F78-B4E0-10E04609E958}"/>
              </a:ext>
            </a:extLst>
          </p:cNvPr>
          <p:cNvGrpSpPr/>
          <p:nvPr/>
        </p:nvGrpSpPr>
        <p:grpSpPr>
          <a:xfrm rot="5400000">
            <a:off x="967913" y="2194348"/>
            <a:ext cx="236029" cy="88960"/>
            <a:chOff x="5229703" y="804392"/>
            <a:chExt cx="236029" cy="88960"/>
          </a:xfrm>
        </p:grpSpPr>
        <p:grpSp>
          <p:nvGrpSpPr>
            <p:cNvPr id="668" name="Gruppo 667">
              <a:extLst>
                <a:ext uri="{FF2B5EF4-FFF2-40B4-BE49-F238E27FC236}">
                  <a16:creationId xmlns:a16="http://schemas.microsoft.com/office/drawing/2014/main" id="{869B8415-8AA1-49EC-A282-1DA803CBF2D3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70" name="Rettangolo 669">
                <a:extLst>
                  <a:ext uri="{FF2B5EF4-FFF2-40B4-BE49-F238E27FC236}">
                    <a16:creationId xmlns:a16="http://schemas.microsoft.com/office/drawing/2014/main" id="{E72B8F19-6243-49B4-B0B3-931112043558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71" name="Rettangolo 670">
                <a:extLst>
                  <a:ext uri="{FF2B5EF4-FFF2-40B4-BE49-F238E27FC236}">
                    <a16:creationId xmlns:a16="http://schemas.microsoft.com/office/drawing/2014/main" id="{D231F10C-091F-43E6-9FFA-823BF5BBB9FF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69" name="Connettore diritto 668">
              <a:extLst>
                <a:ext uri="{FF2B5EF4-FFF2-40B4-BE49-F238E27FC236}">
                  <a16:creationId xmlns:a16="http://schemas.microsoft.com/office/drawing/2014/main" id="{8B044F75-0C18-4380-B8B2-0F11B74017B6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56227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72" name="Gruppo 671">
            <a:extLst>
              <a:ext uri="{FF2B5EF4-FFF2-40B4-BE49-F238E27FC236}">
                <a16:creationId xmlns:a16="http://schemas.microsoft.com/office/drawing/2014/main" id="{04A50BB9-3431-4C01-AF6C-B573BB816A5C}"/>
              </a:ext>
            </a:extLst>
          </p:cNvPr>
          <p:cNvGrpSpPr/>
          <p:nvPr/>
        </p:nvGrpSpPr>
        <p:grpSpPr>
          <a:xfrm rot="5400000">
            <a:off x="1196957" y="2187563"/>
            <a:ext cx="236029" cy="88960"/>
            <a:chOff x="5229703" y="804392"/>
            <a:chExt cx="236029" cy="88960"/>
          </a:xfrm>
        </p:grpSpPr>
        <p:grpSp>
          <p:nvGrpSpPr>
            <p:cNvPr id="673" name="Gruppo 672">
              <a:extLst>
                <a:ext uri="{FF2B5EF4-FFF2-40B4-BE49-F238E27FC236}">
                  <a16:creationId xmlns:a16="http://schemas.microsoft.com/office/drawing/2014/main" id="{2E60B194-19E0-42AC-9CF6-57168FEB1E53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75" name="Rettangolo 674">
                <a:extLst>
                  <a:ext uri="{FF2B5EF4-FFF2-40B4-BE49-F238E27FC236}">
                    <a16:creationId xmlns:a16="http://schemas.microsoft.com/office/drawing/2014/main" id="{7FB029C8-7B42-48EC-BBEA-473EE821868E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76" name="Rettangolo 675">
                <a:extLst>
                  <a:ext uri="{FF2B5EF4-FFF2-40B4-BE49-F238E27FC236}">
                    <a16:creationId xmlns:a16="http://schemas.microsoft.com/office/drawing/2014/main" id="{4913C397-A2CF-4116-96EF-72D6074F9B37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74" name="Connettore diritto 673">
              <a:extLst>
                <a:ext uri="{FF2B5EF4-FFF2-40B4-BE49-F238E27FC236}">
                  <a16:creationId xmlns:a16="http://schemas.microsoft.com/office/drawing/2014/main" id="{C2E8C861-349F-4D82-A3DA-E525F22D74D3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56227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677" name="Gruppo 676">
            <a:extLst>
              <a:ext uri="{FF2B5EF4-FFF2-40B4-BE49-F238E27FC236}">
                <a16:creationId xmlns:a16="http://schemas.microsoft.com/office/drawing/2014/main" id="{8B07098A-FD64-4B0A-BB8D-124D68C41EFB}"/>
              </a:ext>
            </a:extLst>
          </p:cNvPr>
          <p:cNvGrpSpPr/>
          <p:nvPr/>
        </p:nvGrpSpPr>
        <p:grpSpPr>
          <a:xfrm rot="5400000">
            <a:off x="1419070" y="2194608"/>
            <a:ext cx="236029" cy="88960"/>
            <a:chOff x="5229703" y="804392"/>
            <a:chExt cx="236029" cy="88960"/>
          </a:xfrm>
        </p:grpSpPr>
        <p:grpSp>
          <p:nvGrpSpPr>
            <p:cNvPr id="678" name="Gruppo 677">
              <a:extLst>
                <a:ext uri="{FF2B5EF4-FFF2-40B4-BE49-F238E27FC236}">
                  <a16:creationId xmlns:a16="http://schemas.microsoft.com/office/drawing/2014/main" id="{B3DA6BB7-093B-46C3-A325-9FCC588DFB69}"/>
                </a:ext>
              </a:extLst>
            </p:cNvPr>
            <p:cNvGrpSpPr/>
            <p:nvPr/>
          </p:nvGrpSpPr>
          <p:grpSpPr>
            <a:xfrm>
              <a:off x="5229703" y="804392"/>
              <a:ext cx="236029" cy="88960"/>
              <a:chOff x="4216403" y="4268893"/>
              <a:chExt cx="393382" cy="148266"/>
            </a:xfrm>
          </p:grpSpPr>
          <p:sp>
            <p:nvSpPr>
              <p:cNvPr id="680" name="Rettangolo 679">
                <a:extLst>
                  <a:ext uri="{FF2B5EF4-FFF2-40B4-BE49-F238E27FC236}">
                    <a16:creationId xmlns:a16="http://schemas.microsoft.com/office/drawing/2014/main" id="{529A684E-2C84-4063-BAD9-5080A5DF4DE5}"/>
                  </a:ext>
                </a:extLst>
              </p:cNvPr>
              <p:cNvSpPr/>
              <p:nvPr/>
            </p:nvSpPr>
            <p:spPr>
              <a:xfrm>
                <a:off x="4332394" y="4268893"/>
                <a:ext cx="277391" cy="148266"/>
              </a:xfrm>
              <a:prstGeom prst="rect">
                <a:avLst/>
              </a:prstGeom>
              <a:solidFill>
                <a:schemeClr val="bg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681" name="Rettangolo 680">
                <a:extLst>
                  <a:ext uri="{FF2B5EF4-FFF2-40B4-BE49-F238E27FC236}">
                    <a16:creationId xmlns:a16="http://schemas.microsoft.com/office/drawing/2014/main" id="{7A78D0E4-0E33-4EE6-A952-C88D25288060}"/>
                  </a:ext>
                </a:extLst>
              </p:cNvPr>
              <p:cNvSpPr/>
              <p:nvPr/>
            </p:nvSpPr>
            <p:spPr>
              <a:xfrm>
                <a:off x="4216403" y="4291754"/>
                <a:ext cx="111433" cy="96907"/>
              </a:xfrm>
              <a:prstGeom prst="rect">
                <a:avLst/>
              </a:prstGeom>
              <a:solidFill>
                <a:schemeClr val="tx1"/>
              </a:solidFill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cxnSp>
          <p:nvCxnSpPr>
            <p:cNvPr id="679" name="Connettore diritto 678">
              <a:extLst>
                <a:ext uri="{FF2B5EF4-FFF2-40B4-BE49-F238E27FC236}">
                  <a16:creationId xmlns:a16="http://schemas.microsoft.com/office/drawing/2014/main" id="{71A05968-D8F4-4920-8683-9720E1484D85}"/>
                </a:ext>
              </a:extLst>
            </p:cNvPr>
            <p:cNvCxnSpPr>
              <a:cxnSpLocks/>
            </p:cNvCxnSpPr>
            <p:nvPr/>
          </p:nvCxnSpPr>
          <p:spPr>
            <a:xfrm>
              <a:off x="5304495" y="856227"/>
              <a:ext cx="161237" cy="1056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82" name="CasellaDiTesto 681">
            <a:extLst>
              <a:ext uri="{FF2B5EF4-FFF2-40B4-BE49-F238E27FC236}">
                <a16:creationId xmlns:a16="http://schemas.microsoft.com/office/drawing/2014/main" id="{F81F27D4-B010-4367-8668-0FD7305ECAF9}"/>
              </a:ext>
            </a:extLst>
          </p:cNvPr>
          <p:cNvSpPr txBox="1"/>
          <p:nvPr/>
        </p:nvSpPr>
        <p:spPr>
          <a:xfrm>
            <a:off x="187672" y="770439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Q1M</a:t>
            </a:r>
          </a:p>
        </p:txBody>
      </p:sp>
      <p:sp>
        <p:nvSpPr>
          <p:cNvPr id="683" name="CasellaDiTesto 682">
            <a:extLst>
              <a:ext uri="{FF2B5EF4-FFF2-40B4-BE49-F238E27FC236}">
                <a16:creationId xmlns:a16="http://schemas.microsoft.com/office/drawing/2014/main" id="{185A5F68-4155-49F1-9D72-6D953098ACB8}"/>
              </a:ext>
            </a:extLst>
          </p:cNvPr>
          <p:cNvSpPr txBox="1"/>
          <p:nvPr/>
        </p:nvSpPr>
        <p:spPr>
          <a:xfrm>
            <a:off x="2505024" y="1167385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F4F</a:t>
            </a:r>
          </a:p>
        </p:txBody>
      </p:sp>
      <p:sp>
        <p:nvSpPr>
          <p:cNvPr id="684" name="CasellaDiTesto 683">
            <a:extLst>
              <a:ext uri="{FF2B5EF4-FFF2-40B4-BE49-F238E27FC236}">
                <a16:creationId xmlns:a16="http://schemas.microsoft.com/office/drawing/2014/main" id="{884B1371-C70B-4910-9023-7D991A137355}"/>
              </a:ext>
            </a:extLst>
          </p:cNvPr>
          <p:cNvSpPr txBox="1"/>
          <p:nvPr/>
        </p:nvSpPr>
        <p:spPr>
          <a:xfrm>
            <a:off x="2505506" y="1413395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F5F</a:t>
            </a:r>
          </a:p>
        </p:txBody>
      </p:sp>
      <p:sp>
        <p:nvSpPr>
          <p:cNvPr id="685" name="CasellaDiTesto 684">
            <a:extLst>
              <a:ext uri="{FF2B5EF4-FFF2-40B4-BE49-F238E27FC236}">
                <a16:creationId xmlns:a16="http://schemas.microsoft.com/office/drawing/2014/main" id="{94D5DC1A-46E4-4039-9D4F-C9D95DC3DA6C}"/>
              </a:ext>
            </a:extLst>
          </p:cNvPr>
          <p:cNvSpPr txBox="1"/>
          <p:nvPr/>
        </p:nvSpPr>
        <p:spPr>
          <a:xfrm>
            <a:off x="2506777" y="1726407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F3F</a:t>
            </a:r>
          </a:p>
        </p:txBody>
      </p:sp>
      <p:sp>
        <p:nvSpPr>
          <p:cNvPr id="686" name="CasellaDiTesto 685">
            <a:extLst>
              <a:ext uri="{FF2B5EF4-FFF2-40B4-BE49-F238E27FC236}">
                <a16:creationId xmlns:a16="http://schemas.microsoft.com/office/drawing/2014/main" id="{BCD6EBF5-90DA-4C78-869C-725BC506A9C3}"/>
              </a:ext>
            </a:extLst>
          </p:cNvPr>
          <p:cNvSpPr txBox="1"/>
          <p:nvPr/>
        </p:nvSpPr>
        <p:spPr>
          <a:xfrm>
            <a:off x="4198425" y="1133421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F6F</a:t>
            </a:r>
          </a:p>
        </p:txBody>
      </p:sp>
      <p:sp>
        <p:nvSpPr>
          <p:cNvPr id="687" name="CasellaDiTesto 686">
            <a:extLst>
              <a:ext uri="{FF2B5EF4-FFF2-40B4-BE49-F238E27FC236}">
                <a16:creationId xmlns:a16="http://schemas.microsoft.com/office/drawing/2014/main" id="{0BC311C4-AFD7-441E-9A6B-4FA48DB8F328}"/>
              </a:ext>
            </a:extLst>
          </p:cNvPr>
          <p:cNvSpPr txBox="1"/>
          <p:nvPr/>
        </p:nvSpPr>
        <p:spPr>
          <a:xfrm>
            <a:off x="650203" y="2149629"/>
            <a:ext cx="54182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00" b="1" dirty="0"/>
              <a:t>F1F</a:t>
            </a:r>
          </a:p>
        </p:txBody>
      </p:sp>
      <p:cxnSp>
        <p:nvCxnSpPr>
          <p:cNvPr id="3" name="Connettore 2 2">
            <a:extLst>
              <a:ext uri="{FF2B5EF4-FFF2-40B4-BE49-F238E27FC236}">
                <a16:creationId xmlns:a16="http://schemas.microsoft.com/office/drawing/2014/main" id="{0B21A8E0-1FB8-46B8-9CD4-B6EF0E19C9E8}"/>
              </a:ext>
            </a:extLst>
          </p:cNvPr>
          <p:cNvCxnSpPr/>
          <p:nvPr/>
        </p:nvCxnSpPr>
        <p:spPr>
          <a:xfrm>
            <a:off x="8817456" y="4513246"/>
            <a:ext cx="496939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5" name="Connettore 2 364">
            <a:extLst>
              <a:ext uri="{FF2B5EF4-FFF2-40B4-BE49-F238E27FC236}">
                <a16:creationId xmlns:a16="http://schemas.microsoft.com/office/drawing/2014/main" id="{70794751-2A40-4B62-89B2-5B2559CF3176}"/>
              </a:ext>
            </a:extLst>
          </p:cNvPr>
          <p:cNvCxnSpPr>
            <a:cxnSpLocks/>
          </p:cNvCxnSpPr>
          <p:nvPr/>
        </p:nvCxnSpPr>
        <p:spPr>
          <a:xfrm>
            <a:off x="9630711" y="4637749"/>
            <a:ext cx="0" cy="32371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6" name="Connettore 2 365">
            <a:extLst>
              <a:ext uri="{FF2B5EF4-FFF2-40B4-BE49-F238E27FC236}">
                <a16:creationId xmlns:a16="http://schemas.microsoft.com/office/drawing/2014/main" id="{6D1EF0FE-6DC1-4250-91D2-F0DB72EE2661}"/>
              </a:ext>
            </a:extLst>
          </p:cNvPr>
          <p:cNvCxnSpPr>
            <a:cxnSpLocks/>
          </p:cNvCxnSpPr>
          <p:nvPr/>
        </p:nvCxnSpPr>
        <p:spPr>
          <a:xfrm>
            <a:off x="10159350" y="2524823"/>
            <a:ext cx="0" cy="32371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7" name="Connettore 2 366">
            <a:extLst>
              <a:ext uri="{FF2B5EF4-FFF2-40B4-BE49-F238E27FC236}">
                <a16:creationId xmlns:a16="http://schemas.microsoft.com/office/drawing/2014/main" id="{5BC14672-274B-420C-A248-80C3DB25AB98}"/>
              </a:ext>
            </a:extLst>
          </p:cNvPr>
          <p:cNvCxnSpPr>
            <a:cxnSpLocks/>
          </p:cNvCxnSpPr>
          <p:nvPr/>
        </p:nvCxnSpPr>
        <p:spPr>
          <a:xfrm>
            <a:off x="7111099" y="2524823"/>
            <a:ext cx="318234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2" name="Connettore 2 371">
            <a:extLst>
              <a:ext uri="{FF2B5EF4-FFF2-40B4-BE49-F238E27FC236}">
                <a16:creationId xmlns:a16="http://schemas.microsoft.com/office/drawing/2014/main" id="{2E3C37CF-963C-4385-B284-737BB9A5F6BA}"/>
              </a:ext>
            </a:extLst>
          </p:cNvPr>
          <p:cNvCxnSpPr>
            <a:cxnSpLocks/>
          </p:cNvCxnSpPr>
          <p:nvPr/>
        </p:nvCxnSpPr>
        <p:spPr>
          <a:xfrm>
            <a:off x="6571939" y="5064439"/>
            <a:ext cx="318234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3" name="Connettore 2 372">
            <a:extLst>
              <a:ext uri="{FF2B5EF4-FFF2-40B4-BE49-F238E27FC236}">
                <a16:creationId xmlns:a16="http://schemas.microsoft.com/office/drawing/2014/main" id="{3C50418D-9D9D-490D-A65A-FA2D7CDDE962}"/>
              </a:ext>
            </a:extLst>
          </p:cNvPr>
          <p:cNvCxnSpPr>
            <a:cxnSpLocks/>
          </p:cNvCxnSpPr>
          <p:nvPr/>
        </p:nvCxnSpPr>
        <p:spPr>
          <a:xfrm>
            <a:off x="10138306" y="4636386"/>
            <a:ext cx="0" cy="32371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4" name="Connettore 2 373">
            <a:extLst>
              <a:ext uri="{FF2B5EF4-FFF2-40B4-BE49-F238E27FC236}">
                <a16:creationId xmlns:a16="http://schemas.microsoft.com/office/drawing/2014/main" id="{38915B29-A208-4C22-91DB-9662DD7507A0}"/>
              </a:ext>
            </a:extLst>
          </p:cNvPr>
          <p:cNvCxnSpPr>
            <a:cxnSpLocks/>
          </p:cNvCxnSpPr>
          <p:nvPr/>
        </p:nvCxnSpPr>
        <p:spPr>
          <a:xfrm flipH="1">
            <a:off x="8616193" y="3619672"/>
            <a:ext cx="347310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7" name="Connettore 2 376">
            <a:extLst>
              <a:ext uri="{FF2B5EF4-FFF2-40B4-BE49-F238E27FC236}">
                <a16:creationId xmlns:a16="http://schemas.microsoft.com/office/drawing/2014/main" id="{6FAA2CFA-3F81-4D66-B940-63EF5F613A5C}"/>
              </a:ext>
            </a:extLst>
          </p:cNvPr>
          <p:cNvCxnSpPr>
            <a:cxnSpLocks/>
          </p:cNvCxnSpPr>
          <p:nvPr/>
        </p:nvCxnSpPr>
        <p:spPr>
          <a:xfrm flipV="1">
            <a:off x="4234334" y="3680737"/>
            <a:ext cx="0" cy="27245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8" name="Connettore 2 377">
            <a:extLst>
              <a:ext uri="{FF2B5EF4-FFF2-40B4-BE49-F238E27FC236}">
                <a16:creationId xmlns:a16="http://schemas.microsoft.com/office/drawing/2014/main" id="{065C3FC6-FAAB-466C-84CC-0F907B3D90E5}"/>
              </a:ext>
            </a:extLst>
          </p:cNvPr>
          <p:cNvCxnSpPr>
            <a:cxnSpLocks/>
          </p:cNvCxnSpPr>
          <p:nvPr/>
        </p:nvCxnSpPr>
        <p:spPr>
          <a:xfrm flipH="1">
            <a:off x="8176158" y="5046451"/>
            <a:ext cx="302812" cy="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4" name="Connettore 2 383">
            <a:extLst>
              <a:ext uri="{FF2B5EF4-FFF2-40B4-BE49-F238E27FC236}">
                <a16:creationId xmlns:a16="http://schemas.microsoft.com/office/drawing/2014/main" id="{404B1F6C-0417-4BAA-B250-1776D7840CDE}"/>
              </a:ext>
            </a:extLst>
          </p:cNvPr>
          <p:cNvCxnSpPr>
            <a:cxnSpLocks/>
          </p:cNvCxnSpPr>
          <p:nvPr/>
        </p:nvCxnSpPr>
        <p:spPr>
          <a:xfrm flipV="1">
            <a:off x="7737012" y="3724096"/>
            <a:ext cx="262532" cy="826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6" name="Connettore 2 385">
            <a:extLst>
              <a:ext uri="{FF2B5EF4-FFF2-40B4-BE49-F238E27FC236}">
                <a16:creationId xmlns:a16="http://schemas.microsoft.com/office/drawing/2014/main" id="{FCBD909C-AECD-4960-84A4-C34B3FEAE172}"/>
              </a:ext>
            </a:extLst>
          </p:cNvPr>
          <p:cNvCxnSpPr>
            <a:cxnSpLocks/>
          </p:cNvCxnSpPr>
          <p:nvPr/>
        </p:nvCxnSpPr>
        <p:spPr>
          <a:xfrm flipV="1">
            <a:off x="523016" y="3680737"/>
            <a:ext cx="0" cy="280545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C9D2EC07-EC05-4694-81A0-7561E5360A54}"/>
              </a:ext>
            </a:extLst>
          </p:cNvPr>
          <p:cNvSpPr txBox="1"/>
          <p:nvPr/>
        </p:nvSpPr>
        <p:spPr>
          <a:xfrm>
            <a:off x="7346489" y="5934600"/>
            <a:ext cx="365387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</a:rPr>
              <a:t>Si attiva il temporizzatore K5A</a:t>
            </a:r>
          </a:p>
        </p:txBody>
      </p:sp>
      <p:grpSp>
        <p:nvGrpSpPr>
          <p:cNvPr id="53" name="Gruppo 52">
            <a:extLst>
              <a:ext uri="{FF2B5EF4-FFF2-40B4-BE49-F238E27FC236}">
                <a16:creationId xmlns:a16="http://schemas.microsoft.com/office/drawing/2014/main" id="{13CFCF0C-5E17-41FF-9E20-8D5B58C5FF47}"/>
              </a:ext>
            </a:extLst>
          </p:cNvPr>
          <p:cNvGrpSpPr/>
          <p:nvPr/>
        </p:nvGrpSpPr>
        <p:grpSpPr>
          <a:xfrm>
            <a:off x="4780317" y="3437926"/>
            <a:ext cx="445102" cy="504129"/>
            <a:chOff x="4780317" y="3437926"/>
            <a:chExt cx="445102" cy="504129"/>
          </a:xfrm>
        </p:grpSpPr>
        <p:cxnSp>
          <p:nvCxnSpPr>
            <p:cNvPr id="398" name="Connettore diritto 397">
              <a:extLst>
                <a:ext uri="{FF2B5EF4-FFF2-40B4-BE49-F238E27FC236}">
                  <a16:creationId xmlns:a16="http://schemas.microsoft.com/office/drawing/2014/main" id="{9ACE3B0F-8D37-4329-B2C1-A2BD69E0FD2E}"/>
                </a:ext>
              </a:extLst>
            </p:cNvPr>
            <p:cNvCxnSpPr>
              <a:cxnSpLocks/>
            </p:cNvCxnSpPr>
            <p:nvPr/>
          </p:nvCxnSpPr>
          <p:spPr>
            <a:xfrm>
              <a:off x="4780317" y="3437926"/>
              <a:ext cx="2543" cy="49140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2" name="Connettore diritto 401">
              <a:extLst>
                <a:ext uri="{FF2B5EF4-FFF2-40B4-BE49-F238E27FC236}">
                  <a16:creationId xmlns:a16="http://schemas.microsoft.com/office/drawing/2014/main" id="{6921F725-FF28-4365-AC44-480DC9437F4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08131" y="3443609"/>
              <a:ext cx="653" cy="49844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4" name="Connettore diritto 403">
              <a:extLst>
                <a:ext uri="{FF2B5EF4-FFF2-40B4-BE49-F238E27FC236}">
                  <a16:creationId xmlns:a16="http://schemas.microsoft.com/office/drawing/2014/main" id="{1F6D4A49-E6CA-4329-BC66-A869212E7BC3}"/>
                </a:ext>
              </a:extLst>
            </p:cNvPr>
            <p:cNvCxnSpPr>
              <a:cxnSpLocks/>
            </p:cNvCxnSpPr>
            <p:nvPr/>
          </p:nvCxnSpPr>
          <p:spPr>
            <a:xfrm>
              <a:off x="5225419" y="3443653"/>
              <a:ext cx="0" cy="474168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454" name="Gruppo 453">
            <a:extLst>
              <a:ext uri="{FF2B5EF4-FFF2-40B4-BE49-F238E27FC236}">
                <a16:creationId xmlns:a16="http://schemas.microsoft.com/office/drawing/2014/main" id="{46C54D98-6B31-4747-99BA-59A33E9D7FB1}"/>
              </a:ext>
            </a:extLst>
          </p:cNvPr>
          <p:cNvGrpSpPr/>
          <p:nvPr/>
        </p:nvGrpSpPr>
        <p:grpSpPr>
          <a:xfrm>
            <a:off x="1086348" y="3410536"/>
            <a:ext cx="448090" cy="511923"/>
            <a:chOff x="1072275" y="3433242"/>
            <a:chExt cx="448090" cy="511923"/>
          </a:xfrm>
        </p:grpSpPr>
        <p:cxnSp>
          <p:nvCxnSpPr>
            <p:cNvPr id="432" name="Connettore diritto 431">
              <a:extLst>
                <a:ext uri="{FF2B5EF4-FFF2-40B4-BE49-F238E27FC236}">
                  <a16:creationId xmlns:a16="http://schemas.microsoft.com/office/drawing/2014/main" id="{FE07C958-03DD-4257-A72B-168A5F5DCA3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519936" y="3433242"/>
              <a:ext cx="429" cy="511923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4" name="Connettore diritto 433">
              <a:extLst>
                <a:ext uri="{FF2B5EF4-FFF2-40B4-BE49-F238E27FC236}">
                  <a16:creationId xmlns:a16="http://schemas.microsoft.com/office/drawing/2014/main" id="{02E2192C-C9A0-4897-A7BB-9D26589A99E4}"/>
                </a:ext>
              </a:extLst>
            </p:cNvPr>
            <p:cNvCxnSpPr>
              <a:cxnSpLocks/>
            </p:cNvCxnSpPr>
            <p:nvPr/>
          </p:nvCxnSpPr>
          <p:spPr>
            <a:xfrm>
              <a:off x="1300783" y="3467355"/>
              <a:ext cx="0" cy="462212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5" name="Connettore diritto 434">
              <a:extLst>
                <a:ext uri="{FF2B5EF4-FFF2-40B4-BE49-F238E27FC236}">
                  <a16:creationId xmlns:a16="http://schemas.microsoft.com/office/drawing/2014/main" id="{21CAD54A-2D7F-406B-BEBD-B3C31D983A56}"/>
                </a:ext>
              </a:extLst>
            </p:cNvPr>
            <p:cNvCxnSpPr>
              <a:cxnSpLocks/>
            </p:cNvCxnSpPr>
            <p:nvPr/>
          </p:nvCxnSpPr>
          <p:spPr>
            <a:xfrm>
              <a:off x="1072275" y="3435724"/>
              <a:ext cx="0" cy="493498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57" name="CasellaDiTesto 456">
            <a:extLst>
              <a:ext uri="{FF2B5EF4-FFF2-40B4-BE49-F238E27FC236}">
                <a16:creationId xmlns:a16="http://schemas.microsoft.com/office/drawing/2014/main" id="{4EB469B3-DF2F-42B1-9AB4-E5E92E4C865E}"/>
              </a:ext>
            </a:extLst>
          </p:cNvPr>
          <p:cNvSpPr txBox="1"/>
          <p:nvPr/>
        </p:nvSpPr>
        <p:spPr>
          <a:xfrm>
            <a:off x="663448" y="5823857"/>
            <a:ext cx="370007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</a:rPr>
              <a:t>Chiusura del collegamento a stella</a:t>
            </a:r>
          </a:p>
        </p:txBody>
      </p:sp>
      <p:cxnSp>
        <p:nvCxnSpPr>
          <p:cNvPr id="382" name="Connettore 2 381">
            <a:extLst>
              <a:ext uri="{FF2B5EF4-FFF2-40B4-BE49-F238E27FC236}">
                <a16:creationId xmlns:a16="http://schemas.microsoft.com/office/drawing/2014/main" id="{25E9DA82-7FE3-4F0D-81CB-F8A65BEF5A89}"/>
              </a:ext>
            </a:extLst>
          </p:cNvPr>
          <p:cNvCxnSpPr>
            <a:cxnSpLocks/>
          </p:cNvCxnSpPr>
          <p:nvPr/>
        </p:nvCxnSpPr>
        <p:spPr>
          <a:xfrm>
            <a:off x="7278631" y="3287785"/>
            <a:ext cx="0" cy="30232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5" name="Connettore 2 384">
            <a:extLst>
              <a:ext uri="{FF2B5EF4-FFF2-40B4-BE49-F238E27FC236}">
                <a16:creationId xmlns:a16="http://schemas.microsoft.com/office/drawing/2014/main" id="{E2FC09E2-8F09-4958-9066-0198E59F6548}"/>
              </a:ext>
            </a:extLst>
          </p:cNvPr>
          <p:cNvCxnSpPr>
            <a:cxnSpLocks/>
          </p:cNvCxnSpPr>
          <p:nvPr/>
        </p:nvCxnSpPr>
        <p:spPr>
          <a:xfrm>
            <a:off x="7595187" y="4720946"/>
            <a:ext cx="0" cy="23641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7" name="Connettore 2 386">
            <a:extLst>
              <a:ext uri="{FF2B5EF4-FFF2-40B4-BE49-F238E27FC236}">
                <a16:creationId xmlns:a16="http://schemas.microsoft.com/office/drawing/2014/main" id="{49FC2EB3-BE0A-4A09-AE77-3EC2AADBDD53}"/>
              </a:ext>
            </a:extLst>
          </p:cNvPr>
          <p:cNvCxnSpPr>
            <a:cxnSpLocks/>
          </p:cNvCxnSpPr>
          <p:nvPr/>
        </p:nvCxnSpPr>
        <p:spPr>
          <a:xfrm flipV="1">
            <a:off x="6753076" y="4445950"/>
            <a:ext cx="221278" cy="6637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9" name="Connettore 2 388">
            <a:extLst>
              <a:ext uri="{FF2B5EF4-FFF2-40B4-BE49-F238E27FC236}">
                <a16:creationId xmlns:a16="http://schemas.microsoft.com/office/drawing/2014/main" id="{21BB06C0-D68A-40B7-9A6E-96D7D78B1F36}"/>
              </a:ext>
            </a:extLst>
          </p:cNvPr>
          <p:cNvCxnSpPr>
            <a:cxnSpLocks/>
          </p:cNvCxnSpPr>
          <p:nvPr/>
        </p:nvCxnSpPr>
        <p:spPr>
          <a:xfrm>
            <a:off x="7123155" y="4720946"/>
            <a:ext cx="0" cy="23641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3" name="Connettore 2 392">
            <a:extLst>
              <a:ext uri="{FF2B5EF4-FFF2-40B4-BE49-F238E27FC236}">
                <a16:creationId xmlns:a16="http://schemas.microsoft.com/office/drawing/2014/main" id="{853E0FE4-D50F-48FD-B184-87A5A4CD8A0C}"/>
              </a:ext>
            </a:extLst>
          </p:cNvPr>
          <p:cNvCxnSpPr>
            <a:cxnSpLocks/>
          </p:cNvCxnSpPr>
          <p:nvPr/>
        </p:nvCxnSpPr>
        <p:spPr>
          <a:xfrm>
            <a:off x="4243744" y="3116466"/>
            <a:ext cx="0" cy="236419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5" name="Gruppo 394">
            <a:extLst>
              <a:ext uri="{FF2B5EF4-FFF2-40B4-BE49-F238E27FC236}">
                <a16:creationId xmlns:a16="http://schemas.microsoft.com/office/drawing/2014/main" id="{2A426E33-1BA0-4EFF-BB77-90608423C1B9}"/>
              </a:ext>
            </a:extLst>
          </p:cNvPr>
          <p:cNvGrpSpPr/>
          <p:nvPr/>
        </p:nvGrpSpPr>
        <p:grpSpPr>
          <a:xfrm>
            <a:off x="3282068" y="3434267"/>
            <a:ext cx="445102" cy="504129"/>
            <a:chOff x="4807613" y="3437926"/>
            <a:chExt cx="445102" cy="504129"/>
          </a:xfrm>
        </p:grpSpPr>
        <p:cxnSp>
          <p:nvCxnSpPr>
            <p:cNvPr id="396" name="Connettore diritto 395">
              <a:extLst>
                <a:ext uri="{FF2B5EF4-FFF2-40B4-BE49-F238E27FC236}">
                  <a16:creationId xmlns:a16="http://schemas.microsoft.com/office/drawing/2014/main" id="{D830BA20-FD69-4953-B35D-D67276A2BEFA}"/>
                </a:ext>
              </a:extLst>
            </p:cNvPr>
            <p:cNvCxnSpPr>
              <a:cxnSpLocks/>
            </p:cNvCxnSpPr>
            <p:nvPr/>
          </p:nvCxnSpPr>
          <p:spPr>
            <a:xfrm>
              <a:off x="4807613" y="3437926"/>
              <a:ext cx="2543" cy="491405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7" name="Connettore diritto 396">
              <a:extLst>
                <a:ext uri="{FF2B5EF4-FFF2-40B4-BE49-F238E27FC236}">
                  <a16:creationId xmlns:a16="http://schemas.microsoft.com/office/drawing/2014/main" id="{AEE5551A-E48A-4B52-A23A-1C4ADB2358D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35427" y="3443609"/>
              <a:ext cx="653" cy="49844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9" name="Connettore diritto 398">
              <a:extLst>
                <a:ext uri="{FF2B5EF4-FFF2-40B4-BE49-F238E27FC236}">
                  <a16:creationId xmlns:a16="http://schemas.microsoft.com/office/drawing/2014/main" id="{788B295A-67B7-4582-BEE7-158C65910CB4}"/>
                </a:ext>
              </a:extLst>
            </p:cNvPr>
            <p:cNvCxnSpPr>
              <a:cxnSpLocks/>
            </p:cNvCxnSpPr>
            <p:nvPr/>
          </p:nvCxnSpPr>
          <p:spPr>
            <a:xfrm>
              <a:off x="5252715" y="3443653"/>
              <a:ext cx="0" cy="474168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403" name="Connettore 2 402">
            <a:extLst>
              <a:ext uri="{FF2B5EF4-FFF2-40B4-BE49-F238E27FC236}">
                <a16:creationId xmlns:a16="http://schemas.microsoft.com/office/drawing/2014/main" id="{D87F3826-6F60-46F0-98B1-E7DA132AD32B}"/>
              </a:ext>
            </a:extLst>
          </p:cNvPr>
          <p:cNvCxnSpPr>
            <a:cxnSpLocks/>
          </p:cNvCxnSpPr>
          <p:nvPr/>
        </p:nvCxnSpPr>
        <p:spPr>
          <a:xfrm flipV="1">
            <a:off x="2741346" y="3690122"/>
            <a:ext cx="0" cy="27245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Gruppo 28">
            <a:extLst>
              <a:ext uri="{FF2B5EF4-FFF2-40B4-BE49-F238E27FC236}">
                <a16:creationId xmlns:a16="http://schemas.microsoft.com/office/drawing/2014/main" id="{413CE0CB-F758-460C-83B3-8BA05B3D646D}"/>
              </a:ext>
            </a:extLst>
          </p:cNvPr>
          <p:cNvGrpSpPr/>
          <p:nvPr/>
        </p:nvGrpSpPr>
        <p:grpSpPr>
          <a:xfrm>
            <a:off x="1085541" y="750033"/>
            <a:ext cx="674426" cy="625775"/>
            <a:chOff x="1074892" y="766390"/>
            <a:chExt cx="674426" cy="625775"/>
          </a:xfrm>
        </p:grpSpPr>
        <p:cxnSp>
          <p:nvCxnSpPr>
            <p:cNvPr id="405" name="Connettore diritto 404">
              <a:extLst>
                <a:ext uri="{FF2B5EF4-FFF2-40B4-BE49-F238E27FC236}">
                  <a16:creationId xmlns:a16="http://schemas.microsoft.com/office/drawing/2014/main" id="{8C432350-DFF0-4B23-B1E7-69DD7833CE04}"/>
                </a:ext>
              </a:extLst>
            </p:cNvPr>
            <p:cNvCxnSpPr>
              <a:cxnSpLocks/>
              <a:stCxn id="566" idx="0"/>
            </p:cNvCxnSpPr>
            <p:nvPr/>
          </p:nvCxnSpPr>
          <p:spPr>
            <a:xfrm flipH="1" flipV="1">
              <a:off x="1074892" y="771785"/>
              <a:ext cx="4294" cy="620380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7" name="Connettore diritto 406">
              <a:extLst>
                <a:ext uri="{FF2B5EF4-FFF2-40B4-BE49-F238E27FC236}">
                  <a16:creationId xmlns:a16="http://schemas.microsoft.com/office/drawing/2014/main" id="{02B1D0B7-F284-4DD5-B53B-7F4DFF9C775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302926" y="771892"/>
              <a:ext cx="0" cy="599956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8" name="Connettore diritto 407">
              <a:extLst>
                <a:ext uri="{FF2B5EF4-FFF2-40B4-BE49-F238E27FC236}">
                  <a16:creationId xmlns:a16="http://schemas.microsoft.com/office/drawing/2014/main" id="{3A8187DB-22B3-473C-82E7-A350A5E4F15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522161" y="766390"/>
              <a:ext cx="0" cy="590667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9" name="Connettore diritto 408">
              <a:extLst>
                <a:ext uri="{FF2B5EF4-FFF2-40B4-BE49-F238E27FC236}">
                  <a16:creationId xmlns:a16="http://schemas.microsoft.com/office/drawing/2014/main" id="{1E62BAFC-BAC3-4EE7-AFD5-FB37062D5CD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746722" y="766390"/>
              <a:ext cx="2596" cy="597119"/>
            </a:xfrm>
            <a:prstGeom prst="line">
              <a:avLst/>
            </a:prstGeom>
            <a:ln w="127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426" name="Connettore 2 425">
            <a:extLst>
              <a:ext uri="{FF2B5EF4-FFF2-40B4-BE49-F238E27FC236}">
                <a16:creationId xmlns:a16="http://schemas.microsoft.com/office/drawing/2014/main" id="{1E909A9A-E203-4A67-8D1D-422F9E42C3C3}"/>
              </a:ext>
            </a:extLst>
          </p:cNvPr>
          <p:cNvCxnSpPr>
            <a:cxnSpLocks/>
          </p:cNvCxnSpPr>
          <p:nvPr/>
        </p:nvCxnSpPr>
        <p:spPr>
          <a:xfrm flipH="1" flipV="1">
            <a:off x="1838088" y="884229"/>
            <a:ext cx="410879" cy="3252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Gruppo 58">
            <a:extLst>
              <a:ext uri="{FF2B5EF4-FFF2-40B4-BE49-F238E27FC236}">
                <a16:creationId xmlns:a16="http://schemas.microsoft.com/office/drawing/2014/main" id="{73CB32FC-C459-4D96-9EAE-39AF8F64E55F}"/>
              </a:ext>
            </a:extLst>
          </p:cNvPr>
          <p:cNvGrpSpPr/>
          <p:nvPr/>
        </p:nvGrpSpPr>
        <p:grpSpPr>
          <a:xfrm>
            <a:off x="2384107" y="5013287"/>
            <a:ext cx="252446" cy="129992"/>
            <a:chOff x="4477923" y="4658511"/>
            <a:chExt cx="331993" cy="192753"/>
          </a:xfrm>
        </p:grpSpPr>
        <p:sp>
          <p:nvSpPr>
            <p:cNvPr id="58" name="Arco 57">
              <a:extLst>
                <a:ext uri="{FF2B5EF4-FFF2-40B4-BE49-F238E27FC236}">
                  <a16:creationId xmlns:a16="http://schemas.microsoft.com/office/drawing/2014/main" id="{6C3BA923-78FC-4D9F-84D5-B3802B83ADD2}"/>
                </a:ext>
              </a:extLst>
            </p:cNvPr>
            <p:cNvSpPr/>
            <p:nvPr/>
          </p:nvSpPr>
          <p:spPr>
            <a:xfrm>
              <a:off x="4477923" y="4677996"/>
              <a:ext cx="174238" cy="173268"/>
            </a:xfrm>
            <a:prstGeom prst="arc">
              <a:avLst>
                <a:gd name="adj1" fmla="val 10959316"/>
                <a:gd name="adj2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29" name="Arco 428">
              <a:extLst>
                <a:ext uri="{FF2B5EF4-FFF2-40B4-BE49-F238E27FC236}">
                  <a16:creationId xmlns:a16="http://schemas.microsoft.com/office/drawing/2014/main" id="{8921FDB3-2C63-48F6-89EA-CAD498265639}"/>
                </a:ext>
              </a:extLst>
            </p:cNvPr>
            <p:cNvSpPr/>
            <p:nvPr/>
          </p:nvSpPr>
          <p:spPr>
            <a:xfrm rot="10800000">
              <a:off x="4635678" y="4658511"/>
              <a:ext cx="174238" cy="173268"/>
            </a:xfrm>
            <a:prstGeom prst="arc">
              <a:avLst>
                <a:gd name="adj1" fmla="val 10959316"/>
                <a:gd name="adj2" fmla="val 0"/>
              </a:avLst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431" name="Gruppo 430">
            <a:extLst>
              <a:ext uri="{FF2B5EF4-FFF2-40B4-BE49-F238E27FC236}">
                <a16:creationId xmlns:a16="http://schemas.microsoft.com/office/drawing/2014/main" id="{288CF90C-FB90-44AC-9CC3-0395DCD3C668}"/>
              </a:ext>
            </a:extLst>
          </p:cNvPr>
          <p:cNvGrpSpPr/>
          <p:nvPr/>
        </p:nvGrpSpPr>
        <p:grpSpPr>
          <a:xfrm>
            <a:off x="11596042" y="4969929"/>
            <a:ext cx="338667" cy="338667"/>
            <a:chOff x="3953933" y="3259666"/>
            <a:chExt cx="338667" cy="338667"/>
          </a:xfrm>
          <a:noFill/>
        </p:grpSpPr>
        <p:sp>
          <p:nvSpPr>
            <p:cNvPr id="433" name="Ovale 432">
              <a:extLst>
                <a:ext uri="{FF2B5EF4-FFF2-40B4-BE49-F238E27FC236}">
                  <a16:creationId xmlns:a16="http://schemas.microsoft.com/office/drawing/2014/main" id="{27F670CC-0353-4DE4-8F30-C873346C3C4A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436" name="Connettore diritto 435">
              <a:extLst>
                <a:ext uri="{FF2B5EF4-FFF2-40B4-BE49-F238E27FC236}">
                  <a16:creationId xmlns:a16="http://schemas.microsoft.com/office/drawing/2014/main" id="{7180123B-FEBF-4731-A9AC-A2DCF0106556}"/>
                </a:ext>
              </a:extLst>
            </p:cNvPr>
            <p:cNvCxnSpPr>
              <a:stCxn id="433" idx="1"/>
              <a:endCxn id="433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7" name="Connettore diritto 436">
              <a:extLst>
                <a:ext uri="{FF2B5EF4-FFF2-40B4-BE49-F238E27FC236}">
                  <a16:creationId xmlns:a16="http://schemas.microsoft.com/office/drawing/2014/main" id="{771DFB05-B25B-49B1-97B4-01D7474EB221}"/>
                </a:ext>
              </a:extLst>
            </p:cNvPr>
            <p:cNvCxnSpPr>
              <a:stCxn id="433" idx="7"/>
              <a:endCxn id="433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8" name="Gruppo 437">
            <a:extLst>
              <a:ext uri="{FF2B5EF4-FFF2-40B4-BE49-F238E27FC236}">
                <a16:creationId xmlns:a16="http://schemas.microsoft.com/office/drawing/2014/main" id="{AE900295-0B46-483D-BD29-562A890A6E8D}"/>
              </a:ext>
            </a:extLst>
          </p:cNvPr>
          <p:cNvGrpSpPr/>
          <p:nvPr/>
        </p:nvGrpSpPr>
        <p:grpSpPr>
          <a:xfrm>
            <a:off x="11119422" y="4975115"/>
            <a:ext cx="338667" cy="338667"/>
            <a:chOff x="3953933" y="3259666"/>
            <a:chExt cx="338667" cy="338667"/>
          </a:xfrm>
          <a:noFill/>
        </p:grpSpPr>
        <p:sp>
          <p:nvSpPr>
            <p:cNvPr id="439" name="Ovale 438">
              <a:extLst>
                <a:ext uri="{FF2B5EF4-FFF2-40B4-BE49-F238E27FC236}">
                  <a16:creationId xmlns:a16="http://schemas.microsoft.com/office/drawing/2014/main" id="{38269892-872A-439F-A63B-B2B8C7A570B9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440" name="Connettore diritto 439">
              <a:extLst>
                <a:ext uri="{FF2B5EF4-FFF2-40B4-BE49-F238E27FC236}">
                  <a16:creationId xmlns:a16="http://schemas.microsoft.com/office/drawing/2014/main" id="{B7086786-9C55-48F9-8C0A-B0EE0F929FBB}"/>
                </a:ext>
              </a:extLst>
            </p:cNvPr>
            <p:cNvCxnSpPr>
              <a:stCxn id="439" idx="1"/>
              <a:endCxn id="439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1" name="Connettore diritto 440">
              <a:extLst>
                <a:ext uri="{FF2B5EF4-FFF2-40B4-BE49-F238E27FC236}">
                  <a16:creationId xmlns:a16="http://schemas.microsoft.com/office/drawing/2014/main" id="{BDB68C35-A98E-4B9E-8B00-02E713E02EAB}"/>
                </a:ext>
              </a:extLst>
            </p:cNvPr>
            <p:cNvCxnSpPr>
              <a:stCxn id="439" idx="7"/>
              <a:endCxn id="439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2" name="Gruppo 441">
            <a:extLst>
              <a:ext uri="{FF2B5EF4-FFF2-40B4-BE49-F238E27FC236}">
                <a16:creationId xmlns:a16="http://schemas.microsoft.com/office/drawing/2014/main" id="{C7FC16EB-69AB-4657-ABD7-343D0CB6805D}"/>
              </a:ext>
            </a:extLst>
          </p:cNvPr>
          <p:cNvGrpSpPr/>
          <p:nvPr/>
        </p:nvGrpSpPr>
        <p:grpSpPr>
          <a:xfrm>
            <a:off x="10634515" y="4969587"/>
            <a:ext cx="338667" cy="338667"/>
            <a:chOff x="3953933" y="3259666"/>
            <a:chExt cx="338667" cy="338667"/>
          </a:xfrm>
          <a:solidFill>
            <a:srgbClr val="FF0000"/>
          </a:solidFill>
        </p:grpSpPr>
        <p:sp>
          <p:nvSpPr>
            <p:cNvPr id="443" name="Ovale 442">
              <a:extLst>
                <a:ext uri="{FF2B5EF4-FFF2-40B4-BE49-F238E27FC236}">
                  <a16:creationId xmlns:a16="http://schemas.microsoft.com/office/drawing/2014/main" id="{B3565A8B-A55F-437E-9D9E-A85C9FA5A570}"/>
                </a:ext>
              </a:extLst>
            </p:cNvPr>
            <p:cNvSpPr/>
            <p:nvPr/>
          </p:nvSpPr>
          <p:spPr>
            <a:xfrm>
              <a:off x="3953933" y="3259666"/>
              <a:ext cx="338667" cy="338667"/>
            </a:xfrm>
            <a:prstGeom prst="ellips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cxnSp>
          <p:nvCxnSpPr>
            <p:cNvPr id="444" name="Connettore diritto 443">
              <a:extLst>
                <a:ext uri="{FF2B5EF4-FFF2-40B4-BE49-F238E27FC236}">
                  <a16:creationId xmlns:a16="http://schemas.microsoft.com/office/drawing/2014/main" id="{BF0B7EDA-9BC9-4B2E-AA35-BB2970C6D598}"/>
                </a:ext>
              </a:extLst>
            </p:cNvPr>
            <p:cNvCxnSpPr>
              <a:stCxn id="443" idx="1"/>
              <a:endCxn id="443" idx="5"/>
            </p:cNvCxnSpPr>
            <p:nvPr/>
          </p:nvCxnSpPr>
          <p:spPr>
            <a:xfrm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5" name="Connettore diritto 444">
              <a:extLst>
                <a:ext uri="{FF2B5EF4-FFF2-40B4-BE49-F238E27FC236}">
                  <a16:creationId xmlns:a16="http://schemas.microsoft.com/office/drawing/2014/main" id="{6621BA09-CC85-471E-BDBF-909D1AF6FF42}"/>
                </a:ext>
              </a:extLst>
            </p:cNvPr>
            <p:cNvCxnSpPr>
              <a:stCxn id="443" idx="7"/>
              <a:endCxn id="443" idx="3"/>
            </p:cNvCxnSpPr>
            <p:nvPr/>
          </p:nvCxnSpPr>
          <p:spPr>
            <a:xfrm flipH="1">
              <a:off x="4003530" y="3309263"/>
              <a:ext cx="239473" cy="239473"/>
            </a:xfrm>
            <a:prstGeom prst="line">
              <a:avLst/>
            </a:prstGeom>
            <a:grpFill/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6" name="CasellaDiTesto 445">
            <a:extLst>
              <a:ext uri="{FF2B5EF4-FFF2-40B4-BE49-F238E27FC236}">
                <a16:creationId xmlns:a16="http://schemas.microsoft.com/office/drawing/2014/main" id="{A83C5141-AA7B-40CA-B407-D09C5C64AA85}"/>
              </a:ext>
            </a:extLst>
          </p:cNvPr>
          <p:cNvSpPr txBox="1"/>
          <p:nvPr/>
        </p:nvSpPr>
        <p:spPr>
          <a:xfrm>
            <a:off x="572268" y="5824359"/>
            <a:ext cx="392082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</a:rPr>
              <a:t>Chiusura del collegamento a triangolo</a:t>
            </a:r>
          </a:p>
        </p:txBody>
      </p:sp>
      <p:sp>
        <p:nvSpPr>
          <p:cNvPr id="416" name="Rettangolo 415">
            <a:extLst>
              <a:ext uri="{FF2B5EF4-FFF2-40B4-BE49-F238E27FC236}">
                <a16:creationId xmlns:a16="http://schemas.microsoft.com/office/drawing/2014/main" id="{DF634E00-3C08-4AD6-A11F-EFF2DE442718}"/>
              </a:ext>
            </a:extLst>
          </p:cNvPr>
          <p:cNvSpPr/>
          <p:nvPr/>
        </p:nvSpPr>
        <p:spPr>
          <a:xfrm>
            <a:off x="9410577" y="4994575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17" name="Rettangolo 416">
            <a:extLst>
              <a:ext uri="{FF2B5EF4-FFF2-40B4-BE49-F238E27FC236}">
                <a16:creationId xmlns:a16="http://schemas.microsoft.com/office/drawing/2014/main" id="{370B6571-A6AD-4CFE-9C57-32EB4FEDF65A}"/>
              </a:ext>
            </a:extLst>
          </p:cNvPr>
          <p:cNvSpPr/>
          <p:nvPr/>
        </p:nvSpPr>
        <p:spPr>
          <a:xfrm>
            <a:off x="7915088" y="4983973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18" name="Rettangolo 417">
            <a:extLst>
              <a:ext uri="{FF2B5EF4-FFF2-40B4-BE49-F238E27FC236}">
                <a16:creationId xmlns:a16="http://schemas.microsoft.com/office/drawing/2014/main" id="{0A18007A-EE84-46E9-BB29-7FAC0E8C10EB}"/>
              </a:ext>
            </a:extLst>
          </p:cNvPr>
          <p:cNvSpPr/>
          <p:nvPr/>
        </p:nvSpPr>
        <p:spPr>
          <a:xfrm>
            <a:off x="7372475" y="4983355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19" name="Rettangolo 418">
            <a:extLst>
              <a:ext uri="{FF2B5EF4-FFF2-40B4-BE49-F238E27FC236}">
                <a16:creationId xmlns:a16="http://schemas.microsoft.com/office/drawing/2014/main" id="{022C6986-18CA-4931-A37B-7846E2A29723}"/>
              </a:ext>
            </a:extLst>
          </p:cNvPr>
          <p:cNvSpPr/>
          <p:nvPr/>
        </p:nvSpPr>
        <p:spPr>
          <a:xfrm>
            <a:off x="6906426" y="4985464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20" name="Rettangolo 419">
            <a:extLst>
              <a:ext uri="{FF2B5EF4-FFF2-40B4-BE49-F238E27FC236}">
                <a16:creationId xmlns:a16="http://schemas.microsoft.com/office/drawing/2014/main" id="{DAEC429D-8529-4D4C-9BF2-12CBAD0882CF}"/>
              </a:ext>
            </a:extLst>
          </p:cNvPr>
          <p:cNvSpPr/>
          <p:nvPr/>
        </p:nvSpPr>
        <p:spPr>
          <a:xfrm>
            <a:off x="4096506" y="3526417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21" name="Rettangolo 420">
            <a:extLst>
              <a:ext uri="{FF2B5EF4-FFF2-40B4-BE49-F238E27FC236}">
                <a16:creationId xmlns:a16="http://schemas.microsoft.com/office/drawing/2014/main" id="{50D66E3F-E23D-4599-A635-F2F73B93E0EF}"/>
              </a:ext>
            </a:extLst>
          </p:cNvPr>
          <p:cNvSpPr/>
          <p:nvPr/>
        </p:nvSpPr>
        <p:spPr>
          <a:xfrm>
            <a:off x="2591237" y="3517656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22" name="Rettangolo 421">
            <a:extLst>
              <a:ext uri="{FF2B5EF4-FFF2-40B4-BE49-F238E27FC236}">
                <a16:creationId xmlns:a16="http://schemas.microsoft.com/office/drawing/2014/main" id="{4F086B30-E61C-4C4A-829C-A5A5C9358092}"/>
              </a:ext>
            </a:extLst>
          </p:cNvPr>
          <p:cNvSpPr/>
          <p:nvPr/>
        </p:nvSpPr>
        <p:spPr>
          <a:xfrm>
            <a:off x="408921" y="3517678"/>
            <a:ext cx="262466" cy="1524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24" name="Rettangolo 423">
            <a:extLst>
              <a:ext uri="{FF2B5EF4-FFF2-40B4-BE49-F238E27FC236}">
                <a16:creationId xmlns:a16="http://schemas.microsoft.com/office/drawing/2014/main" id="{A2C57D95-3646-416B-9E43-37CCAF7C40AC}"/>
              </a:ext>
            </a:extLst>
          </p:cNvPr>
          <p:cNvSpPr/>
          <p:nvPr/>
        </p:nvSpPr>
        <p:spPr>
          <a:xfrm>
            <a:off x="10225811" y="4989572"/>
            <a:ext cx="169332" cy="1524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24732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4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4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" fill="hold"/>
                                        <p:tgtEl>
                                          <p:spTgt spid="3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3" dur="500"/>
                                        <p:tgtEl>
                                          <p:spTgt spid="4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4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457" grpId="0" animBg="1"/>
      <p:bldP spid="457" grpId="1" animBg="1"/>
      <p:bldP spid="446" grpId="0" animBg="1"/>
      <p:bldP spid="416" grpId="0" animBg="1"/>
      <p:bldP spid="417" grpId="0" animBg="1"/>
      <p:bldP spid="418" grpId="0" animBg="1"/>
      <p:bldP spid="419" grpId="0" animBg="1"/>
      <p:bldP spid="419" grpId="1" animBg="1"/>
      <p:bldP spid="420" grpId="0" animBg="1"/>
      <p:bldP spid="420" grpId="1" animBg="1"/>
      <p:bldP spid="421" grpId="0" animBg="1"/>
      <p:bldP spid="422" grpId="0" animBg="1"/>
      <p:bldP spid="424" grpId="0" animBg="1"/>
      <p:bldP spid="424" grpId="1" animBg="1"/>
    </p:bld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206</Words>
  <Application>Microsoft Office PowerPoint</Application>
  <PresentationFormat>Widescreen</PresentationFormat>
  <Paragraphs>112</Paragraphs>
  <Slides>11</Slides>
  <Notes>1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Tema di Office</vt:lpstr>
      <vt:lpstr>Corso di «Controllo di Macchine ed Azionamenti Elettrici»</vt:lpstr>
      <vt:lpstr>Azionamenti in logica cablata</vt:lpstr>
      <vt:lpstr>Componenti di protezione utilizzati per la logica cablata</vt:lpstr>
      <vt:lpstr>Componenti di segnalamento e comando utilizzati per la logica cablata</vt:lpstr>
      <vt:lpstr>Componenti di segnalamento e comando utilizzati per la logica cablata</vt:lpstr>
      <vt:lpstr>Schema marcia-arresto di un motore asincrono trifase</vt:lpstr>
      <vt:lpstr>Presentazione standard di PowerPoint</vt:lpstr>
      <vt:lpstr>Schema inversione di marcia di un motore asincrono trifase</vt:lpstr>
      <vt:lpstr>Presentazione standard di PowerPoint</vt:lpstr>
      <vt:lpstr>Schema per l’avviamento stella-triangolo di un motore asincrono trifase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Corso di «Controllo di Macchine ed Azionamenti Elettrici»</dc:title>
  <dc:creator>LUIGI PIO DI NOIA</dc:creator>
  <cp:lastModifiedBy>LUIGI PIO DI NOIA</cp:lastModifiedBy>
  <cp:revision>2</cp:revision>
  <dcterms:created xsi:type="dcterms:W3CDTF">2019-12-08T11:30:18Z</dcterms:created>
  <dcterms:modified xsi:type="dcterms:W3CDTF">2019-12-08T13:48:14Z</dcterms:modified>
</cp:coreProperties>
</file>