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Lst>
  <p:sldSz cx="13004800" cy="97536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ctr" defTabSz="584200" rtl="0" fontAlgn="auto" latinLnBrk="0" hangingPunct="0">
      <a:lnSpc>
        <a:spcPct val="100000"/>
      </a:lnSpc>
      <a:spcBef>
        <a:spcPts val="0"/>
      </a:spcBef>
      <a:spcAft>
        <a:spcPts val="0"/>
      </a:spcAft>
      <a:buClrTx/>
      <a:buSzTx/>
      <a:buFontTx/>
      <a:buNone/>
      <a:tabLst/>
      <a:defRPr b="0" baseline="0" cap="none" i="0" spc="0" strike="noStrike" sz="3800" u="none" kumimoji="0" normalizeH="0">
        <a:ln>
          <a:noFill/>
        </a:ln>
        <a:solidFill>
          <a:srgbClr val="FFFFFF"/>
        </a:solidFill>
        <a:effectLst/>
        <a:uFillTx/>
        <a:latin typeface="+mn-lt"/>
        <a:ea typeface="+mn-ea"/>
        <a:cs typeface="+mn-cs"/>
        <a:sym typeface="Helvetica Light"/>
      </a:defRPr>
    </a:lvl1pPr>
    <a:lvl2pPr marL="0" marR="0" indent="228600" algn="ctr" defTabSz="584200" rtl="0" fontAlgn="auto" latinLnBrk="0" hangingPunct="0">
      <a:lnSpc>
        <a:spcPct val="100000"/>
      </a:lnSpc>
      <a:spcBef>
        <a:spcPts val="0"/>
      </a:spcBef>
      <a:spcAft>
        <a:spcPts val="0"/>
      </a:spcAft>
      <a:buClrTx/>
      <a:buSzTx/>
      <a:buFontTx/>
      <a:buNone/>
      <a:tabLst/>
      <a:defRPr b="0" baseline="0" cap="none" i="0" spc="0" strike="noStrike" sz="3800" u="none" kumimoji="0" normalizeH="0">
        <a:ln>
          <a:noFill/>
        </a:ln>
        <a:solidFill>
          <a:srgbClr val="FFFFFF"/>
        </a:solidFill>
        <a:effectLst/>
        <a:uFillTx/>
        <a:latin typeface="+mn-lt"/>
        <a:ea typeface="+mn-ea"/>
        <a:cs typeface="+mn-cs"/>
        <a:sym typeface="Helvetica Light"/>
      </a:defRPr>
    </a:lvl2pPr>
    <a:lvl3pPr marL="0" marR="0" indent="457200" algn="ctr" defTabSz="584200" rtl="0" fontAlgn="auto" latinLnBrk="0" hangingPunct="0">
      <a:lnSpc>
        <a:spcPct val="100000"/>
      </a:lnSpc>
      <a:spcBef>
        <a:spcPts val="0"/>
      </a:spcBef>
      <a:spcAft>
        <a:spcPts val="0"/>
      </a:spcAft>
      <a:buClrTx/>
      <a:buSzTx/>
      <a:buFontTx/>
      <a:buNone/>
      <a:tabLst/>
      <a:defRPr b="0" baseline="0" cap="none" i="0" spc="0" strike="noStrike" sz="3800" u="none" kumimoji="0" normalizeH="0">
        <a:ln>
          <a:noFill/>
        </a:ln>
        <a:solidFill>
          <a:srgbClr val="FFFFFF"/>
        </a:solidFill>
        <a:effectLst/>
        <a:uFillTx/>
        <a:latin typeface="+mn-lt"/>
        <a:ea typeface="+mn-ea"/>
        <a:cs typeface="+mn-cs"/>
        <a:sym typeface="Helvetica Light"/>
      </a:defRPr>
    </a:lvl3pPr>
    <a:lvl4pPr marL="0" marR="0" indent="685800" algn="ctr" defTabSz="584200" rtl="0" fontAlgn="auto" latinLnBrk="0" hangingPunct="0">
      <a:lnSpc>
        <a:spcPct val="100000"/>
      </a:lnSpc>
      <a:spcBef>
        <a:spcPts val="0"/>
      </a:spcBef>
      <a:spcAft>
        <a:spcPts val="0"/>
      </a:spcAft>
      <a:buClrTx/>
      <a:buSzTx/>
      <a:buFontTx/>
      <a:buNone/>
      <a:tabLst/>
      <a:defRPr b="0" baseline="0" cap="none" i="0" spc="0" strike="noStrike" sz="3800" u="none" kumimoji="0" normalizeH="0">
        <a:ln>
          <a:noFill/>
        </a:ln>
        <a:solidFill>
          <a:srgbClr val="FFFFFF"/>
        </a:solidFill>
        <a:effectLst/>
        <a:uFillTx/>
        <a:latin typeface="+mn-lt"/>
        <a:ea typeface="+mn-ea"/>
        <a:cs typeface="+mn-cs"/>
        <a:sym typeface="Helvetica Light"/>
      </a:defRPr>
    </a:lvl4pPr>
    <a:lvl5pPr marL="0" marR="0" indent="914400" algn="ctr" defTabSz="584200" rtl="0" fontAlgn="auto" latinLnBrk="0" hangingPunct="0">
      <a:lnSpc>
        <a:spcPct val="100000"/>
      </a:lnSpc>
      <a:spcBef>
        <a:spcPts val="0"/>
      </a:spcBef>
      <a:spcAft>
        <a:spcPts val="0"/>
      </a:spcAft>
      <a:buClrTx/>
      <a:buSzTx/>
      <a:buFontTx/>
      <a:buNone/>
      <a:tabLst/>
      <a:defRPr b="0" baseline="0" cap="none" i="0" spc="0" strike="noStrike" sz="3800" u="none" kumimoji="0" normalizeH="0">
        <a:ln>
          <a:noFill/>
        </a:ln>
        <a:solidFill>
          <a:srgbClr val="FFFFFF"/>
        </a:solidFill>
        <a:effectLst/>
        <a:uFillTx/>
        <a:latin typeface="+mn-lt"/>
        <a:ea typeface="+mn-ea"/>
        <a:cs typeface="+mn-cs"/>
        <a:sym typeface="Helvetica Light"/>
      </a:defRPr>
    </a:lvl5pPr>
    <a:lvl6pPr marL="0" marR="0" indent="1143000" algn="ctr" defTabSz="584200" rtl="0" fontAlgn="auto" latinLnBrk="0" hangingPunct="0">
      <a:lnSpc>
        <a:spcPct val="100000"/>
      </a:lnSpc>
      <a:spcBef>
        <a:spcPts val="0"/>
      </a:spcBef>
      <a:spcAft>
        <a:spcPts val="0"/>
      </a:spcAft>
      <a:buClrTx/>
      <a:buSzTx/>
      <a:buFontTx/>
      <a:buNone/>
      <a:tabLst/>
      <a:defRPr b="0" baseline="0" cap="none" i="0" spc="0" strike="noStrike" sz="3800" u="none" kumimoji="0" normalizeH="0">
        <a:ln>
          <a:noFill/>
        </a:ln>
        <a:solidFill>
          <a:srgbClr val="FFFFFF"/>
        </a:solidFill>
        <a:effectLst/>
        <a:uFillTx/>
        <a:latin typeface="+mn-lt"/>
        <a:ea typeface="+mn-ea"/>
        <a:cs typeface="+mn-cs"/>
        <a:sym typeface="Helvetica Light"/>
      </a:defRPr>
    </a:lvl6pPr>
    <a:lvl7pPr marL="0" marR="0" indent="1371600" algn="ctr" defTabSz="584200" rtl="0" fontAlgn="auto" latinLnBrk="0" hangingPunct="0">
      <a:lnSpc>
        <a:spcPct val="100000"/>
      </a:lnSpc>
      <a:spcBef>
        <a:spcPts val="0"/>
      </a:spcBef>
      <a:spcAft>
        <a:spcPts val="0"/>
      </a:spcAft>
      <a:buClrTx/>
      <a:buSzTx/>
      <a:buFontTx/>
      <a:buNone/>
      <a:tabLst/>
      <a:defRPr b="0" baseline="0" cap="none" i="0" spc="0" strike="noStrike" sz="3800" u="none" kumimoji="0" normalizeH="0">
        <a:ln>
          <a:noFill/>
        </a:ln>
        <a:solidFill>
          <a:srgbClr val="FFFFFF"/>
        </a:solidFill>
        <a:effectLst/>
        <a:uFillTx/>
        <a:latin typeface="+mn-lt"/>
        <a:ea typeface="+mn-ea"/>
        <a:cs typeface="+mn-cs"/>
        <a:sym typeface="Helvetica Light"/>
      </a:defRPr>
    </a:lvl7pPr>
    <a:lvl8pPr marL="0" marR="0" indent="1600200" algn="ctr" defTabSz="584200" rtl="0" fontAlgn="auto" latinLnBrk="0" hangingPunct="0">
      <a:lnSpc>
        <a:spcPct val="100000"/>
      </a:lnSpc>
      <a:spcBef>
        <a:spcPts val="0"/>
      </a:spcBef>
      <a:spcAft>
        <a:spcPts val="0"/>
      </a:spcAft>
      <a:buClrTx/>
      <a:buSzTx/>
      <a:buFontTx/>
      <a:buNone/>
      <a:tabLst/>
      <a:defRPr b="0" baseline="0" cap="none" i="0" spc="0" strike="noStrike" sz="3800" u="none" kumimoji="0" normalizeH="0">
        <a:ln>
          <a:noFill/>
        </a:ln>
        <a:solidFill>
          <a:srgbClr val="FFFFFF"/>
        </a:solidFill>
        <a:effectLst/>
        <a:uFillTx/>
        <a:latin typeface="+mn-lt"/>
        <a:ea typeface="+mn-ea"/>
        <a:cs typeface="+mn-cs"/>
        <a:sym typeface="Helvetica Light"/>
      </a:defRPr>
    </a:lvl8pPr>
    <a:lvl9pPr marL="0" marR="0" indent="1828800" algn="ctr" defTabSz="584200" rtl="0" fontAlgn="auto" latinLnBrk="0" hangingPunct="0">
      <a:lnSpc>
        <a:spcPct val="100000"/>
      </a:lnSpc>
      <a:spcBef>
        <a:spcPts val="0"/>
      </a:spcBef>
      <a:spcAft>
        <a:spcPts val="0"/>
      </a:spcAft>
      <a:buClrTx/>
      <a:buSzTx/>
      <a:buFontTx/>
      <a:buNone/>
      <a:tabLst/>
      <a:defRPr b="0" baseline="0" cap="none" i="0" spc="0" strike="noStrike" sz="3800" u="none" kumimoji="0" normalizeH="0">
        <a:ln>
          <a:noFill/>
        </a:ln>
        <a:solidFill>
          <a:srgbClr val="FFFFFF"/>
        </a:solidFill>
        <a:effectLst/>
        <a:uFillTx/>
        <a:latin typeface="+mn-lt"/>
        <a:ea typeface="+mn-ea"/>
        <a:cs typeface="+mn-cs"/>
        <a:sym typeface="Helvetica Light"/>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FFFFFF"/>
        </a:fontRef>
        <a:srgbClr val="FFFFFF"/>
      </a:tcTxStyle>
      <a:tcStyle>
        <a:tcBdr>
          <a:left>
            <a:ln w="12700" cap="flat">
              <a:solidFill>
                <a:srgbClr val="B4B4B4"/>
              </a:solidFill>
              <a:prstDash val="solid"/>
              <a:miter lim="400000"/>
            </a:ln>
          </a:left>
          <a:right>
            <a:ln w="12700" cap="flat">
              <a:solidFill>
                <a:srgbClr val="B4B4B4"/>
              </a:solidFill>
              <a:prstDash val="solid"/>
              <a:miter lim="400000"/>
            </a:ln>
          </a:right>
          <a:top>
            <a:ln w="12700" cap="flat">
              <a:solidFill>
                <a:srgbClr val="B4B4B4"/>
              </a:solidFill>
              <a:prstDash val="solid"/>
              <a:miter lim="400000"/>
            </a:ln>
          </a:top>
          <a:bottom>
            <a:ln w="12700" cap="flat">
              <a:solidFill>
                <a:srgbClr val="B4B4B4"/>
              </a:solidFill>
              <a:prstDash val="solid"/>
              <a:miter lim="400000"/>
            </a:ln>
          </a:bottom>
          <a:insideH>
            <a:ln w="12700" cap="flat">
              <a:solidFill>
                <a:srgbClr val="B4B4B4"/>
              </a:solidFill>
              <a:prstDash val="solid"/>
              <a:miter lim="400000"/>
            </a:ln>
          </a:insideH>
          <a:insideV>
            <a:ln w="12700" cap="flat">
              <a:solidFill>
                <a:srgbClr val="B4B4B4"/>
              </a:solidFill>
              <a:prstDash val="solid"/>
              <a:miter lim="400000"/>
            </a:ln>
          </a:insideV>
        </a:tcBdr>
        <a:fill>
          <a:noFill/>
        </a:fill>
      </a:tcStyle>
    </a:wholeTbl>
    <a:band2H>
      <a:tcTxStyle b="def" i="def"/>
      <a:tcStyle>
        <a:tcBdr/>
        <a:fill>
          <a:solidFill>
            <a:srgbClr val="797A7C">
              <a:alpha val="30000"/>
            </a:srgbClr>
          </a:solidFill>
        </a:fill>
      </a:tcStyle>
    </a:band2H>
    <a:firstCol>
      <a:tcTxStyle b="off" i="off">
        <a:fontRef idx="minor">
          <a:srgbClr val="FFFFFF"/>
        </a:fontRef>
        <a:srgbClr val="FFFFFF"/>
      </a:tcTxStyle>
      <a:tcStyle>
        <a:tcBdr>
          <a:left>
            <a:ln w="12700" cap="flat">
              <a:solidFill>
                <a:srgbClr val="B4B4B4"/>
              </a:solidFill>
              <a:prstDash val="solid"/>
              <a:miter lim="400000"/>
            </a:ln>
          </a:left>
          <a:right>
            <a:ln w="12700" cap="flat">
              <a:solidFill>
                <a:srgbClr val="B4B4B4"/>
              </a:solidFill>
              <a:prstDash val="solid"/>
              <a:miter lim="400000"/>
            </a:ln>
          </a:right>
          <a:top>
            <a:ln w="12700" cap="flat">
              <a:solidFill>
                <a:srgbClr val="B4B4B4"/>
              </a:solidFill>
              <a:prstDash val="solid"/>
              <a:miter lim="400000"/>
            </a:ln>
          </a:top>
          <a:bottom>
            <a:ln w="12700" cap="flat">
              <a:solidFill>
                <a:srgbClr val="B4B4B4"/>
              </a:solidFill>
              <a:prstDash val="solid"/>
              <a:miter lim="400000"/>
            </a:ln>
          </a:bottom>
          <a:insideH>
            <a:ln w="12700" cap="flat">
              <a:solidFill>
                <a:srgbClr val="B4B4B4"/>
              </a:solidFill>
              <a:prstDash val="solid"/>
              <a:miter lim="400000"/>
            </a:ln>
          </a:insideH>
          <a:insideV>
            <a:ln w="12700" cap="flat">
              <a:solidFill>
                <a:srgbClr val="B4B4B4"/>
              </a:solidFill>
              <a:prstDash val="solid"/>
              <a:miter lim="400000"/>
            </a:ln>
          </a:insideV>
        </a:tcBdr>
        <a:fill>
          <a:solidFill>
            <a:srgbClr val="0F5F0C"/>
          </a:solidFill>
        </a:fill>
      </a:tcStyle>
    </a:firstCol>
    <a:lastRow>
      <a:tcTxStyle b="off" i="off">
        <a:fontRef idx="minor">
          <a:srgbClr val="FFFFFF"/>
        </a:fontRef>
        <a:srgbClr val="FFFFFF"/>
      </a:tcTxStyle>
      <a:tcStyle>
        <a:tcBdr>
          <a:left>
            <a:ln w="12700" cap="flat">
              <a:solidFill>
                <a:srgbClr val="B4B4B4"/>
              </a:solidFill>
              <a:prstDash val="solid"/>
              <a:miter lim="400000"/>
            </a:ln>
          </a:left>
          <a:right>
            <a:ln w="12700" cap="flat">
              <a:solidFill>
                <a:srgbClr val="B4B4B4"/>
              </a:solidFill>
              <a:prstDash val="solid"/>
              <a:miter lim="400000"/>
            </a:ln>
          </a:right>
          <a:top>
            <a:ln w="12700" cap="flat">
              <a:solidFill>
                <a:srgbClr val="B4B4B4"/>
              </a:solidFill>
              <a:prstDash val="solid"/>
              <a:miter lim="400000"/>
            </a:ln>
          </a:top>
          <a:bottom>
            <a:ln w="12700" cap="flat">
              <a:solidFill>
                <a:srgbClr val="B4B4B4"/>
              </a:solidFill>
              <a:prstDash val="solid"/>
              <a:miter lim="400000"/>
            </a:ln>
          </a:bottom>
          <a:insideH>
            <a:ln w="12700" cap="flat">
              <a:solidFill>
                <a:srgbClr val="B4B4B4"/>
              </a:solidFill>
              <a:prstDash val="solid"/>
              <a:miter lim="400000"/>
            </a:ln>
          </a:insideH>
          <a:insideV>
            <a:ln w="12700" cap="flat">
              <a:solidFill>
                <a:srgbClr val="B4B4B4"/>
              </a:solidFill>
              <a:prstDash val="solid"/>
              <a:miter lim="400000"/>
            </a:ln>
          </a:insideV>
        </a:tcBdr>
        <a:fill>
          <a:solidFill>
            <a:srgbClr val="0365C0"/>
          </a:solidFill>
        </a:fill>
      </a:tcStyle>
    </a:lastRow>
    <a:firstRow>
      <a:tcTxStyle b="off" i="off">
        <a:fontRef idx="minor">
          <a:srgbClr val="FFFFFF"/>
        </a:fontRef>
        <a:srgbClr val="FFFFFF"/>
      </a:tcTxStyle>
      <a:tcStyle>
        <a:tcBdr>
          <a:left>
            <a:ln w="12700" cap="flat">
              <a:solidFill>
                <a:srgbClr val="B4B4B4"/>
              </a:solidFill>
              <a:prstDash val="solid"/>
              <a:miter lim="400000"/>
            </a:ln>
          </a:left>
          <a:right>
            <a:ln w="12700" cap="flat">
              <a:solidFill>
                <a:srgbClr val="B4B4B4"/>
              </a:solidFill>
              <a:prstDash val="solid"/>
              <a:miter lim="400000"/>
            </a:ln>
          </a:right>
          <a:top>
            <a:ln w="12700" cap="flat">
              <a:solidFill>
                <a:srgbClr val="B4B4B4"/>
              </a:solidFill>
              <a:prstDash val="solid"/>
              <a:miter lim="400000"/>
            </a:ln>
          </a:top>
          <a:bottom>
            <a:ln w="12700" cap="flat">
              <a:solidFill>
                <a:srgbClr val="B4B4B4"/>
              </a:solidFill>
              <a:prstDash val="solid"/>
              <a:miter lim="400000"/>
            </a:ln>
          </a:bottom>
          <a:insideH>
            <a:ln w="12700" cap="flat">
              <a:solidFill>
                <a:srgbClr val="B4B4B4"/>
              </a:solidFill>
              <a:prstDash val="solid"/>
              <a:miter lim="400000"/>
            </a:ln>
          </a:insideH>
          <a:insideV>
            <a:ln w="12700" cap="flat">
              <a:solidFill>
                <a:srgbClr val="B4B4B4"/>
              </a:solidFill>
              <a:prstDash val="solid"/>
              <a:miter lim="400000"/>
            </a:ln>
          </a:insideV>
        </a:tcBdr>
        <a:fill>
          <a:solidFill>
            <a:srgbClr val="0365C0"/>
          </a:solidFill>
        </a:fill>
      </a:tcStyle>
    </a:firstRow>
  </a:tblStyle>
  <a:tblStyle styleId="{C7B018BB-80A7-4F77-B60F-C8B233D01FF8}" styleName="">
    <a:tblBg/>
    <a:wholeTbl>
      <a:tcTxStyle b="off" i="off">
        <a:fontRef idx="minor">
          <a:srgbClr val="FFFFFF"/>
        </a:fontRef>
        <a:srgbClr val="FFFFFF"/>
      </a:tcTxStyle>
      <a:tcStyle>
        <a:tcBdr>
          <a:left>
            <a:ln w="12700" cap="flat">
              <a:solidFill>
                <a:srgbClr val="CBCBCB"/>
              </a:solidFill>
              <a:prstDash val="solid"/>
              <a:miter lim="400000"/>
            </a:ln>
          </a:left>
          <a:right>
            <a:ln w="12700" cap="flat">
              <a:solidFill>
                <a:srgbClr val="CBCBCB"/>
              </a:solidFill>
              <a:prstDash val="solid"/>
              <a:miter lim="400000"/>
            </a:ln>
          </a:right>
          <a:top>
            <a:ln w="12700" cap="flat">
              <a:solidFill>
                <a:srgbClr val="CBCBCB"/>
              </a:solidFill>
              <a:prstDash val="solid"/>
              <a:miter lim="400000"/>
            </a:ln>
          </a:top>
          <a:bottom>
            <a:ln w="12700" cap="flat">
              <a:solidFill>
                <a:srgbClr val="CBCBCB"/>
              </a:solidFill>
              <a:prstDash val="solid"/>
              <a:miter lim="400000"/>
            </a:ln>
          </a:bottom>
          <a:insideH>
            <a:ln w="12700" cap="flat">
              <a:solidFill>
                <a:srgbClr val="CBCBCB"/>
              </a:solidFill>
              <a:prstDash val="solid"/>
              <a:miter lim="400000"/>
            </a:ln>
          </a:insideH>
          <a:insideV>
            <a:ln w="12700" cap="flat">
              <a:solidFill>
                <a:srgbClr val="CBCBCB"/>
              </a:solidFill>
              <a:prstDash val="solid"/>
              <a:miter lim="400000"/>
            </a:ln>
          </a:insideV>
        </a:tcBdr>
        <a:fill>
          <a:noFill/>
        </a:fill>
      </a:tcStyle>
    </a:wholeTbl>
    <a:band2H>
      <a:tcTxStyle b="def" i="def"/>
      <a:tcStyle>
        <a:tcBdr/>
        <a:fill>
          <a:solidFill>
            <a:srgbClr val="87CED4">
              <a:alpha val="20000"/>
            </a:srgbClr>
          </a:solidFill>
        </a:fill>
      </a:tcStyle>
    </a:band2H>
    <a:firstCol>
      <a:tcTxStyle b="off" i="off">
        <a:fontRef idx="minor">
          <a:srgbClr val="FFFFFF"/>
        </a:fontRef>
        <a:srgbClr val="FFFFFF"/>
      </a:tcTxStyle>
      <a:tcStyle>
        <a:tcBdr>
          <a:left>
            <a:ln w="12700" cap="flat">
              <a:solidFill>
                <a:srgbClr val="CBCBCB"/>
              </a:solidFill>
              <a:prstDash val="solid"/>
              <a:miter lim="400000"/>
            </a:ln>
          </a:left>
          <a:right>
            <a:ln w="12700" cap="flat">
              <a:solidFill>
                <a:srgbClr val="CBCBCB"/>
              </a:solidFill>
              <a:prstDash val="solid"/>
              <a:miter lim="400000"/>
            </a:ln>
          </a:right>
          <a:top>
            <a:ln w="12700" cap="flat">
              <a:solidFill>
                <a:srgbClr val="CBCBCB"/>
              </a:solidFill>
              <a:prstDash val="solid"/>
              <a:miter lim="400000"/>
            </a:ln>
          </a:top>
          <a:bottom>
            <a:ln w="12700" cap="flat">
              <a:solidFill>
                <a:srgbClr val="CBCBCB"/>
              </a:solidFill>
              <a:prstDash val="solid"/>
              <a:miter lim="400000"/>
            </a:ln>
          </a:bottom>
          <a:insideH>
            <a:ln w="12700" cap="flat">
              <a:solidFill>
                <a:srgbClr val="CBCBCB"/>
              </a:solidFill>
              <a:prstDash val="solid"/>
              <a:miter lim="400000"/>
            </a:ln>
          </a:insideH>
          <a:insideV>
            <a:ln w="12700" cap="flat">
              <a:solidFill>
                <a:srgbClr val="CBCBCB"/>
              </a:solidFill>
              <a:prstDash val="solid"/>
              <a:miter lim="400000"/>
            </a:ln>
          </a:insideV>
        </a:tcBdr>
        <a:fill>
          <a:solidFill>
            <a:srgbClr val="398CCE"/>
          </a:solidFill>
        </a:fill>
      </a:tcStyle>
    </a:firstCol>
    <a:lastRow>
      <a:tcTxStyle b="off" i="off">
        <a:fontRef idx="minor">
          <a:srgbClr val="FFFFFF"/>
        </a:fontRef>
        <a:srgbClr val="FFFFFF"/>
      </a:tcTxStyle>
      <a:tcStyle>
        <a:tcBdr>
          <a:left>
            <a:ln w="12700" cap="flat">
              <a:solidFill>
                <a:srgbClr val="CBCBCB"/>
              </a:solidFill>
              <a:prstDash val="solid"/>
              <a:miter lim="400000"/>
            </a:ln>
          </a:left>
          <a:right>
            <a:ln w="12700" cap="flat">
              <a:solidFill>
                <a:srgbClr val="CBCBCB"/>
              </a:solidFill>
              <a:prstDash val="solid"/>
              <a:miter lim="400000"/>
            </a:ln>
          </a:right>
          <a:top>
            <a:ln w="25400" cap="flat">
              <a:solidFill>
                <a:srgbClr val="CBCBCB"/>
              </a:solidFill>
              <a:prstDash val="solid"/>
              <a:miter lim="400000"/>
            </a:ln>
          </a:top>
          <a:bottom>
            <a:ln w="12700" cap="flat">
              <a:solidFill>
                <a:srgbClr val="CBCBCB"/>
              </a:solidFill>
              <a:prstDash val="solid"/>
              <a:miter lim="400000"/>
            </a:ln>
          </a:bottom>
          <a:insideH>
            <a:ln w="12700" cap="flat">
              <a:solidFill>
                <a:srgbClr val="CBCBCB"/>
              </a:solidFill>
              <a:prstDash val="solid"/>
              <a:miter lim="400000"/>
            </a:ln>
          </a:insideH>
          <a:insideV>
            <a:ln w="12700" cap="flat">
              <a:solidFill>
                <a:srgbClr val="CBCBCB"/>
              </a:solidFill>
              <a:prstDash val="solid"/>
              <a:miter lim="400000"/>
            </a:ln>
          </a:insideV>
        </a:tcBdr>
        <a:fill>
          <a:noFill/>
        </a:fill>
      </a:tcStyle>
    </a:lastRow>
    <a:firstRow>
      <a:tcTxStyle b="off" i="off">
        <a:fontRef idx="minor">
          <a:srgbClr val="FFFFFF"/>
        </a:fontRef>
        <a:srgbClr val="FFFFFF"/>
      </a:tcTxStyle>
      <a:tcStyle>
        <a:tcBdr>
          <a:left>
            <a:ln w="12700" cap="flat">
              <a:solidFill>
                <a:srgbClr val="CBCBCB"/>
              </a:solidFill>
              <a:prstDash val="solid"/>
              <a:miter lim="400000"/>
            </a:ln>
          </a:left>
          <a:right>
            <a:ln w="12700" cap="flat">
              <a:solidFill>
                <a:srgbClr val="CBCBCB"/>
              </a:solidFill>
              <a:prstDash val="solid"/>
              <a:miter lim="400000"/>
            </a:ln>
          </a:right>
          <a:top>
            <a:ln w="12700" cap="flat">
              <a:solidFill>
                <a:srgbClr val="CBCBCB"/>
              </a:solidFill>
              <a:prstDash val="solid"/>
              <a:miter lim="400000"/>
            </a:ln>
          </a:top>
          <a:bottom>
            <a:ln w="12700" cap="flat">
              <a:solidFill>
                <a:srgbClr val="CBCBCB"/>
              </a:solidFill>
              <a:prstDash val="solid"/>
              <a:miter lim="400000"/>
            </a:ln>
          </a:bottom>
          <a:insideH>
            <a:ln w="12700" cap="flat">
              <a:solidFill>
                <a:srgbClr val="CBCBCB"/>
              </a:solidFill>
              <a:prstDash val="solid"/>
              <a:miter lim="400000"/>
            </a:ln>
          </a:insideH>
          <a:insideV>
            <a:ln w="12700" cap="flat">
              <a:solidFill>
                <a:srgbClr val="CBCBCB"/>
              </a:solidFill>
              <a:prstDash val="solid"/>
              <a:miter lim="400000"/>
            </a:ln>
          </a:insideV>
        </a:tcBdr>
        <a:fill>
          <a:solidFill>
            <a:srgbClr val="0365C0"/>
          </a:solidFill>
        </a:fill>
      </a:tcStyle>
    </a:firstRow>
  </a:tblStyle>
  <a:tblStyle styleId="{EEE7283C-3CF3-47DC-8721-378D4A62B228}" styleName="">
    <a:tblBg/>
    <a:wholeTbl>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929292"/>
              </a:solidFill>
              <a:prstDash val="solid"/>
              <a:miter lim="400000"/>
            </a:ln>
          </a:top>
          <a:bottom>
            <a:ln w="12700" cap="flat">
              <a:solidFill>
                <a:srgbClr val="929292"/>
              </a:solidFill>
              <a:prstDash val="solid"/>
              <a:miter lim="400000"/>
            </a:ln>
          </a:bottom>
          <a:insideH>
            <a:ln w="12700" cap="flat">
              <a:solidFill>
                <a:srgbClr val="929292"/>
              </a:solidFill>
              <a:prstDash val="solid"/>
              <a:miter lim="400000"/>
            </a:ln>
          </a:insideH>
          <a:insideV>
            <a:ln w="12700" cap="flat">
              <a:noFill/>
              <a:miter lim="400000"/>
            </a:ln>
          </a:insideV>
        </a:tcBdr>
        <a:fill>
          <a:noFill/>
        </a:fill>
      </a:tcStyle>
    </a:wholeTbl>
    <a:band2H>
      <a:tcTxStyle b="def" i="def"/>
      <a:tcStyle>
        <a:tcBdr/>
        <a:fill>
          <a:solidFill>
            <a:srgbClr val="5DC123">
              <a:alpha val="19000"/>
            </a:srgbClr>
          </a:solidFill>
        </a:fill>
      </a:tcStyle>
    </a:band2H>
    <a:firstCol>
      <a:tcTxStyle b="off" i="off">
        <a:fontRef idx="minor">
          <a:srgbClr val="FFFFFF"/>
        </a:fontRef>
        <a:srgbClr val="FFFFFF"/>
      </a:tcTxStyle>
      <a:tcStyle>
        <a:tcBdr>
          <a:left>
            <a:ln w="12700" cap="flat">
              <a:solidFill>
                <a:srgbClr val="FFFFFF"/>
              </a:solidFill>
              <a:prstDash val="solid"/>
              <a:miter lim="400000"/>
            </a:ln>
          </a:left>
          <a:right>
            <a:ln w="25400" cap="flat">
              <a:solidFill>
                <a:srgbClr val="CBCBCB"/>
              </a:solidFill>
              <a:prstDash val="solid"/>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2"/>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noFill/>
              <a:miter lim="400000"/>
            </a:ln>
          </a:insideH>
          <a:insideV>
            <a:ln w="12700" cap="flat">
              <a:noFill/>
              <a:miter lim="400000"/>
            </a:ln>
          </a:insideV>
        </a:tcBdr>
        <a:fill>
          <a:solidFill>
            <a:srgbClr val="33632E"/>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noFill/>
              <a:miter lim="400000"/>
            </a:ln>
          </a:insideH>
          <a:insideV>
            <a:ln w="12700" cap="flat">
              <a:noFill/>
              <a:miter lim="400000"/>
            </a:ln>
          </a:insideV>
        </a:tcBdr>
        <a:fill>
          <a:solidFill>
            <a:srgbClr val="33632E"/>
          </a:solidFill>
        </a:fill>
      </a:tcStyle>
    </a:firstRow>
  </a:tblStyle>
  <a:tblStyle styleId="{CF821DB8-F4EB-4A41-A1BA-3FCAFE7338EE}" styleName="">
    <a:tblBg/>
    <a:wholeTbl>
      <a:tcTxStyle b="off"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noFill/>
        </a:fill>
      </a:tcStyle>
    </a:wholeTbl>
    <a:band2H>
      <a:tcTxStyle b="def" i="def"/>
      <a:tcStyle>
        <a:tcBdr/>
        <a:fill>
          <a:solidFill>
            <a:srgbClr val="797A7C">
              <a:alpha val="30000"/>
            </a:srgbClr>
          </a:solidFill>
        </a:fill>
      </a:tcStyle>
    </a:band2H>
    <a:firstCol>
      <a:tcTxStyle b="off" i="off">
        <a:fontRef idx="minor">
          <a:srgbClr val="000000"/>
        </a:fontRef>
        <a:srgbClr val="000000"/>
      </a:tcTxStyle>
      <a:tcStyle>
        <a:tcBdr>
          <a:left>
            <a:ln w="12700" cap="flat">
              <a:solidFill>
                <a:srgbClr val="FFFFFF"/>
              </a:solidFill>
              <a:prstDash val="solid"/>
              <a:miter lim="400000"/>
            </a:ln>
          </a:left>
          <a:right>
            <a:ln w="25400" cap="flat">
              <a:solidFill>
                <a:srgbClr val="FFFFFF"/>
              </a:solidFill>
              <a:prstDash val="solid"/>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6">
              <a:hueOff val="105381"/>
              <a:satOff val="14341"/>
              <a:lumOff val="10801"/>
            </a:schemeClr>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miter lim="400000"/>
            </a:ln>
          </a:top>
          <a:bottom>
            <a:ln w="12700" cap="flat">
              <a:solidFill>
                <a:srgbClr val="FFFFFF"/>
              </a:solidFill>
              <a:prstDash val="solid"/>
              <a:miter lim="400000"/>
            </a:ln>
          </a:bottom>
          <a:insideH>
            <a:ln w="12700" cap="flat">
              <a:noFill/>
              <a:miter lim="400000"/>
            </a:ln>
          </a:insideH>
          <a:insideV>
            <a:ln w="12700" cap="flat">
              <a:noFill/>
              <a:miter lim="400000"/>
            </a:ln>
          </a:insideV>
        </a:tcBdr>
        <a:fill>
          <a:noFill/>
        </a:fill>
      </a:tcStyle>
    </a:lastRow>
    <a:firstRow>
      <a:tcTxStyle b="off" i="off">
        <a:fontRef idx="minor">
          <a:srgbClr val="000000"/>
        </a:fontRef>
        <a:srgbClr val="000000"/>
      </a:tcTxStyle>
      <a:tcStyle>
        <a:tcBdr>
          <a:left>
            <a:ln w="12700" cap="flat">
              <a:noFill/>
              <a:miter lim="400000"/>
            </a:ln>
          </a:left>
          <a:right>
            <a:ln w="12700" cap="flat">
              <a:noFill/>
              <a:miter lim="400000"/>
            </a:ln>
          </a:right>
          <a:top>
            <a:ln w="12700" cap="flat">
              <a:solidFill>
                <a:srgbClr val="FFFFFF"/>
              </a:solidFill>
              <a:prstDash val="solid"/>
              <a:miter lim="400000"/>
            </a:ln>
          </a:top>
          <a:bottom>
            <a:ln w="25400" cap="flat">
              <a:solidFill>
                <a:srgbClr val="FFFFFF"/>
              </a:solidFill>
              <a:prstDash val="solid"/>
              <a:miter lim="400000"/>
            </a:ln>
          </a:bottom>
          <a:insideH>
            <a:ln w="12700" cap="flat">
              <a:noFill/>
              <a:miter lim="400000"/>
            </a:ln>
          </a:insideH>
          <a:insideV>
            <a:ln w="12700" cap="flat">
              <a:noFill/>
              <a:miter lim="400000"/>
            </a:ln>
          </a:insideV>
        </a:tcBdr>
        <a:fill>
          <a:solidFill>
            <a:schemeClr val="accent6">
              <a:hueOff val="105381"/>
              <a:satOff val="14341"/>
              <a:lumOff val="10801"/>
            </a:schemeClr>
          </a:solidFill>
        </a:fill>
      </a:tcStyle>
    </a:firstRow>
  </a:tblStyle>
  <a:tblStyle styleId="{33BA23B1-9221-436E-865A-0063620EA4FD}" styleName="">
    <a:tblBg/>
    <a:wholeTbl>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CBCBCB"/>
              </a:solidFill>
              <a:prstDash val="solid"/>
              <a:miter lim="400000"/>
            </a:ln>
          </a:top>
          <a:bottom>
            <a:ln w="12700" cap="flat">
              <a:solidFill>
                <a:srgbClr val="CBCBCB"/>
              </a:solidFill>
              <a:prstDash val="solid"/>
              <a:miter lim="400000"/>
            </a:ln>
          </a:bottom>
          <a:insideH>
            <a:ln w="12700" cap="flat">
              <a:solidFill>
                <a:srgbClr val="CBCBCB"/>
              </a:solidFill>
              <a:prstDash val="solid"/>
              <a:miter lim="400000"/>
            </a:ln>
          </a:insideH>
          <a:insideV>
            <a:ln w="12700" cap="flat">
              <a:noFill/>
              <a:miter lim="400000"/>
            </a:ln>
          </a:insideV>
        </a:tcBdr>
        <a:fill>
          <a:noFill/>
        </a:fill>
      </a:tcStyle>
    </a:wholeTbl>
    <a:band2H>
      <a:tcTxStyle b="def" i="def"/>
      <a:tcStyle>
        <a:tcBdr/>
        <a:fill>
          <a:solidFill>
            <a:srgbClr val="797A7C">
              <a:alpha val="30000"/>
            </a:srgbClr>
          </a:solidFill>
        </a:fill>
      </a:tcStyle>
    </a:band2H>
    <a:firstCol>
      <a:tcTxStyle b="off" i="off">
        <a:fontRef idx="minor">
          <a:srgbClr val="FFFFFF"/>
        </a:fontRef>
        <a:srgbClr val="FFFFFF"/>
      </a:tcTxStyle>
      <a:tcStyle>
        <a:tcBdr>
          <a:left>
            <a:ln w="12700" cap="flat">
              <a:solidFill>
                <a:srgbClr val="CBCBCB"/>
              </a:solidFill>
              <a:prstDash val="solid"/>
              <a:miter lim="400000"/>
            </a:ln>
          </a:left>
          <a:right>
            <a:ln w="12700" cap="flat">
              <a:solidFill>
                <a:srgbClr val="CBCBCB"/>
              </a:solidFill>
              <a:prstDash val="solid"/>
              <a:miter lim="400000"/>
            </a:ln>
          </a:right>
          <a:top>
            <a:ln w="12700" cap="flat">
              <a:solidFill>
                <a:srgbClr val="CBCBCB"/>
              </a:solidFill>
              <a:prstDash val="solid"/>
              <a:miter lim="400000"/>
            </a:ln>
          </a:top>
          <a:bottom>
            <a:ln w="12700" cap="flat">
              <a:solidFill>
                <a:srgbClr val="CBCBCB"/>
              </a:solidFill>
              <a:prstDash val="solid"/>
              <a:miter lim="400000"/>
            </a:ln>
          </a:bottom>
          <a:insideH>
            <a:ln w="12700" cap="flat">
              <a:solidFill>
                <a:srgbClr val="CBCBCB"/>
              </a:solidFill>
              <a:prstDash val="solid"/>
              <a:miter lim="400000"/>
            </a:ln>
          </a:insideH>
          <a:insideV>
            <a:ln w="12700" cap="flat">
              <a:noFill/>
              <a:miter lim="400000"/>
            </a:ln>
          </a:insideV>
        </a:tcBdr>
        <a:fill>
          <a:solidFill>
            <a:srgbClr val="545761"/>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CBCBCB"/>
              </a:solidFill>
              <a:prstDash val="solid"/>
              <a:miter lim="400000"/>
            </a:ln>
          </a:top>
          <a:bottom>
            <a:ln w="12700" cap="flat">
              <a:solidFill>
                <a:srgbClr val="CBCBCB"/>
              </a:solidFill>
              <a:prstDash val="solid"/>
              <a:miter lim="400000"/>
            </a:ln>
          </a:bottom>
          <a:insideH>
            <a:ln w="12700" cap="flat">
              <a:noFill/>
              <a:miter lim="400000"/>
            </a:ln>
          </a:insideH>
          <a:insideV>
            <a:ln w="12700" cap="flat">
              <a:noFill/>
              <a:miter lim="400000"/>
            </a:ln>
          </a:insideV>
        </a:tcBdr>
        <a:fill>
          <a:solidFill>
            <a:srgbClr val="777C83"/>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CBCBCB"/>
              </a:solidFill>
              <a:prstDash val="solid"/>
              <a:miter lim="400000"/>
            </a:ln>
          </a:top>
          <a:bottom>
            <a:ln w="12700" cap="flat">
              <a:solidFill>
                <a:srgbClr val="FFFFFF"/>
              </a:solidFill>
              <a:prstDash val="solid"/>
              <a:miter lim="400000"/>
            </a:ln>
          </a:bottom>
          <a:insideH>
            <a:ln w="12700" cap="flat">
              <a:noFill/>
              <a:miter lim="400000"/>
            </a:ln>
          </a:insideH>
          <a:insideV>
            <a:ln w="12700" cap="flat">
              <a:noFill/>
              <a:miter lim="400000"/>
            </a:ln>
          </a:insideV>
        </a:tcBdr>
        <a:fill>
          <a:solidFill>
            <a:srgbClr val="777C83"/>
          </a:solidFill>
        </a:fill>
      </a:tcStyle>
    </a:firstRow>
  </a:tblStyle>
  <a:tblStyle styleId="{2708684C-4D16-4618-839F-0558EEFCDFE6}" styleName="">
    <a:tblBg/>
    <a:wholeTbl>
      <a:tcTxStyle b="off" i="off">
        <a:fontRef idx="minor">
          <a:srgbClr val="FFFFFF"/>
        </a:fontRef>
        <a:srgbClr val="FFFFFF"/>
      </a:tcTxStyle>
      <a:tcStyle>
        <a:tcBdr>
          <a:left>
            <a:ln w="12700" cap="flat">
              <a:solidFill>
                <a:srgbClr val="FFFFFF"/>
              </a:solidFill>
              <a:custDash>
                <a:ds d="200000" sp="200000"/>
              </a:custDash>
              <a:miter lim="400000"/>
            </a:ln>
          </a:left>
          <a:right>
            <a:ln w="12700" cap="flat">
              <a:solidFill>
                <a:srgbClr val="FFFFFF"/>
              </a:solidFill>
              <a:custDash>
                <a:ds d="200000" sp="200000"/>
              </a:custDash>
              <a:miter lim="400000"/>
            </a:ln>
          </a:right>
          <a:top>
            <a:ln w="12700" cap="flat">
              <a:solidFill>
                <a:srgbClr val="FFFFFF"/>
              </a:solidFill>
              <a:custDash>
                <a:ds d="200000" sp="200000"/>
              </a:custDash>
              <a:miter lim="400000"/>
            </a:ln>
          </a:top>
          <a:bottom>
            <a:ln w="12700" cap="flat">
              <a:solidFill>
                <a:srgbClr val="FFFFFF"/>
              </a:solidFill>
              <a:custDash>
                <a:ds d="200000" sp="200000"/>
              </a:custDash>
              <a:miter lim="400000"/>
            </a:ln>
          </a:bottom>
          <a:insideH>
            <a:ln w="12700" cap="flat">
              <a:solidFill>
                <a:srgbClr val="FFFFFF"/>
              </a:solidFill>
              <a:custDash>
                <a:ds d="200000" sp="200000"/>
              </a:custDash>
              <a:miter lim="400000"/>
            </a:ln>
          </a:insideH>
          <a:insideV>
            <a:ln w="12700" cap="flat">
              <a:solidFill>
                <a:srgbClr val="FFFFFF"/>
              </a:solidFill>
              <a:custDash>
                <a:ds d="200000" sp="200000"/>
              </a:custDash>
              <a:miter lim="400000"/>
            </a:ln>
          </a:insideV>
        </a:tcBdr>
        <a:fill>
          <a:noFill/>
        </a:fill>
      </a:tcStyle>
    </a:wholeTbl>
    <a:band2H>
      <a:tcTxStyle b="def" i="def"/>
      <a:tcStyle>
        <a:tcBdr/>
        <a:fill>
          <a:solidFill>
            <a:srgbClr val="797A7C">
              <a:alpha val="30000"/>
            </a:srgbClr>
          </a:solidFill>
        </a:fill>
      </a:tcStyle>
    </a:band2H>
    <a:firstCol>
      <a:tcTxStyle b="on" i="off">
        <a:font>
          <a:latin typeface="Helvetica"/>
          <a:ea typeface="Helvetica"/>
          <a:cs typeface="Helvetica"/>
        </a:font>
        <a:srgbClr val="FFFFFF"/>
      </a:tcTxStyle>
      <a:tcStyle>
        <a:tcBdr>
          <a:left>
            <a:ln w="12700" cap="flat">
              <a:noFill/>
              <a:miter lim="400000"/>
            </a:ln>
          </a:left>
          <a:right>
            <a:ln w="12700" cap="flat">
              <a:solidFill>
                <a:srgbClr val="FFFFFF"/>
              </a:solidFill>
              <a:prstDash val="solid"/>
              <a:miter lim="400000"/>
            </a:ln>
          </a:right>
          <a:top>
            <a:ln w="12700" cap="flat">
              <a:solidFill>
                <a:srgbClr val="FFFFFF"/>
              </a:solidFill>
              <a:custDash>
                <a:ds d="200000" sp="200000"/>
              </a:custDash>
              <a:miter lim="400000"/>
            </a:ln>
          </a:top>
          <a:bottom>
            <a:ln w="12700" cap="flat">
              <a:solidFill>
                <a:srgbClr val="FFFFFF"/>
              </a:solidFill>
              <a:custDash>
                <a:ds d="200000" sp="200000"/>
              </a:custDash>
              <a:miter lim="400000"/>
            </a:ln>
          </a:bottom>
          <a:insideH>
            <a:ln w="12700" cap="flat">
              <a:solidFill>
                <a:srgbClr val="FFFFFF"/>
              </a:solidFill>
              <a:custDash>
                <a:ds d="200000" sp="200000"/>
              </a:custDash>
              <a:miter lim="400000"/>
            </a:ln>
          </a:insideH>
          <a:insideV>
            <a:ln w="12700" cap="flat">
              <a:solidFill>
                <a:srgbClr val="FFFFFF"/>
              </a:solidFill>
              <a:custDash>
                <a:ds d="200000" sp="200000"/>
              </a:custDash>
              <a:miter lim="400000"/>
            </a:ln>
          </a:insideV>
        </a:tcBdr>
        <a:fill>
          <a:noFill/>
        </a:fill>
      </a:tcStyle>
    </a:firstCol>
    <a:lastRow>
      <a:tcTxStyle b="on" i="off">
        <a:font>
          <a:latin typeface="Helvetica"/>
          <a:ea typeface="Helvetica"/>
          <a:cs typeface="Helvetica"/>
        </a:font>
        <a:srgbClr val="FFFFFF"/>
      </a:tcTxStyle>
      <a:tcStyle>
        <a:tcBdr>
          <a:left>
            <a:ln w="12700" cap="flat">
              <a:solidFill>
                <a:srgbClr val="FFFFFF"/>
              </a:solidFill>
              <a:custDash>
                <a:ds d="200000" sp="200000"/>
              </a:custDash>
              <a:miter lim="400000"/>
            </a:ln>
          </a:left>
          <a:right>
            <a:ln w="12700" cap="flat">
              <a:solidFill>
                <a:srgbClr val="FFFFFF"/>
              </a:solidFill>
              <a:custDash>
                <a:ds d="200000" sp="200000"/>
              </a:custDash>
              <a:miter lim="400000"/>
            </a:ln>
          </a:right>
          <a:top>
            <a:ln w="12700" cap="flat">
              <a:solidFill>
                <a:srgbClr val="FFFFFF"/>
              </a:solidFill>
              <a:prstDash val="solid"/>
              <a:miter lim="400000"/>
            </a:ln>
          </a:top>
          <a:bottom>
            <a:ln w="12700" cap="flat">
              <a:noFill/>
              <a:miter lim="400000"/>
            </a:ln>
          </a:bottom>
          <a:insideH>
            <a:ln w="12700" cap="flat">
              <a:noFill/>
              <a:miter lim="400000"/>
            </a:ln>
          </a:insideH>
          <a:insideV>
            <a:ln w="12700" cap="flat">
              <a:solidFill>
                <a:srgbClr val="FFFFFF"/>
              </a:solidFill>
              <a:custDash>
                <a:ds d="200000" sp="200000"/>
              </a:custDash>
              <a:miter lim="400000"/>
            </a:ln>
          </a:insideV>
        </a:tcBdr>
        <a:fill>
          <a:noFill/>
        </a:fill>
      </a:tcStyle>
    </a:lastRow>
    <a:firstRow>
      <a:tcTxStyle b="on" i="off">
        <a:font>
          <a:latin typeface="Helvetica"/>
          <a:ea typeface="Helvetica"/>
          <a:cs typeface="Helvetica"/>
        </a:font>
        <a:srgbClr val="FFFFFF"/>
      </a:tcTxStyle>
      <a:tcStyle>
        <a:tcBdr>
          <a:left>
            <a:ln w="12700" cap="flat">
              <a:solidFill>
                <a:srgbClr val="FFFFFF"/>
              </a:solidFill>
              <a:custDash>
                <a:ds d="200000" sp="200000"/>
              </a:custDash>
              <a:miter lim="400000"/>
            </a:ln>
          </a:left>
          <a:right>
            <a:ln w="12700" cap="flat">
              <a:solidFill>
                <a:srgbClr val="FFFFFF"/>
              </a:solidFill>
              <a:custDash>
                <a:ds d="200000" sp="200000"/>
              </a:custDash>
              <a:miter lim="400000"/>
            </a:ln>
          </a:right>
          <a:top>
            <a:ln w="12700" cap="flat">
              <a:noFill/>
              <a:miter lim="400000"/>
            </a:ln>
          </a:top>
          <a:bottom>
            <a:ln w="12700" cap="flat">
              <a:solidFill>
                <a:srgbClr val="FFFFFF"/>
              </a:solidFill>
              <a:prstDash val="solid"/>
              <a:miter lim="400000"/>
            </a:ln>
          </a:bottom>
          <a:insideH>
            <a:ln w="12700" cap="flat">
              <a:noFill/>
              <a:miter lim="400000"/>
            </a:ln>
          </a:insideH>
          <a:insideV>
            <a:ln w="12700" cap="flat">
              <a:solidFill>
                <a:srgbClr val="FFFFFF"/>
              </a:solidFill>
              <a:custDash>
                <a:ds d="200000" sp="200000"/>
              </a:custDash>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16" name="Shape 116"/>
          <p:cNvSpPr/>
          <p:nvPr>
            <p:ph type="sldImg"/>
          </p:nvPr>
        </p:nvSpPr>
        <p:spPr>
          <a:xfrm>
            <a:off x="1143000" y="685800"/>
            <a:ext cx="4572000" cy="3429000"/>
          </a:xfrm>
          <a:prstGeom prst="rect">
            <a:avLst/>
          </a:prstGeom>
        </p:spPr>
        <p:txBody>
          <a:bodyPr/>
          <a:lstStyle/>
          <a:p>
            <a:pPr/>
          </a:p>
        </p:txBody>
      </p:sp>
      <p:sp>
        <p:nvSpPr>
          <p:cNvPr id="117" name="Shape 117"/>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olo e sottotitolo">
    <p:spTree>
      <p:nvGrpSpPr>
        <p:cNvPr id="1" name=""/>
        <p:cNvGrpSpPr/>
        <p:nvPr/>
      </p:nvGrpSpPr>
      <p:grpSpPr>
        <a:xfrm>
          <a:off x="0" y="0"/>
          <a:ext cx="0" cy="0"/>
          <a:chOff x="0" y="0"/>
          <a:chExt cx="0" cy="0"/>
        </a:xfrm>
      </p:grpSpPr>
      <p:sp>
        <p:nvSpPr>
          <p:cNvPr id="11" name="Titolo Testo"/>
          <p:cNvSpPr txBox="1"/>
          <p:nvPr>
            <p:ph type="title"/>
          </p:nvPr>
        </p:nvSpPr>
        <p:spPr>
          <a:xfrm>
            <a:off x="1270000" y="1638300"/>
            <a:ext cx="10464800" cy="3302000"/>
          </a:xfrm>
          <a:prstGeom prst="rect">
            <a:avLst/>
          </a:prstGeom>
        </p:spPr>
        <p:txBody>
          <a:bodyPr anchor="b"/>
          <a:lstStyle/>
          <a:p>
            <a:pPr/>
            <a:r>
              <a:t>Titolo Testo</a:t>
            </a:r>
          </a:p>
        </p:txBody>
      </p:sp>
      <p:sp>
        <p:nvSpPr>
          <p:cNvPr id="12" name="Corpo livello uno…"/>
          <p:cNvSpPr txBox="1"/>
          <p:nvPr>
            <p:ph type="body" sz="quarter" idx="1"/>
          </p:nvPr>
        </p:nvSpPr>
        <p:spPr>
          <a:xfrm>
            <a:off x="1270000" y="5029200"/>
            <a:ext cx="10464800" cy="1130300"/>
          </a:xfrm>
          <a:prstGeom prst="rect">
            <a:avLst/>
          </a:prstGeom>
        </p:spPr>
        <p:txBody>
          <a:bodyPr anchor="t"/>
          <a:lstStyle>
            <a:lvl1pPr marL="0" indent="0" algn="ctr">
              <a:spcBef>
                <a:spcPts val="0"/>
              </a:spcBef>
              <a:buSzTx/>
              <a:buNone/>
              <a:defRPr sz="3200"/>
            </a:lvl1pPr>
            <a:lvl2pPr marL="0" indent="228600" algn="ctr">
              <a:spcBef>
                <a:spcPts val="0"/>
              </a:spcBef>
              <a:buSzTx/>
              <a:buNone/>
              <a:defRPr sz="3200"/>
            </a:lvl2pPr>
            <a:lvl3pPr marL="0" indent="457200" algn="ctr">
              <a:spcBef>
                <a:spcPts val="0"/>
              </a:spcBef>
              <a:buSzTx/>
              <a:buNone/>
              <a:defRPr sz="3200"/>
            </a:lvl3pPr>
            <a:lvl4pPr marL="0" indent="685800" algn="ctr">
              <a:spcBef>
                <a:spcPts val="0"/>
              </a:spcBef>
              <a:buSzTx/>
              <a:buNone/>
              <a:defRPr sz="3200"/>
            </a:lvl4pPr>
            <a:lvl5pPr marL="0" indent="914400" algn="ctr">
              <a:spcBef>
                <a:spcPts val="0"/>
              </a:spcBef>
              <a:buSzTx/>
              <a:buNone/>
              <a:defRPr sz="3200"/>
            </a:lvl5pPr>
          </a:lstStyle>
          <a:p>
            <a:pPr/>
            <a:r>
              <a:t>Corpo livello uno</a:t>
            </a:r>
          </a:p>
          <a:p>
            <a:pPr lvl="1"/>
            <a:r>
              <a:t>Corpo livello due</a:t>
            </a:r>
          </a:p>
          <a:p>
            <a:pPr lvl="2"/>
            <a:r>
              <a:t>Corpo livello tre</a:t>
            </a:r>
          </a:p>
          <a:p>
            <a:pPr lvl="3"/>
            <a:r>
              <a:t>Corpo livello quattro</a:t>
            </a:r>
          </a:p>
          <a:p>
            <a:pPr lvl="4"/>
            <a:r>
              <a:t>Corpo livello cinque</a:t>
            </a:r>
          </a:p>
        </p:txBody>
      </p:sp>
      <p:sp>
        <p:nvSpPr>
          <p:cNvPr id="13"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Foto - Orizzontale">
    <p:spTree>
      <p:nvGrpSpPr>
        <p:cNvPr id="1" name=""/>
        <p:cNvGrpSpPr/>
        <p:nvPr/>
      </p:nvGrpSpPr>
      <p:grpSpPr>
        <a:xfrm>
          <a:off x="0" y="0"/>
          <a:ext cx="0" cy="0"/>
          <a:chOff x="0" y="0"/>
          <a:chExt cx="0" cy="0"/>
        </a:xfrm>
      </p:grpSpPr>
      <p:sp>
        <p:nvSpPr>
          <p:cNvPr id="20" name="Immagine"/>
          <p:cNvSpPr/>
          <p:nvPr>
            <p:ph type="pic" idx="13"/>
          </p:nvPr>
        </p:nvSpPr>
        <p:spPr>
          <a:xfrm>
            <a:off x="1600200" y="330200"/>
            <a:ext cx="9779001" cy="6519334"/>
          </a:xfrm>
          <a:prstGeom prst="rect">
            <a:avLst/>
          </a:prstGeom>
        </p:spPr>
        <p:txBody>
          <a:bodyPr lIns="91439" tIns="45719" rIns="91439" bIns="45719" anchor="t">
            <a:noAutofit/>
          </a:bodyPr>
          <a:lstStyle/>
          <a:p>
            <a:pPr/>
          </a:p>
        </p:txBody>
      </p:sp>
      <p:sp>
        <p:nvSpPr>
          <p:cNvPr id="21" name="Titolo Testo"/>
          <p:cNvSpPr txBox="1"/>
          <p:nvPr>
            <p:ph type="title"/>
          </p:nvPr>
        </p:nvSpPr>
        <p:spPr>
          <a:xfrm>
            <a:off x="1270000" y="6718300"/>
            <a:ext cx="10464800" cy="1422400"/>
          </a:xfrm>
          <a:prstGeom prst="rect">
            <a:avLst/>
          </a:prstGeom>
        </p:spPr>
        <p:txBody>
          <a:bodyPr anchor="b"/>
          <a:lstStyle/>
          <a:p>
            <a:pPr/>
            <a:r>
              <a:t>Titolo Testo</a:t>
            </a:r>
          </a:p>
        </p:txBody>
      </p:sp>
      <p:sp>
        <p:nvSpPr>
          <p:cNvPr id="22" name="Corpo livello uno…"/>
          <p:cNvSpPr txBox="1"/>
          <p:nvPr>
            <p:ph type="body" sz="quarter" idx="1"/>
          </p:nvPr>
        </p:nvSpPr>
        <p:spPr>
          <a:xfrm>
            <a:off x="1270000" y="8191500"/>
            <a:ext cx="10464800" cy="1219200"/>
          </a:xfrm>
          <a:prstGeom prst="rect">
            <a:avLst/>
          </a:prstGeom>
        </p:spPr>
        <p:txBody>
          <a:bodyPr anchor="t"/>
          <a:lstStyle>
            <a:lvl1pPr marL="0" indent="0" algn="ctr">
              <a:spcBef>
                <a:spcPts val="0"/>
              </a:spcBef>
              <a:buSzTx/>
              <a:buNone/>
              <a:defRPr sz="3200"/>
            </a:lvl1pPr>
            <a:lvl2pPr marL="0" indent="228600" algn="ctr">
              <a:spcBef>
                <a:spcPts val="0"/>
              </a:spcBef>
              <a:buSzTx/>
              <a:buNone/>
              <a:defRPr sz="3200"/>
            </a:lvl2pPr>
            <a:lvl3pPr marL="0" indent="457200" algn="ctr">
              <a:spcBef>
                <a:spcPts val="0"/>
              </a:spcBef>
              <a:buSzTx/>
              <a:buNone/>
              <a:defRPr sz="3200"/>
            </a:lvl3pPr>
            <a:lvl4pPr marL="0" indent="685800" algn="ctr">
              <a:spcBef>
                <a:spcPts val="0"/>
              </a:spcBef>
              <a:buSzTx/>
              <a:buNone/>
              <a:defRPr sz="3200"/>
            </a:lvl4pPr>
            <a:lvl5pPr marL="0" indent="914400" algn="ctr">
              <a:spcBef>
                <a:spcPts val="0"/>
              </a:spcBef>
              <a:buSzTx/>
              <a:buNone/>
              <a:defRPr sz="3200"/>
            </a:lvl5pPr>
          </a:lstStyle>
          <a:p>
            <a:pPr/>
            <a:r>
              <a:t>Corpo livello uno</a:t>
            </a:r>
          </a:p>
          <a:p>
            <a:pPr lvl="1"/>
            <a:r>
              <a:t>Corpo livello due</a:t>
            </a:r>
          </a:p>
          <a:p>
            <a:pPr lvl="2"/>
            <a:r>
              <a:t>Corpo livello tre</a:t>
            </a:r>
          </a:p>
          <a:p>
            <a:pPr lvl="3"/>
            <a:r>
              <a:t>Corpo livello quattro</a:t>
            </a:r>
          </a:p>
          <a:p>
            <a:pPr lvl="4"/>
            <a:r>
              <a:t>Corpo livello cinque</a:t>
            </a:r>
          </a:p>
        </p:txBody>
      </p:sp>
      <p:sp>
        <p:nvSpPr>
          <p:cNvPr id="23"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olo - Centrato">
    <p:spTree>
      <p:nvGrpSpPr>
        <p:cNvPr id="1" name=""/>
        <p:cNvGrpSpPr/>
        <p:nvPr/>
      </p:nvGrpSpPr>
      <p:grpSpPr>
        <a:xfrm>
          <a:off x="0" y="0"/>
          <a:ext cx="0" cy="0"/>
          <a:chOff x="0" y="0"/>
          <a:chExt cx="0" cy="0"/>
        </a:xfrm>
      </p:grpSpPr>
      <p:sp>
        <p:nvSpPr>
          <p:cNvPr id="30" name="Titolo Testo"/>
          <p:cNvSpPr txBox="1"/>
          <p:nvPr>
            <p:ph type="title"/>
          </p:nvPr>
        </p:nvSpPr>
        <p:spPr>
          <a:xfrm>
            <a:off x="1270000" y="3225800"/>
            <a:ext cx="10464800" cy="3302000"/>
          </a:xfrm>
          <a:prstGeom prst="rect">
            <a:avLst/>
          </a:prstGeom>
        </p:spPr>
        <p:txBody>
          <a:bodyPr/>
          <a:lstStyle/>
          <a:p>
            <a:pPr/>
            <a:r>
              <a:t>Titolo Testo</a:t>
            </a:r>
          </a:p>
        </p:txBody>
      </p:sp>
      <p:sp>
        <p:nvSpPr>
          <p:cNvPr id="31"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Foto - Verticale">
    <p:spTree>
      <p:nvGrpSpPr>
        <p:cNvPr id="1" name=""/>
        <p:cNvGrpSpPr/>
        <p:nvPr/>
      </p:nvGrpSpPr>
      <p:grpSpPr>
        <a:xfrm>
          <a:off x="0" y="0"/>
          <a:ext cx="0" cy="0"/>
          <a:chOff x="0" y="0"/>
          <a:chExt cx="0" cy="0"/>
        </a:xfrm>
      </p:grpSpPr>
      <p:sp>
        <p:nvSpPr>
          <p:cNvPr id="38" name="Immagine"/>
          <p:cNvSpPr/>
          <p:nvPr>
            <p:ph type="pic" sz="half" idx="13"/>
          </p:nvPr>
        </p:nvSpPr>
        <p:spPr>
          <a:xfrm>
            <a:off x="6642100" y="762000"/>
            <a:ext cx="5494867" cy="8242300"/>
          </a:xfrm>
          <a:prstGeom prst="rect">
            <a:avLst/>
          </a:prstGeom>
        </p:spPr>
        <p:txBody>
          <a:bodyPr lIns="91439" tIns="45719" rIns="91439" bIns="45719" anchor="t">
            <a:noAutofit/>
          </a:bodyPr>
          <a:lstStyle/>
          <a:p>
            <a:pPr/>
          </a:p>
        </p:txBody>
      </p:sp>
      <p:sp>
        <p:nvSpPr>
          <p:cNvPr id="39" name="Titolo Testo"/>
          <p:cNvSpPr txBox="1"/>
          <p:nvPr>
            <p:ph type="title"/>
          </p:nvPr>
        </p:nvSpPr>
        <p:spPr>
          <a:xfrm>
            <a:off x="952500" y="762000"/>
            <a:ext cx="5334000" cy="4000500"/>
          </a:xfrm>
          <a:prstGeom prst="rect">
            <a:avLst/>
          </a:prstGeom>
        </p:spPr>
        <p:txBody>
          <a:bodyPr anchor="b"/>
          <a:lstStyle>
            <a:lvl1pPr>
              <a:defRPr sz="6000"/>
            </a:lvl1pPr>
          </a:lstStyle>
          <a:p>
            <a:pPr/>
            <a:r>
              <a:t>Titolo Testo</a:t>
            </a:r>
          </a:p>
        </p:txBody>
      </p:sp>
      <p:sp>
        <p:nvSpPr>
          <p:cNvPr id="40" name="Corpo livello uno…"/>
          <p:cNvSpPr txBox="1"/>
          <p:nvPr>
            <p:ph type="body" sz="quarter" idx="1"/>
          </p:nvPr>
        </p:nvSpPr>
        <p:spPr>
          <a:xfrm>
            <a:off x="952500" y="5003800"/>
            <a:ext cx="5334000" cy="4000500"/>
          </a:xfrm>
          <a:prstGeom prst="rect">
            <a:avLst/>
          </a:prstGeom>
        </p:spPr>
        <p:txBody>
          <a:bodyPr anchor="t"/>
          <a:lstStyle>
            <a:lvl1pPr marL="0" indent="0" algn="ctr">
              <a:spcBef>
                <a:spcPts val="0"/>
              </a:spcBef>
              <a:buSzTx/>
              <a:buNone/>
              <a:defRPr sz="3200"/>
            </a:lvl1pPr>
            <a:lvl2pPr marL="0" indent="228600" algn="ctr">
              <a:spcBef>
                <a:spcPts val="0"/>
              </a:spcBef>
              <a:buSzTx/>
              <a:buNone/>
              <a:defRPr sz="3200"/>
            </a:lvl2pPr>
            <a:lvl3pPr marL="0" indent="457200" algn="ctr">
              <a:spcBef>
                <a:spcPts val="0"/>
              </a:spcBef>
              <a:buSzTx/>
              <a:buNone/>
              <a:defRPr sz="3200"/>
            </a:lvl3pPr>
            <a:lvl4pPr marL="0" indent="685800" algn="ctr">
              <a:spcBef>
                <a:spcPts val="0"/>
              </a:spcBef>
              <a:buSzTx/>
              <a:buNone/>
              <a:defRPr sz="3200"/>
            </a:lvl4pPr>
            <a:lvl5pPr marL="0" indent="914400" algn="ctr">
              <a:spcBef>
                <a:spcPts val="0"/>
              </a:spcBef>
              <a:buSzTx/>
              <a:buNone/>
              <a:defRPr sz="3200"/>
            </a:lvl5pPr>
          </a:lstStyle>
          <a:p>
            <a:pPr/>
            <a:r>
              <a:t>Corpo livello uno</a:t>
            </a:r>
          </a:p>
          <a:p>
            <a:pPr lvl="1"/>
            <a:r>
              <a:t>Corpo livello due</a:t>
            </a:r>
          </a:p>
          <a:p>
            <a:pPr lvl="2"/>
            <a:r>
              <a:t>Corpo livello tre</a:t>
            </a:r>
          </a:p>
          <a:p>
            <a:pPr lvl="3"/>
            <a:r>
              <a:t>Corpo livello quattro</a:t>
            </a:r>
          </a:p>
          <a:p>
            <a:pPr lvl="4"/>
            <a:r>
              <a:t>Corpo livello cinque</a:t>
            </a:r>
          </a:p>
        </p:txBody>
      </p:sp>
      <p:sp>
        <p:nvSpPr>
          <p:cNvPr id="41"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olo - In alto">
    <p:spTree>
      <p:nvGrpSpPr>
        <p:cNvPr id="1" name=""/>
        <p:cNvGrpSpPr/>
        <p:nvPr/>
      </p:nvGrpSpPr>
      <p:grpSpPr>
        <a:xfrm>
          <a:off x="0" y="0"/>
          <a:ext cx="0" cy="0"/>
          <a:chOff x="0" y="0"/>
          <a:chExt cx="0" cy="0"/>
        </a:xfrm>
      </p:grpSpPr>
      <p:sp>
        <p:nvSpPr>
          <p:cNvPr id="48" name="Titolo Testo"/>
          <p:cNvSpPr txBox="1"/>
          <p:nvPr>
            <p:ph type="title"/>
          </p:nvPr>
        </p:nvSpPr>
        <p:spPr>
          <a:prstGeom prst="rect">
            <a:avLst/>
          </a:prstGeom>
        </p:spPr>
        <p:txBody>
          <a:bodyPr/>
          <a:lstStyle/>
          <a:p>
            <a:pPr/>
            <a:r>
              <a:t>Titolo Testo</a:t>
            </a:r>
          </a:p>
        </p:txBody>
      </p:sp>
      <p:sp>
        <p:nvSpPr>
          <p:cNvPr id="49"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olo e punti elenco">
    <p:spTree>
      <p:nvGrpSpPr>
        <p:cNvPr id="1" name=""/>
        <p:cNvGrpSpPr/>
        <p:nvPr/>
      </p:nvGrpSpPr>
      <p:grpSpPr>
        <a:xfrm>
          <a:off x="0" y="0"/>
          <a:ext cx="0" cy="0"/>
          <a:chOff x="0" y="0"/>
          <a:chExt cx="0" cy="0"/>
        </a:xfrm>
      </p:grpSpPr>
      <p:sp>
        <p:nvSpPr>
          <p:cNvPr id="56" name="Titolo Testo"/>
          <p:cNvSpPr txBox="1"/>
          <p:nvPr>
            <p:ph type="title"/>
          </p:nvPr>
        </p:nvSpPr>
        <p:spPr>
          <a:prstGeom prst="rect">
            <a:avLst/>
          </a:prstGeom>
        </p:spPr>
        <p:txBody>
          <a:bodyPr/>
          <a:lstStyle/>
          <a:p>
            <a:pPr/>
            <a:r>
              <a:t>Titolo Testo</a:t>
            </a:r>
          </a:p>
        </p:txBody>
      </p:sp>
      <p:sp>
        <p:nvSpPr>
          <p:cNvPr id="57" name="Corpo livello uno…"/>
          <p:cNvSpPr txBox="1"/>
          <p:nvPr>
            <p:ph type="body" idx="1"/>
          </p:nvPr>
        </p:nvSpPr>
        <p:spPr>
          <a:prstGeom prst="rect">
            <a:avLst/>
          </a:prstGeom>
        </p:spPr>
        <p:txBody>
          <a:bodyPr/>
          <a:lstStyle/>
          <a:p>
            <a:pPr/>
            <a:r>
              <a:t>Corpo livello uno</a:t>
            </a:r>
          </a:p>
          <a:p>
            <a:pPr lvl="1"/>
            <a:r>
              <a:t>Corpo livello due</a:t>
            </a:r>
          </a:p>
          <a:p>
            <a:pPr lvl="2"/>
            <a:r>
              <a:t>Corpo livello tre</a:t>
            </a:r>
          </a:p>
          <a:p>
            <a:pPr lvl="3"/>
            <a:r>
              <a:t>Corpo livello quattro</a:t>
            </a:r>
          </a:p>
          <a:p>
            <a:pPr lvl="4"/>
            <a:r>
              <a:t>Corpo livello cinque</a:t>
            </a:r>
          </a:p>
        </p:txBody>
      </p:sp>
      <p:sp>
        <p:nvSpPr>
          <p:cNvPr id="58"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olo, punti elenco e foto">
    <p:spTree>
      <p:nvGrpSpPr>
        <p:cNvPr id="1" name=""/>
        <p:cNvGrpSpPr/>
        <p:nvPr/>
      </p:nvGrpSpPr>
      <p:grpSpPr>
        <a:xfrm>
          <a:off x="0" y="0"/>
          <a:ext cx="0" cy="0"/>
          <a:chOff x="0" y="0"/>
          <a:chExt cx="0" cy="0"/>
        </a:xfrm>
      </p:grpSpPr>
      <p:sp>
        <p:nvSpPr>
          <p:cNvPr id="65" name="Immagine"/>
          <p:cNvSpPr/>
          <p:nvPr>
            <p:ph type="pic" sz="half" idx="13"/>
          </p:nvPr>
        </p:nvSpPr>
        <p:spPr>
          <a:xfrm>
            <a:off x="6718300" y="1054100"/>
            <a:ext cx="5334000" cy="8001000"/>
          </a:xfrm>
          <a:prstGeom prst="rect">
            <a:avLst/>
          </a:prstGeom>
        </p:spPr>
        <p:txBody>
          <a:bodyPr lIns="91439" tIns="45719" rIns="91439" bIns="45719" anchor="t">
            <a:noAutofit/>
          </a:bodyPr>
          <a:lstStyle/>
          <a:p>
            <a:pPr/>
          </a:p>
        </p:txBody>
      </p:sp>
      <p:sp>
        <p:nvSpPr>
          <p:cNvPr id="66" name="Titolo Testo"/>
          <p:cNvSpPr txBox="1"/>
          <p:nvPr>
            <p:ph type="title"/>
          </p:nvPr>
        </p:nvSpPr>
        <p:spPr>
          <a:prstGeom prst="rect">
            <a:avLst/>
          </a:prstGeom>
        </p:spPr>
        <p:txBody>
          <a:bodyPr/>
          <a:lstStyle/>
          <a:p>
            <a:pPr/>
            <a:r>
              <a:t>Titolo Testo</a:t>
            </a:r>
          </a:p>
        </p:txBody>
      </p:sp>
      <p:sp>
        <p:nvSpPr>
          <p:cNvPr id="67" name="Corpo livello uno…"/>
          <p:cNvSpPr txBox="1"/>
          <p:nvPr>
            <p:ph type="body" sz="half" idx="1"/>
          </p:nvPr>
        </p:nvSpPr>
        <p:spPr>
          <a:xfrm>
            <a:off x="952500" y="2590800"/>
            <a:ext cx="5334000" cy="6286500"/>
          </a:xfrm>
          <a:prstGeom prst="rect">
            <a:avLst/>
          </a:prstGeom>
        </p:spPr>
        <p:txBody>
          <a:bodyPr/>
          <a:lstStyle>
            <a:lvl1pPr marL="381000" indent="-381000">
              <a:spcBef>
                <a:spcPts val="3800"/>
              </a:spcBef>
              <a:defRPr sz="2800"/>
            </a:lvl1pPr>
            <a:lvl2pPr marL="762000" indent="-381000">
              <a:spcBef>
                <a:spcPts val="3800"/>
              </a:spcBef>
              <a:defRPr sz="2800"/>
            </a:lvl2pPr>
            <a:lvl3pPr marL="1143000" indent="-381000">
              <a:spcBef>
                <a:spcPts val="3800"/>
              </a:spcBef>
              <a:defRPr sz="2800"/>
            </a:lvl3pPr>
            <a:lvl4pPr marL="1524000" indent="-381000">
              <a:spcBef>
                <a:spcPts val="3800"/>
              </a:spcBef>
              <a:defRPr sz="2800"/>
            </a:lvl4pPr>
            <a:lvl5pPr marL="1905000" indent="-381000">
              <a:spcBef>
                <a:spcPts val="3800"/>
              </a:spcBef>
              <a:defRPr sz="2800"/>
            </a:lvl5pPr>
          </a:lstStyle>
          <a:p>
            <a:pPr/>
            <a:r>
              <a:t>Corpo livello uno</a:t>
            </a:r>
          </a:p>
          <a:p>
            <a:pPr lvl="1"/>
            <a:r>
              <a:t>Corpo livello due</a:t>
            </a:r>
          </a:p>
          <a:p>
            <a:pPr lvl="2"/>
            <a:r>
              <a:t>Corpo livello tre</a:t>
            </a:r>
          </a:p>
          <a:p>
            <a:pPr lvl="3"/>
            <a:r>
              <a:t>Corpo livello quattro</a:t>
            </a:r>
          </a:p>
          <a:p>
            <a:pPr lvl="4"/>
            <a:r>
              <a:t>Corpo livello cinque</a:t>
            </a:r>
          </a:p>
        </p:txBody>
      </p:sp>
      <p:sp>
        <p:nvSpPr>
          <p:cNvPr id="68"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unti elenco">
    <p:spTree>
      <p:nvGrpSpPr>
        <p:cNvPr id="1" name=""/>
        <p:cNvGrpSpPr/>
        <p:nvPr/>
      </p:nvGrpSpPr>
      <p:grpSpPr>
        <a:xfrm>
          <a:off x="0" y="0"/>
          <a:ext cx="0" cy="0"/>
          <a:chOff x="0" y="0"/>
          <a:chExt cx="0" cy="0"/>
        </a:xfrm>
      </p:grpSpPr>
      <p:sp>
        <p:nvSpPr>
          <p:cNvPr id="75" name="Corpo livello uno…"/>
          <p:cNvSpPr txBox="1"/>
          <p:nvPr>
            <p:ph type="body" idx="1"/>
          </p:nvPr>
        </p:nvSpPr>
        <p:spPr>
          <a:xfrm>
            <a:off x="952500" y="1270000"/>
            <a:ext cx="11099800" cy="7213600"/>
          </a:xfrm>
          <a:prstGeom prst="rect">
            <a:avLst/>
          </a:prstGeom>
        </p:spPr>
        <p:txBody>
          <a:bodyPr/>
          <a:lstStyle/>
          <a:p>
            <a:pPr/>
            <a:r>
              <a:t>Corpo livello uno</a:t>
            </a:r>
          </a:p>
          <a:p>
            <a:pPr lvl="1"/>
            <a:r>
              <a:t>Corpo livello due</a:t>
            </a:r>
          </a:p>
          <a:p>
            <a:pPr lvl="2"/>
            <a:r>
              <a:t>Corpo livello tre</a:t>
            </a:r>
          </a:p>
          <a:p>
            <a:pPr lvl="3"/>
            <a:r>
              <a:t>Corpo livello quattro</a:t>
            </a:r>
          </a:p>
          <a:p>
            <a:pPr lvl="4"/>
            <a:r>
              <a:t>Corpo livello cinque</a:t>
            </a:r>
          </a:p>
        </p:txBody>
      </p:sp>
      <p:sp>
        <p:nvSpPr>
          <p:cNvPr id="76"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Foto - 3 per pagina">
    <p:spTree>
      <p:nvGrpSpPr>
        <p:cNvPr id="1" name=""/>
        <p:cNvGrpSpPr/>
        <p:nvPr/>
      </p:nvGrpSpPr>
      <p:grpSpPr>
        <a:xfrm>
          <a:off x="0" y="0"/>
          <a:ext cx="0" cy="0"/>
          <a:chOff x="0" y="0"/>
          <a:chExt cx="0" cy="0"/>
        </a:xfrm>
      </p:grpSpPr>
      <p:sp>
        <p:nvSpPr>
          <p:cNvPr id="83" name="Immagine"/>
          <p:cNvSpPr/>
          <p:nvPr>
            <p:ph type="pic" sz="quarter" idx="13"/>
          </p:nvPr>
        </p:nvSpPr>
        <p:spPr>
          <a:xfrm>
            <a:off x="6464300" y="5067300"/>
            <a:ext cx="5943600" cy="3962400"/>
          </a:xfrm>
          <a:prstGeom prst="rect">
            <a:avLst/>
          </a:prstGeom>
        </p:spPr>
        <p:txBody>
          <a:bodyPr lIns="91439" tIns="45719" rIns="91439" bIns="45719" anchor="t">
            <a:noAutofit/>
          </a:bodyPr>
          <a:lstStyle/>
          <a:p>
            <a:pPr/>
          </a:p>
        </p:txBody>
      </p:sp>
      <p:sp>
        <p:nvSpPr>
          <p:cNvPr id="84" name="Immagine"/>
          <p:cNvSpPr/>
          <p:nvPr>
            <p:ph type="pic" sz="quarter" idx="14"/>
          </p:nvPr>
        </p:nvSpPr>
        <p:spPr>
          <a:xfrm>
            <a:off x="6464300" y="762000"/>
            <a:ext cx="5848350" cy="3898900"/>
          </a:xfrm>
          <a:prstGeom prst="rect">
            <a:avLst/>
          </a:prstGeom>
        </p:spPr>
        <p:txBody>
          <a:bodyPr lIns="91439" tIns="45719" rIns="91439" bIns="45719" anchor="t">
            <a:noAutofit/>
          </a:bodyPr>
          <a:lstStyle/>
          <a:p>
            <a:pPr/>
          </a:p>
        </p:txBody>
      </p:sp>
      <p:sp>
        <p:nvSpPr>
          <p:cNvPr id="85" name="Immagine"/>
          <p:cNvSpPr/>
          <p:nvPr>
            <p:ph type="pic" sz="half" idx="15"/>
          </p:nvPr>
        </p:nvSpPr>
        <p:spPr>
          <a:xfrm>
            <a:off x="723900" y="723900"/>
            <a:ext cx="5638801" cy="8458200"/>
          </a:xfrm>
          <a:prstGeom prst="rect">
            <a:avLst/>
          </a:prstGeom>
        </p:spPr>
        <p:txBody>
          <a:bodyPr lIns="91439" tIns="45719" rIns="91439" bIns="45719" anchor="t">
            <a:noAutofit/>
          </a:bodyPr>
          <a:lstStyle/>
          <a:p>
            <a:pPr/>
          </a:p>
        </p:txBody>
      </p:sp>
      <p:sp>
        <p:nvSpPr>
          <p:cNvPr id="86"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itazione">
    <p:spTree>
      <p:nvGrpSpPr>
        <p:cNvPr id="1" name=""/>
        <p:cNvGrpSpPr/>
        <p:nvPr/>
      </p:nvGrpSpPr>
      <p:grpSpPr>
        <a:xfrm>
          <a:off x="0" y="0"/>
          <a:ext cx="0" cy="0"/>
          <a:chOff x="0" y="0"/>
          <a:chExt cx="0" cy="0"/>
        </a:xfrm>
      </p:grpSpPr>
      <p:sp>
        <p:nvSpPr>
          <p:cNvPr id="93" name="–Giovanni Mela"/>
          <p:cNvSpPr/>
          <p:nvPr>
            <p:ph type="body" sz="quarter" idx="13"/>
          </p:nvPr>
        </p:nvSpPr>
        <p:spPr>
          <a:xfrm>
            <a:off x="1270000" y="6362700"/>
            <a:ext cx="10464800" cy="533400"/>
          </a:xfrm>
          <a:prstGeom prst="rect">
            <a:avLst/>
          </a:prstGeom>
        </p:spPr>
        <p:txBody>
          <a:bodyPr anchor="t">
            <a:spAutoFit/>
          </a:bodyPr>
          <a:lstStyle>
            <a:lvl1pPr marL="0" indent="0" algn="ctr">
              <a:spcBef>
                <a:spcPts val="0"/>
              </a:spcBef>
              <a:buSzTx/>
              <a:buNone/>
              <a:defRPr b="1" sz="2800">
                <a:latin typeface="Helvetica"/>
                <a:ea typeface="Helvetica"/>
                <a:cs typeface="Helvetica"/>
                <a:sym typeface="Helvetica"/>
              </a:defRPr>
            </a:lvl1pPr>
          </a:lstStyle>
          <a:p>
            <a:pPr/>
            <a:r>
              <a:t>–Giovanni Mela</a:t>
            </a:r>
          </a:p>
        </p:txBody>
      </p:sp>
      <p:sp>
        <p:nvSpPr>
          <p:cNvPr id="94" name="“Inserisci qui una citazione”."/>
          <p:cNvSpPr/>
          <p:nvPr>
            <p:ph type="body" sz="quarter" idx="14"/>
          </p:nvPr>
        </p:nvSpPr>
        <p:spPr>
          <a:xfrm>
            <a:off x="1270000" y="4254500"/>
            <a:ext cx="10464800" cy="711200"/>
          </a:xfrm>
          <a:prstGeom prst="rect">
            <a:avLst/>
          </a:prstGeom>
        </p:spPr>
        <p:txBody>
          <a:bodyPr>
            <a:spAutoFit/>
          </a:bodyPr>
          <a:lstStyle>
            <a:lvl1pPr marL="0" indent="0" algn="ctr">
              <a:spcBef>
                <a:spcPts val="2400"/>
              </a:spcBef>
              <a:buSzTx/>
              <a:buNone/>
              <a:defRPr sz="4000"/>
            </a:lvl1pPr>
          </a:lstStyle>
          <a:p>
            <a:pPr/>
            <a:r>
              <a:t>“Inserisci qui una citazione”.</a:t>
            </a:r>
          </a:p>
        </p:txBody>
      </p:sp>
      <p:sp>
        <p:nvSpPr>
          <p:cNvPr id="95"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Foto">
    <p:spTree>
      <p:nvGrpSpPr>
        <p:cNvPr id="1" name=""/>
        <p:cNvGrpSpPr/>
        <p:nvPr/>
      </p:nvGrpSpPr>
      <p:grpSpPr>
        <a:xfrm>
          <a:off x="0" y="0"/>
          <a:ext cx="0" cy="0"/>
          <a:chOff x="0" y="0"/>
          <a:chExt cx="0" cy="0"/>
        </a:xfrm>
      </p:grpSpPr>
      <p:sp>
        <p:nvSpPr>
          <p:cNvPr id="102" name="Immagine"/>
          <p:cNvSpPr/>
          <p:nvPr>
            <p:ph type="pic" idx="13"/>
          </p:nvPr>
        </p:nvSpPr>
        <p:spPr>
          <a:xfrm>
            <a:off x="-812800" y="0"/>
            <a:ext cx="14630400" cy="9753600"/>
          </a:xfrm>
          <a:prstGeom prst="rect">
            <a:avLst/>
          </a:prstGeom>
        </p:spPr>
        <p:txBody>
          <a:bodyPr lIns="91439" tIns="45719" rIns="91439" bIns="45719" anchor="t">
            <a:noAutofit/>
          </a:bodyPr>
          <a:lstStyle/>
          <a:p>
            <a:pPr/>
          </a:p>
        </p:txBody>
      </p:sp>
      <p:sp>
        <p:nvSpPr>
          <p:cNvPr id="103"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Vuoto">
    <p:spTree>
      <p:nvGrpSpPr>
        <p:cNvPr id="1" name=""/>
        <p:cNvGrpSpPr/>
        <p:nvPr/>
      </p:nvGrpSpPr>
      <p:grpSpPr>
        <a:xfrm>
          <a:off x="0" y="0"/>
          <a:ext cx="0" cy="0"/>
          <a:chOff x="0" y="0"/>
          <a:chExt cx="0" cy="0"/>
        </a:xfrm>
      </p:grpSpPr>
      <p:sp>
        <p:nvSpPr>
          <p:cNvPr id="110"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olo Testo"/>
          <p:cNvSpPr txBox="1"/>
          <p:nvPr>
            <p:ph type="title"/>
          </p:nvPr>
        </p:nvSpPr>
        <p:spPr>
          <a:xfrm>
            <a:off x="952500" y="406400"/>
            <a:ext cx="11099800" cy="21209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normAutofit fontScale="100000" lnSpcReduction="0"/>
          </a:bodyPr>
          <a:lstStyle/>
          <a:p>
            <a:pPr/>
            <a:r>
              <a:t>Titolo Testo</a:t>
            </a:r>
          </a:p>
        </p:txBody>
      </p:sp>
      <p:sp>
        <p:nvSpPr>
          <p:cNvPr id="3" name="Corpo livello uno…"/>
          <p:cNvSpPr txBox="1"/>
          <p:nvPr>
            <p:ph type="body" idx="1"/>
          </p:nvPr>
        </p:nvSpPr>
        <p:spPr>
          <a:xfrm>
            <a:off x="952500" y="2590800"/>
            <a:ext cx="11099800" cy="62865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normAutofit fontScale="100000" lnSpcReduction="0"/>
          </a:bodyPr>
          <a:lstStyle/>
          <a:p>
            <a:pPr/>
            <a:r>
              <a:t>Corpo livello uno</a:t>
            </a:r>
          </a:p>
          <a:p>
            <a:pPr lvl="1"/>
            <a:r>
              <a:t>Corpo livello due</a:t>
            </a:r>
          </a:p>
          <a:p>
            <a:pPr lvl="2"/>
            <a:r>
              <a:t>Corpo livello tre</a:t>
            </a:r>
          </a:p>
          <a:p>
            <a:pPr lvl="3"/>
            <a:r>
              <a:t>Corpo livello quattro</a:t>
            </a:r>
          </a:p>
          <a:p>
            <a:pPr lvl="4"/>
            <a:r>
              <a:t>Corpo livello cinque</a:t>
            </a:r>
          </a:p>
        </p:txBody>
      </p:sp>
      <p:sp>
        <p:nvSpPr>
          <p:cNvPr id="4" name="Numero diapositiva"/>
          <p:cNvSpPr txBox="1"/>
          <p:nvPr>
            <p:ph type="sldNum" sz="quarter" idx="2"/>
          </p:nvPr>
        </p:nvSpPr>
        <p:spPr>
          <a:xfrm>
            <a:off x="6311798" y="9245600"/>
            <a:ext cx="368504" cy="381000"/>
          </a:xfrm>
          <a:prstGeom prst="rect">
            <a:avLst/>
          </a:prstGeom>
          <a:ln w="12700">
            <a:miter lim="400000"/>
          </a:ln>
        </p:spPr>
        <p:txBody>
          <a:bodyPr wrap="none" lIns="50800" tIns="50800" rIns="50800" bIns="50800">
            <a:spAutoFit/>
          </a:bodyPr>
          <a:lstStyle>
            <a:lvl1pPr>
              <a:defRPr sz="1800"/>
            </a:lvl1pPr>
          </a:lstStyle>
          <a:p>
            <a:pPr/>
            <a:fld id="{86CB4B4D-7CA3-9044-876B-883B54F8677D}" type="slidenum"/>
          </a:p>
        </p:txBody>
      </p:sp>
    </p:spTree>
  </p:cSld>
  <p:clrMap bg1="dk1" tx1="lt1" bg2="dk2" tx2="lt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Lst>
  <p:transition xmlns:p14="http://schemas.microsoft.com/office/powerpoint/2010/main" spd="med" advClick="1"/>
  <p:txStyles>
    <p:titleStyle>
      <a:lvl1pPr marL="0" marR="0" indent="0" algn="ctr" defTabSz="584200" rtl="0" latinLnBrk="0">
        <a:lnSpc>
          <a:spcPct val="100000"/>
        </a:lnSpc>
        <a:spcBef>
          <a:spcPts val="0"/>
        </a:spcBef>
        <a:spcAft>
          <a:spcPts val="0"/>
        </a:spcAft>
        <a:buClrTx/>
        <a:buSzTx/>
        <a:buFontTx/>
        <a:buNone/>
        <a:tabLst/>
        <a:defRPr b="0" baseline="0" cap="none" i="0" spc="0" strike="noStrike" sz="8000" u="none">
          <a:solidFill>
            <a:srgbClr val="FFFFFF"/>
          </a:solidFill>
          <a:uFillTx/>
          <a:latin typeface="+mn-lt"/>
          <a:ea typeface="+mn-ea"/>
          <a:cs typeface="+mn-cs"/>
          <a:sym typeface="Helvetica Light"/>
        </a:defRPr>
      </a:lvl1pPr>
      <a:lvl2pPr marL="0" marR="0" indent="228600" algn="ctr" defTabSz="584200" rtl="0" latinLnBrk="0">
        <a:lnSpc>
          <a:spcPct val="100000"/>
        </a:lnSpc>
        <a:spcBef>
          <a:spcPts val="0"/>
        </a:spcBef>
        <a:spcAft>
          <a:spcPts val="0"/>
        </a:spcAft>
        <a:buClrTx/>
        <a:buSzTx/>
        <a:buFontTx/>
        <a:buNone/>
        <a:tabLst/>
        <a:defRPr b="0" baseline="0" cap="none" i="0" spc="0" strike="noStrike" sz="8000" u="none">
          <a:solidFill>
            <a:srgbClr val="FFFFFF"/>
          </a:solidFill>
          <a:uFillTx/>
          <a:latin typeface="+mn-lt"/>
          <a:ea typeface="+mn-ea"/>
          <a:cs typeface="+mn-cs"/>
          <a:sym typeface="Helvetica Light"/>
        </a:defRPr>
      </a:lvl2pPr>
      <a:lvl3pPr marL="0" marR="0" indent="457200" algn="ctr" defTabSz="584200" rtl="0" latinLnBrk="0">
        <a:lnSpc>
          <a:spcPct val="100000"/>
        </a:lnSpc>
        <a:spcBef>
          <a:spcPts val="0"/>
        </a:spcBef>
        <a:spcAft>
          <a:spcPts val="0"/>
        </a:spcAft>
        <a:buClrTx/>
        <a:buSzTx/>
        <a:buFontTx/>
        <a:buNone/>
        <a:tabLst/>
        <a:defRPr b="0" baseline="0" cap="none" i="0" spc="0" strike="noStrike" sz="8000" u="none">
          <a:solidFill>
            <a:srgbClr val="FFFFFF"/>
          </a:solidFill>
          <a:uFillTx/>
          <a:latin typeface="+mn-lt"/>
          <a:ea typeface="+mn-ea"/>
          <a:cs typeface="+mn-cs"/>
          <a:sym typeface="Helvetica Light"/>
        </a:defRPr>
      </a:lvl3pPr>
      <a:lvl4pPr marL="0" marR="0" indent="685800" algn="ctr" defTabSz="584200" rtl="0" latinLnBrk="0">
        <a:lnSpc>
          <a:spcPct val="100000"/>
        </a:lnSpc>
        <a:spcBef>
          <a:spcPts val="0"/>
        </a:spcBef>
        <a:spcAft>
          <a:spcPts val="0"/>
        </a:spcAft>
        <a:buClrTx/>
        <a:buSzTx/>
        <a:buFontTx/>
        <a:buNone/>
        <a:tabLst/>
        <a:defRPr b="0" baseline="0" cap="none" i="0" spc="0" strike="noStrike" sz="8000" u="none">
          <a:solidFill>
            <a:srgbClr val="FFFFFF"/>
          </a:solidFill>
          <a:uFillTx/>
          <a:latin typeface="+mn-lt"/>
          <a:ea typeface="+mn-ea"/>
          <a:cs typeface="+mn-cs"/>
          <a:sym typeface="Helvetica Light"/>
        </a:defRPr>
      </a:lvl4pPr>
      <a:lvl5pPr marL="0" marR="0" indent="914400" algn="ctr" defTabSz="584200" rtl="0" latinLnBrk="0">
        <a:lnSpc>
          <a:spcPct val="100000"/>
        </a:lnSpc>
        <a:spcBef>
          <a:spcPts val="0"/>
        </a:spcBef>
        <a:spcAft>
          <a:spcPts val="0"/>
        </a:spcAft>
        <a:buClrTx/>
        <a:buSzTx/>
        <a:buFontTx/>
        <a:buNone/>
        <a:tabLst/>
        <a:defRPr b="0" baseline="0" cap="none" i="0" spc="0" strike="noStrike" sz="8000" u="none">
          <a:solidFill>
            <a:srgbClr val="FFFFFF"/>
          </a:solidFill>
          <a:uFillTx/>
          <a:latin typeface="+mn-lt"/>
          <a:ea typeface="+mn-ea"/>
          <a:cs typeface="+mn-cs"/>
          <a:sym typeface="Helvetica Light"/>
        </a:defRPr>
      </a:lvl5pPr>
      <a:lvl6pPr marL="0" marR="0" indent="1143000" algn="ctr" defTabSz="584200" rtl="0" latinLnBrk="0">
        <a:lnSpc>
          <a:spcPct val="100000"/>
        </a:lnSpc>
        <a:spcBef>
          <a:spcPts val="0"/>
        </a:spcBef>
        <a:spcAft>
          <a:spcPts val="0"/>
        </a:spcAft>
        <a:buClrTx/>
        <a:buSzTx/>
        <a:buFontTx/>
        <a:buNone/>
        <a:tabLst/>
        <a:defRPr b="0" baseline="0" cap="none" i="0" spc="0" strike="noStrike" sz="8000" u="none">
          <a:solidFill>
            <a:srgbClr val="FFFFFF"/>
          </a:solidFill>
          <a:uFillTx/>
          <a:latin typeface="+mn-lt"/>
          <a:ea typeface="+mn-ea"/>
          <a:cs typeface="+mn-cs"/>
          <a:sym typeface="Helvetica Light"/>
        </a:defRPr>
      </a:lvl6pPr>
      <a:lvl7pPr marL="0" marR="0" indent="1371600" algn="ctr" defTabSz="584200" rtl="0" latinLnBrk="0">
        <a:lnSpc>
          <a:spcPct val="100000"/>
        </a:lnSpc>
        <a:spcBef>
          <a:spcPts val="0"/>
        </a:spcBef>
        <a:spcAft>
          <a:spcPts val="0"/>
        </a:spcAft>
        <a:buClrTx/>
        <a:buSzTx/>
        <a:buFontTx/>
        <a:buNone/>
        <a:tabLst/>
        <a:defRPr b="0" baseline="0" cap="none" i="0" spc="0" strike="noStrike" sz="8000" u="none">
          <a:solidFill>
            <a:srgbClr val="FFFFFF"/>
          </a:solidFill>
          <a:uFillTx/>
          <a:latin typeface="+mn-lt"/>
          <a:ea typeface="+mn-ea"/>
          <a:cs typeface="+mn-cs"/>
          <a:sym typeface="Helvetica Light"/>
        </a:defRPr>
      </a:lvl7pPr>
      <a:lvl8pPr marL="0" marR="0" indent="1600200" algn="ctr" defTabSz="584200" rtl="0" latinLnBrk="0">
        <a:lnSpc>
          <a:spcPct val="100000"/>
        </a:lnSpc>
        <a:spcBef>
          <a:spcPts val="0"/>
        </a:spcBef>
        <a:spcAft>
          <a:spcPts val="0"/>
        </a:spcAft>
        <a:buClrTx/>
        <a:buSzTx/>
        <a:buFontTx/>
        <a:buNone/>
        <a:tabLst/>
        <a:defRPr b="0" baseline="0" cap="none" i="0" spc="0" strike="noStrike" sz="8000" u="none">
          <a:solidFill>
            <a:srgbClr val="FFFFFF"/>
          </a:solidFill>
          <a:uFillTx/>
          <a:latin typeface="+mn-lt"/>
          <a:ea typeface="+mn-ea"/>
          <a:cs typeface="+mn-cs"/>
          <a:sym typeface="Helvetica Light"/>
        </a:defRPr>
      </a:lvl8pPr>
      <a:lvl9pPr marL="0" marR="0" indent="1828800" algn="ctr" defTabSz="584200" rtl="0" latinLnBrk="0">
        <a:lnSpc>
          <a:spcPct val="100000"/>
        </a:lnSpc>
        <a:spcBef>
          <a:spcPts val="0"/>
        </a:spcBef>
        <a:spcAft>
          <a:spcPts val="0"/>
        </a:spcAft>
        <a:buClrTx/>
        <a:buSzTx/>
        <a:buFontTx/>
        <a:buNone/>
        <a:tabLst/>
        <a:defRPr b="0" baseline="0" cap="none" i="0" spc="0" strike="noStrike" sz="8000" u="none">
          <a:solidFill>
            <a:srgbClr val="FFFFFF"/>
          </a:solidFill>
          <a:uFillTx/>
          <a:latin typeface="+mn-lt"/>
          <a:ea typeface="+mn-ea"/>
          <a:cs typeface="+mn-cs"/>
          <a:sym typeface="Helvetica Light"/>
        </a:defRPr>
      </a:lvl9pPr>
    </p:titleStyle>
    <p:bodyStyle>
      <a:lvl1pPr marL="457200" marR="0" indent="-457200" algn="l" defTabSz="584200" rtl="0" latinLnBrk="0">
        <a:lnSpc>
          <a:spcPct val="100000"/>
        </a:lnSpc>
        <a:spcBef>
          <a:spcPts val="4200"/>
        </a:spcBef>
        <a:spcAft>
          <a:spcPts val="0"/>
        </a:spcAft>
        <a:buClrTx/>
        <a:buSzPct val="75000"/>
        <a:buFontTx/>
        <a:buChar char="•"/>
        <a:tabLst/>
        <a:defRPr b="0" baseline="0" cap="none" i="0" spc="0" strike="noStrike" sz="3800" u="none">
          <a:solidFill>
            <a:srgbClr val="FFFFFF"/>
          </a:solidFill>
          <a:uFillTx/>
          <a:latin typeface="+mn-lt"/>
          <a:ea typeface="+mn-ea"/>
          <a:cs typeface="+mn-cs"/>
          <a:sym typeface="Helvetica Light"/>
        </a:defRPr>
      </a:lvl1pPr>
      <a:lvl2pPr marL="914400" marR="0" indent="-457200" algn="l" defTabSz="584200" rtl="0" latinLnBrk="0">
        <a:lnSpc>
          <a:spcPct val="100000"/>
        </a:lnSpc>
        <a:spcBef>
          <a:spcPts val="4200"/>
        </a:spcBef>
        <a:spcAft>
          <a:spcPts val="0"/>
        </a:spcAft>
        <a:buClrTx/>
        <a:buSzPct val="75000"/>
        <a:buFontTx/>
        <a:buChar char="•"/>
        <a:tabLst/>
        <a:defRPr b="0" baseline="0" cap="none" i="0" spc="0" strike="noStrike" sz="3800" u="none">
          <a:solidFill>
            <a:srgbClr val="FFFFFF"/>
          </a:solidFill>
          <a:uFillTx/>
          <a:latin typeface="+mn-lt"/>
          <a:ea typeface="+mn-ea"/>
          <a:cs typeface="+mn-cs"/>
          <a:sym typeface="Helvetica Light"/>
        </a:defRPr>
      </a:lvl2pPr>
      <a:lvl3pPr marL="1371600" marR="0" indent="-457200" algn="l" defTabSz="584200" rtl="0" latinLnBrk="0">
        <a:lnSpc>
          <a:spcPct val="100000"/>
        </a:lnSpc>
        <a:spcBef>
          <a:spcPts val="4200"/>
        </a:spcBef>
        <a:spcAft>
          <a:spcPts val="0"/>
        </a:spcAft>
        <a:buClrTx/>
        <a:buSzPct val="75000"/>
        <a:buFontTx/>
        <a:buChar char="•"/>
        <a:tabLst/>
        <a:defRPr b="0" baseline="0" cap="none" i="0" spc="0" strike="noStrike" sz="3800" u="none">
          <a:solidFill>
            <a:srgbClr val="FFFFFF"/>
          </a:solidFill>
          <a:uFillTx/>
          <a:latin typeface="+mn-lt"/>
          <a:ea typeface="+mn-ea"/>
          <a:cs typeface="+mn-cs"/>
          <a:sym typeface="Helvetica Light"/>
        </a:defRPr>
      </a:lvl3pPr>
      <a:lvl4pPr marL="1828800" marR="0" indent="-457200" algn="l" defTabSz="584200" rtl="0" latinLnBrk="0">
        <a:lnSpc>
          <a:spcPct val="100000"/>
        </a:lnSpc>
        <a:spcBef>
          <a:spcPts val="4200"/>
        </a:spcBef>
        <a:spcAft>
          <a:spcPts val="0"/>
        </a:spcAft>
        <a:buClrTx/>
        <a:buSzPct val="75000"/>
        <a:buFontTx/>
        <a:buChar char="•"/>
        <a:tabLst/>
        <a:defRPr b="0" baseline="0" cap="none" i="0" spc="0" strike="noStrike" sz="3800" u="none">
          <a:solidFill>
            <a:srgbClr val="FFFFFF"/>
          </a:solidFill>
          <a:uFillTx/>
          <a:latin typeface="+mn-lt"/>
          <a:ea typeface="+mn-ea"/>
          <a:cs typeface="+mn-cs"/>
          <a:sym typeface="Helvetica Light"/>
        </a:defRPr>
      </a:lvl4pPr>
      <a:lvl5pPr marL="2286000" marR="0" indent="-457200" algn="l" defTabSz="584200" rtl="0" latinLnBrk="0">
        <a:lnSpc>
          <a:spcPct val="100000"/>
        </a:lnSpc>
        <a:spcBef>
          <a:spcPts val="4200"/>
        </a:spcBef>
        <a:spcAft>
          <a:spcPts val="0"/>
        </a:spcAft>
        <a:buClrTx/>
        <a:buSzPct val="75000"/>
        <a:buFontTx/>
        <a:buChar char="•"/>
        <a:tabLst/>
        <a:defRPr b="0" baseline="0" cap="none" i="0" spc="0" strike="noStrike" sz="3800" u="none">
          <a:solidFill>
            <a:srgbClr val="FFFFFF"/>
          </a:solidFill>
          <a:uFillTx/>
          <a:latin typeface="+mn-lt"/>
          <a:ea typeface="+mn-ea"/>
          <a:cs typeface="+mn-cs"/>
          <a:sym typeface="Helvetica Light"/>
        </a:defRPr>
      </a:lvl5pPr>
      <a:lvl6pPr marL="2743200" marR="0" indent="-457200" algn="l" defTabSz="584200" rtl="0" latinLnBrk="0">
        <a:lnSpc>
          <a:spcPct val="100000"/>
        </a:lnSpc>
        <a:spcBef>
          <a:spcPts val="4200"/>
        </a:spcBef>
        <a:spcAft>
          <a:spcPts val="0"/>
        </a:spcAft>
        <a:buClrTx/>
        <a:buSzPct val="75000"/>
        <a:buFontTx/>
        <a:buChar char="•"/>
        <a:tabLst/>
        <a:defRPr b="0" baseline="0" cap="none" i="0" spc="0" strike="noStrike" sz="3800" u="none">
          <a:solidFill>
            <a:srgbClr val="FFFFFF"/>
          </a:solidFill>
          <a:uFillTx/>
          <a:latin typeface="+mn-lt"/>
          <a:ea typeface="+mn-ea"/>
          <a:cs typeface="+mn-cs"/>
          <a:sym typeface="Helvetica Light"/>
        </a:defRPr>
      </a:lvl6pPr>
      <a:lvl7pPr marL="3200400" marR="0" indent="-457200" algn="l" defTabSz="584200" rtl="0" latinLnBrk="0">
        <a:lnSpc>
          <a:spcPct val="100000"/>
        </a:lnSpc>
        <a:spcBef>
          <a:spcPts val="4200"/>
        </a:spcBef>
        <a:spcAft>
          <a:spcPts val="0"/>
        </a:spcAft>
        <a:buClrTx/>
        <a:buSzPct val="75000"/>
        <a:buFontTx/>
        <a:buChar char="•"/>
        <a:tabLst/>
        <a:defRPr b="0" baseline="0" cap="none" i="0" spc="0" strike="noStrike" sz="3800" u="none">
          <a:solidFill>
            <a:srgbClr val="FFFFFF"/>
          </a:solidFill>
          <a:uFillTx/>
          <a:latin typeface="+mn-lt"/>
          <a:ea typeface="+mn-ea"/>
          <a:cs typeface="+mn-cs"/>
          <a:sym typeface="Helvetica Light"/>
        </a:defRPr>
      </a:lvl7pPr>
      <a:lvl8pPr marL="3657600" marR="0" indent="-457200" algn="l" defTabSz="584200" rtl="0" latinLnBrk="0">
        <a:lnSpc>
          <a:spcPct val="100000"/>
        </a:lnSpc>
        <a:spcBef>
          <a:spcPts val="4200"/>
        </a:spcBef>
        <a:spcAft>
          <a:spcPts val="0"/>
        </a:spcAft>
        <a:buClrTx/>
        <a:buSzPct val="75000"/>
        <a:buFontTx/>
        <a:buChar char="•"/>
        <a:tabLst/>
        <a:defRPr b="0" baseline="0" cap="none" i="0" spc="0" strike="noStrike" sz="3800" u="none">
          <a:solidFill>
            <a:srgbClr val="FFFFFF"/>
          </a:solidFill>
          <a:uFillTx/>
          <a:latin typeface="+mn-lt"/>
          <a:ea typeface="+mn-ea"/>
          <a:cs typeface="+mn-cs"/>
          <a:sym typeface="Helvetica Light"/>
        </a:defRPr>
      </a:lvl8pPr>
      <a:lvl9pPr marL="4114800" marR="0" indent="-457200" algn="l" defTabSz="584200" rtl="0" latinLnBrk="0">
        <a:lnSpc>
          <a:spcPct val="100000"/>
        </a:lnSpc>
        <a:spcBef>
          <a:spcPts val="4200"/>
        </a:spcBef>
        <a:spcAft>
          <a:spcPts val="0"/>
        </a:spcAft>
        <a:buClrTx/>
        <a:buSzPct val="75000"/>
        <a:buFontTx/>
        <a:buChar char="•"/>
        <a:tabLst/>
        <a:defRPr b="0" baseline="0" cap="none" i="0" spc="0" strike="noStrike" sz="3800" u="none">
          <a:solidFill>
            <a:srgbClr val="FFFFFF"/>
          </a:solidFill>
          <a:uFillTx/>
          <a:latin typeface="+mn-lt"/>
          <a:ea typeface="+mn-ea"/>
          <a:cs typeface="+mn-cs"/>
          <a:sym typeface="Helvetica Light"/>
        </a:defRPr>
      </a:lvl9pPr>
    </p:bodyStyle>
    <p:otherStyle>
      <a:lvl1pPr marL="0" marR="0" indent="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Light"/>
        </a:defRPr>
      </a:lvl1pPr>
      <a:lvl2pPr marL="0" marR="0" indent="22860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Light"/>
        </a:defRPr>
      </a:lvl2pPr>
      <a:lvl3pPr marL="0" marR="0" indent="45720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Light"/>
        </a:defRPr>
      </a:lvl3pPr>
      <a:lvl4pPr marL="0" marR="0" indent="68580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Light"/>
        </a:defRPr>
      </a:lvl4pPr>
      <a:lvl5pPr marL="0" marR="0" indent="91440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Light"/>
        </a:defRPr>
      </a:lvl5pPr>
      <a:lvl6pPr marL="0" marR="0" indent="114300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Light"/>
        </a:defRPr>
      </a:lvl6pPr>
      <a:lvl7pPr marL="0" marR="0" indent="137160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Light"/>
        </a:defRPr>
      </a:lvl7pPr>
      <a:lvl8pPr marL="0" marR="0" indent="160020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Light"/>
        </a:defRPr>
      </a:lvl8pPr>
      <a:lvl9pPr marL="0" marR="0" indent="182880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Light"/>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1.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2.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3.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4.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5.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6.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7.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8.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9.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10.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9" name="DEVIAZIONE ANTERIORE (ARCATURA)"/>
          <p:cNvSpPr txBox="1"/>
          <p:nvPr>
            <p:ph type="title"/>
          </p:nvPr>
        </p:nvSpPr>
        <p:spPr>
          <a:xfrm>
            <a:off x="952500" y="406400"/>
            <a:ext cx="11099800" cy="1443285"/>
          </a:xfrm>
          <a:prstGeom prst="rect">
            <a:avLst/>
          </a:prstGeom>
        </p:spPr>
        <p:txBody>
          <a:bodyPr/>
          <a:lstStyle>
            <a:lvl1pPr>
              <a:defRPr sz="3800"/>
            </a:lvl1pPr>
          </a:lstStyle>
          <a:p>
            <a:pPr/>
            <a:r>
              <a:t>DEVIAZIONE ANTERIORE (ARCATURA)</a:t>
            </a:r>
          </a:p>
        </p:txBody>
      </p:sp>
      <p:sp>
        <p:nvSpPr>
          <p:cNvPr id="120" name="Definizione…"/>
          <p:cNvSpPr txBox="1"/>
          <p:nvPr/>
        </p:nvSpPr>
        <p:spPr>
          <a:xfrm>
            <a:off x="288995" y="3438313"/>
            <a:ext cx="4876801" cy="43942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l">
              <a:defRPr sz="2200"/>
            </a:pPr>
            <a:r>
              <a:t>Definizione</a:t>
            </a:r>
          </a:p>
          <a:p>
            <a:pPr algn="l">
              <a:defRPr sz="2200"/>
            </a:pPr>
            <a:r>
              <a:t> Cavallo, bovino e cane.</a:t>
            </a:r>
          </a:p>
          <a:p>
            <a:pPr algn="l">
              <a:defRPr sz="2200"/>
            </a:pPr>
          </a:p>
          <a:p>
            <a:pPr algn="l">
              <a:defRPr sz="2200"/>
            </a:pPr>
            <a:r>
              <a:t> Eziopatogenesi</a:t>
            </a:r>
          </a:p>
          <a:p>
            <a:pPr algn="l">
              <a:buClr>
                <a:srgbClr val="FFFF00"/>
              </a:buClr>
              <a:buSzPct val="100000"/>
              <a:buFont typeface="Arial"/>
              <a:buChar char="–"/>
              <a:defRPr sz="2200"/>
            </a:pPr>
            <a:r>
              <a:t> Forme congenite: alterati atteggiamenti degli arti nel periodo intra-uterino???</a:t>
            </a:r>
          </a:p>
          <a:p>
            <a:pPr algn="l">
              <a:buClr>
                <a:srgbClr val="FFFF00"/>
              </a:buClr>
              <a:buSzPct val="100000"/>
              <a:buFont typeface="Arial"/>
              <a:buChar char="–"/>
              <a:defRPr sz="2200"/>
            </a:pPr>
            <a:r>
              <a:t> Forme acquisite: fattori predisponenti e determinanti localizzati nei diversi componenti dell'apparato teno-desmico sospensore del nodello e dei flessori del metacarpo.</a:t>
            </a:r>
          </a:p>
        </p:txBody>
      </p:sp>
      <p:pic>
        <p:nvPicPr>
          <p:cNvPr id="121" name="image.tif" descr="image.tif"/>
          <p:cNvPicPr>
            <a:picLocks noChangeAspect="1"/>
          </p:cNvPicPr>
          <p:nvPr/>
        </p:nvPicPr>
        <p:blipFill>
          <a:blip r:embed="rId2">
            <a:extLst/>
          </a:blip>
          <a:stretch>
            <a:fillRect/>
          </a:stretch>
        </p:blipFill>
        <p:spPr>
          <a:xfrm>
            <a:off x="5330613" y="1625599"/>
            <a:ext cx="7498081" cy="8019628"/>
          </a:xfrm>
          <a:prstGeom prst="rect">
            <a:avLst/>
          </a:prstGeom>
          <a:ln w="12700">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3" name="DEVIAZIONE ANTERIORE (ARCATURA)"/>
          <p:cNvSpPr txBox="1"/>
          <p:nvPr>
            <p:ph type="title"/>
          </p:nvPr>
        </p:nvSpPr>
        <p:spPr>
          <a:xfrm>
            <a:off x="952500" y="406400"/>
            <a:ext cx="11099800" cy="1077737"/>
          </a:xfrm>
          <a:prstGeom prst="rect">
            <a:avLst/>
          </a:prstGeom>
        </p:spPr>
        <p:txBody>
          <a:bodyPr/>
          <a:lstStyle>
            <a:lvl1pPr>
              <a:defRPr sz="3800"/>
            </a:lvl1pPr>
          </a:lstStyle>
          <a:p>
            <a:pPr/>
            <a:r>
              <a:t>DEVIAZIONE ANTERIORE (ARCATURA)</a:t>
            </a:r>
          </a:p>
        </p:txBody>
      </p:sp>
      <p:sp>
        <p:nvSpPr>
          <p:cNvPr id="124" name="Sintomatologia…"/>
          <p:cNvSpPr txBox="1"/>
          <p:nvPr/>
        </p:nvSpPr>
        <p:spPr>
          <a:xfrm>
            <a:off x="415430" y="2396630"/>
            <a:ext cx="5527042" cy="57912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l">
              <a:defRPr sz="2300"/>
            </a:pPr>
            <a:r>
              <a:t>Sintomatologia</a:t>
            </a:r>
          </a:p>
          <a:p>
            <a:pPr algn="l">
              <a:defRPr sz="2300"/>
            </a:pPr>
            <a:r>
              <a:t> Deviazione anteriore del carpo;</a:t>
            </a:r>
          </a:p>
          <a:p>
            <a:pPr algn="l">
              <a:defRPr sz="2300"/>
            </a:pPr>
            <a:r>
              <a:t> eventuali lesioni tenodesmiche.</a:t>
            </a:r>
          </a:p>
          <a:p>
            <a:pPr algn="l">
              <a:defRPr sz="2300"/>
            </a:pPr>
          </a:p>
          <a:p>
            <a:pPr algn="l">
              <a:defRPr sz="2300"/>
            </a:pPr>
            <a:r>
              <a:t> Diagnosi</a:t>
            </a:r>
          </a:p>
          <a:p>
            <a:pPr algn="l">
              <a:defRPr sz="2300"/>
            </a:pPr>
            <a:r>
              <a:t> Clinica.</a:t>
            </a:r>
          </a:p>
          <a:p>
            <a:pPr algn="l">
              <a:defRPr sz="2300"/>
            </a:pPr>
          </a:p>
          <a:p>
            <a:pPr algn="l">
              <a:defRPr sz="2300"/>
            </a:pPr>
            <a:r>
              <a:t> Prognosi</a:t>
            </a:r>
          </a:p>
          <a:p>
            <a:pPr algn="l">
              <a:defRPr sz="2300"/>
            </a:pPr>
            <a:r>
              <a:t> Varia</a:t>
            </a:r>
          </a:p>
          <a:p>
            <a:pPr algn="l">
              <a:defRPr sz="2300"/>
            </a:pPr>
          </a:p>
          <a:p>
            <a:pPr algn="l">
              <a:defRPr sz="2300"/>
            </a:pPr>
            <a:r>
              <a:t> Terapia</a:t>
            </a:r>
          </a:p>
          <a:p>
            <a:pPr algn="l">
              <a:buClr>
                <a:srgbClr val="FFFF00"/>
              </a:buClr>
              <a:buSzPct val="100000"/>
              <a:buFont typeface="Arial"/>
              <a:buChar char="–"/>
              <a:defRPr sz="2300"/>
            </a:pPr>
            <a:r>
              <a:t> Forme congenite: correzione deviazione in anestesia generale, bendaggio .</a:t>
            </a:r>
          </a:p>
          <a:p>
            <a:pPr algn="l">
              <a:buClr>
                <a:srgbClr val="FFFFFF"/>
              </a:buClr>
              <a:buSzPct val="100000"/>
              <a:buFont typeface="Arial"/>
              <a:buChar char="–"/>
              <a:defRPr sz="2300"/>
            </a:pPr>
            <a:r>
              <a:t> Forme acquisite: trattamento della causa responsabile dell'arcatura.</a:t>
            </a:r>
          </a:p>
        </p:txBody>
      </p:sp>
      <p:pic>
        <p:nvPicPr>
          <p:cNvPr id="125" name="image.png" descr="image.png"/>
          <p:cNvPicPr>
            <a:picLocks noChangeAspect="1"/>
          </p:cNvPicPr>
          <p:nvPr/>
        </p:nvPicPr>
        <p:blipFill>
          <a:blip r:embed="rId2">
            <a:extLst/>
          </a:blip>
          <a:stretch>
            <a:fillRect/>
          </a:stretch>
        </p:blipFill>
        <p:spPr>
          <a:xfrm>
            <a:off x="5818293" y="1625599"/>
            <a:ext cx="6780108" cy="7640322"/>
          </a:xfrm>
          <a:prstGeom prst="rect">
            <a:avLst/>
          </a:prstGeom>
          <a:ln w="12700">
            <a:miter lim="400000"/>
          </a:ln>
        </p:spPr>
      </p:pic>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7" name="DEVIAZIONE MEDIALE (VALGISMO)"/>
          <p:cNvSpPr txBox="1"/>
          <p:nvPr>
            <p:ph type="title"/>
          </p:nvPr>
        </p:nvSpPr>
        <p:spPr>
          <a:xfrm>
            <a:off x="952500" y="406400"/>
            <a:ext cx="11099800" cy="1200009"/>
          </a:xfrm>
          <a:prstGeom prst="rect">
            <a:avLst/>
          </a:prstGeom>
        </p:spPr>
        <p:txBody>
          <a:bodyPr/>
          <a:lstStyle>
            <a:lvl1pPr>
              <a:defRPr sz="3800"/>
            </a:lvl1pPr>
          </a:lstStyle>
          <a:p>
            <a:pPr/>
            <a:r>
              <a:t>DEVIAZIONE MEDIALE (VALGISMO)</a:t>
            </a:r>
          </a:p>
        </p:txBody>
      </p:sp>
      <p:sp>
        <p:nvSpPr>
          <p:cNvPr id="128" name="ALTERATO ACCRESCIMENTO DELL'EPIFISI DISTALE DEL RADIO – CAVALLO…"/>
          <p:cNvSpPr txBox="1"/>
          <p:nvPr/>
        </p:nvSpPr>
        <p:spPr>
          <a:xfrm>
            <a:off x="541866" y="2132470"/>
            <a:ext cx="6394028" cy="59944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l">
              <a:defRPr sz="2400"/>
            </a:pPr>
            <a:r>
              <a:t>ALTERATO ACCRESCIMENTO DELL'EPIFISI DISTALE DEL RADIO – CAVALLO</a:t>
            </a:r>
          </a:p>
          <a:p>
            <a:pPr algn="l">
              <a:defRPr sz="2400"/>
            </a:pPr>
          </a:p>
          <a:p>
            <a:pPr algn="l">
              <a:defRPr sz="2400"/>
            </a:pPr>
            <a:r>
              <a:t>Eziopatogenesi</a:t>
            </a:r>
          </a:p>
          <a:p>
            <a:pPr algn="l">
              <a:defRPr sz="2400"/>
            </a:pPr>
            <a:r>
              <a:t>Particolari atteggiamenti dell'arto nella vita intra-uterina, lassità dei tessuti molli periarticolari, modificazioni della normale ossificazione, traumi determinano un'alterato accrescimento dell'epifisi per cui la parte mediale della cartilagine epifisaria presenta un processo di accrescimento maggiore che non la laterale.</a:t>
            </a:r>
          </a:p>
          <a:p>
            <a:pPr algn="l">
              <a:defRPr sz="2400"/>
            </a:pPr>
          </a:p>
          <a:p>
            <a:pPr algn="l">
              <a:defRPr sz="2400"/>
            </a:pPr>
            <a:r>
              <a:t>Sintomatologia</a:t>
            </a:r>
          </a:p>
          <a:p>
            <a:pPr algn="l">
              <a:defRPr sz="2400"/>
            </a:pPr>
            <a:r>
              <a:t>Deviazione mediale del carpo e deviazione laterale della porzione dell'arto sottostante.</a:t>
            </a:r>
          </a:p>
        </p:txBody>
      </p:sp>
      <p:pic>
        <p:nvPicPr>
          <p:cNvPr id="129" name="image.png" descr="image.png"/>
          <p:cNvPicPr>
            <a:picLocks noChangeAspect="1"/>
          </p:cNvPicPr>
          <p:nvPr/>
        </p:nvPicPr>
        <p:blipFill>
          <a:blip r:embed="rId2">
            <a:extLst/>
          </a:blip>
          <a:stretch>
            <a:fillRect/>
          </a:stretch>
        </p:blipFill>
        <p:spPr>
          <a:xfrm>
            <a:off x="7279075" y="1408853"/>
            <a:ext cx="5576713" cy="8128001"/>
          </a:xfrm>
          <a:prstGeom prst="rect">
            <a:avLst/>
          </a:prstGeom>
          <a:ln w="12700">
            <a:miter lim="400000"/>
          </a:ln>
        </p:spPr>
      </p:pic>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1" name="DEVIAZIONE MEDIALE (VALGISMO)"/>
          <p:cNvSpPr txBox="1"/>
          <p:nvPr>
            <p:ph type="title"/>
          </p:nvPr>
        </p:nvSpPr>
        <p:spPr>
          <a:xfrm>
            <a:off x="952500" y="406400"/>
            <a:ext cx="11099800" cy="1581997"/>
          </a:xfrm>
          <a:prstGeom prst="rect">
            <a:avLst/>
          </a:prstGeom>
        </p:spPr>
        <p:txBody>
          <a:bodyPr/>
          <a:lstStyle>
            <a:lvl1pPr>
              <a:defRPr sz="3800"/>
            </a:lvl1pPr>
          </a:lstStyle>
          <a:p>
            <a:pPr/>
            <a:r>
              <a:t>DEVIAZIONE MEDIALE (VALGISMO)</a:t>
            </a:r>
          </a:p>
        </p:txBody>
      </p:sp>
      <p:sp>
        <p:nvSpPr>
          <p:cNvPr id="132" name="Diagnosi…"/>
          <p:cNvSpPr txBox="1"/>
          <p:nvPr/>
        </p:nvSpPr>
        <p:spPr>
          <a:xfrm>
            <a:off x="415430" y="5350650"/>
            <a:ext cx="11921068" cy="37846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defRPr sz="2400"/>
            </a:pPr>
            <a:r>
              <a:t>Diagnosi</a:t>
            </a:r>
          </a:p>
          <a:p>
            <a:pPr>
              <a:defRPr sz="2400"/>
            </a:pPr>
            <a:r>
              <a:t> Clinica e radiologica.</a:t>
            </a:r>
          </a:p>
          <a:p>
            <a:pPr>
              <a:defRPr sz="2400"/>
            </a:pPr>
          </a:p>
          <a:p>
            <a:pPr>
              <a:defRPr sz="2400"/>
            </a:pPr>
            <a:r>
              <a:t> Prognosi</a:t>
            </a:r>
          </a:p>
          <a:p>
            <a:pPr>
              <a:defRPr sz="2400"/>
            </a:pPr>
            <a:r>
              <a:t> Favorevole.</a:t>
            </a:r>
          </a:p>
          <a:p>
            <a:pPr>
              <a:defRPr sz="2400"/>
            </a:pPr>
          </a:p>
          <a:p>
            <a:pPr>
              <a:defRPr sz="2400"/>
            </a:pPr>
            <a:r>
              <a:t> Terapia</a:t>
            </a:r>
          </a:p>
          <a:p>
            <a:pPr algn="l">
              <a:defRPr sz="2400"/>
            </a:pPr>
            <a:r>
              <a:t> Chirurgica: epifisiodesi mediale mediante agraphes o due viti fissate con filo d'acciaio; incisione del periostio, nel punto di maggiore concavità mediale dell'epifisi distale del radio, a T rovesciata </a:t>
            </a:r>
          </a:p>
        </p:txBody>
      </p:sp>
      <p:pic>
        <p:nvPicPr>
          <p:cNvPr id="133" name="image.png" descr="image.png"/>
          <p:cNvPicPr>
            <a:picLocks noChangeAspect="1"/>
          </p:cNvPicPr>
          <p:nvPr/>
        </p:nvPicPr>
        <p:blipFill>
          <a:blip r:embed="rId2">
            <a:extLst/>
          </a:blip>
          <a:stretch>
            <a:fillRect/>
          </a:stretch>
        </p:blipFill>
        <p:spPr>
          <a:xfrm>
            <a:off x="4118186" y="2314222"/>
            <a:ext cx="8561495" cy="5055165"/>
          </a:xfrm>
          <a:prstGeom prst="rect">
            <a:avLst/>
          </a:prstGeom>
          <a:ln w="12700">
            <a:miter lim="400000"/>
          </a:ln>
        </p:spPr>
      </p:pic>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5" name="DEVIAZIONE MEDIALE (VALGISMO)"/>
          <p:cNvSpPr txBox="1"/>
          <p:nvPr>
            <p:ph type="title"/>
          </p:nvPr>
        </p:nvSpPr>
        <p:spPr>
          <a:xfrm>
            <a:off x="952500" y="406400"/>
            <a:ext cx="11099800" cy="1619744"/>
          </a:xfrm>
          <a:prstGeom prst="rect">
            <a:avLst/>
          </a:prstGeom>
        </p:spPr>
        <p:txBody>
          <a:bodyPr/>
          <a:lstStyle>
            <a:lvl1pPr>
              <a:defRPr sz="3800"/>
            </a:lvl1pPr>
          </a:lstStyle>
          <a:p>
            <a:pPr/>
            <a:r>
              <a:t>DEVIAZIONE MEDIALE (VALGISMO)</a:t>
            </a:r>
          </a:p>
        </p:txBody>
      </p:sp>
      <p:pic>
        <p:nvPicPr>
          <p:cNvPr id="136" name="image.png" descr="image.png"/>
          <p:cNvPicPr>
            <a:picLocks noChangeAspect="1"/>
          </p:cNvPicPr>
          <p:nvPr/>
        </p:nvPicPr>
        <p:blipFill>
          <a:blip r:embed="rId2">
            <a:extLst/>
          </a:blip>
          <a:stretch>
            <a:fillRect/>
          </a:stretch>
        </p:blipFill>
        <p:spPr>
          <a:xfrm>
            <a:off x="108373" y="1950719"/>
            <a:ext cx="12772250" cy="7014917"/>
          </a:xfrm>
          <a:prstGeom prst="rect">
            <a:avLst/>
          </a:prstGeom>
          <a:ln w="12700">
            <a:miter lim="400000"/>
          </a:ln>
        </p:spPr>
      </p:pic>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8" name="DEVIAZIONE MEDIALE (VALGISMO)"/>
          <p:cNvSpPr txBox="1"/>
          <p:nvPr>
            <p:ph type="title"/>
          </p:nvPr>
        </p:nvSpPr>
        <p:spPr>
          <a:xfrm>
            <a:off x="952500" y="406400"/>
            <a:ext cx="11099800" cy="1140390"/>
          </a:xfrm>
          <a:prstGeom prst="rect">
            <a:avLst/>
          </a:prstGeom>
        </p:spPr>
        <p:txBody>
          <a:bodyPr/>
          <a:lstStyle>
            <a:lvl1pPr>
              <a:defRPr sz="3800"/>
            </a:lvl1pPr>
          </a:lstStyle>
          <a:p>
            <a:pPr/>
            <a:r>
              <a:t>DEVIAZIONE MEDIALE (VALGISMO)</a:t>
            </a:r>
          </a:p>
        </p:txBody>
      </p:sp>
      <p:pic>
        <p:nvPicPr>
          <p:cNvPr id="139" name="image.png" descr="image.png"/>
          <p:cNvPicPr>
            <a:picLocks noChangeAspect="1"/>
          </p:cNvPicPr>
          <p:nvPr/>
        </p:nvPicPr>
        <p:blipFill>
          <a:blip r:embed="rId2">
            <a:extLst/>
          </a:blip>
          <a:stretch>
            <a:fillRect/>
          </a:stretch>
        </p:blipFill>
        <p:spPr>
          <a:xfrm>
            <a:off x="2817706" y="1408853"/>
            <a:ext cx="7265530" cy="8019628"/>
          </a:xfrm>
          <a:prstGeom prst="rect">
            <a:avLst/>
          </a:prstGeom>
          <a:ln w="12700">
            <a:miter lim="400000"/>
          </a:ln>
        </p:spPr>
      </p:pic>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1" name="DEVIAZIONE LATERALE (VARISMO)"/>
          <p:cNvSpPr txBox="1"/>
          <p:nvPr>
            <p:ph type="title"/>
          </p:nvPr>
        </p:nvSpPr>
        <p:spPr>
          <a:xfrm>
            <a:off x="952500" y="406400"/>
            <a:ext cx="11099800" cy="1032934"/>
          </a:xfrm>
          <a:prstGeom prst="rect">
            <a:avLst/>
          </a:prstGeom>
        </p:spPr>
        <p:txBody>
          <a:bodyPr/>
          <a:lstStyle>
            <a:lvl1pPr>
              <a:defRPr sz="3800"/>
            </a:lvl1pPr>
          </a:lstStyle>
          <a:p>
            <a:pPr/>
            <a:r>
              <a:t>DEVIAZIONE LATERALE (VARISMO)</a:t>
            </a:r>
          </a:p>
        </p:txBody>
      </p:sp>
      <p:pic>
        <p:nvPicPr>
          <p:cNvPr id="142" name="image.png" descr="image.png"/>
          <p:cNvPicPr>
            <a:picLocks noChangeAspect="1"/>
          </p:cNvPicPr>
          <p:nvPr/>
        </p:nvPicPr>
        <p:blipFill>
          <a:blip r:embed="rId2">
            <a:extLst/>
          </a:blip>
          <a:stretch>
            <a:fillRect/>
          </a:stretch>
        </p:blipFill>
        <p:spPr>
          <a:xfrm>
            <a:off x="8778240" y="1300479"/>
            <a:ext cx="3677921" cy="8236375"/>
          </a:xfrm>
          <a:prstGeom prst="rect">
            <a:avLst/>
          </a:prstGeom>
          <a:ln w="12700">
            <a:miter lim="400000"/>
          </a:ln>
        </p:spPr>
      </p:pic>
      <p:sp>
        <p:nvSpPr>
          <p:cNvPr id="143" name="Eziopatogenesi…"/>
          <p:cNvSpPr txBox="1"/>
          <p:nvPr/>
        </p:nvSpPr>
        <p:spPr>
          <a:xfrm>
            <a:off x="325120" y="1862948"/>
            <a:ext cx="7694507" cy="63754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l">
              <a:defRPr sz="2200"/>
            </a:pPr>
            <a:r>
              <a:t>Eziopatogenesi</a:t>
            </a:r>
          </a:p>
          <a:p>
            <a:pPr algn="l">
              <a:defRPr sz="2200"/>
            </a:pPr>
            <a:r>
              <a:t>Particolari atteggiamenti dell'arto nella vita intra-uterina, lassità dei tessuti molli periarticolari, modificazioni della normale ossificazione, traumi determinano un alterato accrescimento dell'epifisi per cui la parte laterale della cartilagine epifisaria presenta un processo di accrescimento maggiore che non la mediale.</a:t>
            </a:r>
          </a:p>
          <a:p>
            <a:pPr algn="l">
              <a:defRPr sz="2200"/>
            </a:pPr>
          </a:p>
          <a:p>
            <a:pPr algn="l">
              <a:defRPr sz="2200"/>
            </a:pPr>
            <a:r>
              <a:t> Sintomatologia</a:t>
            </a:r>
          </a:p>
          <a:p>
            <a:pPr algn="l">
              <a:defRPr sz="2200"/>
            </a:pPr>
            <a:r>
              <a:t>Deviazione laterale del carpo e deviazione mediale della porzione dell'arto sottostante.</a:t>
            </a:r>
          </a:p>
          <a:p>
            <a:pPr algn="l">
              <a:defRPr sz="2200"/>
            </a:pPr>
          </a:p>
          <a:p>
            <a:pPr algn="l">
              <a:defRPr sz="2200"/>
            </a:pPr>
            <a:r>
              <a:t> Diagnosi</a:t>
            </a:r>
          </a:p>
          <a:p>
            <a:pPr algn="l">
              <a:defRPr sz="2200"/>
            </a:pPr>
            <a:r>
              <a:t> Clinica e radiologica.</a:t>
            </a:r>
          </a:p>
          <a:p>
            <a:pPr algn="l">
              <a:defRPr sz="2200"/>
            </a:pPr>
          </a:p>
          <a:p>
            <a:pPr algn="l">
              <a:defRPr sz="2200"/>
            </a:pPr>
            <a:r>
              <a:t> Prognosi</a:t>
            </a:r>
          </a:p>
          <a:p>
            <a:pPr algn="l">
              <a:defRPr sz="2200"/>
            </a:pPr>
            <a:r>
              <a:t> Favorevole.</a:t>
            </a:r>
          </a:p>
          <a:p>
            <a:pPr algn="l">
              <a:defRPr sz="2200"/>
            </a:pPr>
            <a:r>
              <a:t> Terapia</a:t>
            </a:r>
          </a:p>
          <a:p>
            <a:pPr algn="l">
              <a:defRPr sz="2200"/>
            </a:pPr>
            <a:r>
              <a:t> Chirurgica: epifisiodesi laterale.</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5" name="CONTRATTURE ARTICOLARI CONGENITE (ARTROGRIFOSI)"/>
          <p:cNvSpPr txBox="1"/>
          <p:nvPr>
            <p:ph type="title"/>
          </p:nvPr>
        </p:nvSpPr>
        <p:spPr>
          <a:xfrm>
            <a:off x="952500" y="406400"/>
            <a:ext cx="11099800" cy="1318543"/>
          </a:xfrm>
          <a:prstGeom prst="rect">
            <a:avLst/>
          </a:prstGeom>
        </p:spPr>
        <p:txBody>
          <a:bodyPr/>
          <a:lstStyle>
            <a:lvl1pPr>
              <a:defRPr sz="3800"/>
            </a:lvl1pPr>
          </a:lstStyle>
          <a:p>
            <a:pPr/>
            <a:r>
              <a:t>CONTRATTURE ARTICOLARI CONGENITE (ARTROGRIFOSI)</a:t>
            </a:r>
          </a:p>
        </p:txBody>
      </p:sp>
      <p:sp>
        <p:nvSpPr>
          <p:cNvPr id="146" name="Definizione…"/>
          <p:cNvSpPr txBox="1"/>
          <p:nvPr/>
        </p:nvSpPr>
        <p:spPr>
          <a:xfrm>
            <a:off x="325119" y="2378568"/>
            <a:ext cx="6610775" cy="43688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l">
              <a:defRPr sz="2300"/>
            </a:pPr>
            <a:r>
              <a:t>Definizione</a:t>
            </a:r>
          </a:p>
          <a:p>
            <a:pPr algn="l">
              <a:buClr>
                <a:srgbClr val="FFFFFF"/>
              </a:buClr>
              <a:buSzPct val="100000"/>
              <a:buFont typeface="Arial"/>
              <a:buChar char="–"/>
              <a:defRPr sz="2300"/>
            </a:pPr>
            <a:r>
              <a:t> Sindrome iperflessoria del carpo o del nodello o di entrambi.</a:t>
            </a:r>
          </a:p>
          <a:p>
            <a:pPr algn="l">
              <a:buClr>
                <a:srgbClr val="FFFFFF"/>
              </a:buClr>
              <a:buSzPct val="100000"/>
              <a:buFont typeface="Arial"/>
              <a:buChar char="–"/>
              <a:defRPr sz="2300"/>
            </a:pPr>
            <a:r>
              <a:t> Rara la localizzazione agli arti posteriori.</a:t>
            </a:r>
          </a:p>
          <a:p>
            <a:pPr algn="l">
              <a:buClr>
                <a:srgbClr val="FFFFFF"/>
              </a:buClr>
              <a:buSzPct val="100000"/>
              <a:buFont typeface="Arial"/>
              <a:buChar char="–"/>
              <a:defRPr sz="2300"/>
            </a:pPr>
            <a:r>
              <a:t> Bovino (razze da carne), cavallo e suino.</a:t>
            </a:r>
          </a:p>
          <a:p>
            <a:pPr algn="l">
              <a:buClr>
                <a:srgbClr val="FFFFFF"/>
              </a:buClr>
              <a:buSzPct val="100000"/>
              <a:buFont typeface="Arial"/>
              <a:buChar char="–"/>
              <a:defRPr sz="2300"/>
            </a:pPr>
            <a:r>
              <a:t> Eziopatogenesi</a:t>
            </a:r>
          </a:p>
          <a:p>
            <a:pPr algn="l">
              <a:buClr>
                <a:srgbClr val="FFFFFF"/>
              </a:buClr>
              <a:buSzPct val="100000"/>
              <a:buFont typeface="Arial"/>
              <a:buChar char="–"/>
              <a:defRPr sz="2300"/>
            </a:pPr>
            <a:r>
              <a:t> Contratture congenite mio-tenogene dei muscoli flessori del carpo e delle falangi. Diversi fattori eziologici: caratteri genetici recessivi, cause tossico-alimentari nella madre (lupini), intossicazioni croniche da piombo, carenze di manganese.</a:t>
            </a:r>
          </a:p>
        </p:txBody>
      </p:sp>
      <p:pic>
        <p:nvPicPr>
          <p:cNvPr id="147" name="image.png" descr="image.png"/>
          <p:cNvPicPr>
            <a:picLocks noChangeAspect="1"/>
          </p:cNvPicPr>
          <p:nvPr/>
        </p:nvPicPr>
        <p:blipFill>
          <a:blip r:embed="rId2">
            <a:extLst/>
          </a:blip>
          <a:stretch>
            <a:fillRect/>
          </a:stretch>
        </p:blipFill>
        <p:spPr>
          <a:xfrm>
            <a:off x="6852355" y="1842346"/>
            <a:ext cx="5854419" cy="6719148"/>
          </a:xfrm>
          <a:prstGeom prst="rect">
            <a:avLst/>
          </a:prstGeom>
          <a:ln w="12700">
            <a:miter lim="400000"/>
          </a:ln>
        </p:spPr>
      </p:pic>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9" name="CONTRATTURE ARTICOLARI CONGENITE (ARTROGRIFOSI)"/>
          <p:cNvSpPr txBox="1"/>
          <p:nvPr>
            <p:ph type="title"/>
          </p:nvPr>
        </p:nvSpPr>
        <p:spPr>
          <a:xfrm>
            <a:off x="952500" y="406400"/>
            <a:ext cx="11099800" cy="1569509"/>
          </a:xfrm>
          <a:prstGeom prst="rect">
            <a:avLst/>
          </a:prstGeom>
        </p:spPr>
        <p:txBody>
          <a:bodyPr/>
          <a:lstStyle>
            <a:lvl1pPr>
              <a:defRPr sz="3800"/>
            </a:lvl1pPr>
          </a:lstStyle>
          <a:p>
            <a:pPr/>
            <a:r>
              <a:t>CONTRATTURE ARTICOLARI CONGENITE (ARTROGRIFOSI)</a:t>
            </a:r>
          </a:p>
        </p:txBody>
      </p:sp>
      <p:sp>
        <p:nvSpPr>
          <p:cNvPr id="150" name="Sintomatologia…"/>
          <p:cNvSpPr txBox="1"/>
          <p:nvPr/>
        </p:nvSpPr>
        <p:spPr>
          <a:xfrm>
            <a:off x="343182" y="2191173"/>
            <a:ext cx="6610774" cy="57912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l">
              <a:defRPr sz="2300"/>
            </a:pPr>
            <a:r>
              <a:t>Sintomatologia</a:t>
            </a:r>
          </a:p>
          <a:p>
            <a:pPr algn="l">
              <a:buClr>
                <a:srgbClr val="FFFFFF"/>
              </a:buClr>
              <a:buSzPct val="100000"/>
              <a:buFont typeface="Arial"/>
              <a:buChar char="–"/>
              <a:defRPr sz="2300"/>
            </a:pPr>
            <a:r>
              <a:t> Difficoltà o impossibilità di mantenere la posizione quadrupedale o di deambulare;</a:t>
            </a:r>
          </a:p>
          <a:p>
            <a:pPr algn="l">
              <a:buClr>
                <a:srgbClr val="FFFFFF"/>
              </a:buClr>
              <a:buSzPct val="100000"/>
              <a:buFont typeface="Arial"/>
              <a:buChar char="–"/>
              <a:defRPr sz="2300"/>
            </a:pPr>
            <a:r>
              <a:t> appoggio su faccia dorsale nodello o carpo.</a:t>
            </a:r>
          </a:p>
          <a:p>
            <a:pPr algn="l">
              <a:defRPr sz="2300"/>
            </a:pPr>
          </a:p>
          <a:p>
            <a:pPr algn="l">
              <a:defRPr sz="2300"/>
            </a:pPr>
            <a:r>
              <a:t> Diagnosi </a:t>
            </a:r>
          </a:p>
          <a:p>
            <a:pPr algn="l">
              <a:defRPr sz="2300"/>
            </a:pPr>
            <a:r>
              <a:t> Clinica.</a:t>
            </a:r>
          </a:p>
          <a:p>
            <a:pPr algn="l">
              <a:defRPr sz="2300"/>
            </a:pPr>
          </a:p>
          <a:p>
            <a:pPr algn="l">
              <a:defRPr sz="2300"/>
            </a:pPr>
            <a:r>
              <a:t> Prognosi</a:t>
            </a:r>
          </a:p>
          <a:p>
            <a:pPr algn="l">
              <a:defRPr sz="2300"/>
            </a:pPr>
            <a:r>
              <a:t>Favorevole. Escludere i soggetti trattati dalla riproduzione.</a:t>
            </a:r>
          </a:p>
          <a:p>
            <a:pPr algn="l">
              <a:defRPr sz="2300"/>
            </a:pPr>
          </a:p>
          <a:p>
            <a:pPr algn="l">
              <a:defRPr sz="2300"/>
            </a:pPr>
            <a:r>
              <a:t> Terapia</a:t>
            </a:r>
          </a:p>
          <a:p>
            <a:pPr algn="l">
              <a:defRPr sz="2300"/>
            </a:pPr>
            <a:r>
              <a:t>Chirurgica: tenectomia flessori superficiale e profondo delle falangi; tenectomia flessore laterale del carpo.</a:t>
            </a:r>
          </a:p>
        </p:txBody>
      </p:sp>
      <p:pic>
        <p:nvPicPr>
          <p:cNvPr id="151" name="image.tif" descr="image.tif"/>
          <p:cNvPicPr>
            <a:picLocks noChangeAspect="1"/>
          </p:cNvPicPr>
          <p:nvPr/>
        </p:nvPicPr>
        <p:blipFill>
          <a:blip r:embed="rId2">
            <a:extLst/>
          </a:blip>
          <a:stretch>
            <a:fillRect/>
          </a:stretch>
        </p:blipFill>
        <p:spPr>
          <a:xfrm>
            <a:off x="8107680" y="1408853"/>
            <a:ext cx="3962401" cy="8561494"/>
          </a:xfrm>
          <a:prstGeom prst="rect">
            <a:avLst/>
          </a:prstGeom>
          <a:ln w="12700">
            <a:miter lim="400000"/>
          </a:ln>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3" name="LUSSAZIONI"/>
          <p:cNvSpPr txBox="1"/>
          <p:nvPr>
            <p:ph type="title"/>
          </p:nvPr>
        </p:nvSpPr>
        <p:spPr>
          <a:prstGeom prst="rect">
            <a:avLst/>
          </a:prstGeom>
        </p:spPr>
        <p:txBody>
          <a:bodyPr/>
          <a:lstStyle>
            <a:lvl1pPr>
              <a:defRPr sz="3800"/>
            </a:lvl1pPr>
          </a:lstStyle>
          <a:p>
            <a:pPr/>
            <a:r>
              <a:t>LUSSAZIONI</a:t>
            </a:r>
          </a:p>
        </p:txBody>
      </p:sp>
      <p:sp>
        <p:nvSpPr>
          <p:cNvPr id="154" name="Definizione…"/>
          <p:cNvSpPr txBox="1"/>
          <p:nvPr/>
        </p:nvSpPr>
        <p:spPr>
          <a:xfrm>
            <a:off x="180622" y="2021839"/>
            <a:ext cx="9861974" cy="53848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l">
              <a:defRPr sz="2200">
                <a:latin typeface="Helvetica"/>
                <a:ea typeface="Helvetica"/>
                <a:cs typeface="Helvetica"/>
                <a:sym typeface="Helvetica"/>
              </a:defRPr>
            </a:pPr>
            <a:r>
              <a:t>Definizione</a:t>
            </a:r>
          </a:p>
          <a:p>
            <a:pPr algn="l">
              <a:defRPr sz="2200">
                <a:latin typeface="Helvetica"/>
                <a:ea typeface="Helvetica"/>
                <a:cs typeface="Helvetica"/>
                <a:sym typeface="Helvetica"/>
              </a:defRPr>
            </a:pPr>
            <a:r>
              <a:t>In base alla sede: </a:t>
            </a:r>
          </a:p>
          <a:p>
            <a:pPr lvl="1" marL="228600" indent="0" algn="l">
              <a:buClr>
                <a:srgbClr val="FFFFFF"/>
              </a:buClr>
              <a:buSzPct val="100000"/>
              <a:buFont typeface="Arial"/>
              <a:buChar char="–"/>
              <a:defRPr sz="2200">
                <a:latin typeface="Helvetica"/>
                <a:ea typeface="Helvetica"/>
                <a:cs typeface="Helvetica"/>
                <a:sym typeface="Helvetica"/>
              </a:defRPr>
            </a:pPr>
            <a:r>
              <a:t> lussazione dell'intero carpo (lussazione radio-carpica);</a:t>
            </a:r>
          </a:p>
          <a:p>
            <a:pPr lvl="1" marL="228600" indent="0" algn="l">
              <a:buClr>
                <a:srgbClr val="FFFFFF"/>
              </a:buClr>
              <a:buSzPct val="100000"/>
              <a:buFont typeface="Arial"/>
              <a:buChar char="–"/>
              <a:defRPr sz="2200">
                <a:latin typeface="Helvetica"/>
                <a:ea typeface="Helvetica"/>
                <a:cs typeface="Helvetica"/>
                <a:sym typeface="Helvetica"/>
              </a:defRPr>
            </a:pPr>
            <a:r>
              <a:t> della seconda linea delle ossa carpiche (lussazione carpo- carpica);</a:t>
            </a:r>
          </a:p>
          <a:p>
            <a:pPr lvl="1" marL="228600" indent="0" algn="l">
              <a:buClr>
                <a:srgbClr val="FFFFFF"/>
              </a:buClr>
              <a:buSzPct val="100000"/>
              <a:buFont typeface="Arial"/>
              <a:buChar char="–"/>
              <a:defRPr sz="2200">
                <a:latin typeface="Helvetica"/>
                <a:ea typeface="Helvetica"/>
                <a:cs typeface="Helvetica"/>
                <a:sym typeface="Helvetica"/>
              </a:defRPr>
            </a:pPr>
            <a:r>
              <a:t> del metacarpo o metacarpei (lussazione carpo-metacarpica);</a:t>
            </a:r>
          </a:p>
          <a:p>
            <a:pPr lvl="1" marL="228600" indent="0" algn="l">
              <a:buClr>
                <a:srgbClr val="FFFFFF"/>
              </a:buClr>
              <a:buSzPct val="100000"/>
              <a:buFont typeface="Arial"/>
              <a:buChar char="–"/>
              <a:defRPr sz="2200">
                <a:latin typeface="Helvetica"/>
                <a:ea typeface="Helvetica"/>
                <a:cs typeface="Helvetica"/>
                <a:sym typeface="Helvetica"/>
              </a:defRPr>
            </a:pPr>
            <a:r>
              <a:t> delle singole ossa carpiche.</a:t>
            </a:r>
          </a:p>
          <a:p>
            <a:pPr algn="l">
              <a:defRPr sz="2200">
                <a:latin typeface="Helvetica"/>
                <a:ea typeface="Helvetica"/>
                <a:cs typeface="Helvetica"/>
                <a:sym typeface="Helvetica"/>
              </a:defRPr>
            </a:pPr>
            <a:r>
              <a:t>Possono presentarsi sia come forme di lussazione sia di sublussazione.</a:t>
            </a:r>
          </a:p>
          <a:p>
            <a:pPr algn="l">
              <a:defRPr sz="2200">
                <a:latin typeface="Helvetica"/>
                <a:ea typeface="Helvetica"/>
                <a:cs typeface="Helvetica"/>
                <a:sym typeface="Helvetica"/>
              </a:defRPr>
            </a:pPr>
          </a:p>
          <a:p>
            <a:pPr algn="l">
              <a:defRPr sz="2200">
                <a:latin typeface="Helvetica"/>
                <a:ea typeface="Helvetica"/>
                <a:cs typeface="Helvetica"/>
                <a:sym typeface="Helvetica"/>
              </a:defRPr>
            </a:pPr>
            <a:r>
              <a:t>Eziopatogenesi</a:t>
            </a:r>
          </a:p>
          <a:p>
            <a:pPr algn="l">
              <a:defRPr sz="2200">
                <a:latin typeface="Helvetica"/>
                <a:ea typeface="Helvetica"/>
                <a:cs typeface="Helvetica"/>
                <a:sym typeface="Helvetica"/>
              </a:defRPr>
            </a:pPr>
            <a:r>
              <a:t>Traumatica (traumi che agiscono direttamente o indirettamente sul carpo).</a:t>
            </a:r>
          </a:p>
          <a:p>
            <a:pPr algn="l">
              <a:defRPr sz="2200">
                <a:latin typeface="Helvetica"/>
                <a:ea typeface="Helvetica"/>
                <a:cs typeface="Helvetica"/>
                <a:sym typeface="Helvetica"/>
              </a:defRPr>
            </a:pPr>
          </a:p>
          <a:p>
            <a:pPr algn="l">
              <a:defRPr sz="2200">
                <a:latin typeface="Helvetica"/>
                <a:ea typeface="Helvetica"/>
                <a:cs typeface="Helvetica"/>
                <a:sym typeface="Helvetica"/>
              </a:defRPr>
            </a:pPr>
            <a:r>
              <a:t>Sintomatologia</a:t>
            </a:r>
          </a:p>
          <a:p>
            <a:pPr algn="l">
              <a:buClr>
                <a:srgbClr val="FFFFFF"/>
              </a:buClr>
              <a:buSzPct val="100000"/>
              <a:buFont typeface="Arial"/>
              <a:buChar char="–"/>
              <a:defRPr sz="2200">
                <a:latin typeface="Helvetica"/>
                <a:ea typeface="Helvetica"/>
                <a:cs typeface="Helvetica"/>
                <a:sym typeface="Helvetica"/>
              </a:defRPr>
            </a:pPr>
            <a:r>
              <a:t> Tumefazione della parte, calda e dolente, che può estendersi ad avambraccio e metacarpo (forme recenti);</a:t>
            </a:r>
          </a:p>
          <a:p>
            <a:pPr algn="l">
              <a:buClr>
                <a:srgbClr val="FFFFFF"/>
              </a:buClr>
              <a:buSzPct val="100000"/>
              <a:buFont typeface="Arial"/>
              <a:buChar char="–"/>
              <a:defRPr sz="2200">
                <a:latin typeface="Helvetica"/>
                <a:ea typeface="Helvetica"/>
                <a:cs typeface="Helvetica"/>
                <a:sym typeface="Helvetica"/>
              </a:defRPr>
            </a:pPr>
            <a:r>
              <a:t> deviazioni (valgismo, varismo, iperestensione, iperflessione);</a:t>
            </a:r>
          </a:p>
          <a:p>
            <a:pPr algn="l">
              <a:buClr>
                <a:srgbClr val="FFFFFF"/>
              </a:buClr>
              <a:buSzPct val="100000"/>
              <a:buFont typeface="Arial"/>
              <a:buChar char="–"/>
              <a:defRPr sz="2200">
                <a:latin typeface="Helvetica"/>
                <a:ea typeface="Helvetica"/>
                <a:cs typeface="Helvetica"/>
                <a:sym typeface="Helvetica"/>
              </a:defRPr>
            </a:pPr>
            <a:r>
              <a:t> zoppia o mancato appoggio.</a:t>
            </a:r>
          </a:p>
        </p:txBody>
      </p:sp>
      <p:pic>
        <p:nvPicPr>
          <p:cNvPr id="155" name="image.png" descr="image.png"/>
          <p:cNvPicPr>
            <a:picLocks noChangeAspect="1"/>
          </p:cNvPicPr>
          <p:nvPr/>
        </p:nvPicPr>
        <p:blipFill>
          <a:blip r:embed="rId2">
            <a:extLst/>
          </a:blip>
          <a:stretch>
            <a:fillRect/>
          </a:stretch>
        </p:blipFill>
        <p:spPr>
          <a:xfrm>
            <a:off x="9868746" y="1733973"/>
            <a:ext cx="3041228" cy="7735148"/>
          </a:xfrm>
          <a:prstGeom prst="rect">
            <a:avLst/>
          </a:prstGeom>
          <a:ln w="12700">
            <a:miter lim="400000"/>
          </a:ln>
        </p:spPr>
      </p:pic>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7" name="LUSSAZIONI"/>
          <p:cNvSpPr txBox="1"/>
          <p:nvPr>
            <p:ph type="title"/>
          </p:nvPr>
        </p:nvSpPr>
        <p:spPr>
          <a:prstGeom prst="rect">
            <a:avLst/>
          </a:prstGeom>
        </p:spPr>
        <p:txBody>
          <a:bodyPr/>
          <a:lstStyle>
            <a:lvl1pPr>
              <a:defRPr sz="3800"/>
            </a:lvl1pPr>
          </a:lstStyle>
          <a:p>
            <a:pPr/>
            <a:r>
              <a:t>LUSSAZIONI</a:t>
            </a:r>
          </a:p>
        </p:txBody>
      </p:sp>
      <p:sp>
        <p:nvSpPr>
          <p:cNvPr id="158" name="Diagnosi…"/>
          <p:cNvSpPr txBox="1"/>
          <p:nvPr/>
        </p:nvSpPr>
        <p:spPr>
          <a:xfrm>
            <a:off x="325119" y="2063750"/>
            <a:ext cx="12354562" cy="56261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l">
              <a:defRPr sz="2400"/>
            </a:pPr>
            <a:r>
              <a:t>Diagnosi</a:t>
            </a:r>
          </a:p>
          <a:p>
            <a:pPr algn="l">
              <a:defRPr sz="2400"/>
            </a:pPr>
            <a:r>
              <a:t>Clinica o radiologica.</a:t>
            </a:r>
          </a:p>
          <a:p>
            <a:pPr algn="l">
              <a:defRPr sz="2400"/>
            </a:pPr>
          </a:p>
          <a:p>
            <a:pPr algn="l">
              <a:defRPr sz="2400"/>
            </a:pPr>
            <a:r>
              <a:t>Prognosi</a:t>
            </a:r>
          </a:p>
          <a:p>
            <a:pPr algn="l">
              <a:defRPr sz="2400"/>
            </a:pPr>
            <a:r>
              <a:t>Favorevole nelle forme recenti e nei piccoli animali; meno favorevole nelle forme inveterate e nei grossi animali.</a:t>
            </a:r>
          </a:p>
          <a:p>
            <a:pPr algn="l">
              <a:defRPr sz="2400"/>
            </a:pPr>
          </a:p>
          <a:p>
            <a:pPr algn="l">
              <a:defRPr sz="2400"/>
            </a:pPr>
            <a:r>
              <a:t>Terapia</a:t>
            </a:r>
          </a:p>
          <a:p>
            <a:pPr algn="l">
              <a:buClr>
                <a:srgbClr val="FFFFFF"/>
              </a:buClr>
              <a:buSzPct val="100000"/>
              <a:buFont typeface="Arial"/>
              <a:buChar char="–"/>
              <a:defRPr sz="2400"/>
            </a:pPr>
            <a:r>
              <a:t> Riduzione a cielo chiuso (forme recentissime di luss. radio-carpica, carpo-carpica e carpo-metacarpica) col soggetto in anestesia generale, e bendaggio gessato per 15-20 gg.</a:t>
            </a:r>
          </a:p>
          <a:p>
            <a:pPr algn="l">
              <a:buClr>
                <a:srgbClr val="FFFFFF"/>
              </a:buClr>
              <a:buSzPct val="100000"/>
              <a:buFont typeface="Arial"/>
              <a:buChar char="–"/>
              <a:defRPr sz="2400"/>
            </a:pPr>
            <a:r>
              <a:t> Riduzione cruenta (forme non recenti) mediante accesso anteriore laterale o mediale e bendaggio gessato per 15-20 gg.</a:t>
            </a:r>
          </a:p>
          <a:p>
            <a:pPr algn="l">
              <a:buClr>
                <a:srgbClr val="FFFFFF"/>
              </a:buClr>
              <a:buSzPct val="100000"/>
              <a:buFont typeface="Arial"/>
              <a:buChar char="–"/>
              <a:defRPr sz="2400"/>
            </a:pPr>
            <a:r>
              <a:t> Nel cane, in alcuni casi si effettua la fissazione dei capi ridotti mediante fili di Kirschner o viti.</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0" name="FRATTURE"/>
          <p:cNvSpPr txBox="1"/>
          <p:nvPr>
            <p:ph type="title"/>
          </p:nvPr>
        </p:nvSpPr>
        <p:spPr>
          <a:prstGeom prst="rect">
            <a:avLst/>
          </a:prstGeom>
        </p:spPr>
        <p:txBody>
          <a:bodyPr/>
          <a:lstStyle>
            <a:lvl1pPr>
              <a:defRPr sz="3800"/>
            </a:lvl1pPr>
          </a:lstStyle>
          <a:p>
            <a:pPr/>
            <a:r>
              <a:t>FRATTURE</a:t>
            </a:r>
          </a:p>
        </p:txBody>
      </p:sp>
      <p:sp>
        <p:nvSpPr>
          <p:cNvPr id="161" name="Definizione…"/>
          <p:cNvSpPr txBox="1"/>
          <p:nvPr/>
        </p:nvSpPr>
        <p:spPr>
          <a:xfrm>
            <a:off x="325119" y="2973916"/>
            <a:ext cx="12354562" cy="48895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l">
              <a:defRPr sz="2400"/>
            </a:pPr>
            <a:r>
              <a:t>Definizione</a:t>
            </a:r>
          </a:p>
          <a:p>
            <a:pPr algn="l">
              <a:defRPr sz="2400"/>
            </a:pPr>
            <a:r>
              <a:t>Estremamente rare (ossa compatte, poco mobili, con numerose articolazioni intercarpiche che fungono da apparecchio di ammortamento).</a:t>
            </a:r>
          </a:p>
          <a:p>
            <a:pPr algn="l">
              <a:defRPr sz="2400"/>
            </a:pPr>
            <a:r>
              <a:t>Bovino ed equino (scafoide, piramidale e uncinato), cane e gatto.</a:t>
            </a:r>
          </a:p>
          <a:p>
            <a:pPr algn="l">
              <a:defRPr sz="2400"/>
            </a:pPr>
          </a:p>
          <a:p>
            <a:pPr algn="l">
              <a:defRPr sz="2400"/>
            </a:pPr>
            <a:r>
              <a:t>Eziopatogenesi</a:t>
            </a:r>
          </a:p>
          <a:p>
            <a:pPr algn="l">
              <a:defRPr sz="2400"/>
            </a:pPr>
            <a:r>
              <a:t>Traumatica.</a:t>
            </a:r>
          </a:p>
          <a:p>
            <a:pPr algn="l">
              <a:defRPr sz="2400"/>
            </a:pPr>
          </a:p>
          <a:p>
            <a:pPr algn="l">
              <a:defRPr sz="2400"/>
            </a:pPr>
            <a:r>
              <a:t>Sintomatologia</a:t>
            </a:r>
          </a:p>
          <a:p>
            <a:pPr algn="l">
              <a:buClr>
                <a:srgbClr val="FFFFFF"/>
              </a:buClr>
              <a:buSzPct val="100000"/>
              <a:buFont typeface="Arial"/>
              <a:buChar char="–"/>
              <a:defRPr sz="2400"/>
            </a:pPr>
            <a:r>
              <a:t> Forme recenti: tumefazione pastoso-elastica, dolente, che può estendersi sopra e sotto il carpo;</a:t>
            </a:r>
          </a:p>
          <a:p>
            <a:pPr algn="l">
              <a:buClr>
                <a:srgbClr val="FFFFFF"/>
              </a:buClr>
              <a:buSzPct val="100000"/>
              <a:buFont typeface="Arial"/>
              <a:buChar char="–"/>
              <a:defRPr sz="2400"/>
            </a:pPr>
            <a:r>
              <a:t> soluzioni di continuo cutanee con fuoriuscita di essudato e sinovia;</a:t>
            </a:r>
          </a:p>
          <a:p>
            <a:pPr algn="l">
              <a:buClr>
                <a:srgbClr val="FFFFFF"/>
              </a:buClr>
              <a:buSzPct val="100000"/>
              <a:buFont typeface="Arial"/>
              <a:buChar char="–"/>
              <a:defRPr sz="2400"/>
            </a:pPr>
            <a:r>
              <a:t> zoppia o mancato appoggio.</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3" name="FRATTURE"/>
          <p:cNvSpPr txBox="1"/>
          <p:nvPr>
            <p:ph type="title"/>
          </p:nvPr>
        </p:nvSpPr>
        <p:spPr>
          <a:prstGeom prst="rect">
            <a:avLst/>
          </a:prstGeom>
        </p:spPr>
        <p:txBody>
          <a:bodyPr/>
          <a:lstStyle>
            <a:lvl1pPr>
              <a:defRPr sz="3800"/>
            </a:lvl1pPr>
          </a:lstStyle>
          <a:p>
            <a:pPr/>
            <a:r>
              <a:t>FRATTURE</a:t>
            </a:r>
          </a:p>
        </p:txBody>
      </p:sp>
      <p:sp>
        <p:nvSpPr>
          <p:cNvPr id="164" name="Diagnosi…"/>
          <p:cNvSpPr txBox="1"/>
          <p:nvPr/>
        </p:nvSpPr>
        <p:spPr>
          <a:xfrm>
            <a:off x="325119" y="3068884"/>
            <a:ext cx="12354562" cy="40132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l">
              <a:defRPr sz="2300"/>
            </a:pPr>
            <a:r>
              <a:t>Diagnosi</a:t>
            </a:r>
          </a:p>
          <a:p>
            <a:pPr algn="l">
              <a:defRPr sz="2300"/>
            </a:pPr>
            <a:r>
              <a:t>Clinica e radiologica.</a:t>
            </a:r>
          </a:p>
          <a:p>
            <a:pPr algn="l">
              <a:defRPr sz="2300"/>
            </a:pPr>
          </a:p>
          <a:p>
            <a:pPr algn="l">
              <a:defRPr sz="2300"/>
            </a:pPr>
            <a:r>
              <a:t>Prognosi</a:t>
            </a:r>
          </a:p>
          <a:p>
            <a:pPr algn="l">
              <a:defRPr sz="2300"/>
            </a:pPr>
            <a:r>
              <a:t>Varia in base al tipo di frattura ed al tempo intercorso fino al momento del trattamento.</a:t>
            </a:r>
          </a:p>
          <a:p>
            <a:pPr algn="l">
              <a:defRPr sz="2300"/>
            </a:pPr>
          </a:p>
          <a:p>
            <a:pPr algn="l">
              <a:defRPr sz="2300"/>
            </a:pPr>
            <a:r>
              <a:t>Terapia</a:t>
            </a:r>
          </a:p>
          <a:p>
            <a:pPr algn="l">
              <a:buClr>
                <a:srgbClr val="FFFF00"/>
              </a:buClr>
              <a:buSzPct val="100000"/>
              <a:buFont typeface="Arial"/>
              <a:buChar char="–"/>
              <a:defRPr sz="2300"/>
            </a:pPr>
            <a:r>
              <a:t> Fratture non dislocate: immobilizzazione esterna.</a:t>
            </a:r>
          </a:p>
          <a:p>
            <a:pPr algn="l">
              <a:buClr>
                <a:srgbClr val="FFFF00"/>
              </a:buClr>
              <a:buSzPct val="100000"/>
              <a:buFont typeface="Arial"/>
              <a:buChar char="–"/>
              <a:defRPr sz="2300"/>
            </a:pPr>
            <a:r>
              <a:t> Fratture parcellari: asportazione del frammento mediante artrotomia (accesso craniale).</a:t>
            </a:r>
          </a:p>
          <a:p>
            <a:pPr algn="l">
              <a:buClr>
                <a:srgbClr val="FFFF00"/>
              </a:buClr>
              <a:buSzPct val="100000"/>
              <a:buFont typeface="Arial"/>
              <a:buChar char="–"/>
              <a:defRPr sz="2300"/>
            </a:pPr>
            <a:r>
              <a:t> Frammenti di dimensioni considerevoli: riduzione mediante artrotomia (accesso craniale) e fissazione con fili di Kirschner o viti da spongiosa </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6" name="FRATTURE DEL PISIFORME"/>
          <p:cNvSpPr txBox="1"/>
          <p:nvPr>
            <p:ph type="title"/>
          </p:nvPr>
        </p:nvSpPr>
        <p:spPr>
          <a:prstGeom prst="rect">
            <a:avLst/>
          </a:prstGeom>
        </p:spPr>
        <p:txBody>
          <a:bodyPr/>
          <a:lstStyle>
            <a:lvl1pPr>
              <a:defRPr sz="3800"/>
            </a:lvl1pPr>
          </a:lstStyle>
          <a:p>
            <a:pPr/>
            <a:r>
              <a:t>FRATTURE DEL PISIFORME</a:t>
            </a:r>
          </a:p>
        </p:txBody>
      </p:sp>
      <p:sp>
        <p:nvSpPr>
          <p:cNvPr id="167" name="Definizione…"/>
          <p:cNvSpPr txBox="1"/>
          <p:nvPr/>
        </p:nvSpPr>
        <p:spPr>
          <a:xfrm>
            <a:off x="325119" y="2577253"/>
            <a:ext cx="12354562" cy="57912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l">
              <a:defRPr sz="2300"/>
            </a:pPr>
            <a:r>
              <a:t>Definizione</a:t>
            </a:r>
          </a:p>
          <a:p>
            <a:pPr algn="l">
              <a:buClr>
                <a:srgbClr val="FFFFFF"/>
              </a:buClr>
              <a:buSzPct val="100000"/>
              <a:buFont typeface="Arial"/>
              <a:buChar char="–"/>
              <a:defRPr sz="2300"/>
            </a:pPr>
            <a:r>
              <a:t> La più frequente fra le fratture del carpo.</a:t>
            </a:r>
          </a:p>
          <a:p>
            <a:pPr algn="l">
              <a:buClr>
                <a:srgbClr val="FFFFFF"/>
              </a:buClr>
              <a:buSzPct val="100000"/>
              <a:buFont typeface="Arial"/>
              <a:buChar char="–"/>
              <a:defRPr sz="2300"/>
            </a:pPr>
            <a:r>
              <a:t> Cavallo, cane e gatto.</a:t>
            </a:r>
          </a:p>
          <a:p>
            <a:pPr algn="l">
              <a:buClr>
                <a:srgbClr val="FFFFFF"/>
              </a:buClr>
              <a:buSzPct val="100000"/>
              <a:buFont typeface="Arial"/>
              <a:buChar char="–"/>
              <a:defRPr sz="2300"/>
            </a:pPr>
            <a:r>
              <a:t> Nei levrieri frattura parcellare in corrispondenza abductor digiti quinti </a:t>
            </a:r>
          </a:p>
          <a:p>
            <a:pPr algn="l">
              <a:defRPr sz="2300"/>
            </a:pPr>
          </a:p>
          <a:p>
            <a:pPr algn="l">
              <a:defRPr sz="2300"/>
            </a:pPr>
            <a:r>
              <a:t>Eziopatogenesi</a:t>
            </a:r>
          </a:p>
          <a:p>
            <a:pPr algn="l">
              <a:defRPr sz="2300"/>
            </a:pPr>
            <a:r>
              <a:t>Traumatica (schiacciamento tra radio e metacarpo per cadute sul carpo in forte flessione; contrazioni violente muscoli cubitali).</a:t>
            </a:r>
          </a:p>
          <a:p>
            <a:pPr algn="l">
              <a:buClr>
                <a:srgbClr val="FFFF00"/>
              </a:buClr>
              <a:buSzPct val="100000"/>
              <a:buFont typeface="Arial"/>
              <a:buChar char="–"/>
              <a:defRPr sz="2300"/>
            </a:pPr>
            <a:r>
              <a:t> Cavallo: frattura semplice in corrispondenza solco verticale faccia laterale pisiforme (in cui scorre il tendine metacarpeo del M flessore lat del metacarpo).</a:t>
            </a:r>
          </a:p>
          <a:p>
            <a:pPr algn="l">
              <a:buClr>
                <a:srgbClr val="FFFF00"/>
              </a:buClr>
              <a:buSzPct val="100000"/>
              <a:buFont typeface="Arial"/>
              <a:buChar char="–"/>
              <a:defRPr sz="2300"/>
            </a:pPr>
            <a:r>
              <a:t> Cane: frattura che inizia sulla faccia inf dell'osso e risale verso quella sup interessandola in toto o in parte.</a:t>
            </a:r>
          </a:p>
          <a:p>
            <a:pPr algn="l">
              <a:buClr>
                <a:srgbClr val="FFFFFF"/>
              </a:buClr>
              <a:buSzPct val="100000"/>
              <a:buFont typeface="Arial"/>
              <a:buChar char="–"/>
              <a:defRPr sz="2300"/>
            </a:pPr>
          </a:p>
          <a:p>
            <a:pPr algn="l">
              <a:defRPr sz="2300"/>
            </a:pPr>
            <a:r>
              <a:t>Sintomatologia</a:t>
            </a:r>
          </a:p>
          <a:p>
            <a:pPr algn="l">
              <a:defRPr sz="2300"/>
            </a:pPr>
            <a:r>
              <a:t>Forme recenti: zoppia, arto in semiflessione, tumefazione edematosa;</a:t>
            </a:r>
          </a:p>
          <a:p>
            <a:pPr algn="l">
              <a:defRPr sz="2300"/>
            </a:pPr>
            <a:r>
              <a:t> algia alla palpazione e mobilità frammento posteriore.</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9" name="FRATTURE DEL PISIFORME"/>
          <p:cNvSpPr txBox="1"/>
          <p:nvPr>
            <p:ph type="title"/>
          </p:nvPr>
        </p:nvSpPr>
        <p:spPr>
          <a:prstGeom prst="rect">
            <a:avLst/>
          </a:prstGeom>
        </p:spPr>
        <p:txBody>
          <a:bodyPr/>
          <a:lstStyle>
            <a:lvl1pPr>
              <a:defRPr sz="3800"/>
            </a:lvl1pPr>
          </a:lstStyle>
          <a:p>
            <a:pPr/>
            <a:r>
              <a:t>FRATTURE DEL PISIFORME</a:t>
            </a:r>
          </a:p>
        </p:txBody>
      </p:sp>
      <p:sp>
        <p:nvSpPr>
          <p:cNvPr id="170" name="Diagnosi…"/>
          <p:cNvSpPr txBox="1"/>
          <p:nvPr/>
        </p:nvSpPr>
        <p:spPr>
          <a:xfrm>
            <a:off x="325119" y="2128943"/>
            <a:ext cx="12354562" cy="63627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l">
              <a:defRPr sz="2400"/>
            </a:pPr>
            <a:r>
              <a:t>Diagnosi</a:t>
            </a:r>
          </a:p>
          <a:p>
            <a:pPr algn="l">
              <a:defRPr sz="2400"/>
            </a:pPr>
            <a:r>
              <a:t>Clinica e radiologica.</a:t>
            </a:r>
          </a:p>
          <a:p>
            <a:pPr algn="l">
              <a:defRPr sz="2400"/>
            </a:pPr>
          </a:p>
          <a:p>
            <a:pPr algn="l">
              <a:defRPr sz="2400"/>
            </a:pPr>
            <a:r>
              <a:t>Prognosi</a:t>
            </a:r>
          </a:p>
          <a:p>
            <a:pPr algn="l">
              <a:buClr>
                <a:srgbClr val="FFFFFF"/>
              </a:buClr>
              <a:buSzPct val="100000"/>
              <a:buFont typeface="Arial"/>
              <a:buChar char="–"/>
              <a:defRPr sz="2400"/>
            </a:pPr>
            <a:r>
              <a:t> Cavallo: favorevole in molti casi:</a:t>
            </a:r>
          </a:p>
          <a:p>
            <a:pPr algn="l">
              <a:buClr>
                <a:srgbClr val="FFFFFF"/>
              </a:buClr>
              <a:buSzPct val="100000"/>
              <a:buFont typeface="Arial"/>
              <a:buChar char="–"/>
              <a:defRPr sz="2400"/>
            </a:pPr>
            <a:r>
              <a:t> Cane: fausta.</a:t>
            </a:r>
          </a:p>
          <a:p>
            <a:pPr algn="l">
              <a:defRPr sz="2400"/>
            </a:pPr>
          </a:p>
          <a:p>
            <a:pPr algn="l">
              <a:defRPr sz="2400"/>
            </a:pPr>
            <a:r>
              <a:t> Terapia</a:t>
            </a:r>
          </a:p>
          <a:p>
            <a:pPr algn="l">
              <a:defRPr sz="2400"/>
            </a:pPr>
            <a:r>
              <a:t>Cavallo: immobilizzazione mediante bendaggio gessato per 2-3 mesi (riutilizzo del soggetto dopo 4-5 mesi).</a:t>
            </a:r>
          </a:p>
          <a:p>
            <a:pPr algn="l">
              <a:defRPr sz="2400"/>
            </a:pPr>
            <a:r>
              <a:t>Cane:</a:t>
            </a:r>
          </a:p>
          <a:p>
            <a:pPr lvl="1" marL="228600" indent="0" algn="l">
              <a:buClr>
                <a:srgbClr val="FFFF00"/>
              </a:buClr>
              <a:buSzPct val="100000"/>
              <a:buFont typeface="Arial"/>
              <a:buChar char="–"/>
              <a:defRPr sz="2400"/>
            </a:pPr>
            <a:r>
              <a:t> fratture non dislocate: bendaggio gessato per 30 gg;</a:t>
            </a:r>
          </a:p>
          <a:p>
            <a:pPr lvl="1" marL="228600" indent="0" algn="l">
              <a:buClr>
                <a:srgbClr val="FFFF00"/>
              </a:buClr>
              <a:buSzPct val="100000"/>
              <a:buFont typeface="Arial"/>
              <a:buChar char="–"/>
              <a:defRPr sz="2400"/>
            </a:pPr>
            <a:r>
              <a:t> fratture parcellari (levriero): asportazione del frammento (accesso sulla faccia lat del carpo, in corrispondenza dell'accessorio, interessante la fascia anulare del carpo) e resezione del M abduttore del quinto dito ; fissazione mediante viti compressive (accesso palmare)</a:t>
            </a:r>
          </a:p>
          <a:p>
            <a:pPr lvl="1" marL="228600" indent="0" algn="l">
              <a:buClr>
                <a:srgbClr val="FFFF00"/>
              </a:buClr>
              <a:buSzPct val="100000"/>
              <a:buFont typeface="Arial"/>
              <a:buChar char="–"/>
              <a:defRPr sz="2400"/>
            </a:pPr>
            <a:r>
              <a:t> fratture complete: riduzione dei monconi e fissazione mediante viti compressive.</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Gradient">
  <a:themeElements>
    <a:clrScheme name="Gradient">
      <a:dk1>
        <a:srgbClr val="FF0000"/>
      </a:dk1>
      <a:lt1>
        <a:srgbClr val="FFFFFF"/>
      </a:lt1>
      <a:dk2>
        <a:srgbClr val="53585F"/>
      </a:dk2>
      <a:lt2>
        <a:srgbClr val="DCDEE0"/>
      </a:lt2>
      <a:accent1>
        <a:srgbClr val="0065C1"/>
      </a:accent1>
      <a:accent2>
        <a:srgbClr val="189B1A"/>
      </a:accent2>
      <a:accent3>
        <a:srgbClr val="008C91"/>
      </a:accent3>
      <a:accent4>
        <a:srgbClr val="5747C1"/>
      </a:accent4>
      <a:accent5>
        <a:srgbClr val="971817"/>
      </a:accent5>
      <a:accent6>
        <a:srgbClr val="BC8027"/>
      </a:accent6>
      <a:hlink>
        <a:srgbClr val="0000FF"/>
      </a:hlink>
      <a:folHlink>
        <a:srgbClr val="FF00FF"/>
      </a:folHlink>
    </a:clrScheme>
    <a:fontScheme name="Gradient">
      <a:majorFont>
        <a:latin typeface="Helvetica Light"/>
        <a:ea typeface="Helvetica Light"/>
        <a:cs typeface="Helvetica Light"/>
      </a:majorFont>
      <a:minorFont>
        <a:latin typeface="Helvetica Light"/>
        <a:ea typeface="Helvetica Light"/>
        <a:cs typeface="Helvetica Light"/>
      </a:minorFont>
    </a:fontScheme>
    <a:fmtScheme name="Gradien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76200" dist="0" dir="18900000">
              <a:srgbClr val="000000">
                <a:alpha val="80000"/>
              </a:srgbClr>
            </a:outerShdw>
          </a:effectLst>
        </a:effectStyle>
        <a:effectStyle>
          <a:effectLst>
            <a:outerShdw sx="100000" sy="100000" kx="0" ky="0" algn="b" rotWithShape="0" blurRad="76200" dist="0" dir="18900000">
              <a:srgbClr val="000000">
                <a:alpha val="80000"/>
              </a:srgbClr>
            </a:outerShdw>
          </a:effectLst>
        </a:effectStyle>
        <a:effectStyle>
          <a:effectLst>
            <a:outerShdw sx="100000" sy="100000" kx="0" ky="0" algn="b" rotWithShape="0" blurRad="76200" dist="0" dir="18900000">
              <a:srgbClr val="000000">
                <a:alpha val="8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gradFill flip="none" rotWithShape="1">
          <a:gsLst>
            <a:gs pos="0">
              <a:schemeClr val="accent1"/>
            </a:gs>
            <a:gs pos="100000">
              <a:schemeClr val="accent1">
                <a:hueOff val="321132"/>
                <a:satOff val="-12043"/>
                <a:lumOff val="-7113"/>
              </a:schemeClr>
            </a:gs>
          </a:gsLst>
          <a:lin ang="5400000" scaled="0"/>
        </a:gradFill>
        <a:ln w="12700" cap="flat">
          <a:noFill/>
          <a:miter lim="400000"/>
        </a:ln>
        <a:effectLst>
          <a:outerShdw sx="100000" sy="100000" kx="0" ky="0" algn="b" rotWithShape="0" blurRad="76200" dist="0" dir="18900000">
            <a:srgbClr val="000000">
              <a:alpha val="80000"/>
            </a:srgbClr>
          </a:outerShdw>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FFFFFF"/>
            </a:solidFill>
            <a:effectLst>
              <a:outerShdw sx="100000" sy="100000" kx="0" ky="0" algn="b" rotWithShape="0" blurRad="25400" dist="23998" dir="2700000">
                <a:srgbClr val="000000">
                  <a:alpha val="31034"/>
                </a:srgbClr>
              </a:outerShdw>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FFFFFF"/>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0" baseline="0" cap="none" i="0" spc="0" strike="noStrike" sz="3800" u="none" kumimoji="0" normalizeH="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Gradient">
  <a:themeElements>
    <a:clrScheme name="Gradient">
      <a:dk1>
        <a:srgbClr val="000000"/>
      </a:dk1>
      <a:lt1>
        <a:srgbClr val="FFFFFF"/>
      </a:lt1>
      <a:dk2>
        <a:srgbClr val="53585F"/>
      </a:dk2>
      <a:lt2>
        <a:srgbClr val="DCDEE0"/>
      </a:lt2>
      <a:accent1>
        <a:srgbClr val="0065C1"/>
      </a:accent1>
      <a:accent2>
        <a:srgbClr val="189B1A"/>
      </a:accent2>
      <a:accent3>
        <a:srgbClr val="008C91"/>
      </a:accent3>
      <a:accent4>
        <a:srgbClr val="5747C1"/>
      </a:accent4>
      <a:accent5>
        <a:srgbClr val="971817"/>
      </a:accent5>
      <a:accent6>
        <a:srgbClr val="BC8027"/>
      </a:accent6>
      <a:hlink>
        <a:srgbClr val="0000FF"/>
      </a:hlink>
      <a:folHlink>
        <a:srgbClr val="FF00FF"/>
      </a:folHlink>
    </a:clrScheme>
    <a:fontScheme name="Gradient">
      <a:majorFont>
        <a:latin typeface="Helvetica Light"/>
        <a:ea typeface="Helvetica Light"/>
        <a:cs typeface="Helvetica Light"/>
      </a:majorFont>
      <a:minorFont>
        <a:latin typeface="Helvetica Light"/>
        <a:ea typeface="Helvetica Light"/>
        <a:cs typeface="Helvetica Light"/>
      </a:minorFont>
    </a:fontScheme>
    <a:fmtScheme name="Gradien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76200" dist="0" dir="18900000">
              <a:srgbClr val="000000">
                <a:alpha val="80000"/>
              </a:srgbClr>
            </a:outerShdw>
          </a:effectLst>
        </a:effectStyle>
        <a:effectStyle>
          <a:effectLst>
            <a:outerShdw sx="100000" sy="100000" kx="0" ky="0" algn="b" rotWithShape="0" blurRad="76200" dist="0" dir="18900000">
              <a:srgbClr val="000000">
                <a:alpha val="80000"/>
              </a:srgbClr>
            </a:outerShdw>
          </a:effectLst>
        </a:effectStyle>
        <a:effectStyle>
          <a:effectLst>
            <a:outerShdw sx="100000" sy="100000" kx="0" ky="0" algn="b" rotWithShape="0" blurRad="76200" dist="0" dir="18900000">
              <a:srgbClr val="000000">
                <a:alpha val="8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gradFill flip="none" rotWithShape="1">
          <a:gsLst>
            <a:gs pos="0">
              <a:schemeClr val="accent1"/>
            </a:gs>
            <a:gs pos="100000">
              <a:schemeClr val="accent1">
                <a:hueOff val="321132"/>
                <a:satOff val="-12043"/>
                <a:lumOff val="-7113"/>
              </a:schemeClr>
            </a:gs>
          </a:gsLst>
          <a:lin ang="5400000" scaled="0"/>
        </a:gradFill>
        <a:ln w="12700" cap="flat">
          <a:noFill/>
          <a:miter lim="400000"/>
        </a:ln>
        <a:effectLst>
          <a:outerShdw sx="100000" sy="100000" kx="0" ky="0" algn="b" rotWithShape="0" blurRad="76200" dist="0" dir="18900000">
            <a:srgbClr val="000000">
              <a:alpha val="80000"/>
            </a:srgbClr>
          </a:outerShdw>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FFFFFF"/>
            </a:solidFill>
            <a:effectLst>
              <a:outerShdw sx="100000" sy="100000" kx="0" ky="0" algn="b" rotWithShape="0" blurRad="25400" dist="23998" dir="2700000">
                <a:srgbClr val="000000">
                  <a:alpha val="31034"/>
                </a:srgbClr>
              </a:outerShdw>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FFFFFF"/>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0" baseline="0" cap="none" i="0" spc="0" strike="noStrike" sz="3800" u="none" kumimoji="0" normalizeH="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