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5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8" r:id="rId1"/>
  </p:sldMasterIdLst>
  <p:notesMasterIdLst>
    <p:notesMasterId r:id="rId15"/>
  </p:notesMasterIdLst>
  <p:sldIdLst>
    <p:sldId id="256" r:id="rId2"/>
    <p:sldId id="258" r:id="rId3"/>
    <p:sldId id="267" r:id="rId4"/>
    <p:sldId id="268" r:id="rId5"/>
    <p:sldId id="257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74" autoAdjust="0"/>
    <p:restoredTop sz="94660"/>
  </p:normalViewPr>
  <p:slideViewPr>
    <p:cSldViewPr>
      <p:cViewPr varScale="1">
        <p:scale>
          <a:sx n="73" d="100"/>
          <a:sy n="73" d="100"/>
        </p:scale>
        <p:origin x="151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2" d="100"/>
          <a:sy n="82" d="100"/>
        </p:scale>
        <p:origin x="-2016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5C379E3-6EA7-4BA9-8EA9-7AB4FF242AE5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>
        <a:scene3d>
          <a:camera prst="orthographicFront">
            <a:rot lat="0" lon="0" rev="19799999"/>
          </a:camera>
          <a:lightRig rig="threePt" dir="t"/>
        </a:scene3d>
      </dgm:spPr>
      <dgm:t>
        <a:bodyPr/>
        <a:lstStyle/>
        <a:p>
          <a:endParaRPr lang="it-IT"/>
        </a:p>
      </dgm:t>
    </dgm:pt>
    <dgm:pt modelId="{7897E867-A7EC-4EBE-B1CE-186B4D5CC5D4}" type="pres">
      <dgm:prSet presAssocID="{95C379E3-6EA7-4BA9-8EA9-7AB4FF242AE5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</dgm:ptLst>
  <dgm:cxnLst>
    <dgm:cxn modelId="{006DD0DD-F019-4307-9300-4CC57C5C627F}" type="presOf" srcId="{95C379E3-6EA7-4BA9-8EA9-7AB4FF242AE5}" destId="{7897E867-A7EC-4EBE-B1CE-186B4D5CC5D4}" srcOrd="0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06D94A7-39F2-497E-BEF3-A42BDE47E039}" type="doc">
      <dgm:prSet loTypeId="urn:microsoft.com/office/officeart/2005/8/layout/b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it-IT"/>
        </a:p>
      </dgm:t>
    </dgm:pt>
    <dgm:pt modelId="{439D234B-9741-4683-82F0-56BEA9BEFA81}">
      <dgm:prSet/>
      <dgm:spPr/>
      <dgm:t>
        <a:bodyPr/>
        <a:lstStyle/>
        <a:p>
          <a:pPr rtl="0"/>
          <a:r>
            <a:rPr lang="it-IT" dirty="0" smtClean="0"/>
            <a:t>La misura della probabilità del messaggio (l’unità di misura: il </a:t>
          </a:r>
          <a:r>
            <a:rPr lang="it-IT" i="1" dirty="0" smtClean="0"/>
            <a:t>bit</a:t>
          </a:r>
          <a:r>
            <a:rPr lang="it-IT" dirty="0" smtClean="0"/>
            <a:t>)</a:t>
          </a:r>
          <a:endParaRPr lang="it-IT" dirty="0"/>
        </a:p>
      </dgm:t>
    </dgm:pt>
    <dgm:pt modelId="{F034B132-3600-465A-A0E6-C421767FB286}" type="parTrans" cxnId="{2BADEFED-37E6-4034-9793-97B045F029A9}">
      <dgm:prSet/>
      <dgm:spPr/>
      <dgm:t>
        <a:bodyPr/>
        <a:lstStyle/>
        <a:p>
          <a:endParaRPr lang="it-IT"/>
        </a:p>
      </dgm:t>
    </dgm:pt>
    <dgm:pt modelId="{E1DE0128-CC21-4774-A8A4-993167264273}" type="sibTrans" cxnId="{2BADEFED-37E6-4034-9793-97B045F029A9}">
      <dgm:prSet/>
      <dgm:spPr/>
      <dgm:t>
        <a:bodyPr/>
        <a:lstStyle/>
        <a:p>
          <a:endParaRPr lang="it-IT"/>
        </a:p>
      </dgm:t>
    </dgm:pt>
    <dgm:pt modelId="{14777064-2D3A-4B74-ADEB-83B38E5DC047}">
      <dgm:prSet/>
      <dgm:spPr/>
      <dgm:t>
        <a:bodyPr/>
        <a:lstStyle/>
        <a:p>
          <a:pPr rtl="0"/>
          <a:r>
            <a:rPr lang="it-IT" dirty="0" smtClean="0"/>
            <a:t>La selezione del messaggio fra un insieme di messaggi possibili</a:t>
          </a:r>
          <a:endParaRPr lang="it-IT" dirty="0"/>
        </a:p>
      </dgm:t>
    </dgm:pt>
    <dgm:pt modelId="{3FE6CA52-9958-424B-B746-BA9E84A5EC5C}" type="parTrans" cxnId="{7E5FFE8E-FE5A-4837-9935-3A610D404FC8}">
      <dgm:prSet/>
      <dgm:spPr/>
      <dgm:t>
        <a:bodyPr/>
        <a:lstStyle/>
        <a:p>
          <a:endParaRPr lang="it-IT"/>
        </a:p>
      </dgm:t>
    </dgm:pt>
    <dgm:pt modelId="{C0CB1B43-E9B9-4969-964B-85D39DD699E1}" type="sibTrans" cxnId="{7E5FFE8E-FE5A-4837-9935-3A610D404FC8}">
      <dgm:prSet/>
      <dgm:spPr/>
      <dgm:t>
        <a:bodyPr/>
        <a:lstStyle/>
        <a:p>
          <a:endParaRPr lang="it-IT"/>
        </a:p>
      </dgm:t>
    </dgm:pt>
    <dgm:pt modelId="{74AEAB74-5897-498A-815E-F1115D103402}">
      <dgm:prSet/>
      <dgm:spPr/>
      <dgm:t>
        <a:bodyPr/>
        <a:lstStyle/>
        <a:p>
          <a:pPr rtl="0"/>
          <a:r>
            <a:rPr lang="it-IT" dirty="0" smtClean="0"/>
            <a:t>La riduzione dell’incertezza</a:t>
          </a:r>
          <a:endParaRPr lang="it-IT" dirty="0"/>
        </a:p>
      </dgm:t>
    </dgm:pt>
    <dgm:pt modelId="{D04ADC07-7579-4FE8-8274-451FE6929B43}" type="parTrans" cxnId="{36D94244-EDB2-48C7-AC8C-FAD2D2D80EBB}">
      <dgm:prSet/>
      <dgm:spPr/>
      <dgm:t>
        <a:bodyPr/>
        <a:lstStyle/>
        <a:p>
          <a:endParaRPr lang="it-IT"/>
        </a:p>
      </dgm:t>
    </dgm:pt>
    <dgm:pt modelId="{299354CA-7FDE-453A-8247-B65B0069AFDB}" type="sibTrans" cxnId="{36D94244-EDB2-48C7-AC8C-FAD2D2D80EBB}">
      <dgm:prSet/>
      <dgm:spPr/>
      <dgm:t>
        <a:bodyPr/>
        <a:lstStyle/>
        <a:p>
          <a:endParaRPr lang="it-IT"/>
        </a:p>
      </dgm:t>
    </dgm:pt>
    <dgm:pt modelId="{C05EA1D2-D0AF-4BB9-BB6B-0D7BF982179C}">
      <dgm:prSet/>
      <dgm:spPr/>
      <dgm:t>
        <a:bodyPr/>
        <a:lstStyle/>
        <a:p>
          <a:pPr rtl="0"/>
          <a:r>
            <a:rPr lang="it-IT" dirty="0" smtClean="0"/>
            <a:t>L’operazione di codifica del messaggio</a:t>
          </a:r>
          <a:endParaRPr lang="it-IT" dirty="0"/>
        </a:p>
      </dgm:t>
    </dgm:pt>
    <dgm:pt modelId="{F44AC128-CAC4-4991-B7C5-BEAFF09FBB3E}" type="parTrans" cxnId="{6C758FE4-3560-4A50-A9A2-77C6B4EA13A6}">
      <dgm:prSet/>
      <dgm:spPr/>
      <dgm:t>
        <a:bodyPr/>
        <a:lstStyle/>
        <a:p>
          <a:endParaRPr lang="it-IT"/>
        </a:p>
      </dgm:t>
    </dgm:pt>
    <dgm:pt modelId="{C072110C-12C2-42E6-9AC2-4CBEC7864BD6}" type="sibTrans" cxnId="{6C758FE4-3560-4A50-A9A2-77C6B4EA13A6}">
      <dgm:prSet/>
      <dgm:spPr/>
      <dgm:t>
        <a:bodyPr/>
        <a:lstStyle/>
        <a:p>
          <a:endParaRPr lang="it-IT"/>
        </a:p>
      </dgm:t>
    </dgm:pt>
    <dgm:pt modelId="{A02D2CC9-5472-49DF-9B5B-9D08B02ABE40}" type="pres">
      <dgm:prSet presAssocID="{206D94A7-39F2-497E-BEF3-A42BDE47E039}" presName="diagram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1D350760-1844-4294-9136-D27CDA08A97D}" type="pres">
      <dgm:prSet presAssocID="{439D234B-9741-4683-82F0-56BEA9BEFA81}" presName="compNode" presStyleCnt="0"/>
      <dgm:spPr/>
    </dgm:pt>
    <dgm:pt modelId="{A70537AA-5138-4A48-A403-4FCCE6CBCF3E}" type="pres">
      <dgm:prSet presAssocID="{439D234B-9741-4683-82F0-56BEA9BEFA81}" presName="childRect" presStyleLbl="bgAcc1" presStyleIdx="0" presStyleCnt="4">
        <dgm:presLayoutVars>
          <dgm:bulletEnabled val="1"/>
        </dgm:presLayoutVars>
      </dgm:prSet>
      <dgm:spPr/>
    </dgm:pt>
    <dgm:pt modelId="{3BB183D0-15DC-4FB2-A59F-A247890D70E5}" type="pres">
      <dgm:prSet presAssocID="{439D234B-9741-4683-82F0-56BEA9BEFA81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19B292FE-D6F6-4D68-9861-76285CF67C08}" type="pres">
      <dgm:prSet presAssocID="{439D234B-9741-4683-82F0-56BEA9BEFA81}" presName="parentRect" presStyleLbl="alignNode1" presStyleIdx="0" presStyleCnt="4" custScaleY="220032"/>
      <dgm:spPr/>
      <dgm:t>
        <a:bodyPr/>
        <a:lstStyle/>
        <a:p>
          <a:endParaRPr lang="it-IT"/>
        </a:p>
      </dgm:t>
    </dgm:pt>
    <dgm:pt modelId="{C5BD245B-A2D8-4932-8F63-57626E57741E}" type="pres">
      <dgm:prSet presAssocID="{439D234B-9741-4683-82F0-56BEA9BEFA81}" presName="adorn" presStyleLbl="fgAccFollowNode1" presStyleIdx="0" presStyleCnt="4"/>
      <dgm:spPr/>
    </dgm:pt>
    <dgm:pt modelId="{20A343D6-FD67-46A0-874E-01DA2938A092}" type="pres">
      <dgm:prSet presAssocID="{E1DE0128-CC21-4774-A8A4-993167264273}" presName="sibTrans" presStyleLbl="sibTrans2D1" presStyleIdx="0" presStyleCnt="0"/>
      <dgm:spPr/>
      <dgm:t>
        <a:bodyPr/>
        <a:lstStyle/>
        <a:p>
          <a:endParaRPr lang="it-IT"/>
        </a:p>
      </dgm:t>
    </dgm:pt>
    <dgm:pt modelId="{7F5DDACB-1E27-4455-86C9-F1BF6B67E9AF}" type="pres">
      <dgm:prSet presAssocID="{14777064-2D3A-4B74-ADEB-83B38E5DC047}" presName="compNode" presStyleCnt="0"/>
      <dgm:spPr/>
    </dgm:pt>
    <dgm:pt modelId="{7E936845-9548-496F-98A1-FC7033D269A4}" type="pres">
      <dgm:prSet presAssocID="{14777064-2D3A-4B74-ADEB-83B38E5DC047}" presName="childRect" presStyleLbl="bgAcc1" presStyleIdx="1" presStyleCnt="4">
        <dgm:presLayoutVars>
          <dgm:bulletEnabled val="1"/>
        </dgm:presLayoutVars>
      </dgm:prSet>
      <dgm:spPr/>
    </dgm:pt>
    <dgm:pt modelId="{64BF7217-70EB-4788-847B-37754898EA48}" type="pres">
      <dgm:prSet presAssocID="{14777064-2D3A-4B74-ADEB-83B38E5DC047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C96380C-F371-402D-B7F5-49E6E0F1210D}" type="pres">
      <dgm:prSet presAssocID="{14777064-2D3A-4B74-ADEB-83B38E5DC047}" presName="parentRect" presStyleLbl="alignNode1" presStyleIdx="1" presStyleCnt="4" custScaleY="220032"/>
      <dgm:spPr/>
      <dgm:t>
        <a:bodyPr/>
        <a:lstStyle/>
        <a:p>
          <a:endParaRPr lang="it-IT"/>
        </a:p>
      </dgm:t>
    </dgm:pt>
    <dgm:pt modelId="{AB315604-6C4E-4BE4-8CDA-4C3313D5B1D6}" type="pres">
      <dgm:prSet presAssocID="{14777064-2D3A-4B74-ADEB-83B38E5DC047}" presName="adorn" presStyleLbl="fgAccFollowNode1" presStyleIdx="1" presStyleCnt="4"/>
      <dgm:spPr/>
    </dgm:pt>
    <dgm:pt modelId="{145B7490-385B-4791-B8D1-9310C80DB515}" type="pres">
      <dgm:prSet presAssocID="{C0CB1B43-E9B9-4969-964B-85D39DD699E1}" presName="sibTrans" presStyleLbl="sibTrans2D1" presStyleIdx="0" presStyleCnt="0"/>
      <dgm:spPr/>
      <dgm:t>
        <a:bodyPr/>
        <a:lstStyle/>
        <a:p>
          <a:endParaRPr lang="it-IT"/>
        </a:p>
      </dgm:t>
    </dgm:pt>
    <dgm:pt modelId="{A2A554C8-7815-4C16-A877-04E416555D56}" type="pres">
      <dgm:prSet presAssocID="{74AEAB74-5897-498A-815E-F1115D103402}" presName="compNode" presStyleCnt="0"/>
      <dgm:spPr/>
    </dgm:pt>
    <dgm:pt modelId="{87FA062F-625C-4B84-9B30-6EF89291DBC4}" type="pres">
      <dgm:prSet presAssocID="{74AEAB74-5897-498A-815E-F1115D103402}" presName="childRect" presStyleLbl="bgAcc1" presStyleIdx="2" presStyleCnt="4">
        <dgm:presLayoutVars>
          <dgm:bulletEnabled val="1"/>
        </dgm:presLayoutVars>
      </dgm:prSet>
      <dgm:spPr/>
    </dgm:pt>
    <dgm:pt modelId="{53851474-2DCB-4A3C-9A50-593F0D0967C5}" type="pres">
      <dgm:prSet presAssocID="{74AEAB74-5897-498A-815E-F1115D103402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D6F0811-15C6-41C2-99AB-16936391222C}" type="pres">
      <dgm:prSet presAssocID="{74AEAB74-5897-498A-815E-F1115D103402}" presName="parentRect" presStyleLbl="alignNode1" presStyleIdx="2" presStyleCnt="4" custScaleY="222223"/>
      <dgm:spPr/>
      <dgm:t>
        <a:bodyPr/>
        <a:lstStyle/>
        <a:p>
          <a:endParaRPr lang="it-IT"/>
        </a:p>
      </dgm:t>
    </dgm:pt>
    <dgm:pt modelId="{854AED22-2B2C-4438-84F1-CC90AB7226CB}" type="pres">
      <dgm:prSet presAssocID="{74AEAB74-5897-498A-815E-F1115D103402}" presName="adorn" presStyleLbl="fgAccFollowNode1" presStyleIdx="2" presStyleCnt="4"/>
      <dgm:spPr/>
    </dgm:pt>
    <dgm:pt modelId="{F610B093-B2F7-4A70-BFD4-821AE5F3DC6F}" type="pres">
      <dgm:prSet presAssocID="{299354CA-7FDE-453A-8247-B65B0069AFDB}" presName="sibTrans" presStyleLbl="sibTrans2D1" presStyleIdx="0" presStyleCnt="0"/>
      <dgm:spPr/>
      <dgm:t>
        <a:bodyPr/>
        <a:lstStyle/>
        <a:p>
          <a:endParaRPr lang="it-IT"/>
        </a:p>
      </dgm:t>
    </dgm:pt>
    <dgm:pt modelId="{C4B42FE3-CC79-4AC9-8E1D-02176943D75A}" type="pres">
      <dgm:prSet presAssocID="{C05EA1D2-D0AF-4BB9-BB6B-0D7BF982179C}" presName="compNode" presStyleCnt="0"/>
      <dgm:spPr/>
    </dgm:pt>
    <dgm:pt modelId="{D6FCD623-D5ED-490F-9396-410EB0961CB7}" type="pres">
      <dgm:prSet presAssocID="{C05EA1D2-D0AF-4BB9-BB6B-0D7BF982179C}" presName="childRect" presStyleLbl="bgAcc1" presStyleIdx="3" presStyleCnt="4">
        <dgm:presLayoutVars>
          <dgm:bulletEnabled val="1"/>
        </dgm:presLayoutVars>
      </dgm:prSet>
      <dgm:spPr/>
    </dgm:pt>
    <dgm:pt modelId="{D541372F-1BA2-4794-9DD2-3205E6D65512}" type="pres">
      <dgm:prSet presAssocID="{C05EA1D2-D0AF-4BB9-BB6B-0D7BF982179C}" presName="parentText" presStyleLbl="node1" presStyleIdx="0" presStyleCnt="0">
        <dgm:presLayoutVars>
          <dgm:chMax val="0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DE698E7E-6762-481C-A9DC-D7D1CD8622D3}" type="pres">
      <dgm:prSet presAssocID="{C05EA1D2-D0AF-4BB9-BB6B-0D7BF982179C}" presName="parentRect" presStyleLbl="alignNode1" presStyleIdx="3" presStyleCnt="4" custScaleY="224657"/>
      <dgm:spPr/>
      <dgm:t>
        <a:bodyPr/>
        <a:lstStyle/>
        <a:p>
          <a:endParaRPr lang="it-IT"/>
        </a:p>
      </dgm:t>
    </dgm:pt>
    <dgm:pt modelId="{FB9CDFB6-34C7-4249-A751-55AF7157A2DE}" type="pres">
      <dgm:prSet presAssocID="{C05EA1D2-D0AF-4BB9-BB6B-0D7BF982179C}" presName="adorn" presStyleLbl="fgAccFollowNode1" presStyleIdx="3" presStyleCnt="4"/>
      <dgm:spPr/>
    </dgm:pt>
  </dgm:ptLst>
  <dgm:cxnLst>
    <dgm:cxn modelId="{85E297A6-2F63-43D1-B786-25BD25D16022}" type="presOf" srcId="{C05EA1D2-D0AF-4BB9-BB6B-0D7BF982179C}" destId="{D541372F-1BA2-4794-9DD2-3205E6D65512}" srcOrd="0" destOrd="0" presId="urn:microsoft.com/office/officeart/2005/8/layout/bList2"/>
    <dgm:cxn modelId="{655CAE6A-9BA6-4030-8EE7-04F1673145BE}" type="presOf" srcId="{C0CB1B43-E9B9-4969-964B-85D39DD699E1}" destId="{145B7490-385B-4791-B8D1-9310C80DB515}" srcOrd="0" destOrd="0" presId="urn:microsoft.com/office/officeart/2005/8/layout/bList2"/>
    <dgm:cxn modelId="{A2B01557-0811-4CC7-A610-50A91F82A060}" type="presOf" srcId="{299354CA-7FDE-453A-8247-B65B0069AFDB}" destId="{F610B093-B2F7-4A70-BFD4-821AE5F3DC6F}" srcOrd="0" destOrd="0" presId="urn:microsoft.com/office/officeart/2005/8/layout/bList2"/>
    <dgm:cxn modelId="{6C758FE4-3560-4A50-A9A2-77C6B4EA13A6}" srcId="{206D94A7-39F2-497E-BEF3-A42BDE47E039}" destId="{C05EA1D2-D0AF-4BB9-BB6B-0D7BF982179C}" srcOrd="3" destOrd="0" parTransId="{F44AC128-CAC4-4991-B7C5-BEAFF09FBB3E}" sibTransId="{C072110C-12C2-42E6-9AC2-4CBEC7864BD6}"/>
    <dgm:cxn modelId="{344ABBAA-6BB8-40E4-9F0F-6CB7457C5C96}" type="presOf" srcId="{439D234B-9741-4683-82F0-56BEA9BEFA81}" destId="{3BB183D0-15DC-4FB2-A59F-A247890D70E5}" srcOrd="0" destOrd="0" presId="urn:microsoft.com/office/officeart/2005/8/layout/bList2"/>
    <dgm:cxn modelId="{2BADEFED-37E6-4034-9793-97B045F029A9}" srcId="{206D94A7-39F2-497E-BEF3-A42BDE47E039}" destId="{439D234B-9741-4683-82F0-56BEA9BEFA81}" srcOrd="0" destOrd="0" parTransId="{F034B132-3600-465A-A0E6-C421767FB286}" sibTransId="{E1DE0128-CC21-4774-A8A4-993167264273}"/>
    <dgm:cxn modelId="{D97980F0-5C3C-4BD2-961D-1925850A57CC}" type="presOf" srcId="{14777064-2D3A-4B74-ADEB-83B38E5DC047}" destId="{DC96380C-F371-402D-B7F5-49E6E0F1210D}" srcOrd="1" destOrd="0" presId="urn:microsoft.com/office/officeart/2005/8/layout/bList2"/>
    <dgm:cxn modelId="{64E2E8FD-40BA-4B27-BA72-B979233E3F6C}" type="presOf" srcId="{74AEAB74-5897-498A-815E-F1115D103402}" destId="{BD6F0811-15C6-41C2-99AB-16936391222C}" srcOrd="1" destOrd="0" presId="urn:microsoft.com/office/officeart/2005/8/layout/bList2"/>
    <dgm:cxn modelId="{A6523CF3-F151-4EFF-B867-B01871A9358E}" type="presOf" srcId="{E1DE0128-CC21-4774-A8A4-993167264273}" destId="{20A343D6-FD67-46A0-874E-01DA2938A092}" srcOrd="0" destOrd="0" presId="urn:microsoft.com/office/officeart/2005/8/layout/bList2"/>
    <dgm:cxn modelId="{0312C0C0-FC99-4B31-8AC0-76C0D24D16A2}" type="presOf" srcId="{439D234B-9741-4683-82F0-56BEA9BEFA81}" destId="{19B292FE-D6F6-4D68-9861-76285CF67C08}" srcOrd="1" destOrd="0" presId="urn:microsoft.com/office/officeart/2005/8/layout/bList2"/>
    <dgm:cxn modelId="{C923AA9F-FE90-4EB7-97A0-34A90FB36FC6}" type="presOf" srcId="{74AEAB74-5897-498A-815E-F1115D103402}" destId="{53851474-2DCB-4A3C-9A50-593F0D0967C5}" srcOrd="0" destOrd="0" presId="urn:microsoft.com/office/officeart/2005/8/layout/bList2"/>
    <dgm:cxn modelId="{36D94244-EDB2-48C7-AC8C-FAD2D2D80EBB}" srcId="{206D94A7-39F2-497E-BEF3-A42BDE47E039}" destId="{74AEAB74-5897-498A-815E-F1115D103402}" srcOrd="2" destOrd="0" parTransId="{D04ADC07-7579-4FE8-8274-451FE6929B43}" sibTransId="{299354CA-7FDE-453A-8247-B65B0069AFDB}"/>
    <dgm:cxn modelId="{7D97C765-B84F-4941-98A8-BE8320DCF62B}" type="presOf" srcId="{14777064-2D3A-4B74-ADEB-83B38E5DC047}" destId="{64BF7217-70EB-4788-847B-37754898EA48}" srcOrd="0" destOrd="0" presId="urn:microsoft.com/office/officeart/2005/8/layout/bList2"/>
    <dgm:cxn modelId="{7E5FFE8E-FE5A-4837-9935-3A610D404FC8}" srcId="{206D94A7-39F2-497E-BEF3-A42BDE47E039}" destId="{14777064-2D3A-4B74-ADEB-83B38E5DC047}" srcOrd="1" destOrd="0" parTransId="{3FE6CA52-9958-424B-B746-BA9E84A5EC5C}" sibTransId="{C0CB1B43-E9B9-4969-964B-85D39DD699E1}"/>
    <dgm:cxn modelId="{0E6B029D-15E0-453D-ADE0-9B7A36870CDA}" type="presOf" srcId="{C05EA1D2-D0AF-4BB9-BB6B-0D7BF982179C}" destId="{DE698E7E-6762-481C-A9DC-D7D1CD8622D3}" srcOrd="1" destOrd="0" presId="urn:microsoft.com/office/officeart/2005/8/layout/bList2"/>
    <dgm:cxn modelId="{3C6D15D6-17D5-4650-987D-F3586C5D98E4}" type="presOf" srcId="{206D94A7-39F2-497E-BEF3-A42BDE47E039}" destId="{A02D2CC9-5472-49DF-9B5B-9D08B02ABE40}" srcOrd="0" destOrd="0" presId="urn:microsoft.com/office/officeart/2005/8/layout/bList2"/>
    <dgm:cxn modelId="{36F7C3C1-EA93-4571-8401-15D59742E6D5}" type="presParOf" srcId="{A02D2CC9-5472-49DF-9B5B-9D08B02ABE40}" destId="{1D350760-1844-4294-9136-D27CDA08A97D}" srcOrd="0" destOrd="0" presId="urn:microsoft.com/office/officeart/2005/8/layout/bList2"/>
    <dgm:cxn modelId="{099D403C-B5DA-4223-9621-684321600B02}" type="presParOf" srcId="{1D350760-1844-4294-9136-D27CDA08A97D}" destId="{A70537AA-5138-4A48-A403-4FCCE6CBCF3E}" srcOrd="0" destOrd="0" presId="urn:microsoft.com/office/officeart/2005/8/layout/bList2"/>
    <dgm:cxn modelId="{57827851-B69A-4472-B6FB-7AB8E5F3538B}" type="presParOf" srcId="{1D350760-1844-4294-9136-D27CDA08A97D}" destId="{3BB183D0-15DC-4FB2-A59F-A247890D70E5}" srcOrd="1" destOrd="0" presId="urn:microsoft.com/office/officeart/2005/8/layout/bList2"/>
    <dgm:cxn modelId="{670A1EC3-5569-4BD5-9CF0-F23E99E744A4}" type="presParOf" srcId="{1D350760-1844-4294-9136-D27CDA08A97D}" destId="{19B292FE-D6F6-4D68-9861-76285CF67C08}" srcOrd="2" destOrd="0" presId="urn:microsoft.com/office/officeart/2005/8/layout/bList2"/>
    <dgm:cxn modelId="{C5251583-2757-40A8-BB67-D3E4455A0D73}" type="presParOf" srcId="{1D350760-1844-4294-9136-D27CDA08A97D}" destId="{C5BD245B-A2D8-4932-8F63-57626E57741E}" srcOrd="3" destOrd="0" presId="urn:microsoft.com/office/officeart/2005/8/layout/bList2"/>
    <dgm:cxn modelId="{5093FC29-0FD2-4FB7-8BD6-A5C4B72F778B}" type="presParOf" srcId="{A02D2CC9-5472-49DF-9B5B-9D08B02ABE40}" destId="{20A343D6-FD67-46A0-874E-01DA2938A092}" srcOrd="1" destOrd="0" presId="urn:microsoft.com/office/officeart/2005/8/layout/bList2"/>
    <dgm:cxn modelId="{AE4F9524-AAE0-4E45-9297-E8EED468B2FA}" type="presParOf" srcId="{A02D2CC9-5472-49DF-9B5B-9D08B02ABE40}" destId="{7F5DDACB-1E27-4455-86C9-F1BF6B67E9AF}" srcOrd="2" destOrd="0" presId="urn:microsoft.com/office/officeart/2005/8/layout/bList2"/>
    <dgm:cxn modelId="{F04C1A95-1B57-44AB-81B1-0509D11C90BC}" type="presParOf" srcId="{7F5DDACB-1E27-4455-86C9-F1BF6B67E9AF}" destId="{7E936845-9548-496F-98A1-FC7033D269A4}" srcOrd="0" destOrd="0" presId="urn:microsoft.com/office/officeart/2005/8/layout/bList2"/>
    <dgm:cxn modelId="{8B44971C-0326-45EE-81CF-D48D5292B5BA}" type="presParOf" srcId="{7F5DDACB-1E27-4455-86C9-F1BF6B67E9AF}" destId="{64BF7217-70EB-4788-847B-37754898EA48}" srcOrd="1" destOrd="0" presId="urn:microsoft.com/office/officeart/2005/8/layout/bList2"/>
    <dgm:cxn modelId="{06776F92-DDB3-4A92-AE49-B54EB9E42E37}" type="presParOf" srcId="{7F5DDACB-1E27-4455-86C9-F1BF6B67E9AF}" destId="{DC96380C-F371-402D-B7F5-49E6E0F1210D}" srcOrd="2" destOrd="0" presId="urn:microsoft.com/office/officeart/2005/8/layout/bList2"/>
    <dgm:cxn modelId="{99A8B8B6-21EC-42AE-8E8A-AD60CA4E5A82}" type="presParOf" srcId="{7F5DDACB-1E27-4455-86C9-F1BF6B67E9AF}" destId="{AB315604-6C4E-4BE4-8CDA-4C3313D5B1D6}" srcOrd="3" destOrd="0" presId="urn:microsoft.com/office/officeart/2005/8/layout/bList2"/>
    <dgm:cxn modelId="{8F9A47C7-12A3-479C-BE18-195A2514E543}" type="presParOf" srcId="{A02D2CC9-5472-49DF-9B5B-9D08B02ABE40}" destId="{145B7490-385B-4791-B8D1-9310C80DB515}" srcOrd="3" destOrd="0" presId="urn:microsoft.com/office/officeart/2005/8/layout/bList2"/>
    <dgm:cxn modelId="{2CCCE10C-FA9F-4040-98B1-BF4C0250B203}" type="presParOf" srcId="{A02D2CC9-5472-49DF-9B5B-9D08B02ABE40}" destId="{A2A554C8-7815-4C16-A877-04E416555D56}" srcOrd="4" destOrd="0" presId="urn:microsoft.com/office/officeart/2005/8/layout/bList2"/>
    <dgm:cxn modelId="{FA2D726F-FC98-4D54-84E8-4A8888F0EEA1}" type="presParOf" srcId="{A2A554C8-7815-4C16-A877-04E416555D56}" destId="{87FA062F-625C-4B84-9B30-6EF89291DBC4}" srcOrd="0" destOrd="0" presId="urn:microsoft.com/office/officeart/2005/8/layout/bList2"/>
    <dgm:cxn modelId="{C971B107-F26E-4D22-B41C-1C059CBA74A5}" type="presParOf" srcId="{A2A554C8-7815-4C16-A877-04E416555D56}" destId="{53851474-2DCB-4A3C-9A50-593F0D0967C5}" srcOrd="1" destOrd="0" presId="urn:microsoft.com/office/officeart/2005/8/layout/bList2"/>
    <dgm:cxn modelId="{7DA19DA3-CC35-4714-A065-AD6985397578}" type="presParOf" srcId="{A2A554C8-7815-4C16-A877-04E416555D56}" destId="{BD6F0811-15C6-41C2-99AB-16936391222C}" srcOrd="2" destOrd="0" presId="urn:microsoft.com/office/officeart/2005/8/layout/bList2"/>
    <dgm:cxn modelId="{72294475-CFB3-4762-8ECF-8C8E5938E132}" type="presParOf" srcId="{A2A554C8-7815-4C16-A877-04E416555D56}" destId="{854AED22-2B2C-4438-84F1-CC90AB7226CB}" srcOrd="3" destOrd="0" presId="urn:microsoft.com/office/officeart/2005/8/layout/bList2"/>
    <dgm:cxn modelId="{FFAC305D-34B8-4FF2-94B0-A71298784941}" type="presParOf" srcId="{A02D2CC9-5472-49DF-9B5B-9D08B02ABE40}" destId="{F610B093-B2F7-4A70-BFD4-821AE5F3DC6F}" srcOrd="5" destOrd="0" presId="urn:microsoft.com/office/officeart/2005/8/layout/bList2"/>
    <dgm:cxn modelId="{E8D63690-E9AE-42F3-82D1-A03FC514CD66}" type="presParOf" srcId="{A02D2CC9-5472-49DF-9B5B-9D08B02ABE40}" destId="{C4B42FE3-CC79-4AC9-8E1D-02176943D75A}" srcOrd="6" destOrd="0" presId="urn:microsoft.com/office/officeart/2005/8/layout/bList2"/>
    <dgm:cxn modelId="{8C19D651-C5BE-48CE-938F-73DF21B3D1DA}" type="presParOf" srcId="{C4B42FE3-CC79-4AC9-8E1D-02176943D75A}" destId="{D6FCD623-D5ED-490F-9396-410EB0961CB7}" srcOrd="0" destOrd="0" presId="urn:microsoft.com/office/officeart/2005/8/layout/bList2"/>
    <dgm:cxn modelId="{D8E44A2F-8A89-470B-82F0-B19B165E9BC6}" type="presParOf" srcId="{C4B42FE3-CC79-4AC9-8E1D-02176943D75A}" destId="{D541372F-1BA2-4794-9DD2-3205E6D65512}" srcOrd="1" destOrd="0" presId="urn:microsoft.com/office/officeart/2005/8/layout/bList2"/>
    <dgm:cxn modelId="{A52EB0CF-0289-45F4-976E-B0F3D050D096}" type="presParOf" srcId="{C4B42FE3-CC79-4AC9-8E1D-02176943D75A}" destId="{DE698E7E-6762-481C-A9DC-D7D1CD8622D3}" srcOrd="2" destOrd="0" presId="urn:microsoft.com/office/officeart/2005/8/layout/bList2"/>
    <dgm:cxn modelId="{18AB24AF-56E8-4AA4-8BC4-009DC04EFA97}" type="presParOf" srcId="{C4B42FE3-CC79-4AC9-8E1D-02176943D75A}" destId="{FB9CDFB6-34C7-4249-A751-55AF7157A2DE}" srcOrd="3" destOrd="0" presId="urn:microsoft.com/office/officeart/2005/8/layout/b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A544807-166B-4093-8A88-D9399A7FF6C9}" type="doc">
      <dgm:prSet loTypeId="urn:microsoft.com/office/officeart/2005/8/layout/hierarchy2" loCatId="hierarchy" qsTypeId="urn:microsoft.com/office/officeart/2005/8/quickstyle/simple2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AF2B4BFB-1DAB-4D28-8BA9-4F644F4CD1A4}">
      <dgm:prSet phldrT="[Testo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Teseo</a:t>
          </a:r>
        </a:p>
      </dgm:t>
    </dgm:pt>
    <dgm:pt modelId="{F4DCF05D-3A13-46DF-A882-40AFF344D7C2}" type="parTrans" cxnId="{C62B2935-0CC6-4499-931F-2A29B07E9346}">
      <dgm:prSet/>
      <dgm:spPr/>
      <dgm:t>
        <a:bodyPr/>
        <a:lstStyle/>
        <a:p>
          <a:endParaRPr lang="it-IT"/>
        </a:p>
      </dgm:t>
    </dgm:pt>
    <dgm:pt modelId="{2597AB9D-31E3-4D1F-9CE0-F19F6AC97D58}" type="sibTrans" cxnId="{C62B2935-0CC6-4499-931F-2A29B07E9346}">
      <dgm:prSet/>
      <dgm:spPr/>
      <dgm:t>
        <a:bodyPr/>
        <a:lstStyle/>
        <a:p>
          <a:endParaRPr lang="it-IT"/>
        </a:p>
      </dgm:t>
    </dgm:pt>
    <dgm:pt modelId="{27521333-7F3C-4BB8-AB3D-0162BBA793D0}">
      <dgm:prSet phldrT="[Testo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Sinistra</a:t>
          </a:r>
          <a:endParaRPr lang="it-IT" dirty="0">
            <a:latin typeface="Garamond" pitchFamily="18" charset="0"/>
          </a:endParaRPr>
        </a:p>
      </dgm:t>
    </dgm:pt>
    <dgm:pt modelId="{48DE96A2-8449-4889-B070-B92C0B5417D3}" type="parTrans" cxnId="{75B2FC93-3330-46ED-8E11-4E427FA37B76}">
      <dgm:prSet/>
      <dgm:spPr/>
      <dgm:t>
        <a:bodyPr/>
        <a:lstStyle/>
        <a:p>
          <a:endParaRPr lang="it-IT"/>
        </a:p>
      </dgm:t>
    </dgm:pt>
    <dgm:pt modelId="{895554AB-5E7B-4B08-ABD2-5C599F6EAE64}" type="sibTrans" cxnId="{75B2FC93-3330-46ED-8E11-4E427FA37B76}">
      <dgm:prSet/>
      <dgm:spPr/>
      <dgm:t>
        <a:bodyPr/>
        <a:lstStyle/>
        <a:p>
          <a:endParaRPr lang="it-IT"/>
        </a:p>
      </dgm:t>
    </dgm:pt>
    <dgm:pt modelId="{30F5F1E7-6407-45F4-88CF-3B3E4709551E}">
      <dgm:prSet phldrT="[Testo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Sinistra</a:t>
          </a:r>
        </a:p>
      </dgm:t>
    </dgm:pt>
    <dgm:pt modelId="{51CB7A98-83EB-44B5-8F5C-F08C99B493BE}" type="parTrans" cxnId="{26F789DE-92A6-4C07-8162-F8D0E1C6C512}">
      <dgm:prSet/>
      <dgm:spPr/>
      <dgm:t>
        <a:bodyPr/>
        <a:lstStyle/>
        <a:p>
          <a:endParaRPr lang="it-IT"/>
        </a:p>
      </dgm:t>
    </dgm:pt>
    <dgm:pt modelId="{1078B2BC-8240-463F-9A58-69126605B677}" type="sibTrans" cxnId="{26F789DE-92A6-4C07-8162-F8D0E1C6C512}">
      <dgm:prSet/>
      <dgm:spPr/>
      <dgm:t>
        <a:bodyPr/>
        <a:lstStyle/>
        <a:p>
          <a:endParaRPr lang="it-IT"/>
        </a:p>
      </dgm:t>
    </dgm:pt>
    <dgm:pt modelId="{5831E5B3-068C-4C1A-9C9C-62AAE79147A9}">
      <dgm:prSet phldrT="[Testo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Sinistra</a:t>
          </a:r>
        </a:p>
      </dgm:t>
    </dgm:pt>
    <dgm:pt modelId="{00B30834-7FAA-4A0A-A75A-70C5820C3233}" type="parTrans" cxnId="{41F41524-B276-44FB-8BC1-368447C7311C}">
      <dgm:prSet/>
      <dgm:spPr/>
      <dgm:t>
        <a:bodyPr/>
        <a:lstStyle/>
        <a:p>
          <a:endParaRPr lang="it-IT"/>
        </a:p>
      </dgm:t>
    </dgm:pt>
    <dgm:pt modelId="{8A76C4B2-09EA-4A38-84D3-6B1AB9F6CF76}" type="sibTrans" cxnId="{41F41524-B276-44FB-8BC1-368447C7311C}">
      <dgm:prSet/>
      <dgm:spPr/>
      <dgm:t>
        <a:bodyPr/>
        <a:lstStyle/>
        <a:p>
          <a:endParaRPr lang="it-IT"/>
        </a:p>
      </dgm:t>
    </dgm:pt>
    <dgm:pt modelId="{9CB5A592-6C1F-4DA1-80A5-4AA976DC40A0}">
      <dgm:prSet phldrT="[Testo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Destra</a:t>
          </a:r>
        </a:p>
      </dgm:t>
    </dgm:pt>
    <dgm:pt modelId="{39450FCD-30F3-4947-960F-25B9CF3B1245}" type="parTrans" cxnId="{2B756C36-243F-4383-B698-275922DB699C}">
      <dgm:prSet/>
      <dgm:spPr/>
      <dgm:t>
        <a:bodyPr/>
        <a:lstStyle/>
        <a:p>
          <a:endParaRPr lang="it-IT"/>
        </a:p>
      </dgm:t>
    </dgm:pt>
    <dgm:pt modelId="{4D923918-73B9-410B-B6BF-4573EFA8D1C1}" type="sibTrans" cxnId="{2B756C36-243F-4383-B698-275922DB699C}">
      <dgm:prSet/>
      <dgm:spPr/>
      <dgm:t>
        <a:bodyPr/>
        <a:lstStyle/>
        <a:p>
          <a:endParaRPr lang="it-IT"/>
        </a:p>
      </dgm:t>
    </dgm:pt>
    <dgm:pt modelId="{63D245EF-55A3-4898-A96F-F30175E25DDC}">
      <dgm:prSet phldrT="[Testo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Sinistra</a:t>
          </a:r>
        </a:p>
      </dgm:t>
    </dgm:pt>
    <dgm:pt modelId="{5676E309-0CC7-4CEB-8E1A-FF1FC5B64391}" type="parTrans" cxnId="{5D8620DC-39DF-4A86-9CD5-2B3AAB84E60D}">
      <dgm:prSet/>
      <dgm:spPr/>
      <dgm:t>
        <a:bodyPr/>
        <a:lstStyle/>
        <a:p>
          <a:endParaRPr lang="it-IT"/>
        </a:p>
      </dgm:t>
    </dgm:pt>
    <dgm:pt modelId="{444732C6-BD5F-4AC4-8BC3-425934F209DB}" type="sibTrans" cxnId="{5D8620DC-39DF-4A86-9CD5-2B3AAB84E60D}">
      <dgm:prSet/>
      <dgm:spPr/>
      <dgm:t>
        <a:bodyPr/>
        <a:lstStyle/>
        <a:p>
          <a:endParaRPr lang="it-IT"/>
        </a:p>
      </dgm:t>
    </dgm:pt>
    <dgm:pt modelId="{2C83FAB2-CEF7-4E41-AE07-C33535E0612C}">
      <dgm:prSet phldrT="[Testo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Sinistra</a:t>
          </a:r>
        </a:p>
      </dgm:t>
    </dgm:pt>
    <dgm:pt modelId="{952A2F07-01CE-4262-AC07-2FDFEDAA9F8D}" type="parTrans" cxnId="{8C7E18EC-66B8-4E4C-98FF-ABB5E38ACD43}">
      <dgm:prSet/>
      <dgm:spPr/>
      <dgm:t>
        <a:bodyPr/>
        <a:lstStyle/>
        <a:p>
          <a:endParaRPr lang="it-IT"/>
        </a:p>
      </dgm:t>
    </dgm:pt>
    <dgm:pt modelId="{3ED183A9-CA7E-47E9-A610-739913815242}" type="sibTrans" cxnId="{8C7E18EC-66B8-4E4C-98FF-ABB5E38ACD43}">
      <dgm:prSet/>
      <dgm:spPr/>
      <dgm:t>
        <a:bodyPr/>
        <a:lstStyle/>
        <a:p>
          <a:endParaRPr lang="it-IT"/>
        </a:p>
      </dgm:t>
    </dgm:pt>
    <dgm:pt modelId="{F0FF833C-1DE6-4546-8138-8F44A68EDFF6}">
      <dgm:prSet phldrT="[Testo]">
        <dgm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/>
            <a:t>Destra</a:t>
          </a:r>
          <a:endParaRPr lang="it-IT" dirty="0"/>
        </a:p>
      </dgm:t>
    </dgm:pt>
    <dgm:pt modelId="{A9308BD6-B64F-493F-B180-F78AFFB56559}" type="parTrans" cxnId="{722362F7-9413-44D1-B67E-C14DE43CDE72}">
      <dgm:prSet/>
      <dgm:spPr/>
      <dgm:t>
        <a:bodyPr/>
        <a:lstStyle/>
        <a:p>
          <a:endParaRPr lang="it-IT"/>
        </a:p>
      </dgm:t>
    </dgm:pt>
    <dgm:pt modelId="{92418530-51CD-4E41-9D2F-92F0B714652E}" type="sibTrans" cxnId="{722362F7-9413-44D1-B67E-C14DE43CDE72}">
      <dgm:prSet/>
      <dgm:spPr/>
      <dgm:t>
        <a:bodyPr/>
        <a:lstStyle/>
        <a:p>
          <a:endParaRPr lang="it-IT"/>
        </a:p>
      </dgm:t>
    </dgm:pt>
    <dgm:pt modelId="{8AD01F27-423F-4792-84D7-8AC2AB7EAEFC}">
      <dgm:prSet phldrT="[Testo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Destra</a:t>
          </a:r>
        </a:p>
      </dgm:t>
    </dgm:pt>
    <dgm:pt modelId="{A96339E6-490C-4E7A-87D5-A166F0AB1CEC}" type="parTrans" cxnId="{FB6522EE-5015-470E-B5ED-AB504F99C874}">
      <dgm:prSet/>
      <dgm:spPr/>
      <dgm:t>
        <a:bodyPr/>
        <a:lstStyle/>
        <a:p>
          <a:endParaRPr lang="it-IT"/>
        </a:p>
      </dgm:t>
    </dgm:pt>
    <dgm:pt modelId="{2F53C3AA-5638-4498-851F-3A44D648F24C}" type="sibTrans" cxnId="{FB6522EE-5015-470E-B5ED-AB504F99C874}">
      <dgm:prSet/>
      <dgm:spPr/>
      <dgm:t>
        <a:bodyPr/>
        <a:lstStyle/>
        <a:p>
          <a:endParaRPr lang="it-IT"/>
        </a:p>
      </dgm:t>
    </dgm:pt>
    <dgm:pt modelId="{07360499-508E-44AB-81AB-1058EBB0FFE5}">
      <dgm:prSet phldrT="[Testo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Destra</a:t>
          </a:r>
        </a:p>
      </dgm:t>
    </dgm:pt>
    <dgm:pt modelId="{7038072D-BEA7-428F-BF1C-B0388412799B}" type="parTrans" cxnId="{4863A975-6218-4945-9924-0A31B8B08BCB}">
      <dgm:prSet/>
      <dgm:spPr/>
      <dgm:t>
        <a:bodyPr/>
        <a:lstStyle/>
        <a:p>
          <a:endParaRPr lang="it-IT"/>
        </a:p>
      </dgm:t>
    </dgm:pt>
    <dgm:pt modelId="{229CB4DB-3EB5-4E2B-AF15-A94C4A4A7042}" type="sibTrans" cxnId="{4863A975-6218-4945-9924-0A31B8B08BCB}">
      <dgm:prSet/>
      <dgm:spPr/>
      <dgm:t>
        <a:bodyPr/>
        <a:lstStyle/>
        <a:p>
          <a:endParaRPr lang="it-IT"/>
        </a:p>
      </dgm:t>
    </dgm:pt>
    <dgm:pt modelId="{64D0ED7E-E8E3-4991-A68B-356AFA4B7003}">
      <dgm:prSet phldrT="[Testo]"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Destra</a:t>
          </a:r>
        </a:p>
      </dgm:t>
    </dgm:pt>
    <dgm:pt modelId="{FFB2E2E6-48EA-45C8-9E6A-A7FF8C05012D}" type="parTrans" cxnId="{7DC368CA-C0CB-46E2-AEA4-C78B1A0ED70B}">
      <dgm:prSet/>
      <dgm:spPr/>
      <dgm:t>
        <a:bodyPr/>
        <a:lstStyle/>
        <a:p>
          <a:endParaRPr lang="it-IT"/>
        </a:p>
      </dgm:t>
    </dgm:pt>
    <dgm:pt modelId="{30CCB2B2-691F-45D1-9EAE-32E288E0758C}" type="sibTrans" cxnId="{7DC368CA-C0CB-46E2-AEA4-C78B1A0ED70B}">
      <dgm:prSet/>
      <dgm:spPr/>
      <dgm:t>
        <a:bodyPr/>
        <a:lstStyle/>
        <a:p>
          <a:endParaRPr lang="it-IT"/>
        </a:p>
      </dgm:t>
    </dgm:pt>
    <dgm:pt modelId="{404608CF-8AD3-4786-BB81-B87F156A1475}">
      <dgm:prSet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Sinistra</a:t>
          </a:r>
        </a:p>
      </dgm:t>
    </dgm:pt>
    <dgm:pt modelId="{90A59901-96EC-48C9-8E5C-113BA5CAF0A9}" type="parTrans" cxnId="{7A40980A-7A5D-45D3-9058-8AB7F2B21E9E}">
      <dgm:prSet/>
      <dgm:spPr/>
      <dgm:t>
        <a:bodyPr/>
        <a:lstStyle/>
        <a:p>
          <a:endParaRPr lang="it-IT"/>
        </a:p>
      </dgm:t>
    </dgm:pt>
    <dgm:pt modelId="{17C55EF1-4FFF-4212-878B-FF26C90C4338}" type="sibTrans" cxnId="{7A40980A-7A5D-45D3-9058-8AB7F2B21E9E}">
      <dgm:prSet/>
      <dgm:spPr/>
      <dgm:t>
        <a:bodyPr/>
        <a:lstStyle/>
        <a:p>
          <a:endParaRPr lang="it-IT"/>
        </a:p>
      </dgm:t>
    </dgm:pt>
    <dgm:pt modelId="{E6255803-2AA0-438A-80D3-5517B80536FA}">
      <dgm:prSet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Destra</a:t>
          </a:r>
        </a:p>
      </dgm:t>
    </dgm:pt>
    <dgm:pt modelId="{2609A275-9394-430C-996E-F982962208F7}" type="parTrans" cxnId="{595B4352-B5D5-4C85-8B87-766B16A559F8}">
      <dgm:prSet/>
      <dgm:spPr/>
      <dgm:t>
        <a:bodyPr/>
        <a:lstStyle/>
        <a:p>
          <a:endParaRPr lang="it-IT"/>
        </a:p>
      </dgm:t>
    </dgm:pt>
    <dgm:pt modelId="{DAE210A6-617E-47E4-8832-83C5983F6867}" type="sibTrans" cxnId="{595B4352-B5D5-4C85-8B87-766B16A559F8}">
      <dgm:prSet/>
      <dgm:spPr/>
      <dgm:t>
        <a:bodyPr/>
        <a:lstStyle/>
        <a:p>
          <a:endParaRPr lang="it-IT"/>
        </a:p>
      </dgm:t>
    </dgm:pt>
    <dgm:pt modelId="{F88A39EE-E4EA-4D4A-B7A7-1653BB66726D}">
      <dgm:prSet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Sinistra</a:t>
          </a:r>
        </a:p>
      </dgm:t>
    </dgm:pt>
    <dgm:pt modelId="{B86BB664-49FB-405B-8B83-E98369F0C6DA}" type="parTrans" cxnId="{19099589-A656-4FEE-B23B-E3744A270405}">
      <dgm:prSet/>
      <dgm:spPr/>
      <dgm:t>
        <a:bodyPr/>
        <a:lstStyle/>
        <a:p>
          <a:endParaRPr lang="it-IT"/>
        </a:p>
      </dgm:t>
    </dgm:pt>
    <dgm:pt modelId="{136CAC3A-1C16-41DE-86C2-3B6994B948CA}" type="sibTrans" cxnId="{19099589-A656-4FEE-B23B-E3744A270405}">
      <dgm:prSet/>
      <dgm:spPr/>
      <dgm:t>
        <a:bodyPr/>
        <a:lstStyle/>
        <a:p>
          <a:endParaRPr lang="it-IT"/>
        </a:p>
      </dgm:t>
    </dgm:pt>
    <dgm:pt modelId="{B73A3FC2-F097-4770-A162-34E60499A1F3}">
      <dgm:prSet>
        <dgm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it-IT" dirty="0" smtClean="0">
              <a:latin typeface="Garamond" pitchFamily="18" charset="0"/>
            </a:rPr>
            <a:t>Destra</a:t>
          </a:r>
        </a:p>
      </dgm:t>
    </dgm:pt>
    <dgm:pt modelId="{D02A911A-2334-49E2-8B4A-7D9835C66878}" type="parTrans" cxnId="{DA2BC805-8C24-4FE7-966C-64C2EADA9C3D}">
      <dgm:prSet/>
      <dgm:spPr/>
      <dgm:t>
        <a:bodyPr/>
        <a:lstStyle/>
        <a:p>
          <a:endParaRPr lang="it-IT"/>
        </a:p>
      </dgm:t>
    </dgm:pt>
    <dgm:pt modelId="{C76DFE31-CC0E-42AC-AE1C-73B8E57D8F5C}" type="sibTrans" cxnId="{DA2BC805-8C24-4FE7-966C-64C2EADA9C3D}">
      <dgm:prSet/>
      <dgm:spPr/>
      <dgm:t>
        <a:bodyPr/>
        <a:lstStyle/>
        <a:p>
          <a:endParaRPr lang="it-IT"/>
        </a:p>
      </dgm:t>
    </dgm:pt>
    <dgm:pt modelId="{5F38FB91-2E8B-4738-BBD9-DD0D96132BBF}" type="pres">
      <dgm:prSet presAssocID="{3A544807-166B-4093-8A88-D9399A7FF6C9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2D642097-296F-43FC-B48F-AAE63278732A}" type="pres">
      <dgm:prSet presAssocID="{AF2B4BFB-1DAB-4D28-8BA9-4F644F4CD1A4}" presName="root1" presStyleCnt="0"/>
      <dgm:spPr/>
    </dgm:pt>
    <dgm:pt modelId="{73D00A57-70ED-4864-9537-9DC29B052757}" type="pres">
      <dgm:prSet presAssocID="{AF2B4BFB-1DAB-4D28-8BA9-4F644F4CD1A4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FA0C685A-B4DC-4738-87D0-17AC61559B58}" type="pres">
      <dgm:prSet presAssocID="{AF2B4BFB-1DAB-4D28-8BA9-4F644F4CD1A4}" presName="level2hierChild" presStyleCnt="0"/>
      <dgm:spPr/>
    </dgm:pt>
    <dgm:pt modelId="{427CB357-5C0B-4025-ADF7-A06839E66202}" type="pres">
      <dgm:prSet presAssocID="{48DE96A2-8449-4889-B070-B92C0B5417D3}" presName="conn2-1" presStyleLbl="parChTrans1D2" presStyleIdx="0" presStyleCnt="2"/>
      <dgm:spPr/>
      <dgm:t>
        <a:bodyPr/>
        <a:lstStyle/>
        <a:p>
          <a:endParaRPr lang="it-IT"/>
        </a:p>
      </dgm:t>
    </dgm:pt>
    <dgm:pt modelId="{5A9C35D7-E904-4541-A348-0372F78FF002}" type="pres">
      <dgm:prSet presAssocID="{48DE96A2-8449-4889-B070-B92C0B5417D3}" presName="connTx" presStyleLbl="parChTrans1D2" presStyleIdx="0" presStyleCnt="2"/>
      <dgm:spPr/>
      <dgm:t>
        <a:bodyPr/>
        <a:lstStyle/>
        <a:p>
          <a:endParaRPr lang="it-IT"/>
        </a:p>
      </dgm:t>
    </dgm:pt>
    <dgm:pt modelId="{B1630CBD-5F6A-4E43-9112-9884126C1A45}" type="pres">
      <dgm:prSet presAssocID="{27521333-7F3C-4BB8-AB3D-0162BBA793D0}" presName="root2" presStyleCnt="0"/>
      <dgm:spPr/>
    </dgm:pt>
    <dgm:pt modelId="{CFD99D8E-1ED7-4C1C-AC44-BB604D9C81F3}" type="pres">
      <dgm:prSet presAssocID="{27521333-7F3C-4BB8-AB3D-0162BBA793D0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E58773CA-EB1A-4B17-8E0F-B1166840F2D7}" type="pres">
      <dgm:prSet presAssocID="{27521333-7F3C-4BB8-AB3D-0162BBA793D0}" presName="level3hierChild" presStyleCnt="0"/>
      <dgm:spPr/>
    </dgm:pt>
    <dgm:pt modelId="{B098524D-A30D-474B-917B-CEAB9B1423D3}" type="pres">
      <dgm:prSet presAssocID="{51CB7A98-83EB-44B5-8F5C-F08C99B493BE}" presName="conn2-1" presStyleLbl="parChTrans1D3" presStyleIdx="0" presStyleCnt="4"/>
      <dgm:spPr/>
      <dgm:t>
        <a:bodyPr/>
        <a:lstStyle/>
        <a:p>
          <a:endParaRPr lang="it-IT"/>
        </a:p>
      </dgm:t>
    </dgm:pt>
    <dgm:pt modelId="{D7998F2F-EBEC-46E2-A0F4-14FB0F9C2BC8}" type="pres">
      <dgm:prSet presAssocID="{51CB7A98-83EB-44B5-8F5C-F08C99B493BE}" presName="connTx" presStyleLbl="parChTrans1D3" presStyleIdx="0" presStyleCnt="4"/>
      <dgm:spPr/>
      <dgm:t>
        <a:bodyPr/>
        <a:lstStyle/>
        <a:p>
          <a:endParaRPr lang="it-IT"/>
        </a:p>
      </dgm:t>
    </dgm:pt>
    <dgm:pt modelId="{3D061837-329E-413D-9DCA-BBEE9FCB41F1}" type="pres">
      <dgm:prSet presAssocID="{30F5F1E7-6407-45F4-88CF-3B3E4709551E}" presName="root2" presStyleCnt="0"/>
      <dgm:spPr/>
    </dgm:pt>
    <dgm:pt modelId="{39B02D99-E0BF-4960-B2F6-BDAF4DC1F1D5}" type="pres">
      <dgm:prSet presAssocID="{30F5F1E7-6407-45F4-88CF-3B3E4709551E}" presName="LevelTwoTextNode" presStyleLbl="node3" presStyleIdx="0" presStyleCnt="4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BF214A31-6701-451E-AE50-D97D99CA597D}" type="pres">
      <dgm:prSet presAssocID="{30F5F1E7-6407-45F4-88CF-3B3E4709551E}" presName="level3hierChild" presStyleCnt="0"/>
      <dgm:spPr/>
    </dgm:pt>
    <dgm:pt modelId="{FEAA0442-9599-4BE1-BF6C-D84E7CCCD412}" type="pres">
      <dgm:prSet presAssocID="{90A59901-96EC-48C9-8E5C-113BA5CAF0A9}" presName="conn2-1" presStyleLbl="parChTrans1D4" presStyleIdx="0" presStyleCnt="8"/>
      <dgm:spPr/>
      <dgm:t>
        <a:bodyPr/>
        <a:lstStyle/>
        <a:p>
          <a:endParaRPr lang="it-IT"/>
        </a:p>
      </dgm:t>
    </dgm:pt>
    <dgm:pt modelId="{2C64A878-24D5-4CC2-94A3-D79139AAA4FC}" type="pres">
      <dgm:prSet presAssocID="{90A59901-96EC-48C9-8E5C-113BA5CAF0A9}" presName="connTx" presStyleLbl="parChTrans1D4" presStyleIdx="0" presStyleCnt="8"/>
      <dgm:spPr/>
      <dgm:t>
        <a:bodyPr/>
        <a:lstStyle/>
        <a:p>
          <a:endParaRPr lang="it-IT"/>
        </a:p>
      </dgm:t>
    </dgm:pt>
    <dgm:pt modelId="{0A1EADE3-60BF-4D01-94B5-67A39DD74A65}" type="pres">
      <dgm:prSet presAssocID="{404608CF-8AD3-4786-BB81-B87F156A1475}" presName="root2" presStyleCnt="0"/>
      <dgm:spPr/>
    </dgm:pt>
    <dgm:pt modelId="{0BA2474F-8199-492D-B4B2-416DC9823AB2}" type="pres">
      <dgm:prSet presAssocID="{404608CF-8AD3-4786-BB81-B87F156A1475}" presName="LevelTwoTextNode" presStyleLbl="node4" presStyleIdx="0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27DF4633-1506-4A36-A359-A54D0E99D264}" type="pres">
      <dgm:prSet presAssocID="{404608CF-8AD3-4786-BB81-B87F156A1475}" presName="level3hierChild" presStyleCnt="0"/>
      <dgm:spPr/>
    </dgm:pt>
    <dgm:pt modelId="{8121B690-24CD-4553-B4D8-EE2DD4362390}" type="pres">
      <dgm:prSet presAssocID="{2609A275-9394-430C-996E-F982962208F7}" presName="conn2-1" presStyleLbl="parChTrans1D4" presStyleIdx="1" presStyleCnt="8"/>
      <dgm:spPr/>
      <dgm:t>
        <a:bodyPr/>
        <a:lstStyle/>
        <a:p>
          <a:endParaRPr lang="it-IT"/>
        </a:p>
      </dgm:t>
    </dgm:pt>
    <dgm:pt modelId="{E5CAABBB-C2AC-42FF-9B2F-F2C7AA23AD87}" type="pres">
      <dgm:prSet presAssocID="{2609A275-9394-430C-996E-F982962208F7}" presName="connTx" presStyleLbl="parChTrans1D4" presStyleIdx="1" presStyleCnt="8"/>
      <dgm:spPr/>
      <dgm:t>
        <a:bodyPr/>
        <a:lstStyle/>
        <a:p>
          <a:endParaRPr lang="it-IT"/>
        </a:p>
      </dgm:t>
    </dgm:pt>
    <dgm:pt modelId="{AD491300-D00A-46B3-9764-B3CD54BBB86C}" type="pres">
      <dgm:prSet presAssocID="{E6255803-2AA0-438A-80D3-5517B80536FA}" presName="root2" presStyleCnt="0"/>
      <dgm:spPr/>
    </dgm:pt>
    <dgm:pt modelId="{F3A172E0-3C07-4621-98FD-580D289E7955}" type="pres">
      <dgm:prSet presAssocID="{E6255803-2AA0-438A-80D3-5517B80536FA}" presName="LevelTwoTextNode" presStyleLbl="node4" presStyleIdx="1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CDA6E10C-4291-43E5-81B8-85B42F4E4055}" type="pres">
      <dgm:prSet presAssocID="{E6255803-2AA0-438A-80D3-5517B80536FA}" presName="level3hierChild" presStyleCnt="0"/>
      <dgm:spPr/>
    </dgm:pt>
    <dgm:pt modelId="{A01B6C24-19D8-4D54-AF98-5D51FE0A6FF3}" type="pres">
      <dgm:prSet presAssocID="{A9308BD6-B64F-493F-B180-F78AFFB56559}" presName="conn2-1" presStyleLbl="parChTrans1D3" presStyleIdx="1" presStyleCnt="4"/>
      <dgm:spPr/>
      <dgm:t>
        <a:bodyPr/>
        <a:lstStyle/>
        <a:p>
          <a:endParaRPr lang="it-IT"/>
        </a:p>
      </dgm:t>
    </dgm:pt>
    <dgm:pt modelId="{09C6D924-9E58-455E-A30B-8D85DC1704BB}" type="pres">
      <dgm:prSet presAssocID="{A9308BD6-B64F-493F-B180-F78AFFB56559}" presName="connTx" presStyleLbl="parChTrans1D3" presStyleIdx="1" presStyleCnt="4"/>
      <dgm:spPr/>
      <dgm:t>
        <a:bodyPr/>
        <a:lstStyle/>
        <a:p>
          <a:endParaRPr lang="it-IT"/>
        </a:p>
      </dgm:t>
    </dgm:pt>
    <dgm:pt modelId="{D2C714BB-9083-43FF-AEA9-7FBAB9B42CF9}" type="pres">
      <dgm:prSet presAssocID="{F0FF833C-1DE6-4546-8138-8F44A68EDFF6}" presName="root2" presStyleCnt="0"/>
      <dgm:spPr/>
    </dgm:pt>
    <dgm:pt modelId="{E6E938DD-B610-4A7A-A620-AA52B601CB8E}" type="pres">
      <dgm:prSet presAssocID="{F0FF833C-1DE6-4546-8138-8F44A68EDFF6}" presName="LevelTwoTextNode" presStyleLbl="node3" presStyleIdx="1" presStyleCnt="4" custLinFactNeighborX="1242" custLinFactNeighborY="-4979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CA722DD8-AAB5-479C-88D3-D12B9F5A6AE5}" type="pres">
      <dgm:prSet presAssocID="{F0FF833C-1DE6-4546-8138-8F44A68EDFF6}" presName="level3hierChild" presStyleCnt="0"/>
      <dgm:spPr/>
    </dgm:pt>
    <dgm:pt modelId="{991ADBAA-3782-4746-A283-BEBD943814A3}" type="pres">
      <dgm:prSet presAssocID="{00B30834-7FAA-4A0A-A75A-70C5820C3233}" presName="conn2-1" presStyleLbl="parChTrans1D4" presStyleIdx="2" presStyleCnt="8"/>
      <dgm:spPr/>
      <dgm:t>
        <a:bodyPr/>
        <a:lstStyle/>
        <a:p>
          <a:endParaRPr lang="it-IT"/>
        </a:p>
      </dgm:t>
    </dgm:pt>
    <dgm:pt modelId="{A615FDE7-89D8-475B-865E-139BB8B77BB7}" type="pres">
      <dgm:prSet presAssocID="{00B30834-7FAA-4A0A-A75A-70C5820C3233}" presName="connTx" presStyleLbl="parChTrans1D4" presStyleIdx="2" presStyleCnt="8"/>
      <dgm:spPr/>
      <dgm:t>
        <a:bodyPr/>
        <a:lstStyle/>
        <a:p>
          <a:endParaRPr lang="it-IT"/>
        </a:p>
      </dgm:t>
    </dgm:pt>
    <dgm:pt modelId="{113C93B0-CCB8-4FC0-8B63-88CE8F554678}" type="pres">
      <dgm:prSet presAssocID="{5831E5B3-068C-4C1A-9C9C-62AAE79147A9}" presName="root2" presStyleCnt="0"/>
      <dgm:spPr/>
    </dgm:pt>
    <dgm:pt modelId="{5439ACD3-33DE-4C5D-9F64-514C03FB1EE1}" type="pres">
      <dgm:prSet presAssocID="{5831E5B3-068C-4C1A-9C9C-62AAE79147A9}" presName="LevelTwoTextNode" presStyleLbl="node4" presStyleIdx="2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34831CC5-280B-41C3-822F-4743F19C4533}" type="pres">
      <dgm:prSet presAssocID="{5831E5B3-068C-4C1A-9C9C-62AAE79147A9}" presName="level3hierChild" presStyleCnt="0"/>
      <dgm:spPr/>
    </dgm:pt>
    <dgm:pt modelId="{B8CCD139-3B39-4B16-9167-BBEB6D6647DA}" type="pres">
      <dgm:prSet presAssocID="{7038072D-BEA7-428F-BF1C-B0388412799B}" presName="conn2-1" presStyleLbl="parChTrans1D4" presStyleIdx="3" presStyleCnt="8"/>
      <dgm:spPr/>
      <dgm:t>
        <a:bodyPr/>
        <a:lstStyle/>
        <a:p>
          <a:endParaRPr lang="it-IT"/>
        </a:p>
      </dgm:t>
    </dgm:pt>
    <dgm:pt modelId="{735D61E3-3197-4274-B6C5-036B0A0106E4}" type="pres">
      <dgm:prSet presAssocID="{7038072D-BEA7-428F-BF1C-B0388412799B}" presName="connTx" presStyleLbl="parChTrans1D4" presStyleIdx="3" presStyleCnt="8"/>
      <dgm:spPr/>
      <dgm:t>
        <a:bodyPr/>
        <a:lstStyle/>
        <a:p>
          <a:endParaRPr lang="it-IT"/>
        </a:p>
      </dgm:t>
    </dgm:pt>
    <dgm:pt modelId="{DC495D10-F87E-42C3-9BF7-33256B18BC92}" type="pres">
      <dgm:prSet presAssocID="{07360499-508E-44AB-81AB-1058EBB0FFE5}" presName="root2" presStyleCnt="0"/>
      <dgm:spPr/>
    </dgm:pt>
    <dgm:pt modelId="{6AD1FBDA-27D1-48A2-8CD2-371BFB054B2E}" type="pres">
      <dgm:prSet presAssocID="{07360499-508E-44AB-81AB-1058EBB0FFE5}" presName="LevelTwoTextNode" presStyleLbl="node4" presStyleIdx="3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39F33E7B-7F50-48FB-B090-B19E19F9AEE4}" type="pres">
      <dgm:prSet presAssocID="{07360499-508E-44AB-81AB-1058EBB0FFE5}" presName="level3hierChild" presStyleCnt="0"/>
      <dgm:spPr/>
    </dgm:pt>
    <dgm:pt modelId="{9A977896-B4C7-4EED-970B-423C36A89C7D}" type="pres">
      <dgm:prSet presAssocID="{39450FCD-30F3-4947-960F-25B9CF3B1245}" presName="conn2-1" presStyleLbl="parChTrans1D2" presStyleIdx="1" presStyleCnt="2"/>
      <dgm:spPr/>
      <dgm:t>
        <a:bodyPr/>
        <a:lstStyle/>
        <a:p>
          <a:endParaRPr lang="it-IT"/>
        </a:p>
      </dgm:t>
    </dgm:pt>
    <dgm:pt modelId="{60327C72-D792-4302-B6A8-AEB81B7683A9}" type="pres">
      <dgm:prSet presAssocID="{39450FCD-30F3-4947-960F-25B9CF3B1245}" presName="connTx" presStyleLbl="parChTrans1D2" presStyleIdx="1" presStyleCnt="2"/>
      <dgm:spPr/>
      <dgm:t>
        <a:bodyPr/>
        <a:lstStyle/>
        <a:p>
          <a:endParaRPr lang="it-IT"/>
        </a:p>
      </dgm:t>
    </dgm:pt>
    <dgm:pt modelId="{D3331CDF-615A-417D-975E-6B1605CE7AF8}" type="pres">
      <dgm:prSet presAssocID="{9CB5A592-6C1F-4DA1-80A5-4AA976DC40A0}" presName="root2" presStyleCnt="0"/>
      <dgm:spPr/>
    </dgm:pt>
    <dgm:pt modelId="{75506FC0-242E-498E-90C8-C3C825DF8CF1}" type="pres">
      <dgm:prSet presAssocID="{9CB5A592-6C1F-4DA1-80A5-4AA976DC40A0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FBF057EC-AD7F-456B-B1D1-48F368AF1CEF}" type="pres">
      <dgm:prSet presAssocID="{9CB5A592-6C1F-4DA1-80A5-4AA976DC40A0}" presName="level3hierChild" presStyleCnt="0"/>
      <dgm:spPr/>
    </dgm:pt>
    <dgm:pt modelId="{BD09498F-BA75-42C1-912F-04981583863E}" type="pres">
      <dgm:prSet presAssocID="{5676E309-0CC7-4CEB-8E1A-FF1FC5B64391}" presName="conn2-1" presStyleLbl="parChTrans1D3" presStyleIdx="2" presStyleCnt="4"/>
      <dgm:spPr/>
      <dgm:t>
        <a:bodyPr/>
        <a:lstStyle/>
        <a:p>
          <a:endParaRPr lang="it-IT"/>
        </a:p>
      </dgm:t>
    </dgm:pt>
    <dgm:pt modelId="{87CDE951-4130-46DC-97A3-94A1A78F3783}" type="pres">
      <dgm:prSet presAssocID="{5676E309-0CC7-4CEB-8E1A-FF1FC5B64391}" presName="connTx" presStyleLbl="parChTrans1D3" presStyleIdx="2" presStyleCnt="4"/>
      <dgm:spPr/>
      <dgm:t>
        <a:bodyPr/>
        <a:lstStyle/>
        <a:p>
          <a:endParaRPr lang="it-IT"/>
        </a:p>
      </dgm:t>
    </dgm:pt>
    <dgm:pt modelId="{079EDB03-77EC-4694-9C02-86C236E57C64}" type="pres">
      <dgm:prSet presAssocID="{63D245EF-55A3-4898-A96F-F30175E25DDC}" presName="root2" presStyleCnt="0"/>
      <dgm:spPr/>
    </dgm:pt>
    <dgm:pt modelId="{6FF6DB2B-CFA8-4A71-BAB4-273C5852A3A9}" type="pres">
      <dgm:prSet presAssocID="{63D245EF-55A3-4898-A96F-F30175E25DDC}" presName="LevelTwoTextNode" presStyleLbl="node3" presStyleIdx="2" presStyleCnt="4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C27735E3-92E7-4644-9940-7C859FC370CB}" type="pres">
      <dgm:prSet presAssocID="{63D245EF-55A3-4898-A96F-F30175E25DDC}" presName="level3hierChild" presStyleCnt="0"/>
      <dgm:spPr/>
    </dgm:pt>
    <dgm:pt modelId="{F30F2D47-BCF9-4BC4-9EDE-725F9B4EB366}" type="pres">
      <dgm:prSet presAssocID="{B86BB664-49FB-405B-8B83-E98369F0C6DA}" presName="conn2-1" presStyleLbl="parChTrans1D4" presStyleIdx="4" presStyleCnt="8"/>
      <dgm:spPr/>
      <dgm:t>
        <a:bodyPr/>
        <a:lstStyle/>
        <a:p>
          <a:endParaRPr lang="it-IT"/>
        </a:p>
      </dgm:t>
    </dgm:pt>
    <dgm:pt modelId="{C2E3C4B9-CCE4-45C7-9C1D-C99C815DA4D4}" type="pres">
      <dgm:prSet presAssocID="{B86BB664-49FB-405B-8B83-E98369F0C6DA}" presName="connTx" presStyleLbl="parChTrans1D4" presStyleIdx="4" presStyleCnt="8"/>
      <dgm:spPr/>
      <dgm:t>
        <a:bodyPr/>
        <a:lstStyle/>
        <a:p>
          <a:endParaRPr lang="it-IT"/>
        </a:p>
      </dgm:t>
    </dgm:pt>
    <dgm:pt modelId="{C7CB7169-FDBB-4F6A-950A-B189B8F90E7B}" type="pres">
      <dgm:prSet presAssocID="{F88A39EE-E4EA-4D4A-B7A7-1653BB66726D}" presName="root2" presStyleCnt="0"/>
      <dgm:spPr/>
    </dgm:pt>
    <dgm:pt modelId="{B3AC916B-D156-42E1-89B6-763D4ABE4F70}" type="pres">
      <dgm:prSet presAssocID="{F88A39EE-E4EA-4D4A-B7A7-1653BB66726D}" presName="LevelTwoTextNode" presStyleLbl="node4" presStyleIdx="4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F11EB114-6D13-4D2A-811E-B40409332564}" type="pres">
      <dgm:prSet presAssocID="{F88A39EE-E4EA-4D4A-B7A7-1653BB66726D}" presName="level3hierChild" presStyleCnt="0"/>
      <dgm:spPr/>
    </dgm:pt>
    <dgm:pt modelId="{202BB1BB-E329-42BD-9160-1648E1A1B796}" type="pres">
      <dgm:prSet presAssocID="{D02A911A-2334-49E2-8B4A-7D9835C66878}" presName="conn2-1" presStyleLbl="parChTrans1D4" presStyleIdx="5" presStyleCnt="8"/>
      <dgm:spPr/>
      <dgm:t>
        <a:bodyPr/>
        <a:lstStyle/>
        <a:p>
          <a:endParaRPr lang="it-IT"/>
        </a:p>
      </dgm:t>
    </dgm:pt>
    <dgm:pt modelId="{23E6AC39-A8B4-441E-8944-790D9BF285AD}" type="pres">
      <dgm:prSet presAssocID="{D02A911A-2334-49E2-8B4A-7D9835C66878}" presName="connTx" presStyleLbl="parChTrans1D4" presStyleIdx="5" presStyleCnt="8"/>
      <dgm:spPr/>
      <dgm:t>
        <a:bodyPr/>
        <a:lstStyle/>
        <a:p>
          <a:endParaRPr lang="it-IT"/>
        </a:p>
      </dgm:t>
    </dgm:pt>
    <dgm:pt modelId="{7A29986B-3EF1-4E00-83FE-D6B75190445E}" type="pres">
      <dgm:prSet presAssocID="{B73A3FC2-F097-4770-A162-34E60499A1F3}" presName="root2" presStyleCnt="0"/>
      <dgm:spPr/>
    </dgm:pt>
    <dgm:pt modelId="{1F893313-8102-43B3-99D0-E5529CB69434}" type="pres">
      <dgm:prSet presAssocID="{B73A3FC2-F097-4770-A162-34E60499A1F3}" presName="LevelTwoTextNode" presStyleLbl="node4" presStyleIdx="5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9720500B-01EB-46A5-B7A7-8F0FED1B9916}" type="pres">
      <dgm:prSet presAssocID="{B73A3FC2-F097-4770-A162-34E60499A1F3}" presName="level3hierChild" presStyleCnt="0"/>
      <dgm:spPr/>
    </dgm:pt>
    <dgm:pt modelId="{F640313F-F7CC-4A3F-9750-E365FE85BA4F}" type="pres">
      <dgm:prSet presAssocID="{A96339E6-490C-4E7A-87D5-A166F0AB1CEC}" presName="conn2-1" presStyleLbl="parChTrans1D3" presStyleIdx="3" presStyleCnt="4"/>
      <dgm:spPr/>
      <dgm:t>
        <a:bodyPr/>
        <a:lstStyle/>
        <a:p>
          <a:endParaRPr lang="it-IT"/>
        </a:p>
      </dgm:t>
    </dgm:pt>
    <dgm:pt modelId="{BECEC863-A3B0-476D-91B1-E6514C27E6FA}" type="pres">
      <dgm:prSet presAssocID="{A96339E6-490C-4E7A-87D5-A166F0AB1CEC}" presName="connTx" presStyleLbl="parChTrans1D3" presStyleIdx="3" presStyleCnt="4"/>
      <dgm:spPr/>
      <dgm:t>
        <a:bodyPr/>
        <a:lstStyle/>
        <a:p>
          <a:endParaRPr lang="it-IT"/>
        </a:p>
      </dgm:t>
    </dgm:pt>
    <dgm:pt modelId="{F51E8B0F-00D8-4574-BE48-D8772EE59D32}" type="pres">
      <dgm:prSet presAssocID="{8AD01F27-423F-4792-84D7-8AC2AB7EAEFC}" presName="root2" presStyleCnt="0"/>
      <dgm:spPr/>
    </dgm:pt>
    <dgm:pt modelId="{F91246B6-5A34-4E3C-9EA3-3443368FD1DB}" type="pres">
      <dgm:prSet presAssocID="{8AD01F27-423F-4792-84D7-8AC2AB7EAEFC}" presName="LevelTwoTextNode" presStyleLbl="node3" presStyleIdx="3" presStyleCnt="4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140DE032-8510-4372-82DA-2A3C1D977362}" type="pres">
      <dgm:prSet presAssocID="{8AD01F27-423F-4792-84D7-8AC2AB7EAEFC}" presName="level3hierChild" presStyleCnt="0"/>
      <dgm:spPr/>
    </dgm:pt>
    <dgm:pt modelId="{D9466D16-C51E-4B3F-A1F3-0B0A8345CA63}" type="pres">
      <dgm:prSet presAssocID="{952A2F07-01CE-4262-AC07-2FDFEDAA9F8D}" presName="conn2-1" presStyleLbl="parChTrans1D4" presStyleIdx="6" presStyleCnt="8"/>
      <dgm:spPr/>
      <dgm:t>
        <a:bodyPr/>
        <a:lstStyle/>
        <a:p>
          <a:endParaRPr lang="it-IT"/>
        </a:p>
      </dgm:t>
    </dgm:pt>
    <dgm:pt modelId="{ED8D76F1-77C4-48C5-BA71-8B119FE46916}" type="pres">
      <dgm:prSet presAssocID="{952A2F07-01CE-4262-AC07-2FDFEDAA9F8D}" presName="connTx" presStyleLbl="parChTrans1D4" presStyleIdx="6" presStyleCnt="8"/>
      <dgm:spPr/>
      <dgm:t>
        <a:bodyPr/>
        <a:lstStyle/>
        <a:p>
          <a:endParaRPr lang="it-IT"/>
        </a:p>
      </dgm:t>
    </dgm:pt>
    <dgm:pt modelId="{5E344B5D-7F9B-4FBB-BCF2-3F1FAC130F81}" type="pres">
      <dgm:prSet presAssocID="{2C83FAB2-CEF7-4E41-AE07-C33535E0612C}" presName="root2" presStyleCnt="0"/>
      <dgm:spPr/>
    </dgm:pt>
    <dgm:pt modelId="{5DCC416B-94BA-4C73-A4DA-85D4C43253DE}" type="pres">
      <dgm:prSet presAssocID="{2C83FAB2-CEF7-4E41-AE07-C33535E0612C}" presName="LevelTwoTextNode" presStyleLbl="node4" presStyleIdx="6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F8A7C911-0BF6-4037-9282-C2BD474D3151}" type="pres">
      <dgm:prSet presAssocID="{2C83FAB2-CEF7-4E41-AE07-C33535E0612C}" presName="level3hierChild" presStyleCnt="0"/>
      <dgm:spPr/>
    </dgm:pt>
    <dgm:pt modelId="{BE758C23-211D-47BE-AF35-FFE61F2C3E13}" type="pres">
      <dgm:prSet presAssocID="{FFB2E2E6-48EA-45C8-9E6A-A7FF8C05012D}" presName="conn2-1" presStyleLbl="parChTrans1D4" presStyleIdx="7" presStyleCnt="8"/>
      <dgm:spPr/>
      <dgm:t>
        <a:bodyPr/>
        <a:lstStyle/>
        <a:p>
          <a:endParaRPr lang="it-IT"/>
        </a:p>
      </dgm:t>
    </dgm:pt>
    <dgm:pt modelId="{BCEFC915-4253-48E9-9FF2-DDDC27B4AA9A}" type="pres">
      <dgm:prSet presAssocID="{FFB2E2E6-48EA-45C8-9E6A-A7FF8C05012D}" presName="connTx" presStyleLbl="parChTrans1D4" presStyleIdx="7" presStyleCnt="8"/>
      <dgm:spPr/>
      <dgm:t>
        <a:bodyPr/>
        <a:lstStyle/>
        <a:p>
          <a:endParaRPr lang="it-IT"/>
        </a:p>
      </dgm:t>
    </dgm:pt>
    <dgm:pt modelId="{CD14EACE-729D-4971-AAFA-C3D988012D82}" type="pres">
      <dgm:prSet presAssocID="{64D0ED7E-E8E3-4991-A68B-356AFA4B7003}" presName="root2" presStyleCnt="0"/>
      <dgm:spPr/>
    </dgm:pt>
    <dgm:pt modelId="{F04058B1-3556-4A26-81D1-679503CD0A50}" type="pres">
      <dgm:prSet presAssocID="{64D0ED7E-E8E3-4991-A68B-356AFA4B7003}" presName="LevelTwoTextNode" presStyleLbl="node4" presStyleIdx="7" presStyleCnt="8">
        <dgm:presLayoutVars>
          <dgm:chPref val="3"/>
        </dgm:presLayoutVars>
      </dgm:prSet>
      <dgm:spPr/>
      <dgm:t>
        <a:bodyPr/>
        <a:lstStyle/>
        <a:p>
          <a:endParaRPr lang="it-IT"/>
        </a:p>
      </dgm:t>
    </dgm:pt>
    <dgm:pt modelId="{D0D98E58-8ABB-4FAE-BB22-8551B4155651}" type="pres">
      <dgm:prSet presAssocID="{64D0ED7E-E8E3-4991-A68B-356AFA4B7003}" presName="level3hierChild" presStyleCnt="0"/>
      <dgm:spPr/>
    </dgm:pt>
  </dgm:ptLst>
  <dgm:cxnLst>
    <dgm:cxn modelId="{722362F7-9413-44D1-B67E-C14DE43CDE72}" srcId="{27521333-7F3C-4BB8-AB3D-0162BBA793D0}" destId="{F0FF833C-1DE6-4546-8138-8F44A68EDFF6}" srcOrd="1" destOrd="0" parTransId="{A9308BD6-B64F-493F-B180-F78AFFB56559}" sibTransId="{92418530-51CD-4E41-9D2F-92F0B714652E}"/>
    <dgm:cxn modelId="{4863A975-6218-4945-9924-0A31B8B08BCB}" srcId="{F0FF833C-1DE6-4546-8138-8F44A68EDFF6}" destId="{07360499-508E-44AB-81AB-1058EBB0FFE5}" srcOrd="1" destOrd="0" parTransId="{7038072D-BEA7-428F-BF1C-B0388412799B}" sibTransId="{229CB4DB-3EB5-4E2B-AF15-A94C4A4A7042}"/>
    <dgm:cxn modelId="{AAD26C5E-D10F-4E72-B12F-164DE2DBEB34}" type="presOf" srcId="{39450FCD-30F3-4947-960F-25B9CF3B1245}" destId="{60327C72-D792-4302-B6A8-AEB81B7683A9}" srcOrd="1" destOrd="0" presId="urn:microsoft.com/office/officeart/2005/8/layout/hierarchy2"/>
    <dgm:cxn modelId="{41F41524-B276-44FB-8BC1-368447C7311C}" srcId="{F0FF833C-1DE6-4546-8138-8F44A68EDFF6}" destId="{5831E5B3-068C-4C1A-9C9C-62AAE79147A9}" srcOrd="0" destOrd="0" parTransId="{00B30834-7FAA-4A0A-A75A-70C5820C3233}" sibTransId="{8A76C4B2-09EA-4A38-84D3-6B1AB9F6CF76}"/>
    <dgm:cxn modelId="{EEC3DE51-C058-4A97-BFB0-FF7764670DF7}" type="presOf" srcId="{27521333-7F3C-4BB8-AB3D-0162BBA793D0}" destId="{CFD99D8E-1ED7-4C1C-AC44-BB604D9C81F3}" srcOrd="0" destOrd="0" presId="urn:microsoft.com/office/officeart/2005/8/layout/hierarchy2"/>
    <dgm:cxn modelId="{19099589-A656-4FEE-B23B-E3744A270405}" srcId="{63D245EF-55A3-4898-A96F-F30175E25DDC}" destId="{F88A39EE-E4EA-4D4A-B7A7-1653BB66726D}" srcOrd="0" destOrd="0" parTransId="{B86BB664-49FB-405B-8B83-E98369F0C6DA}" sibTransId="{136CAC3A-1C16-41DE-86C2-3B6994B948CA}"/>
    <dgm:cxn modelId="{F8153371-FF5F-4851-B252-62F1C94263ED}" type="presOf" srcId="{5831E5B3-068C-4C1A-9C9C-62AAE79147A9}" destId="{5439ACD3-33DE-4C5D-9F64-514C03FB1EE1}" srcOrd="0" destOrd="0" presId="urn:microsoft.com/office/officeart/2005/8/layout/hierarchy2"/>
    <dgm:cxn modelId="{C62B2935-0CC6-4499-931F-2A29B07E9346}" srcId="{3A544807-166B-4093-8A88-D9399A7FF6C9}" destId="{AF2B4BFB-1DAB-4D28-8BA9-4F644F4CD1A4}" srcOrd="0" destOrd="0" parTransId="{F4DCF05D-3A13-46DF-A882-40AFF344D7C2}" sibTransId="{2597AB9D-31E3-4D1F-9CE0-F19F6AC97D58}"/>
    <dgm:cxn modelId="{0FC3498E-9386-4A69-BFBC-702322CAACAC}" type="presOf" srcId="{8AD01F27-423F-4792-84D7-8AC2AB7EAEFC}" destId="{F91246B6-5A34-4E3C-9EA3-3443368FD1DB}" srcOrd="0" destOrd="0" presId="urn:microsoft.com/office/officeart/2005/8/layout/hierarchy2"/>
    <dgm:cxn modelId="{382A6025-673D-4BC6-970E-B76960C859A6}" type="presOf" srcId="{48DE96A2-8449-4889-B070-B92C0B5417D3}" destId="{5A9C35D7-E904-4541-A348-0372F78FF002}" srcOrd="1" destOrd="0" presId="urn:microsoft.com/office/officeart/2005/8/layout/hierarchy2"/>
    <dgm:cxn modelId="{7C64991D-A82D-4917-AE8F-2226C09247D1}" type="presOf" srcId="{2609A275-9394-430C-996E-F982962208F7}" destId="{8121B690-24CD-4553-B4D8-EE2DD4362390}" srcOrd="0" destOrd="0" presId="urn:microsoft.com/office/officeart/2005/8/layout/hierarchy2"/>
    <dgm:cxn modelId="{C01055BD-491C-45C3-84F6-0CAB2A9C2113}" type="presOf" srcId="{39450FCD-30F3-4947-960F-25B9CF3B1245}" destId="{9A977896-B4C7-4EED-970B-423C36A89C7D}" srcOrd="0" destOrd="0" presId="urn:microsoft.com/office/officeart/2005/8/layout/hierarchy2"/>
    <dgm:cxn modelId="{595B4352-B5D5-4C85-8B87-766B16A559F8}" srcId="{30F5F1E7-6407-45F4-88CF-3B3E4709551E}" destId="{E6255803-2AA0-438A-80D3-5517B80536FA}" srcOrd="1" destOrd="0" parTransId="{2609A275-9394-430C-996E-F982962208F7}" sibTransId="{DAE210A6-617E-47E4-8832-83C5983F6867}"/>
    <dgm:cxn modelId="{D1A33689-5DB7-4F16-834E-699B827F4B2C}" type="presOf" srcId="{48DE96A2-8449-4889-B070-B92C0B5417D3}" destId="{427CB357-5C0B-4025-ADF7-A06839E66202}" srcOrd="0" destOrd="0" presId="urn:microsoft.com/office/officeart/2005/8/layout/hierarchy2"/>
    <dgm:cxn modelId="{0BD26775-7524-4E02-B627-E3F81D32B58A}" type="presOf" srcId="{9CB5A592-6C1F-4DA1-80A5-4AA976DC40A0}" destId="{75506FC0-242E-498E-90C8-C3C825DF8CF1}" srcOrd="0" destOrd="0" presId="urn:microsoft.com/office/officeart/2005/8/layout/hierarchy2"/>
    <dgm:cxn modelId="{FB6522EE-5015-470E-B5ED-AB504F99C874}" srcId="{9CB5A592-6C1F-4DA1-80A5-4AA976DC40A0}" destId="{8AD01F27-423F-4792-84D7-8AC2AB7EAEFC}" srcOrd="1" destOrd="0" parTransId="{A96339E6-490C-4E7A-87D5-A166F0AB1CEC}" sibTransId="{2F53C3AA-5638-4498-851F-3A44D648F24C}"/>
    <dgm:cxn modelId="{75B2FC93-3330-46ED-8E11-4E427FA37B76}" srcId="{AF2B4BFB-1DAB-4D28-8BA9-4F644F4CD1A4}" destId="{27521333-7F3C-4BB8-AB3D-0162BBA793D0}" srcOrd="0" destOrd="0" parTransId="{48DE96A2-8449-4889-B070-B92C0B5417D3}" sibTransId="{895554AB-5E7B-4B08-ABD2-5C599F6EAE64}"/>
    <dgm:cxn modelId="{AD2AD090-F599-4C8E-A5C5-5812AD2E1CEB}" type="presOf" srcId="{90A59901-96EC-48C9-8E5C-113BA5CAF0A9}" destId="{FEAA0442-9599-4BE1-BF6C-D84E7CCCD412}" srcOrd="0" destOrd="0" presId="urn:microsoft.com/office/officeart/2005/8/layout/hierarchy2"/>
    <dgm:cxn modelId="{97B46CA7-FD2B-4D24-A31E-A1EF623ABBF1}" type="presOf" srcId="{2C83FAB2-CEF7-4E41-AE07-C33535E0612C}" destId="{5DCC416B-94BA-4C73-A4DA-85D4C43253DE}" srcOrd="0" destOrd="0" presId="urn:microsoft.com/office/officeart/2005/8/layout/hierarchy2"/>
    <dgm:cxn modelId="{FFCEFA0A-8EDA-4E09-AB2C-3A326FAE2FAC}" type="presOf" srcId="{64D0ED7E-E8E3-4991-A68B-356AFA4B7003}" destId="{F04058B1-3556-4A26-81D1-679503CD0A50}" srcOrd="0" destOrd="0" presId="urn:microsoft.com/office/officeart/2005/8/layout/hierarchy2"/>
    <dgm:cxn modelId="{2D7E0125-B291-4318-85AB-A4C0C7EDF022}" type="presOf" srcId="{F88A39EE-E4EA-4D4A-B7A7-1653BB66726D}" destId="{B3AC916B-D156-42E1-89B6-763D4ABE4F70}" srcOrd="0" destOrd="0" presId="urn:microsoft.com/office/officeart/2005/8/layout/hierarchy2"/>
    <dgm:cxn modelId="{71116AAA-88EF-4AA7-8A2D-B525676C7186}" type="presOf" srcId="{A9308BD6-B64F-493F-B180-F78AFFB56559}" destId="{A01B6C24-19D8-4D54-AF98-5D51FE0A6FF3}" srcOrd="0" destOrd="0" presId="urn:microsoft.com/office/officeart/2005/8/layout/hierarchy2"/>
    <dgm:cxn modelId="{D4ECAB6E-6F93-4F67-B1BA-C1CE32DAA4BF}" type="presOf" srcId="{AF2B4BFB-1DAB-4D28-8BA9-4F644F4CD1A4}" destId="{73D00A57-70ED-4864-9537-9DC29B052757}" srcOrd="0" destOrd="0" presId="urn:microsoft.com/office/officeart/2005/8/layout/hierarchy2"/>
    <dgm:cxn modelId="{3B484590-3711-40C8-AAC9-F04C06C212BD}" type="presOf" srcId="{D02A911A-2334-49E2-8B4A-7D9835C66878}" destId="{23E6AC39-A8B4-441E-8944-790D9BF285AD}" srcOrd="1" destOrd="0" presId="urn:microsoft.com/office/officeart/2005/8/layout/hierarchy2"/>
    <dgm:cxn modelId="{22B95D93-3C03-4A6F-9FBF-5410836B2958}" type="presOf" srcId="{B86BB664-49FB-405B-8B83-E98369F0C6DA}" destId="{F30F2D47-BCF9-4BC4-9EDE-725F9B4EB366}" srcOrd="0" destOrd="0" presId="urn:microsoft.com/office/officeart/2005/8/layout/hierarchy2"/>
    <dgm:cxn modelId="{F40A39AE-CCB2-4B83-B340-C6AAF3022F10}" type="presOf" srcId="{A9308BD6-B64F-493F-B180-F78AFFB56559}" destId="{09C6D924-9E58-455E-A30B-8D85DC1704BB}" srcOrd="1" destOrd="0" presId="urn:microsoft.com/office/officeart/2005/8/layout/hierarchy2"/>
    <dgm:cxn modelId="{11952EA1-061A-4136-BBDA-7E1912F42FD0}" type="presOf" srcId="{B73A3FC2-F097-4770-A162-34E60499A1F3}" destId="{1F893313-8102-43B3-99D0-E5529CB69434}" srcOrd="0" destOrd="0" presId="urn:microsoft.com/office/officeart/2005/8/layout/hierarchy2"/>
    <dgm:cxn modelId="{2DA05EC0-AEA2-44F6-9A03-EC75DF03B79E}" type="presOf" srcId="{30F5F1E7-6407-45F4-88CF-3B3E4709551E}" destId="{39B02D99-E0BF-4960-B2F6-BDAF4DC1F1D5}" srcOrd="0" destOrd="0" presId="urn:microsoft.com/office/officeart/2005/8/layout/hierarchy2"/>
    <dgm:cxn modelId="{4FBC85CA-0330-4C0D-9028-E0DD339EDD98}" type="presOf" srcId="{FFB2E2E6-48EA-45C8-9E6A-A7FF8C05012D}" destId="{BCEFC915-4253-48E9-9FF2-DDDC27B4AA9A}" srcOrd="1" destOrd="0" presId="urn:microsoft.com/office/officeart/2005/8/layout/hierarchy2"/>
    <dgm:cxn modelId="{FEDC0816-4890-4E56-9C39-91AE307EAA91}" type="presOf" srcId="{A96339E6-490C-4E7A-87D5-A166F0AB1CEC}" destId="{BECEC863-A3B0-476D-91B1-E6514C27E6FA}" srcOrd="1" destOrd="0" presId="urn:microsoft.com/office/officeart/2005/8/layout/hierarchy2"/>
    <dgm:cxn modelId="{E71E4853-39A9-4A4B-9AE5-EEF3C5148F8F}" type="presOf" srcId="{E6255803-2AA0-438A-80D3-5517B80536FA}" destId="{F3A172E0-3C07-4621-98FD-580D289E7955}" srcOrd="0" destOrd="0" presId="urn:microsoft.com/office/officeart/2005/8/layout/hierarchy2"/>
    <dgm:cxn modelId="{C4BF22A5-991E-4A6D-8ABD-0298E7019D69}" type="presOf" srcId="{07360499-508E-44AB-81AB-1058EBB0FFE5}" destId="{6AD1FBDA-27D1-48A2-8CD2-371BFB054B2E}" srcOrd="0" destOrd="0" presId="urn:microsoft.com/office/officeart/2005/8/layout/hierarchy2"/>
    <dgm:cxn modelId="{5D8620DC-39DF-4A86-9CD5-2B3AAB84E60D}" srcId="{9CB5A592-6C1F-4DA1-80A5-4AA976DC40A0}" destId="{63D245EF-55A3-4898-A96F-F30175E25DDC}" srcOrd="0" destOrd="0" parTransId="{5676E309-0CC7-4CEB-8E1A-FF1FC5B64391}" sibTransId="{444732C6-BD5F-4AC4-8BC3-425934F209DB}"/>
    <dgm:cxn modelId="{C2C6FB26-E77E-42B2-9B2A-C650A8834E60}" type="presOf" srcId="{404608CF-8AD3-4786-BB81-B87F156A1475}" destId="{0BA2474F-8199-492D-B4B2-416DC9823AB2}" srcOrd="0" destOrd="0" presId="urn:microsoft.com/office/officeart/2005/8/layout/hierarchy2"/>
    <dgm:cxn modelId="{AD7D6CB7-0649-4A07-85F5-6E71F3A957F0}" type="presOf" srcId="{3A544807-166B-4093-8A88-D9399A7FF6C9}" destId="{5F38FB91-2E8B-4738-BBD9-DD0D96132BBF}" srcOrd="0" destOrd="0" presId="urn:microsoft.com/office/officeart/2005/8/layout/hierarchy2"/>
    <dgm:cxn modelId="{2B756C36-243F-4383-B698-275922DB699C}" srcId="{AF2B4BFB-1DAB-4D28-8BA9-4F644F4CD1A4}" destId="{9CB5A592-6C1F-4DA1-80A5-4AA976DC40A0}" srcOrd="1" destOrd="0" parTransId="{39450FCD-30F3-4947-960F-25B9CF3B1245}" sibTransId="{4D923918-73B9-410B-B6BF-4573EFA8D1C1}"/>
    <dgm:cxn modelId="{26F789DE-92A6-4C07-8162-F8D0E1C6C512}" srcId="{27521333-7F3C-4BB8-AB3D-0162BBA793D0}" destId="{30F5F1E7-6407-45F4-88CF-3B3E4709551E}" srcOrd="0" destOrd="0" parTransId="{51CB7A98-83EB-44B5-8F5C-F08C99B493BE}" sibTransId="{1078B2BC-8240-463F-9A58-69126605B677}"/>
    <dgm:cxn modelId="{8AE43122-CBAC-4211-8BE5-ED5F0755F004}" type="presOf" srcId="{F0FF833C-1DE6-4546-8138-8F44A68EDFF6}" destId="{E6E938DD-B610-4A7A-A620-AA52B601CB8E}" srcOrd="0" destOrd="0" presId="urn:microsoft.com/office/officeart/2005/8/layout/hierarchy2"/>
    <dgm:cxn modelId="{8BF32365-5DBD-48DB-B0CE-599D7DF43861}" type="presOf" srcId="{B86BB664-49FB-405B-8B83-E98369F0C6DA}" destId="{C2E3C4B9-CCE4-45C7-9C1D-C99C815DA4D4}" srcOrd="1" destOrd="0" presId="urn:microsoft.com/office/officeart/2005/8/layout/hierarchy2"/>
    <dgm:cxn modelId="{DA2BC805-8C24-4FE7-966C-64C2EADA9C3D}" srcId="{63D245EF-55A3-4898-A96F-F30175E25DDC}" destId="{B73A3FC2-F097-4770-A162-34E60499A1F3}" srcOrd="1" destOrd="0" parTransId="{D02A911A-2334-49E2-8B4A-7D9835C66878}" sibTransId="{C76DFE31-CC0E-42AC-AE1C-73B8E57D8F5C}"/>
    <dgm:cxn modelId="{5B8C0DE5-3668-4330-811F-9EB76E9D82E6}" type="presOf" srcId="{00B30834-7FAA-4A0A-A75A-70C5820C3233}" destId="{991ADBAA-3782-4746-A283-BEBD943814A3}" srcOrd="0" destOrd="0" presId="urn:microsoft.com/office/officeart/2005/8/layout/hierarchy2"/>
    <dgm:cxn modelId="{895F6182-B6CD-4247-BC42-50BBADBABD68}" type="presOf" srcId="{5676E309-0CC7-4CEB-8E1A-FF1FC5B64391}" destId="{BD09498F-BA75-42C1-912F-04981583863E}" srcOrd="0" destOrd="0" presId="urn:microsoft.com/office/officeart/2005/8/layout/hierarchy2"/>
    <dgm:cxn modelId="{8C7E18EC-66B8-4E4C-98FF-ABB5E38ACD43}" srcId="{8AD01F27-423F-4792-84D7-8AC2AB7EAEFC}" destId="{2C83FAB2-CEF7-4E41-AE07-C33535E0612C}" srcOrd="0" destOrd="0" parTransId="{952A2F07-01CE-4262-AC07-2FDFEDAA9F8D}" sibTransId="{3ED183A9-CA7E-47E9-A610-739913815242}"/>
    <dgm:cxn modelId="{2EB6F670-80D4-467C-860B-2D195F892789}" type="presOf" srcId="{63D245EF-55A3-4898-A96F-F30175E25DDC}" destId="{6FF6DB2B-CFA8-4A71-BAB4-273C5852A3A9}" srcOrd="0" destOrd="0" presId="urn:microsoft.com/office/officeart/2005/8/layout/hierarchy2"/>
    <dgm:cxn modelId="{93E43C77-E546-4527-AE0F-F88A82575FF8}" type="presOf" srcId="{FFB2E2E6-48EA-45C8-9E6A-A7FF8C05012D}" destId="{BE758C23-211D-47BE-AF35-FFE61F2C3E13}" srcOrd="0" destOrd="0" presId="urn:microsoft.com/office/officeart/2005/8/layout/hierarchy2"/>
    <dgm:cxn modelId="{F2A849A0-2684-4ED5-B814-AB47550123CF}" type="presOf" srcId="{00B30834-7FAA-4A0A-A75A-70C5820C3233}" destId="{A615FDE7-89D8-475B-865E-139BB8B77BB7}" srcOrd="1" destOrd="0" presId="urn:microsoft.com/office/officeart/2005/8/layout/hierarchy2"/>
    <dgm:cxn modelId="{5F5B9CAE-A16C-4D2C-B88E-508D4B12CEAD}" type="presOf" srcId="{51CB7A98-83EB-44B5-8F5C-F08C99B493BE}" destId="{B098524D-A30D-474B-917B-CEAB9B1423D3}" srcOrd="0" destOrd="0" presId="urn:microsoft.com/office/officeart/2005/8/layout/hierarchy2"/>
    <dgm:cxn modelId="{4EFF50E3-532E-45CB-A0A3-B3DC9DAF8240}" type="presOf" srcId="{952A2F07-01CE-4262-AC07-2FDFEDAA9F8D}" destId="{D9466D16-C51E-4B3F-A1F3-0B0A8345CA63}" srcOrd="0" destOrd="0" presId="urn:microsoft.com/office/officeart/2005/8/layout/hierarchy2"/>
    <dgm:cxn modelId="{7DC368CA-C0CB-46E2-AEA4-C78B1A0ED70B}" srcId="{8AD01F27-423F-4792-84D7-8AC2AB7EAEFC}" destId="{64D0ED7E-E8E3-4991-A68B-356AFA4B7003}" srcOrd="1" destOrd="0" parTransId="{FFB2E2E6-48EA-45C8-9E6A-A7FF8C05012D}" sibTransId="{30CCB2B2-691F-45D1-9EAE-32E288E0758C}"/>
    <dgm:cxn modelId="{2B002492-F0C1-4BA2-A556-1A25EA9C6370}" type="presOf" srcId="{952A2F07-01CE-4262-AC07-2FDFEDAA9F8D}" destId="{ED8D76F1-77C4-48C5-BA71-8B119FE46916}" srcOrd="1" destOrd="0" presId="urn:microsoft.com/office/officeart/2005/8/layout/hierarchy2"/>
    <dgm:cxn modelId="{7A40980A-7A5D-45D3-9058-8AB7F2B21E9E}" srcId="{30F5F1E7-6407-45F4-88CF-3B3E4709551E}" destId="{404608CF-8AD3-4786-BB81-B87F156A1475}" srcOrd="0" destOrd="0" parTransId="{90A59901-96EC-48C9-8E5C-113BA5CAF0A9}" sibTransId="{17C55EF1-4FFF-4212-878B-FF26C90C4338}"/>
    <dgm:cxn modelId="{A03999C6-90F1-4FBD-AE55-685DDD25D20F}" type="presOf" srcId="{7038072D-BEA7-428F-BF1C-B0388412799B}" destId="{735D61E3-3197-4274-B6C5-036B0A0106E4}" srcOrd="1" destOrd="0" presId="urn:microsoft.com/office/officeart/2005/8/layout/hierarchy2"/>
    <dgm:cxn modelId="{19CBF1D4-275D-4823-ACF8-B8CEA48DD032}" type="presOf" srcId="{D02A911A-2334-49E2-8B4A-7D9835C66878}" destId="{202BB1BB-E329-42BD-9160-1648E1A1B796}" srcOrd="0" destOrd="0" presId="urn:microsoft.com/office/officeart/2005/8/layout/hierarchy2"/>
    <dgm:cxn modelId="{41E03137-067F-446A-A952-F232646A56DA}" type="presOf" srcId="{51CB7A98-83EB-44B5-8F5C-F08C99B493BE}" destId="{D7998F2F-EBEC-46E2-A0F4-14FB0F9C2BC8}" srcOrd="1" destOrd="0" presId="urn:microsoft.com/office/officeart/2005/8/layout/hierarchy2"/>
    <dgm:cxn modelId="{D92F4E45-03EC-4CF5-A344-26041A2DC0C8}" type="presOf" srcId="{5676E309-0CC7-4CEB-8E1A-FF1FC5B64391}" destId="{87CDE951-4130-46DC-97A3-94A1A78F3783}" srcOrd="1" destOrd="0" presId="urn:microsoft.com/office/officeart/2005/8/layout/hierarchy2"/>
    <dgm:cxn modelId="{6BA4AB82-F424-4BD7-B1DE-81C294E3BA4C}" type="presOf" srcId="{A96339E6-490C-4E7A-87D5-A166F0AB1CEC}" destId="{F640313F-F7CC-4A3F-9750-E365FE85BA4F}" srcOrd="0" destOrd="0" presId="urn:microsoft.com/office/officeart/2005/8/layout/hierarchy2"/>
    <dgm:cxn modelId="{41DB7960-3854-43F7-8917-41B5C931407B}" type="presOf" srcId="{2609A275-9394-430C-996E-F982962208F7}" destId="{E5CAABBB-C2AC-42FF-9B2F-F2C7AA23AD87}" srcOrd="1" destOrd="0" presId="urn:microsoft.com/office/officeart/2005/8/layout/hierarchy2"/>
    <dgm:cxn modelId="{AD21A765-B356-4E11-887D-A6AB36511145}" type="presOf" srcId="{90A59901-96EC-48C9-8E5C-113BA5CAF0A9}" destId="{2C64A878-24D5-4CC2-94A3-D79139AAA4FC}" srcOrd="1" destOrd="0" presId="urn:microsoft.com/office/officeart/2005/8/layout/hierarchy2"/>
    <dgm:cxn modelId="{CC08D5AB-0EF9-444B-A1B3-D81712CB2A05}" type="presOf" srcId="{7038072D-BEA7-428F-BF1C-B0388412799B}" destId="{B8CCD139-3B39-4B16-9167-BBEB6D6647DA}" srcOrd="0" destOrd="0" presId="urn:microsoft.com/office/officeart/2005/8/layout/hierarchy2"/>
    <dgm:cxn modelId="{E33E55A5-9E20-4C39-826D-13D7AAEA0603}" type="presParOf" srcId="{5F38FB91-2E8B-4738-BBD9-DD0D96132BBF}" destId="{2D642097-296F-43FC-B48F-AAE63278732A}" srcOrd="0" destOrd="0" presId="urn:microsoft.com/office/officeart/2005/8/layout/hierarchy2"/>
    <dgm:cxn modelId="{8FD3E75C-6C51-484A-970C-264946C2FEA3}" type="presParOf" srcId="{2D642097-296F-43FC-B48F-AAE63278732A}" destId="{73D00A57-70ED-4864-9537-9DC29B052757}" srcOrd="0" destOrd="0" presId="urn:microsoft.com/office/officeart/2005/8/layout/hierarchy2"/>
    <dgm:cxn modelId="{7C0F0FAE-4301-4E8B-8B3B-1E48C88BABF6}" type="presParOf" srcId="{2D642097-296F-43FC-B48F-AAE63278732A}" destId="{FA0C685A-B4DC-4738-87D0-17AC61559B58}" srcOrd="1" destOrd="0" presId="urn:microsoft.com/office/officeart/2005/8/layout/hierarchy2"/>
    <dgm:cxn modelId="{D80CD9A7-6C81-4739-BC09-243DFAAF6217}" type="presParOf" srcId="{FA0C685A-B4DC-4738-87D0-17AC61559B58}" destId="{427CB357-5C0B-4025-ADF7-A06839E66202}" srcOrd="0" destOrd="0" presId="urn:microsoft.com/office/officeart/2005/8/layout/hierarchy2"/>
    <dgm:cxn modelId="{AEB7C9B5-333F-4DF2-9929-F7B6BEFFE0F1}" type="presParOf" srcId="{427CB357-5C0B-4025-ADF7-A06839E66202}" destId="{5A9C35D7-E904-4541-A348-0372F78FF002}" srcOrd="0" destOrd="0" presId="urn:microsoft.com/office/officeart/2005/8/layout/hierarchy2"/>
    <dgm:cxn modelId="{FF816ADB-930E-4982-AB96-11FFBA4F1B1C}" type="presParOf" srcId="{FA0C685A-B4DC-4738-87D0-17AC61559B58}" destId="{B1630CBD-5F6A-4E43-9112-9884126C1A45}" srcOrd="1" destOrd="0" presId="urn:microsoft.com/office/officeart/2005/8/layout/hierarchy2"/>
    <dgm:cxn modelId="{8FF7A634-50EE-409F-BF8F-0C8E1ACE62C0}" type="presParOf" srcId="{B1630CBD-5F6A-4E43-9112-9884126C1A45}" destId="{CFD99D8E-1ED7-4C1C-AC44-BB604D9C81F3}" srcOrd="0" destOrd="0" presId="urn:microsoft.com/office/officeart/2005/8/layout/hierarchy2"/>
    <dgm:cxn modelId="{FC341F40-4D5D-4C70-A9C0-A146B10EB6F6}" type="presParOf" srcId="{B1630CBD-5F6A-4E43-9112-9884126C1A45}" destId="{E58773CA-EB1A-4B17-8E0F-B1166840F2D7}" srcOrd="1" destOrd="0" presId="urn:microsoft.com/office/officeart/2005/8/layout/hierarchy2"/>
    <dgm:cxn modelId="{60CC1059-287A-4F00-8808-758CF7831393}" type="presParOf" srcId="{E58773CA-EB1A-4B17-8E0F-B1166840F2D7}" destId="{B098524D-A30D-474B-917B-CEAB9B1423D3}" srcOrd="0" destOrd="0" presId="urn:microsoft.com/office/officeart/2005/8/layout/hierarchy2"/>
    <dgm:cxn modelId="{51D2E88D-9855-4691-83C3-5707E978BD79}" type="presParOf" srcId="{B098524D-A30D-474B-917B-CEAB9B1423D3}" destId="{D7998F2F-EBEC-46E2-A0F4-14FB0F9C2BC8}" srcOrd="0" destOrd="0" presId="urn:microsoft.com/office/officeart/2005/8/layout/hierarchy2"/>
    <dgm:cxn modelId="{EAF4F3FB-3704-435A-BFA0-4DDA91AE8BF0}" type="presParOf" srcId="{E58773CA-EB1A-4B17-8E0F-B1166840F2D7}" destId="{3D061837-329E-413D-9DCA-BBEE9FCB41F1}" srcOrd="1" destOrd="0" presId="urn:microsoft.com/office/officeart/2005/8/layout/hierarchy2"/>
    <dgm:cxn modelId="{58084479-27BA-4B56-B2CC-3FB1E6D8472F}" type="presParOf" srcId="{3D061837-329E-413D-9DCA-BBEE9FCB41F1}" destId="{39B02D99-E0BF-4960-B2F6-BDAF4DC1F1D5}" srcOrd="0" destOrd="0" presId="urn:microsoft.com/office/officeart/2005/8/layout/hierarchy2"/>
    <dgm:cxn modelId="{69DEAF4D-602A-448B-9986-82C086C79536}" type="presParOf" srcId="{3D061837-329E-413D-9DCA-BBEE9FCB41F1}" destId="{BF214A31-6701-451E-AE50-D97D99CA597D}" srcOrd="1" destOrd="0" presId="urn:microsoft.com/office/officeart/2005/8/layout/hierarchy2"/>
    <dgm:cxn modelId="{FFF7644D-EE14-40F4-A24B-55020EB9C3CC}" type="presParOf" srcId="{BF214A31-6701-451E-AE50-D97D99CA597D}" destId="{FEAA0442-9599-4BE1-BF6C-D84E7CCCD412}" srcOrd="0" destOrd="0" presId="urn:microsoft.com/office/officeart/2005/8/layout/hierarchy2"/>
    <dgm:cxn modelId="{DA014F02-E773-4FAC-B4CA-BE71C338A777}" type="presParOf" srcId="{FEAA0442-9599-4BE1-BF6C-D84E7CCCD412}" destId="{2C64A878-24D5-4CC2-94A3-D79139AAA4FC}" srcOrd="0" destOrd="0" presId="urn:microsoft.com/office/officeart/2005/8/layout/hierarchy2"/>
    <dgm:cxn modelId="{11AAF3EE-4FD9-4A7A-ADF8-4BB48E5C216D}" type="presParOf" srcId="{BF214A31-6701-451E-AE50-D97D99CA597D}" destId="{0A1EADE3-60BF-4D01-94B5-67A39DD74A65}" srcOrd="1" destOrd="0" presId="urn:microsoft.com/office/officeart/2005/8/layout/hierarchy2"/>
    <dgm:cxn modelId="{0A4C8EEA-F346-4FEA-86CE-AA4893749C95}" type="presParOf" srcId="{0A1EADE3-60BF-4D01-94B5-67A39DD74A65}" destId="{0BA2474F-8199-492D-B4B2-416DC9823AB2}" srcOrd="0" destOrd="0" presId="urn:microsoft.com/office/officeart/2005/8/layout/hierarchy2"/>
    <dgm:cxn modelId="{1F35E1E2-B623-4CAF-B43F-3E402C29A3E9}" type="presParOf" srcId="{0A1EADE3-60BF-4D01-94B5-67A39DD74A65}" destId="{27DF4633-1506-4A36-A359-A54D0E99D264}" srcOrd="1" destOrd="0" presId="urn:microsoft.com/office/officeart/2005/8/layout/hierarchy2"/>
    <dgm:cxn modelId="{594071BE-54A7-48B0-A24C-24AF95F3CFF9}" type="presParOf" srcId="{BF214A31-6701-451E-AE50-D97D99CA597D}" destId="{8121B690-24CD-4553-B4D8-EE2DD4362390}" srcOrd="2" destOrd="0" presId="urn:microsoft.com/office/officeart/2005/8/layout/hierarchy2"/>
    <dgm:cxn modelId="{8B004DA2-41FC-4FCB-9AC6-EE7EB8FC4ABD}" type="presParOf" srcId="{8121B690-24CD-4553-B4D8-EE2DD4362390}" destId="{E5CAABBB-C2AC-42FF-9B2F-F2C7AA23AD87}" srcOrd="0" destOrd="0" presId="urn:microsoft.com/office/officeart/2005/8/layout/hierarchy2"/>
    <dgm:cxn modelId="{DE608D39-41AA-46E0-9C33-82D2DD747CC6}" type="presParOf" srcId="{BF214A31-6701-451E-AE50-D97D99CA597D}" destId="{AD491300-D00A-46B3-9764-B3CD54BBB86C}" srcOrd="3" destOrd="0" presId="urn:microsoft.com/office/officeart/2005/8/layout/hierarchy2"/>
    <dgm:cxn modelId="{0E424165-6AF1-4946-AF96-44DD4341A83F}" type="presParOf" srcId="{AD491300-D00A-46B3-9764-B3CD54BBB86C}" destId="{F3A172E0-3C07-4621-98FD-580D289E7955}" srcOrd="0" destOrd="0" presId="urn:microsoft.com/office/officeart/2005/8/layout/hierarchy2"/>
    <dgm:cxn modelId="{8215C87B-287B-4293-9434-90EB48D87ABB}" type="presParOf" srcId="{AD491300-D00A-46B3-9764-B3CD54BBB86C}" destId="{CDA6E10C-4291-43E5-81B8-85B42F4E4055}" srcOrd="1" destOrd="0" presId="urn:microsoft.com/office/officeart/2005/8/layout/hierarchy2"/>
    <dgm:cxn modelId="{E482BA7D-2CF9-4BC1-8D3D-846877FDE903}" type="presParOf" srcId="{E58773CA-EB1A-4B17-8E0F-B1166840F2D7}" destId="{A01B6C24-19D8-4D54-AF98-5D51FE0A6FF3}" srcOrd="2" destOrd="0" presId="urn:microsoft.com/office/officeart/2005/8/layout/hierarchy2"/>
    <dgm:cxn modelId="{C2190540-0141-4303-A70E-EE4025E24D38}" type="presParOf" srcId="{A01B6C24-19D8-4D54-AF98-5D51FE0A6FF3}" destId="{09C6D924-9E58-455E-A30B-8D85DC1704BB}" srcOrd="0" destOrd="0" presId="urn:microsoft.com/office/officeart/2005/8/layout/hierarchy2"/>
    <dgm:cxn modelId="{DB0CABC6-1141-4005-A978-5EF12C4429DD}" type="presParOf" srcId="{E58773CA-EB1A-4B17-8E0F-B1166840F2D7}" destId="{D2C714BB-9083-43FF-AEA9-7FBAB9B42CF9}" srcOrd="3" destOrd="0" presId="urn:microsoft.com/office/officeart/2005/8/layout/hierarchy2"/>
    <dgm:cxn modelId="{2D390983-1B7C-49E1-8260-096412A30A17}" type="presParOf" srcId="{D2C714BB-9083-43FF-AEA9-7FBAB9B42CF9}" destId="{E6E938DD-B610-4A7A-A620-AA52B601CB8E}" srcOrd="0" destOrd="0" presId="urn:microsoft.com/office/officeart/2005/8/layout/hierarchy2"/>
    <dgm:cxn modelId="{CEC08CBC-34D5-4126-BCD7-C03902A3C04A}" type="presParOf" srcId="{D2C714BB-9083-43FF-AEA9-7FBAB9B42CF9}" destId="{CA722DD8-AAB5-479C-88D3-D12B9F5A6AE5}" srcOrd="1" destOrd="0" presId="urn:microsoft.com/office/officeart/2005/8/layout/hierarchy2"/>
    <dgm:cxn modelId="{8273CC15-1E79-4C6B-B45C-D5FDD41FA30A}" type="presParOf" srcId="{CA722DD8-AAB5-479C-88D3-D12B9F5A6AE5}" destId="{991ADBAA-3782-4746-A283-BEBD943814A3}" srcOrd="0" destOrd="0" presId="urn:microsoft.com/office/officeart/2005/8/layout/hierarchy2"/>
    <dgm:cxn modelId="{8AF98AE0-100E-4007-A7AF-D89E76B05B2F}" type="presParOf" srcId="{991ADBAA-3782-4746-A283-BEBD943814A3}" destId="{A615FDE7-89D8-475B-865E-139BB8B77BB7}" srcOrd="0" destOrd="0" presId="urn:microsoft.com/office/officeart/2005/8/layout/hierarchy2"/>
    <dgm:cxn modelId="{1ACF493B-293A-43E3-B396-F7C7286FE31D}" type="presParOf" srcId="{CA722DD8-AAB5-479C-88D3-D12B9F5A6AE5}" destId="{113C93B0-CCB8-4FC0-8B63-88CE8F554678}" srcOrd="1" destOrd="0" presId="urn:microsoft.com/office/officeart/2005/8/layout/hierarchy2"/>
    <dgm:cxn modelId="{BF1002F8-14B7-4026-891B-3E127E53FFCB}" type="presParOf" srcId="{113C93B0-CCB8-4FC0-8B63-88CE8F554678}" destId="{5439ACD3-33DE-4C5D-9F64-514C03FB1EE1}" srcOrd="0" destOrd="0" presId="urn:microsoft.com/office/officeart/2005/8/layout/hierarchy2"/>
    <dgm:cxn modelId="{07FCE325-E549-420A-8E86-7608A66CD7E5}" type="presParOf" srcId="{113C93B0-CCB8-4FC0-8B63-88CE8F554678}" destId="{34831CC5-280B-41C3-822F-4743F19C4533}" srcOrd="1" destOrd="0" presId="urn:microsoft.com/office/officeart/2005/8/layout/hierarchy2"/>
    <dgm:cxn modelId="{85C3D681-177D-49AC-A518-50684119FE4E}" type="presParOf" srcId="{CA722DD8-AAB5-479C-88D3-D12B9F5A6AE5}" destId="{B8CCD139-3B39-4B16-9167-BBEB6D6647DA}" srcOrd="2" destOrd="0" presId="urn:microsoft.com/office/officeart/2005/8/layout/hierarchy2"/>
    <dgm:cxn modelId="{F238CC4A-9113-4B78-8304-227536261B67}" type="presParOf" srcId="{B8CCD139-3B39-4B16-9167-BBEB6D6647DA}" destId="{735D61E3-3197-4274-B6C5-036B0A0106E4}" srcOrd="0" destOrd="0" presId="urn:microsoft.com/office/officeart/2005/8/layout/hierarchy2"/>
    <dgm:cxn modelId="{420B8E44-9F82-4080-BBCB-EC4DDB8BB211}" type="presParOf" srcId="{CA722DD8-AAB5-479C-88D3-D12B9F5A6AE5}" destId="{DC495D10-F87E-42C3-9BF7-33256B18BC92}" srcOrd="3" destOrd="0" presId="urn:microsoft.com/office/officeart/2005/8/layout/hierarchy2"/>
    <dgm:cxn modelId="{B579636E-ADF2-4B22-9D18-66E5FC40EEA5}" type="presParOf" srcId="{DC495D10-F87E-42C3-9BF7-33256B18BC92}" destId="{6AD1FBDA-27D1-48A2-8CD2-371BFB054B2E}" srcOrd="0" destOrd="0" presId="urn:microsoft.com/office/officeart/2005/8/layout/hierarchy2"/>
    <dgm:cxn modelId="{C0AAA182-D7BD-4F6C-9B8A-7844B003C401}" type="presParOf" srcId="{DC495D10-F87E-42C3-9BF7-33256B18BC92}" destId="{39F33E7B-7F50-48FB-B090-B19E19F9AEE4}" srcOrd="1" destOrd="0" presId="urn:microsoft.com/office/officeart/2005/8/layout/hierarchy2"/>
    <dgm:cxn modelId="{44057C20-1407-4089-BF95-8E785C17EE1E}" type="presParOf" srcId="{FA0C685A-B4DC-4738-87D0-17AC61559B58}" destId="{9A977896-B4C7-4EED-970B-423C36A89C7D}" srcOrd="2" destOrd="0" presId="urn:microsoft.com/office/officeart/2005/8/layout/hierarchy2"/>
    <dgm:cxn modelId="{19BD7C9D-542C-45B4-B343-2880EF0C9D3F}" type="presParOf" srcId="{9A977896-B4C7-4EED-970B-423C36A89C7D}" destId="{60327C72-D792-4302-B6A8-AEB81B7683A9}" srcOrd="0" destOrd="0" presId="urn:microsoft.com/office/officeart/2005/8/layout/hierarchy2"/>
    <dgm:cxn modelId="{ACC2EC90-061B-4E63-9DC4-BAAAF438A633}" type="presParOf" srcId="{FA0C685A-B4DC-4738-87D0-17AC61559B58}" destId="{D3331CDF-615A-417D-975E-6B1605CE7AF8}" srcOrd="3" destOrd="0" presId="urn:microsoft.com/office/officeart/2005/8/layout/hierarchy2"/>
    <dgm:cxn modelId="{4CC1FF32-9AEF-4F84-A4B6-9FACAFB85133}" type="presParOf" srcId="{D3331CDF-615A-417D-975E-6B1605CE7AF8}" destId="{75506FC0-242E-498E-90C8-C3C825DF8CF1}" srcOrd="0" destOrd="0" presId="urn:microsoft.com/office/officeart/2005/8/layout/hierarchy2"/>
    <dgm:cxn modelId="{9B9E3E11-6CA5-424E-88B4-55E0022291B7}" type="presParOf" srcId="{D3331CDF-615A-417D-975E-6B1605CE7AF8}" destId="{FBF057EC-AD7F-456B-B1D1-48F368AF1CEF}" srcOrd="1" destOrd="0" presId="urn:microsoft.com/office/officeart/2005/8/layout/hierarchy2"/>
    <dgm:cxn modelId="{672ACCC2-0CBD-4A44-90B6-54913CF3CD55}" type="presParOf" srcId="{FBF057EC-AD7F-456B-B1D1-48F368AF1CEF}" destId="{BD09498F-BA75-42C1-912F-04981583863E}" srcOrd="0" destOrd="0" presId="urn:microsoft.com/office/officeart/2005/8/layout/hierarchy2"/>
    <dgm:cxn modelId="{1D24CC7D-FD73-40DE-97AC-A495BB82DB03}" type="presParOf" srcId="{BD09498F-BA75-42C1-912F-04981583863E}" destId="{87CDE951-4130-46DC-97A3-94A1A78F3783}" srcOrd="0" destOrd="0" presId="urn:microsoft.com/office/officeart/2005/8/layout/hierarchy2"/>
    <dgm:cxn modelId="{7F10B175-3D69-4849-8015-142B418DF26F}" type="presParOf" srcId="{FBF057EC-AD7F-456B-B1D1-48F368AF1CEF}" destId="{079EDB03-77EC-4694-9C02-86C236E57C64}" srcOrd="1" destOrd="0" presId="urn:microsoft.com/office/officeart/2005/8/layout/hierarchy2"/>
    <dgm:cxn modelId="{4C719CED-4725-4A80-B7C5-54BB66D9E5D7}" type="presParOf" srcId="{079EDB03-77EC-4694-9C02-86C236E57C64}" destId="{6FF6DB2B-CFA8-4A71-BAB4-273C5852A3A9}" srcOrd="0" destOrd="0" presId="urn:microsoft.com/office/officeart/2005/8/layout/hierarchy2"/>
    <dgm:cxn modelId="{A45FAE78-950F-4C71-869C-4502FA88CBF3}" type="presParOf" srcId="{079EDB03-77EC-4694-9C02-86C236E57C64}" destId="{C27735E3-92E7-4644-9940-7C859FC370CB}" srcOrd="1" destOrd="0" presId="urn:microsoft.com/office/officeart/2005/8/layout/hierarchy2"/>
    <dgm:cxn modelId="{557078DA-1C0F-4EA9-B479-BC6E093A87EA}" type="presParOf" srcId="{C27735E3-92E7-4644-9940-7C859FC370CB}" destId="{F30F2D47-BCF9-4BC4-9EDE-725F9B4EB366}" srcOrd="0" destOrd="0" presId="urn:microsoft.com/office/officeart/2005/8/layout/hierarchy2"/>
    <dgm:cxn modelId="{0923D6BB-3B4F-4A08-98E1-8B78426D6ED2}" type="presParOf" srcId="{F30F2D47-BCF9-4BC4-9EDE-725F9B4EB366}" destId="{C2E3C4B9-CCE4-45C7-9C1D-C99C815DA4D4}" srcOrd="0" destOrd="0" presId="urn:microsoft.com/office/officeart/2005/8/layout/hierarchy2"/>
    <dgm:cxn modelId="{BA887106-1175-4116-8996-7D7F32AB58FA}" type="presParOf" srcId="{C27735E3-92E7-4644-9940-7C859FC370CB}" destId="{C7CB7169-FDBB-4F6A-950A-B189B8F90E7B}" srcOrd="1" destOrd="0" presId="urn:microsoft.com/office/officeart/2005/8/layout/hierarchy2"/>
    <dgm:cxn modelId="{AD51FF20-F10A-4BA8-B4C1-727EC41EC567}" type="presParOf" srcId="{C7CB7169-FDBB-4F6A-950A-B189B8F90E7B}" destId="{B3AC916B-D156-42E1-89B6-763D4ABE4F70}" srcOrd="0" destOrd="0" presId="urn:microsoft.com/office/officeart/2005/8/layout/hierarchy2"/>
    <dgm:cxn modelId="{563B9184-FB53-405E-84E9-BACEA1D68412}" type="presParOf" srcId="{C7CB7169-FDBB-4F6A-950A-B189B8F90E7B}" destId="{F11EB114-6D13-4D2A-811E-B40409332564}" srcOrd="1" destOrd="0" presId="urn:microsoft.com/office/officeart/2005/8/layout/hierarchy2"/>
    <dgm:cxn modelId="{18A96969-84F4-47A5-A24B-7BA726834AA4}" type="presParOf" srcId="{C27735E3-92E7-4644-9940-7C859FC370CB}" destId="{202BB1BB-E329-42BD-9160-1648E1A1B796}" srcOrd="2" destOrd="0" presId="urn:microsoft.com/office/officeart/2005/8/layout/hierarchy2"/>
    <dgm:cxn modelId="{16E3D2D7-27C4-44F2-A2BC-5B93DCC7E821}" type="presParOf" srcId="{202BB1BB-E329-42BD-9160-1648E1A1B796}" destId="{23E6AC39-A8B4-441E-8944-790D9BF285AD}" srcOrd="0" destOrd="0" presId="urn:microsoft.com/office/officeart/2005/8/layout/hierarchy2"/>
    <dgm:cxn modelId="{6DC554CE-350D-4B24-A6EA-225BB115E1E4}" type="presParOf" srcId="{C27735E3-92E7-4644-9940-7C859FC370CB}" destId="{7A29986B-3EF1-4E00-83FE-D6B75190445E}" srcOrd="3" destOrd="0" presId="urn:microsoft.com/office/officeart/2005/8/layout/hierarchy2"/>
    <dgm:cxn modelId="{17372457-F075-4B59-89D5-81623F365D38}" type="presParOf" srcId="{7A29986B-3EF1-4E00-83FE-D6B75190445E}" destId="{1F893313-8102-43B3-99D0-E5529CB69434}" srcOrd="0" destOrd="0" presId="urn:microsoft.com/office/officeart/2005/8/layout/hierarchy2"/>
    <dgm:cxn modelId="{7C43AEE0-73F4-463D-9338-7D8DAC174C7D}" type="presParOf" srcId="{7A29986B-3EF1-4E00-83FE-D6B75190445E}" destId="{9720500B-01EB-46A5-B7A7-8F0FED1B9916}" srcOrd="1" destOrd="0" presId="urn:microsoft.com/office/officeart/2005/8/layout/hierarchy2"/>
    <dgm:cxn modelId="{E7CDB0EA-BFD2-4E59-8D81-73A3436BFE63}" type="presParOf" srcId="{FBF057EC-AD7F-456B-B1D1-48F368AF1CEF}" destId="{F640313F-F7CC-4A3F-9750-E365FE85BA4F}" srcOrd="2" destOrd="0" presId="urn:microsoft.com/office/officeart/2005/8/layout/hierarchy2"/>
    <dgm:cxn modelId="{9DBC5BD5-BA8D-4381-993B-ECF168100C66}" type="presParOf" srcId="{F640313F-F7CC-4A3F-9750-E365FE85BA4F}" destId="{BECEC863-A3B0-476D-91B1-E6514C27E6FA}" srcOrd="0" destOrd="0" presId="urn:microsoft.com/office/officeart/2005/8/layout/hierarchy2"/>
    <dgm:cxn modelId="{A7AA5126-11CB-4DC2-A1ED-80FA657D5A8C}" type="presParOf" srcId="{FBF057EC-AD7F-456B-B1D1-48F368AF1CEF}" destId="{F51E8B0F-00D8-4574-BE48-D8772EE59D32}" srcOrd="3" destOrd="0" presId="urn:microsoft.com/office/officeart/2005/8/layout/hierarchy2"/>
    <dgm:cxn modelId="{E3BE6285-5197-4EDE-A393-57957C842CD3}" type="presParOf" srcId="{F51E8B0F-00D8-4574-BE48-D8772EE59D32}" destId="{F91246B6-5A34-4E3C-9EA3-3443368FD1DB}" srcOrd="0" destOrd="0" presId="urn:microsoft.com/office/officeart/2005/8/layout/hierarchy2"/>
    <dgm:cxn modelId="{541DE6B7-B49B-4A70-B067-23F839DF3F65}" type="presParOf" srcId="{F51E8B0F-00D8-4574-BE48-D8772EE59D32}" destId="{140DE032-8510-4372-82DA-2A3C1D977362}" srcOrd="1" destOrd="0" presId="urn:microsoft.com/office/officeart/2005/8/layout/hierarchy2"/>
    <dgm:cxn modelId="{5AC9FC6E-FCE6-445A-93A1-DA4C5DE43C64}" type="presParOf" srcId="{140DE032-8510-4372-82DA-2A3C1D977362}" destId="{D9466D16-C51E-4B3F-A1F3-0B0A8345CA63}" srcOrd="0" destOrd="0" presId="urn:microsoft.com/office/officeart/2005/8/layout/hierarchy2"/>
    <dgm:cxn modelId="{FD363C5B-E5C3-49FD-ACFA-F02C93045E17}" type="presParOf" srcId="{D9466D16-C51E-4B3F-A1F3-0B0A8345CA63}" destId="{ED8D76F1-77C4-48C5-BA71-8B119FE46916}" srcOrd="0" destOrd="0" presId="urn:microsoft.com/office/officeart/2005/8/layout/hierarchy2"/>
    <dgm:cxn modelId="{915769C1-3872-42D0-BAF7-925A66710F4C}" type="presParOf" srcId="{140DE032-8510-4372-82DA-2A3C1D977362}" destId="{5E344B5D-7F9B-4FBB-BCF2-3F1FAC130F81}" srcOrd="1" destOrd="0" presId="urn:microsoft.com/office/officeart/2005/8/layout/hierarchy2"/>
    <dgm:cxn modelId="{A1B761EB-EA93-4159-89F9-C3E45B8E6037}" type="presParOf" srcId="{5E344B5D-7F9B-4FBB-BCF2-3F1FAC130F81}" destId="{5DCC416B-94BA-4C73-A4DA-85D4C43253DE}" srcOrd="0" destOrd="0" presId="urn:microsoft.com/office/officeart/2005/8/layout/hierarchy2"/>
    <dgm:cxn modelId="{20AE633A-C766-46C5-8AE1-D44DCD3C21C0}" type="presParOf" srcId="{5E344B5D-7F9B-4FBB-BCF2-3F1FAC130F81}" destId="{F8A7C911-0BF6-4037-9282-C2BD474D3151}" srcOrd="1" destOrd="0" presId="urn:microsoft.com/office/officeart/2005/8/layout/hierarchy2"/>
    <dgm:cxn modelId="{05965243-2CA4-4BDE-8810-A117C66F503E}" type="presParOf" srcId="{140DE032-8510-4372-82DA-2A3C1D977362}" destId="{BE758C23-211D-47BE-AF35-FFE61F2C3E13}" srcOrd="2" destOrd="0" presId="urn:microsoft.com/office/officeart/2005/8/layout/hierarchy2"/>
    <dgm:cxn modelId="{056C1DB0-6CF3-474C-9D30-36D341AB81F2}" type="presParOf" srcId="{BE758C23-211D-47BE-AF35-FFE61F2C3E13}" destId="{BCEFC915-4253-48E9-9FF2-DDDC27B4AA9A}" srcOrd="0" destOrd="0" presId="urn:microsoft.com/office/officeart/2005/8/layout/hierarchy2"/>
    <dgm:cxn modelId="{B2C924A2-811A-45A0-82D8-662D2C2C88BE}" type="presParOf" srcId="{140DE032-8510-4372-82DA-2A3C1D977362}" destId="{CD14EACE-729D-4971-AAFA-C3D988012D82}" srcOrd="3" destOrd="0" presId="urn:microsoft.com/office/officeart/2005/8/layout/hierarchy2"/>
    <dgm:cxn modelId="{AD63551D-FDCC-439B-BF0E-24659D406DC6}" type="presParOf" srcId="{CD14EACE-729D-4971-AAFA-C3D988012D82}" destId="{F04058B1-3556-4A26-81D1-679503CD0A50}" srcOrd="0" destOrd="0" presId="urn:microsoft.com/office/officeart/2005/8/layout/hierarchy2"/>
    <dgm:cxn modelId="{87A88678-9E6F-4F06-9AFB-75C7215C6CA6}" type="presParOf" srcId="{CD14EACE-729D-4971-AAFA-C3D988012D82}" destId="{D0D98E58-8ABB-4FAE-BB22-8551B4155651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6D2D4AC-9201-4227-8950-0EA7A948510A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it-IT"/>
        </a:p>
      </dgm:t>
    </dgm:pt>
    <dgm:pt modelId="{BAED7F82-5444-4680-A5AB-882C4D55EC3F}">
      <dgm:prSet/>
      <dgm:spPr/>
      <dgm:t>
        <a:bodyPr/>
        <a:lstStyle/>
        <a:p>
          <a:pPr rtl="0"/>
          <a:r>
            <a:rPr lang="it-IT" b="1" i="1" dirty="0" smtClean="0"/>
            <a:t>Et </a:t>
          </a:r>
          <a:r>
            <a:rPr lang="it-IT" b="1" i="1" dirty="0" err="1" smtClean="0"/>
            <a:t>donc</a:t>
          </a:r>
          <a:r>
            <a:rPr lang="it-IT" b="1" dirty="0" smtClean="0"/>
            <a:t>: il senso della comunicazione è </a:t>
          </a:r>
          <a:endParaRPr lang="it-IT" dirty="0"/>
        </a:p>
      </dgm:t>
    </dgm:pt>
    <dgm:pt modelId="{B7E1CCEF-9C2E-4C39-A139-9472965F0750}" type="parTrans" cxnId="{D0910AF8-8079-4689-8A42-42777F624836}">
      <dgm:prSet/>
      <dgm:spPr/>
      <dgm:t>
        <a:bodyPr/>
        <a:lstStyle/>
        <a:p>
          <a:endParaRPr lang="it-IT"/>
        </a:p>
      </dgm:t>
    </dgm:pt>
    <dgm:pt modelId="{36EFA026-1175-4798-93C2-3DB8A8E7799D}" type="sibTrans" cxnId="{D0910AF8-8079-4689-8A42-42777F624836}">
      <dgm:prSet/>
      <dgm:spPr/>
      <dgm:t>
        <a:bodyPr/>
        <a:lstStyle/>
        <a:p>
          <a:endParaRPr lang="it-IT"/>
        </a:p>
      </dgm:t>
    </dgm:pt>
    <dgm:pt modelId="{822D4689-42E5-4CD2-881B-83A0BCAA7AFC}">
      <dgm:prSet/>
      <dgm:spPr/>
      <dgm:t>
        <a:bodyPr/>
        <a:lstStyle/>
        <a:p>
          <a:pPr rtl="0"/>
          <a:r>
            <a:rPr lang="it-IT" b="1" smtClean="0"/>
            <a:t>la comunicazione del senso</a:t>
          </a:r>
          <a:endParaRPr lang="it-IT"/>
        </a:p>
      </dgm:t>
    </dgm:pt>
    <dgm:pt modelId="{F7363507-BCD5-4C23-BAFF-2C082803D240}" type="parTrans" cxnId="{5A1FE9B0-2A32-4586-972E-4F851DFF598D}">
      <dgm:prSet/>
      <dgm:spPr/>
      <dgm:t>
        <a:bodyPr/>
        <a:lstStyle/>
        <a:p>
          <a:endParaRPr lang="it-IT"/>
        </a:p>
      </dgm:t>
    </dgm:pt>
    <dgm:pt modelId="{D2463BC1-040B-4CB8-8E68-89037F1C89FA}" type="sibTrans" cxnId="{5A1FE9B0-2A32-4586-972E-4F851DFF598D}">
      <dgm:prSet/>
      <dgm:spPr/>
      <dgm:t>
        <a:bodyPr/>
        <a:lstStyle/>
        <a:p>
          <a:endParaRPr lang="it-IT"/>
        </a:p>
      </dgm:t>
    </dgm:pt>
    <dgm:pt modelId="{3716404D-6D93-4BF4-B07C-AF38009E7F82}" type="pres">
      <dgm:prSet presAssocID="{66D2D4AC-9201-4227-8950-0EA7A948510A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it-IT"/>
        </a:p>
      </dgm:t>
    </dgm:pt>
    <dgm:pt modelId="{75345BE3-3E2E-4FB2-80AB-EF183C58C70A}" type="pres">
      <dgm:prSet presAssocID="{BAED7F82-5444-4680-A5AB-882C4D55EC3F}" presName="linNode" presStyleCnt="0"/>
      <dgm:spPr/>
    </dgm:pt>
    <dgm:pt modelId="{D2F1423B-5A9A-4DFD-8F68-719D5D56295F}" type="pres">
      <dgm:prSet presAssocID="{BAED7F82-5444-4680-A5AB-882C4D55EC3F}" presName="parentText" presStyleLbl="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8902246-3D3E-44B8-B146-681C34766A3E}" type="pres">
      <dgm:prSet presAssocID="{36EFA026-1175-4798-93C2-3DB8A8E7799D}" presName="sp" presStyleCnt="0"/>
      <dgm:spPr/>
    </dgm:pt>
    <dgm:pt modelId="{D0FD68D5-33E7-42DD-A465-AFF6511590B7}" type="pres">
      <dgm:prSet presAssocID="{822D4689-42E5-4CD2-881B-83A0BCAA7AFC}" presName="linNode" presStyleCnt="0"/>
      <dgm:spPr/>
    </dgm:pt>
    <dgm:pt modelId="{608296EB-458E-4BCF-B8C4-1E8BC82CFA9C}" type="pres">
      <dgm:prSet presAssocID="{822D4689-42E5-4CD2-881B-83A0BCAA7AFC}" presName="parentText" presStyleLbl="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5A1FE9B0-2A32-4586-972E-4F851DFF598D}" srcId="{66D2D4AC-9201-4227-8950-0EA7A948510A}" destId="{822D4689-42E5-4CD2-881B-83A0BCAA7AFC}" srcOrd="1" destOrd="0" parTransId="{F7363507-BCD5-4C23-BAFF-2C082803D240}" sibTransId="{D2463BC1-040B-4CB8-8E68-89037F1C89FA}"/>
    <dgm:cxn modelId="{C3B584A9-1E2B-49D0-8D95-BBFAD212FFDD}" type="presOf" srcId="{BAED7F82-5444-4680-A5AB-882C4D55EC3F}" destId="{D2F1423B-5A9A-4DFD-8F68-719D5D56295F}" srcOrd="0" destOrd="0" presId="urn:microsoft.com/office/officeart/2005/8/layout/vList5"/>
    <dgm:cxn modelId="{7A8C7EC2-ADAA-4FCB-A627-371151051D7E}" type="presOf" srcId="{66D2D4AC-9201-4227-8950-0EA7A948510A}" destId="{3716404D-6D93-4BF4-B07C-AF38009E7F82}" srcOrd="0" destOrd="0" presId="urn:microsoft.com/office/officeart/2005/8/layout/vList5"/>
    <dgm:cxn modelId="{D0910AF8-8079-4689-8A42-42777F624836}" srcId="{66D2D4AC-9201-4227-8950-0EA7A948510A}" destId="{BAED7F82-5444-4680-A5AB-882C4D55EC3F}" srcOrd="0" destOrd="0" parTransId="{B7E1CCEF-9C2E-4C39-A139-9472965F0750}" sibTransId="{36EFA026-1175-4798-93C2-3DB8A8E7799D}"/>
    <dgm:cxn modelId="{BD9583E9-ED82-433E-8BD4-725B9C7801A1}" type="presOf" srcId="{822D4689-42E5-4CD2-881B-83A0BCAA7AFC}" destId="{608296EB-458E-4BCF-B8C4-1E8BC82CFA9C}" srcOrd="0" destOrd="0" presId="urn:microsoft.com/office/officeart/2005/8/layout/vList5"/>
    <dgm:cxn modelId="{6949AFB4-79E9-4D73-9436-FDC42C23ADAF}" type="presParOf" srcId="{3716404D-6D93-4BF4-B07C-AF38009E7F82}" destId="{75345BE3-3E2E-4FB2-80AB-EF183C58C70A}" srcOrd="0" destOrd="0" presId="urn:microsoft.com/office/officeart/2005/8/layout/vList5"/>
    <dgm:cxn modelId="{77BFD915-F472-4CE9-98F0-0EB8B6655274}" type="presParOf" srcId="{75345BE3-3E2E-4FB2-80AB-EF183C58C70A}" destId="{D2F1423B-5A9A-4DFD-8F68-719D5D56295F}" srcOrd="0" destOrd="0" presId="urn:microsoft.com/office/officeart/2005/8/layout/vList5"/>
    <dgm:cxn modelId="{95E9AA0E-3ABF-4944-86C4-8ECA4ECC2459}" type="presParOf" srcId="{3716404D-6D93-4BF4-B07C-AF38009E7F82}" destId="{B8902246-3D3E-44B8-B146-681C34766A3E}" srcOrd="1" destOrd="0" presId="urn:microsoft.com/office/officeart/2005/8/layout/vList5"/>
    <dgm:cxn modelId="{33910805-49DF-407A-9D74-659C9A949D10}" type="presParOf" srcId="{3716404D-6D93-4BF4-B07C-AF38009E7F82}" destId="{D0FD68D5-33E7-42DD-A465-AFF6511590B7}" srcOrd="2" destOrd="0" presId="urn:microsoft.com/office/officeart/2005/8/layout/vList5"/>
    <dgm:cxn modelId="{F976F59B-FBCD-4EA8-A172-44B720A40375}" type="presParOf" srcId="{D0FD68D5-33E7-42DD-A465-AFF6511590B7}" destId="{608296EB-458E-4BCF-B8C4-1E8BC82CFA9C}" srcOrd="0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70537AA-5138-4A48-A403-4FCCE6CBCF3E}">
      <dsp:nvSpPr>
        <dsp:cNvPr id="0" name=""/>
        <dsp:cNvSpPr/>
      </dsp:nvSpPr>
      <dsp:spPr>
        <a:xfrm>
          <a:off x="4558" y="717400"/>
          <a:ext cx="1616586" cy="120674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9B292FE-D6F6-4D68-9861-76285CF67C08}">
      <dsp:nvSpPr>
        <dsp:cNvPr id="0" name=""/>
        <dsp:cNvSpPr/>
      </dsp:nvSpPr>
      <dsp:spPr>
        <a:xfrm>
          <a:off x="4558" y="1612724"/>
          <a:ext cx="1616586" cy="1141749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0" rIns="15240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La misura della probabilità del messaggio (l’unità di misura: il </a:t>
          </a:r>
          <a:r>
            <a:rPr lang="it-IT" sz="1200" i="1" kern="1200" dirty="0" smtClean="0"/>
            <a:t>bit</a:t>
          </a:r>
          <a:r>
            <a:rPr lang="it-IT" sz="1200" kern="1200" dirty="0" smtClean="0"/>
            <a:t>)</a:t>
          </a:r>
          <a:endParaRPr lang="it-IT" sz="1200" kern="1200" dirty="0"/>
        </a:p>
      </dsp:txBody>
      <dsp:txXfrm>
        <a:off x="4558" y="1612724"/>
        <a:ext cx="1138441" cy="1141749"/>
      </dsp:txXfrm>
    </dsp:sp>
    <dsp:sp modelId="{C5BD245B-A2D8-4932-8F63-57626E57741E}">
      <dsp:nvSpPr>
        <dsp:cNvPr id="0" name=""/>
        <dsp:cNvSpPr/>
      </dsp:nvSpPr>
      <dsp:spPr>
        <a:xfrm>
          <a:off x="1188730" y="2006570"/>
          <a:ext cx="565805" cy="565805"/>
        </a:xfrm>
        <a:prstGeom prst="ellipse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E936845-9548-496F-98A1-FC7033D269A4}">
      <dsp:nvSpPr>
        <dsp:cNvPr id="0" name=""/>
        <dsp:cNvSpPr/>
      </dsp:nvSpPr>
      <dsp:spPr>
        <a:xfrm>
          <a:off x="1894711" y="717400"/>
          <a:ext cx="1616586" cy="120674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6588574"/>
              <a:satOff val="30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96380C-F371-402D-B7F5-49E6E0F1210D}">
      <dsp:nvSpPr>
        <dsp:cNvPr id="0" name=""/>
        <dsp:cNvSpPr/>
      </dsp:nvSpPr>
      <dsp:spPr>
        <a:xfrm>
          <a:off x="1894711" y="1612724"/>
          <a:ext cx="1616586" cy="1141749"/>
        </a:xfrm>
        <a:prstGeom prst="rect">
          <a:avLst/>
        </a:prstGeom>
        <a:solidFill>
          <a:schemeClr val="accent2">
            <a:hueOff val="-6588574"/>
            <a:satOff val="300"/>
            <a:lumOff val="0"/>
            <a:alphaOff val="0"/>
          </a:schemeClr>
        </a:solidFill>
        <a:ln w="19050" cap="rnd" cmpd="sng" algn="ctr">
          <a:solidFill>
            <a:schemeClr val="accent2">
              <a:hueOff val="-6588574"/>
              <a:satOff val="30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0" rIns="15240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La selezione del messaggio fra un insieme di messaggi possibili</a:t>
          </a:r>
          <a:endParaRPr lang="it-IT" sz="1200" kern="1200" dirty="0"/>
        </a:p>
      </dsp:txBody>
      <dsp:txXfrm>
        <a:off x="1894711" y="1612724"/>
        <a:ext cx="1138441" cy="1141749"/>
      </dsp:txXfrm>
    </dsp:sp>
    <dsp:sp modelId="{AB315604-6C4E-4BE4-8CDA-4C3313D5B1D6}">
      <dsp:nvSpPr>
        <dsp:cNvPr id="0" name=""/>
        <dsp:cNvSpPr/>
      </dsp:nvSpPr>
      <dsp:spPr>
        <a:xfrm>
          <a:off x="3078883" y="2006570"/>
          <a:ext cx="565805" cy="565805"/>
        </a:xfrm>
        <a:prstGeom prst="ellipse">
          <a:avLst/>
        </a:prstGeom>
        <a:solidFill>
          <a:schemeClr val="accent2">
            <a:tint val="40000"/>
            <a:alpha val="90000"/>
            <a:hueOff val="-6868062"/>
            <a:satOff val="354"/>
            <a:lumOff val="18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6868062"/>
              <a:satOff val="354"/>
              <a:lumOff val="1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7FA062F-625C-4B84-9B30-6EF89291DBC4}">
      <dsp:nvSpPr>
        <dsp:cNvPr id="0" name=""/>
        <dsp:cNvSpPr/>
      </dsp:nvSpPr>
      <dsp:spPr>
        <a:xfrm>
          <a:off x="3784863" y="714557"/>
          <a:ext cx="1616586" cy="120674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13177148"/>
              <a:satOff val="6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D6F0811-15C6-41C2-99AB-16936391222C}">
      <dsp:nvSpPr>
        <dsp:cNvPr id="0" name=""/>
        <dsp:cNvSpPr/>
      </dsp:nvSpPr>
      <dsp:spPr>
        <a:xfrm>
          <a:off x="3784863" y="1604197"/>
          <a:ext cx="1616586" cy="1153118"/>
        </a:xfrm>
        <a:prstGeom prst="rect">
          <a:avLst/>
        </a:prstGeom>
        <a:solidFill>
          <a:schemeClr val="accent2">
            <a:hueOff val="-13177148"/>
            <a:satOff val="601"/>
            <a:lumOff val="0"/>
            <a:alphaOff val="0"/>
          </a:schemeClr>
        </a:solidFill>
        <a:ln w="19050" cap="rnd" cmpd="sng" algn="ctr">
          <a:solidFill>
            <a:schemeClr val="accent2">
              <a:hueOff val="-13177148"/>
              <a:satOff val="6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0" rIns="15240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La riduzione dell’incertezza</a:t>
          </a:r>
          <a:endParaRPr lang="it-IT" sz="1200" kern="1200" dirty="0"/>
        </a:p>
      </dsp:txBody>
      <dsp:txXfrm>
        <a:off x="3784863" y="1604197"/>
        <a:ext cx="1138441" cy="1153118"/>
      </dsp:txXfrm>
    </dsp:sp>
    <dsp:sp modelId="{854AED22-2B2C-4438-84F1-CC90AB7226CB}">
      <dsp:nvSpPr>
        <dsp:cNvPr id="0" name=""/>
        <dsp:cNvSpPr/>
      </dsp:nvSpPr>
      <dsp:spPr>
        <a:xfrm>
          <a:off x="4969035" y="2003728"/>
          <a:ext cx="565805" cy="565805"/>
        </a:xfrm>
        <a:prstGeom prst="ellipse">
          <a:avLst/>
        </a:prstGeom>
        <a:solidFill>
          <a:schemeClr val="accent2">
            <a:tint val="40000"/>
            <a:alpha val="90000"/>
            <a:hueOff val="-13736124"/>
            <a:satOff val="707"/>
            <a:lumOff val="37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13736124"/>
              <a:satOff val="707"/>
              <a:lumOff val="37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FCD623-D5ED-490F-9396-410EB0961CB7}">
      <dsp:nvSpPr>
        <dsp:cNvPr id="0" name=""/>
        <dsp:cNvSpPr/>
      </dsp:nvSpPr>
      <dsp:spPr>
        <a:xfrm>
          <a:off x="5675015" y="711400"/>
          <a:ext cx="1616586" cy="1206747"/>
        </a:xfrm>
        <a:prstGeom prst="round2SameRect">
          <a:avLst>
            <a:gd name="adj1" fmla="val 8000"/>
            <a:gd name="adj2" fmla="val 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E698E7E-6762-481C-A9DC-D7D1CD8622D3}">
      <dsp:nvSpPr>
        <dsp:cNvPr id="0" name=""/>
        <dsp:cNvSpPr/>
      </dsp:nvSpPr>
      <dsp:spPr>
        <a:xfrm>
          <a:off x="5675015" y="1594724"/>
          <a:ext cx="1616586" cy="1165748"/>
        </a:xfrm>
        <a:prstGeom prst="rect">
          <a:avLst/>
        </a:prstGeom>
        <a:solidFill>
          <a:schemeClr val="accent2">
            <a:hueOff val="-19765721"/>
            <a:satOff val="901"/>
            <a:lumOff val="0"/>
            <a:alphaOff val="0"/>
          </a:schemeClr>
        </a:solidFill>
        <a:ln w="19050" cap="rnd" cmpd="sng" algn="ctr">
          <a:solidFill>
            <a:schemeClr val="accent2">
              <a:hueOff val="-19765721"/>
              <a:satOff val="901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0" rIns="15240" bIns="0" numCol="1" spcCol="1270" anchor="ctr" anchorCtr="0">
          <a:noAutofit/>
        </a:bodyPr>
        <a:lstStyle/>
        <a:p>
          <a:pPr lvl="0" algn="l" defTabSz="5334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200" kern="1200" dirty="0" smtClean="0"/>
            <a:t>L’operazione di codifica del messaggio</a:t>
          </a:r>
          <a:endParaRPr lang="it-IT" sz="1200" kern="1200" dirty="0"/>
        </a:p>
      </dsp:txBody>
      <dsp:txXfrm>
        <a:off x="5675015" y="1594724"/>
        <a:ext cx="1138441" cy="1165748"/>
      </dsp:txXfrm>
    </dsp:sp>
    <dsp:sp modelId="{FB9CDFB6-34C7-4249-A751-55AF7157A2DE}">
      <dsp:nvSpPr>
        <dsp:cNvPr id="0" name=""/>
        <dsp:cNvSpPr/>
      </dsp:nvSpPr>
      <dsp:spPr>
        <a:xfrm>
          <a:off x="6859187" y="2000571"/>
          <a:ext cx="565805" cy="565805"/>
        </a:xfrm>
        <a:prstGeom prst="ellipse">
          <a:avLst/>
        </a:prstGeom>
        <a:solidFill>
          <a:schemeClr val="accent2">
            <a:tint val="40000"/>
            <a:alpha val="90000"/>
            <a:hueOff val="-20604185"/>
            <a:satOff val="1061"/>
            <a:lumOff val="55"/>
            <a:alphaOff val="0"/>
          </a:schemeClr>
        </a:solidFill>
        <a:ln w="19050" cap="rnd" cmpd="sng" algn="ctr">
          <a:solidFill>
            <a:schemeClr val="accent2">
              <a:tint val="40000"/>
              <a:alpha val="90000"/>
              <a:hueOff val="-20604185"/>
              <a:satOff val="1061"/>
              <a:lumOff val="5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3D00A57-70ED-4864-9537-9DC29B052757}">
      <dsp:nvSpPr>
        <dsp:cNvPr id="0" name=""/>
        <dsp:cNvSpPr/>
      </dsp:nvSpPr>
      <dsp:spPr>
        <a:xfrm>
          <a:off x="755907" y="1544155"/>
          <a:ext cx="767098" cy="383549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64000"/>
                <a:lumMod val="118000"/>
              </a:schemeClr>
            </a:gs>
            <a:gs pos="100000">
              <a:schemeClr val="accent6">
                <a:tint val="92000"/>
                <a:alpha val="100000"/>
                <a:lumMod val="110000"/>
              </a:schemeClr>
            </a:gs>
          </a:gsLst>
          <a:lin ang="5400000" scaled="0"/>
        </a:gradFill>
        <a:ln w="9525" cap="rnd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Teseo</a:t>
          </a:r>
        </a:p>
      </dsp:txBody>
      <dsp:txXfrm>
        <a:off x="767141" y="1555389"/>
        <a:ext cx="744630" cy="361081"/>
      </dsp:txXfrm>
    </dsp:sp>
    <dsp:sp modelId="{427CB357-5C0B-4025-ADF7-A06839E66202}">
      <dsp:nvSpPr>
        <dsp:cNvPr id="0" name=""/>
        <dsp:cNvSpPr/>
      </dsp:nvSpPr>
      <dsp:spPr>
        <a:xfrm rot="17350740">
          <a:off x="1209423" y="1284906"/>
          <a:ext cx="93400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934003" y="994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1653075" y="1271498"/>
        <a:ext cx="46700" cy="46700"/>
      </dsp:txXfrm>
    </dsp:sp>
    <dsp:sp modelId="{CFD99D8E-1ED7-4C1C-AC44-BB604D9C81F3}">
      <dsp:nvSpPr>
        <dsp:cNvPr id="0" name=""/>
        <dsp:cNvSpPr/>
      </dsp:nvSpPr>
      <dsp:spPr>
        <a:xfrm>
          <a:off x="1829845" y="661993"/>
          <a:ext cx="767098" cy="383549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64000"/>
                <a:lumMod val="118000"/>
              </a:schemeClr>
            </a:gs>
            <a:gs pos="100000">
              <a:schemeClr val="accent6">
                <a:tint val="92000"/>
                <a:alpha val="100000"/>
                <a:lumMod val="110000"/>
              </a:schemeClr>
            </a:gs>
          </a:gsLst>
          <a:lin ang="5400000" scaled="0"/>
        </a:gradFill>
        <a:ln w="9525" cap="rnd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Sinistra</a:t>
          </a:r>
          <a:endParaRPr lang="it-IT" sz="1800" kern="1200" dirty="0">
            <a:latin typeface="Garamond" pitchFamily="18" charset="0"/>
          </a:endParaRPr>
        </a:p>
      </dsp:txBody>
      <dsp:txXfrm>
        <a:off x="1841079" y="673227"/>
        <a:ext cx="744630" cy="361081"/>
      </dsp:txXfrm>
    </dsp:sp>
    <dsp:sp modelId="{B098524D-A30D-474B-917B-CEAB9B1423D3}">
      <dsp:nvSpPr>
        <dsp:cNvPr id="0" name=""/>
        <dsp:cNvSpPr/>
      </dsp:nvSpPr>
      <dsp:spPr>
        <a:xfrm rot="18289469">
          <a:off x="2481707" y="623284"/>
          <a:ext cx="537311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37311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736930" y="619794"/>
        <a:ext cx="26865" cy="26865"/>
      </dsp:txXfrm>
    </dsp:sp>
    <dsp:sp modelId="{39B02D99-E0BF-4960-B2F6-BDAF4DC1F1D5}">
      <dsp:nvSpPr>
        <dsp:cNvPr id="0" name=""/>
        <dsp:cNvSpPr/>
      </dsp:nvSpPr>
      <dsp:spPr>
        <a:xfrm>
          <a:off x="2903782" y="220911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Sinistra</a:t>
          </a:r>
        </a:p>
      </dsp:txBody>
      <dsp:txXfrm>
        <a:off x="2915016" y="232145"/>
        <a:ext cx="744630" cy="361081"/>
      </dsp:txXfrm>
    </dsp:sp>
    <dsp:sp modelId="{FEAA0442-9599-4BE1-BF6C-D84E7CCCD412}">
      <dsp:nvSpPr>
        <dsp:cNvPr id="0" name=""/>
        <dsp:cNvSpPr/>
      </dsp:nvSpPr>
      <dsp:spPr>
        <a:xfrm rot="19457599">
          <a:off x="3635363" y="292473"/>
          <a:ext cx="37787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77873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14853" y="292968"/>
        <a:ext cx="18893" cy="18893"/>
      </dsp:txXfrm>
    </dsp:sp>
    <dsp:sp modelId="{0BA2474F-8199-492D-B4B2-416DC9823AB2}">
      <dsp:nvSpPr>
        <dsp:cNvPr id="0" name=""/>
        <dsp:cNvSpPr/>
      </dsp:nvSpPr>
      <dsp:spPr>
        <a:xfrm>
          <a:off x="3977720" y="370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Sinistra</a:t>
          </a:r>
        </a:p>
      </dsp:txBody>
      <dsp:txXfrm>
        <a:off x="3988954" y="11604"/>
        <a:ext cx="744630" cy="361081"/>
      </dsp:txXfrm>
    </dsp:sp>
    <dsp:sp modelId="{8121B690-24CD-4553-B4D8-EE2DD4362390}">
      <dsp:nvSpPr>
        <dsp:cNvPr id="0" name=""/>
        <dsp:cNvSpPr/>
      </dsp:nvSpPr>
      <dsp:spPr>
        <a:xfrm rot="2142401">
          <a:off x="3635363" y="513013"/>
          <a:ext cx="37787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77873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14853" y="513509"/>
        <a:ext cx="18893" cy="18893"/>
      </dsp:txXfrm>
    </dsp:sp>
    <dsp:sp modelId="{F3A172E0-3C07-4621-98FD-580D289E7955}">
      <dsp:nvSpPr>
        <dsp:cNvPr id="0" name=""/>
        <dsp:cNvSpPr/>
      </dsp:nvSpPr>
      <dsp:spPr>
        <a:xfrm>
          <a:off x="3977720" y="441452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Destra</a:t>
          </a:r>
        </a:p>
      </dsp:txBody>
      <dsp:txXfrm>
        <a:off x="3988954" y="452686"/>
        <a:ext cx="744630" cy="361081"/>
      </dsp:txXfrm>
    </dsp:sp>
    <dsp:sp modelId="{A01B6C24-19D8-4D54-AF98-5D51FE0A6FF3}">
      <dsp:nvSpPr>
        <dsp:cNvPr id="0" name=""/>
        <dsp:cNvSpPr/>
      </dsp:nvSpPr>
      <dsp:spPr>
        <a:xfrm rot="3188441">
          <a:off x="2491422" y="1054817"/>
          <a:ext cx="527407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27407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741941" y="1051574"/>
        <a:ext cx="26370" cy="26370"/>
      </dsp:txXfrm>
    </dsp:sp>
    <dsp:sp modelId="{E6E938DD-B610-4A7A-A620-AA52B601CB8E}">
      <dsp:nvSpPr>
        <dsp:cNvPr id="0" name=""/>
        <dsp:cNvSpPr/>
      </dsp:nvSpPr>
      <dsp:spPr>
        <a:xfrm>
          <a:off x="2913309" y="1083977"/>
          <a:ext cx="767098" cy="383549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64000"/>
                <a:lumMod val="118000"/>
              </a:schemeClr>
            </a:gs>
            <a:gs pos="100000">
              <a:schemeClr val="accent6">
                <a:tint val="92000"/>
                <a:alpha val="100000"/>
                <a:lumMod val="110000"/>
              </a:schemeClr>
            </a:gs>
          </a:gsLst>
          <a:lin ang="5400000" scaled="0"/>
        </a:gradFill>
        <a:ln w="9525" cap="rnd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/>
            <a:t>Destra</a:t>
          </a:r>
          <a:endParaRPr lang="it-IT" sz="1800" kern="1200" dirty="0"/>
        </a:p>
      </dsp:txBody>
      <dsp:txXfrm>
        <a:off x="2924543" y="1095211"/>
        <a:ext cx="744630" cy="361081"/>
      </dsp:txXfrm>
    </dsp:sp>
    <dsp:sp modelId="{991ADBAA-3782-4746-A283-BEBD943814A3}">
      <dsp:nvSpPr>
        <dsp:cNvPr id="0" name=""/>
        <dsp:cNvSpPr/>
      </dsp:nvSpPr>
      <dsp:spPr>
        <a:xfrm rot="19552823">
          <a:off x="3649499" y="1165087"/>
          <a:ext cx="359129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59129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20085" y="1166051"/>
        <a:ext cx="17956" cy="17956"/>
      </dsp:txXfrm>
    </dsp:sp>
    <dsp:sp modelId="{5439ACD3-33DE-4C5D-9F64-514C03FB1EE1}">
      <dsp:nvSpPr>
        <dsp:cNvPr id="0" name=""/>
        <dsp:cNvSpPr/>
      </dsp:nvSpPr>
      <dsp:spPr>
        <a:xfrm>
          <a:off x="3977720" y="882533"/>
          <a:ext cx="767098" cy="383549"/>
        </a:xfrm>
        <a:prstGeom prst="roundRect">
          <a:avLst>
            <a:gd name="adj" fmla="val 10000"/>
          </a:avLst>
        </a:prstGeom>
        <a:gradFill rotWithShape="1">
          <a:gsLst>
            <a:gs pos="0">
              <a:schemeClr val="accent6">
                <a:tint val="64000"/>
                <a:lumMod val="118000"/>
              </a:schemeClr>
            </a:gs>
            <a:gs pos="100000">
              <a:schemeClr val="accent6">
                <a:tint val="92000"/>
                <a:alpha val="100000"/>
                <a:lumMod val="110000"/>
              </a:schemeClr>
            </a:gs>
          </a:gsLst>
          <a:lin ang="5400000" scaled="0"/>
        </a:gradFill>
        <a:ln w="9525" cap="rnd" cmpd="sng" algn="ctr">
          <a:solidFill>
            <a:schemeClr val="accent6"/>
          </a:solidFill>
          <a:prstDash val="solid"/>
        </a:ln>
        <a:effectLst/>
      </dsp:spPr>
      <dsp:style>
        <a:lnRef idx="1">
          <a:schemeClr val="accent6"/>
        </a:lnRef>
        <a:fillRef idx="2">
          <a:schemeClr val="accent6"/>
        </a:fillRef>
        <a:effectRef idx="1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Sinistra</a:t>
          </a:r>
        </a:p>
      </dsp:txBody>
      <dsp:txXfrm>
        <a:off x="3988954" y="893767"/>
        <a:ext cx="744630" cy="361081"/>
      </dsp:txXfrm>
    </dsp:sp>
    <dsp:sp modelId="{B8CCD139-3B39-4B16-9167-BBEB6D6647DA}">
      <dsp:nvSpPr>
        <dsp:cNvPr id="0" name=""/>
        <dsp:cNvSpPr/>
      </dsp:nvSpPr>
      <dsp:spPr>
        <a:xfrm rot="2332159">
          <a:off x="3638131" y="1385628"/>
          <a:ext cx="381864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81864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19517" y="1386024"/>
        <a:ext cx="19093" cy="19093"/>
      </dsp:txXfrm>
    </dsp:sp>
    <dsp:sp modelId="{6AD1FBDA-27D1-48A2-8CD2-371BFB054B2E}">
      <dsp:nvSpPr>
        <dsp:cNvPr id="0" name=""/>
        <dsp:cNvSpPr/>
      </dsp:nvSpPr>
      <dsp:spPr>
        <a:xfrm>
          <a:off x="3977720" y="1323615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Destra</a:t>
          </a:r>
        </a:p>
      </dsp:txBody>
      <dsp:txXfrm>
        <a:off x="3988954" y="1334849"/>
        <a:ext cx="744630" cy="361081"/>
      </dsp:txXfrm>
    </dsp:sp>
    <dsp:sp modelId="{9A977896-B4C7-4EED-970B-423C36A89C7D}">
      <dsp:nvSpPr>
        <dsp:cNvPr id="0" name=""/>
        <dsp:cNvSpPr/>
      </dsp:nvSpPr>
      <dsp:spPr>
        <a:xfrm rot="4249260">
          <a:off x="1209423" y="2167069"/>
          <a:ext cx="93400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934003" y="9942"/>
              </a:lnTo>
            </a:path>
          </a:pathLst>
        </a:custGeom>
        <a:noFill/>
        <a:ln w="19050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1653075" y="2153661"/>
        <a:ext cx="46700" cy="46700"/>
      </dsp:txXfrm>
    </dsp:sp>
    <dsp:sp modelId="{75506FC0-242E-498E-90C8-C3C825DF8CF1}">
      <dsp:nvSpPr>
        <dsp:cNvPr id="0" name=""/>
        <dsp:cNvSpPr/>
      </dsp:nvSpPr>
      <dsp:spPr>
        <a:xfrm>
          <a:off x="1829845" y="2426318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Destra</a:t>
          </a:r>
        </a:p>
      </dsp:txBody>
      <dsp:txXfrm>
        <a:off x="1841079" y="2437552"/>
        <a:ext cx="744630" cy="361081"/>
      </dsp:txXfrm>
    </dsp:sp>
    <dsp:sp modelId="{BD09498F-BA75-42C1-912F-04981583863E}">
      <dsp:nvSpPr>
        <dsp:cNvPr id="0" name=""/>
        <dsp:cNvSpPr/>
      </dsp:nvSpPr>
      <dsp:spPr>
        <a:xfrm rot="18289469">
          <a:off x="2481707" y="2387610"/>
          <a:ext cx="537311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37311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736930" y="2384119"/>
        <a:ext cx="26865" cy="26865"/>
      </dsp:txXfrm>
    </dsp:sp>
    <dsp:sp modelId="{6FF6DB2B-CFA8-4A71-BAB4-273C5852A3A9}">
      <dsp:nvSpPr>
        <dsp:cNvPr id="0" name=""/>
        <dsp:cNvSpPr/>
      </dsp:nvSpPr>
      <dsp:spPr>
        <a:xfrm>
          <a:off x="2903782" y="1985237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Sinistra</a:t>
          </a:r>
        </a:p>
      </dsp:txBody>
      <dsp:txXfrm>
        <a:off x="2915016" y="1996471"/>
        <a:ext cx="744630" cy="361081"/>
      </dsp:txXfrm>
    </dsp:sp>
    <dsp:sp modelId="{F30F2D47-BCF9-4BC4-9EDE-725F9B4EB366}">
      <dsp:nvSpPr>
        <dsp:cNvPr id="0" name=""/>
        <dsp:cNvSpPr/>
      </dsp:nvSpPr>
      <dsp:spPr>
        <a:xfrm rot="19457599">
          <a:off x="3635363" y="2056798"/>
          <a:ext cx="37787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77873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14853" y="2057294"/>
        <a:ext cx="18893" cy="18893"/>
      </dsp:txXfrm>
    </dsp:sp>
    <dsp:sp modelId="{B3AC916B-D156-42E1-89B6-763D4ABE4F70}">
      <dsp:nvSpPr>
        <dsp:cNvPr id="0" name=""/>
        <dsp:cNvSpPr/>
      </dsp:nvSpPr>
      <dsp:spPr>
        <a:xfrm>
          <a:off x="3977720" y="1764696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Sinistra</a:t>
          </a:r>
        </a:p>
      </dsp:txBody>
      <dsp:txXfrm>
        <a:off x="3988954" y="1775930"/>
        <a:ext cx="744630" cy="361081"/>
      </dsp:txXfrm>
    </dsp:sp>
    <dsp:sp modelId="{202BB1BB-E329-42BD-9160-1648E1A1B796}">
      <dsp:nvSpPr>
        <dsp:cNvPr id="0" name=""/>
        <dsp:cNvSpPr/>
      </dsp:nvSpPr>
      <dsp:spPr>
        <a:xfrm rot="2142401">
          <a:off x="3635363" y="2277339"/>
          <a:ext cx="37787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77873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14853" y="2277835"/>
        <a:ext cx="18893" cy="18893"/>
      </dsp:txXfrm>
    </dsp:sp>
    <dsp:sp modelId="{1F893313-8102-43B3-99D0-E5529CB69434}">
      <dsp:nvSpPr>
        <dsp:cNvPr id="0" name=""/>
        <dsp:cNvSpPr/>
      </dsp:nvSpPr>
      <dsp:spPr>
        <a:xfrm>
          <a:off x="3977720" y="2205778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Destra</a:t>
          </a:r>
        </a:p>
      </dsp:txBody>
      <dsp:txXfrm>
        <a:off x="3988954" y="2217012"/>
        <a:ext cx="744630" cy="361081"/>
      </dsp:txXfrm>
    </dsp:sp>
    <dsp:sp modelId="{F640313F-F7CC-4A3F-9750-E365FE85BA4F}">
      <dsp:nvSpPr>
        <dsp:cNvPr id="0" name=""/>
        <dsp:cNvSpPr/>
      </dsp:nvSpPr>
      <dsp:spPr>
        <a:xfrm rot="3310531">
          <a:off x="2481707" y="2828691"/>
          <a:ext cx="537311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537311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736930" y="2825201"/>
        <a:ext cx="26865" cy="26865"/>
      </dsp:txXfrm>
    </dsp:sp>
    <dsp:sp modelId="{F91246B6-5A34-4E3C-9EA3-3443368FD1DB}">
      <dsp:nvSpPr>
        <dsp:cNvPr id="0" name=""/>
        <dsp:cNvSpPr/>
      </dsp:nvSpPr>
      <dsp:spPr>
        <a:xfrm>
          <a:off x="2903782" y="2867400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Destra</a:t>
          </a:r>
        </a:p>
      </dsp:txBody>
      <dsp:txXfrm>
        <a:off x="2915016" y="2878634"/>
        <a:ext cx="744630" cy="361081"/>
      </dsp:txXfrm>
    </dsp:sp>
    <dsp:sp modelId="{D9466D16-C51E-4B3F-A1F3-0B0A8345CA63}">
      <dsp:nvSpPr>
        <dsp:cNvPr id="0" name=""/>
        <dsp:cNvSpPr/>
      </dsp:nvSpPr>
      <dsp:spPr>
        <a:xfrm rot="19457599">
          <a:off x="3635363" y="2938961"/>
          <a:ext cx="37787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77873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14853" y="2939457"/>
        <a:ext cx="18893" cy="18893"/>
      </dsp:txXfrm>
    </dsp:sp>
    <dsp:sp modelId="{5DCC416B-94BA-4C73-A4DA-85D4C43253DE}">
      <dsp:nvSpPr>
        <dsp:cNvPr id="0" name=""/>
        <dsp:cNvSpPr/>
      </dsp:nvSpPr>
      <dsp:spPr>
        <a:xfrm>
          <a:off x="3977720" y="2646859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Sinistra</a:t>
          </a:r>
        </a:p>
      </dsp:txBody>
      <dsp:txXfrm>
        <a:off x="3988954" y="2658093"/>
        <a:ext cx="744630" cy="361081"/>
      </dsp:txXfrm>
    </dsp:sp>
    <dsp:sp modelId="{BE758C23-211D-47BE-AF35-FFE61F2C3E13}">
      <dsp:nvSpPr>
        <dsp:cNvPr id="0" name=""/>
        <dsp:cNvSpPr/>
      </dsp:nvSpPr>
      <dsp:spPr>
        <a:xfrm rot="2142401">
          <a:off x="3635363" y="3159502"/>
          <a:ext cx="377873" cy="19885"/>
        </a:xfrm>
        <a:custGeom>
          <a:avLst/>
          <a:gdLst/>
          <a:ahLst/>
          <a:cxnLst/>
          <a:rect l="0" t="0" r="0" b="0"/>
          <a:pathLst>
            <a:path>
              <a:moveTo>
                <a:pt x="0" y="9942"/>
              </a:moveTo>
              <a:lnTo>
                <a:pt x="377873" y="9942"/>
              </a:lnTo>
            </a:path>
          </a:pathLst>
        </a:custGeom>
        <a:noFill/>
        <a:ln w="19050" cap="rnd" cmpd="sng" algn="ctr">
          <a:solidFill>
            <a:schemeClr val="accent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3814853" y="3159998"/>
        <a:ext cx="18893" cy="18893"/>
      </dsp:txXfrm>
    </dsp:sp>
    <dsp:sp modelId="{F04058B1-3556-4A26-81D1-679503CD0A50}">
      <dsp:nvSpPr>
        <dsp:cNvPr id="0" name=""/>
        <dsp:cNvSpPr/>
      </dsp:nvSpPr>
      <dsp:spPr>
        <a:xfrm>
          <a:off x="3977720" y="3087941"/>
          <a:ext cx="767098" cy="383549"/>
        </a:xfrm>
        <a:prstGeom prst="roundRect">
          <a:avLst>
            <a:gd name="adj" fmla="val 10000"/>
          </a:avLst>
        </a:prstGeom>
        <a:solidFill>
          <a:schemeClr val="lt1"/>
        </a:solidFill>
        <a:ln w="19050" cap="rnd" cmpd="sng" algn="ctr">
          <a:solidFill>
            <a:schemeClr val="accent6"/>
          </a:solidFill>
          <a:prstDash val="solid"/>
        </a:ln>
        <a:effectLst/>
      </dsp:spPr>
      <dsp:style>
        <a:lnRef idx="2">
          <a:schemeClr val="accent6"/>
        </a:lnRef>
        <a:fillRef idx="1">
          <a:schemeClr val="lt1"/>
        </a:fillRef>
        <a:effectRef idx="0">
          <a:schemeClr val="accent6"/>
        </a:effectRef>
        <a:fontRef idx="minor">
          <a:schemeClr val="dk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800" kern="1200" dirty="0" smtClean="0">
              <a:latin typeface="Garamond" pitchFamily="18" charset="0"/>
            </a:rPr>
            <a:t>Destra</a:t>
          </a:r>
        </a:p>
      </dsp:txBody>
      <dsp:txXfrm>
        <a:off x="3988954" y="3099175"/>
        <a:ext cx="744630" cy="36108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F1423B-5A9A-4DFD-8F68-719D5D56295F}">
      <dsp:nvSpPr>
        <dsp:cNvPr id="0" name=""/>
        <dsp:cNvSpPr/>
      </dsp:nvSpPr>
      <dsp:spPr>
        <a:xfrm>
          <a:off x="1763333" y="11"/>
          <a:ext cx="1983749" cy="479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b="1" i="1" kern="1200" dirty="0" smtClean="0"/>
            <a:t>Et </a:t>
          </a:r>
          <a:r>
            <a:rPr lang="it-IT" sz="1300" b="1" i="1" kern="1200" dirty="0" err="1" smtClean="0"/>
            <a:t>donc</a:t>
          </a:r>
          <a:r>
            <a:rPr lang="it-IT" sz="1300" b="1" kern="1200" dirty="0" smtClean="0"/>
            <a:t>: il senso della comunicazione è </a:t>
          </a:r>
          <a:endParaRPr lang="it-IT" sz="1300" kern="1200" dirty="0"/>
        </a:p>
      </dsp:txBody>
      <dsp:txXfrm>
        <a:off x="1786734" y="23412"/>
        <a:ext cx="1936947" cy="432569"/>
      </dsp:txXfrm>
    </dsp:sp>
    <dsp:sp modelId="{608296EB-458E-4BCF-B8C4-1E8BC82CFA9C}">
      <dsp:nvSpPr>
        <dsp:cNvPr id="0" name=""/>
        <dsp:cNvSpPr/>
      </dsp:nvSpPr>
      <dsp:spPr>
        <a:xfrm>
          <a:off x="1763333" y="503352"/>
          <a:ext cx="1983749" cy="4793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9050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24765" rIns="49530" bIns="24765" numCol="1" spcCol="1270" anchor="ctr" anchorCtr="0">
          <a:noAutofit/>
        </a:bodyPr>
        <a:lstStyle/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1300" b="1" kern="1200" smtClean="0"/>
            <a:t>la comunicazione del senso</a:t>
          </a:r>
          <a:endParaRPr lang="it-IT" sz="1300" kern="1200"/>
        </a:p>
      </dsp:txBody>
      <dsp:txXfrm>
        <a:off x="1786734" y="526753"/>
        <a:ext cx="1936947" cy="43256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bList2">
  <dgm:title val=""/>
  <dgm:desc val=""/>
  <dgm:catLst>
    <dgm:cat type="list" pri="7000"/>
    <dgm:cat type="convert" pri="16000"/>
    <dgm:cat type="picture" pri="28000"/>
    <dgm:cat type="pictureconvert" pri="28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dir/>
      <dgm:animLvl val="lvl"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08"/>
      <dgm:constr type="sp" refType="w" refFor="ch" refForName="compNode" op="equ" fact="0.16"/>
      <dgm:constr type="primFontSz" for="des" forName="parentText" op="equ" val="65"/>
      <dgm:constr type="primFontSz" for="des" forName="childRect" op="equ" val="65"/>
    </dgm:constrLst>
    <dgm:ruleLst/>
    <dgm:forEach name="nodesForEach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/>
        <dgm:choose name="Name3">
          <dgm:if name="Name4" axis="self" func="var" arg="dir" op="equ" val="norm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l" for="ch" forName="childRect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l" for="ch" forName="parentText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l" for="ch" forName="parentRect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r" for="ch" forName="adorn" refType="w"/>
            </dgm:constrLst>
          </dgm:if>
          <dgm:else name="Name5">
            <dgm:constrLst>
              <dgm:constr type="w" val="1"/>
              <dgm:constr type="h" refType="w" fact="1.06"/>
              <dgm:constr type="h" for="ch" forName="childRect" refType="h" fact="0.65"/>
              <dgm:constr type="w" for="ch" forName="childRect" refType="w" fact="0.923"/>
              <dgm:constr type="r" for="ch" forName="childRect" refType="w"/>
              <dgm:constr type="t" for="ch" forName="childRect"/>
              <dgm:constr type="w" for="ch" forName="parentText" refType="w" fact="0.65"/>
              <dgm:constr type="h" for="ch" forName="parentText" refType="h" refFor="ch" refForName="childRect" fact="0.43"/>
              <dgm:constr type="r" for="ch" forName="parentText" refType="w"/>
              <dgm:constr type="t" for="ch" forName="parentText" refType="h" refFor="ch" refForName="childRect"/>
              <dgm:constr type="w" for="ch" forName="parentRect" refType="w" fact="0.923"/>
              <dgm:constr type="h" for="ch" forName="parentRect" refType="h" refFor="ch" refForName="parentText"/>
              <dgm:constr type="r" for="ch" forName="parentRect" refType="w"/>
              <dgm:constr type="t" for="ch" forName="parentRect" refType="t" refFor="ch" refForName="parentText"/>
              <dgm:constr type="w" for="ch" forName="adorn" refType="w" refFor="ch" refForName="parentRect" fact="0.35"/>
              <dgm:constr type="h" for="ch" forName="adorn" refType="w" refFor="ch" refForName="parentRect" fact="0.35"/>
              <dgm:constr type="b" for="ch" forName="adorn" refType="h"/>
              <dgm:constr type="l" for="ch" forName="adorn"/>
            </dgm:constrLst>
          </dgm:else>
        </dgm:choose>
        <dgm:ruleLst/>
        <dgm:layoutNode name="childRect" styleLbl="bgAcc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ound2SameRect" r:blip="">
            <dgm:adjLst>
              <dgm:adj idx="1" val="0.08"/>
            </dgm:adjLst>
          </dgm:shape>
          <dgm:presOf axis="des" ptType="node"/>
          <dgm:constrLst>
            <dgm:constr type="secFontSz" refType="primFontSz"/>
            <dgm:constr type="tMarg" refType="primFontSz" fact="0.3"/>
            <dgm:constr type="bMarg" refType="primFontSz" fact="0.1"/>
            <dgm:constr type="lMarg" refType="primFontSz" fact="0.1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Text">
          <dgm:varLst>
            <dgm:chMax val="0"/>
            <dgm:bulletEnabled val="1"/>
          </dgm:varLst>
          <dgm:choose name="Name6">
            <dgm:if name="Name7" func="var" arg="dir" op="equ" val="norm">
              <dgm:alg type="tx">
                <dgm:param type="parTxLTRAlign" val="l"/>
                <dgm:param type="parTxRTLAlign" val="l"/>
              </dgm:alg>
            </dgm:if>
            <dgm:else name="Name8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ect" r:blip="" zOrderOff="1" hideGeom="1">
            <dgm:adjLst/>
          </dgm:shape>
          <dgm:presOf axis="self" ptType="node"/>
          <dgm:constrLst>
            <dgm:constr type="tMarg"/>
            <dgm:constr type="bMarg"/>
            <dgm:constr type="lMarg" refType="primFontSz" fact="0.3"/>
            <dgm:constr type="rMarg" refType="primFontSz" fact="0.1"/>
          </dgm:constrLst>
          <dgm:ruleLst>
            <dgm:rule type="primFontSz" val="5" fact="NaN" max="NaN"/>
          </dgm:ruleLst>
        </dgm:layoutNode>
        <dgm:layoutNode name="parentRect" styleLbl="alignNode1">
          <dgm:alg type="sp"/>
          <dgm:shape xmlns:r="http://schemas.openxmlformats.org/officeDocument/2006/relationships" type="rect" r:blip="">
            <dgm:adjLst/>
          </dgm:shape>
          <dgm:presOf axis="self" ptType="node"/>
          <dgm:constrLst/>
          <dgm:ruleLst/>
        </dgm:layoutNode>
        <dgm:layoutNode name="adorn" styleLbl="fgAccFollowNod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w" val="1"/>
            <dgm:constr type="h" refType="w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2562634-284F-4694-BB5D-B266096CA01A}" type="datetimeFigureOut">
              <a:rPr lang="it-IT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it-IT" noProof="0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noProof="0" smtClean="0"/>
              <a:t>Fare clic per modificare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  <a:endParaRPr lang="it-IT" noProof="0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0A7B3B8C-189C-4369-98AD-9DC24F66AD45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FD4C9A37-BC3C-448A-A43B-F8EE67287A0F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it-IT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it-IT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it-IT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it-IT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8</a:t>
            </a:fld>
            <a:endParaRPr lang="it-IT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9</a:t>
            </a:fld>
            <a:endParaRPr lang="it-IT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10</a:t>
            </a:fld>
            <a:endParaRPr lang="it-IT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11</a:t>
            </a:fld>
            <a:endParaRPr lang="it-IT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12</a:t>
            </a:fld>
            <a:endParaRPr lang="it-IT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immagine diapositiva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Segnaposto note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it-IT" smtClean="0"/>
          </a:p>
        </p:txBody>
      </p:sp>
      <p:sp>
        <p:nvSpPr>
          <p:cNvPr id="7172" name="Segnaposto numero diapositiva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3E481966-30E8-4A9E-A63C-5E86BC8EBE46}" type="slidenum">
              <a:rPr lang="it-IT"/>
              <a:pPr fontAlgn="base">
                <a:spcBef>
                  <a:spcPct val="0"/>
                </a:spcBef>
                <a:spcAft>
                  <a:spcPct val="0"/>
                </a:spcAft>
              </a:pPr>
              <a:t>13</a:t>
            </a:fld>
            <a:endParaRPr lang="it-IT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Oval 9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0" y="2226503"/>
            <a:ext cx="5917679" cy="2550877"/>
          </a:xfrm>
        </p:spPr>
        <p:txBody>
          <a:bodyPr anchor="b"/>
          <a:lstStyle>
            <a:lvl1pPr>
              <a:defRPr sz="48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0" y="4777380"/>
            <a:ext cx="5917679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7498080" y="1828800"/>
            <a:ext cx="990599" cy="22865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6236208" y="3264408"/>
            <a:ext cx="3859795" cy="228660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1" name="Rectangle 10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5507101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970" y="927098"/>
            <a:ext cx="6343672" cy="709865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993E9-CEF0-47B7-AEA6-AFACC79966BA}" type="datetimeFigureOut">
              <a:rPr lang="en-US" dirty="0"/>
              <a:t>4/1/2020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/>
              <a:t>
              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fld id="{D57F1E4F-1CFF-5643-939E-217C01CDF565}" type="slidenum">
              <a:rPr lang="en-US" dirty="0"/>
              <a:pPr/>
              <a:t>‹N›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599091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6200000">
              <a:off x="3105027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/>
            <p:nvPr/>
          </p:nvSpPr>
          <p:spPr bwMode="gray">
            <a:xfrm rot="15687606">
              <a:off x="3320102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77534" y="2257588"/>
            <a:ext cx="3090672" cy="3020344"/>
          </a:xfrm>
        </p:spPr>
        <p:txBody>
          <a:bodyPr anchor="ctr"/>
          <a:lstStyle>
            <a:lvl1pPr algn="l">
              <a:defRPr sz="32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19261" y="2257588"/>
            <a:ext cx="3082516" cy="302034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451159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66440" y="2489200"/>
            <a:ext cx="3636980" cy="3530603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0581" y="2489203"/>
            <a:ext cx="3636980" cy="3530600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9057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9918" y="2489200"/>
            <a:ext cx="3633502" cy="75929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66440" y="3248490"/>
            <a:ext cx="3636980" cy="2771311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0581" y="2489200"/>
            <a:ext cx="3636979" cy="75663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0581" y="3245835"/>
            <a:ext cx="3636980" cy="2773967"/>
          </a:xfrm>
        </p:spPr>
        <p:txBody>
          <a:bodyPr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1908769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8386066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862344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548536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2" name="Freeform 5"/>
            <p:cNvSpPr/>
            <p:nvPr/>
          </p:nvSpPr>
          <p:spPr bwMode="gray">
            <a:xfrm rot="15687606">
              <a:off x="2769747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447800"/>
            <a:ext cx="2712590" cy="1495588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8927" y="1447800"/>
            <a:ext cx="3632850" cy="4572000"/>
          </a:xfrm>
        </p:spPr>
        <p:txBody>
          <a:bodyPr anchor="ctr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1" y="3086845"/>
            <a:ext cx="2712589" cy="2933701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034379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>
            <a:xfrm>
              <a:off x="5283673" y="402165"/>
              <a:ext cx="3465769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Freeform 11"/>
            <p:cNvSpPr/>
            <p:nvPr/>
          </p:nvSpPr>
          <p:spPr bwMode="gray">
            <a:xfrm rot="16200000">
              <a:off x="2852610" y="1765596"/>
              <a:ext cx="5995993" cy="3326809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/>
            <p:nvPr/>
          </p:nvSpPr>
          <p:spPr bwMode="gray">
            <a:xfrm rot="15687606">
              <a:off x="3074559" y="145837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1381390"/>
            <a:ext cx="2987089" cy="157480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722909" y="1320800"/>
            <a:ext cx="2791102" cy="42164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086100"/>
            <a:ext cx="2987089" cy="24511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3943552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Immagine panoramica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10204164">
              <a:off x="426788" y="456424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6" name="Rectangle 15"/>
            <p:cNvSpPr/>
            <p:nvPr/>
          </p:nvSpPr>
          <p:spPr>
            <a:xfrm>
              <a:off x="421503" y="402165"/>
              <a:ext cx="8327939" cy="3141135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 rot="10800000">
              <a:off x="485023" y="2670079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4961454"/>
            <a:ext cx="6422004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1" y="685800"/>
            <a:ext cx="6422004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866440" y="5528192"/>
            <a:ext cx="6422004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10" name="Rectangle 9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170031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olo e sotto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2780895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9" name="Rectangle 8"/>
            <p:cNvSpPr/>
            <p:nvPr/>
          </p:nvSpPr>
          <p:spPr>
            <a:xfrm>
              <a:off x="485023" y="4343399"/>
              <a:ext cx="8182128" cy="211243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10"/>
            <p:cNvSpPr/>
            <p:nvPr/>
          </p:nvSpPr>
          <p:spPr bwMode="gray">
            <a:xfrm>
              <a:off x="485023" y="2854646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9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2005" cy="1692720"/>
          </a:xfrm>
        </p:spPr>
        <p:txBody>
          <a:bodyPr/>
          <a:lstStyle>
            <a:lvl1pPr>
              <a:defRPr sz="36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3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3488023"/>
            <a:ext cx="6422005" cy="2536857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8" name="Rectangle 7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411965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zio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21010068">
              <a:off x="6359946" y="4309201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10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24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3" name="TextBox 22"/>
          <p:cNvSpPr txBox="1"/>
          <p:nvPr/>
        </p:nvSpPr>
        <p:spPr bwMode="gray">
          <a:xfrm>
            <a:off x="647430" y="651690"/>
            <a:ext cx="601591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 bwMode="gray">
          <a:xfrm>
            <a:off x="7069418" y="2900292"/>
            <a:ext cx="61906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80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8060" y="927099"/>
            <a:ext cx="6160385" cy="2882179"/>
          </a:xfrm>
        </p:spPr>
        <p:txBody>
          <a:bodyPr anchor="ctr"/>
          <a:lstStyle>
            <a:lvl1pPr>
              <a:defRPr sz="36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387278" y="3809278"/>
            <a:ext cx="5646143" cy="333113"/>
          </a:xfrm>
        </p:spPr>
        <p:txBody>
          <a:bodyPr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0" y="5000816"/>
            <a:ext cx="6343673" cy="1010619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55845261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Scheda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0" name="Rectangle 9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Oval 1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Freeform 5"/>
            <p:cNvSpPr/>
            <p:nvPr/>
          </p:nvSpPr>
          <p:spPr bwMode="gray">
            <a:xfrm rot="21010068">
              <a:off x="6359946" y="431124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7"/>
            <p:cNvSpPr/>
            <p:nvPr/>
          </p:nvSpPr>
          <p:spPr bwMode="gray">
            <a:xfrm>
              <a:off x="485023" y="4381500"/>
              <a:ext cx="8182128" cy="2130508"/>
            </a:xfrm>
            <a:custGeom>
              <a:avLst/>
              <a:gdLst/>
              <a:ahLst/>
              <a:cxnLst/>
              <a:rect l="l" t="t" r="r" b="b"/>
              <a:pathLst>
                <a:path w="10000" h="9621">
                  <a:moveTo>
                    <a:pt x="0" y="0"/>
                  </a:moveTo>
                  <a:lnTo>
                    <a:pt x="0" y="2411"/>
                  </a:lnTo>
                  <a:lnTo>
                    <a:pt x="0" y="9586"/>
                  </a:lnTo>
                  <a:lnTo>
                    <a:pt x="0" y="9621"/>
                  </a:lnTo>
                  <a:lnTo>
                    <a:pt x="10000" y="9585"/>
                  </a:lnTo>
                  <a:cubicBezTo>
                    <a:pt x="9997" y="8144"/>
                    <a:pt x="10003" y="9571"/>
                    <a:pt x="10000" y="9586"/>
                  </a:cubicBezTo>
                  <a:cubicBezTo>
                    <a:pt x="9997" y="7194"/>
                    <a:pt x="9993" y="4803"/>
                    <a:pt x="9990" y="2411"/>
                  </a:cubicBezTo>
                  <a:lnTo>
                    <a:pt x="9990" y="0"/>
                  </a:lnTo>
                  <a:lnTo>
                    <a:pt x="9990" y="0"/>
                  </a:lnTo>
                  <a:lnTo>
                    <a:pt x="9534" y="253"/>
                  </a:lnTo>
                  <a:lnTo>
                    <a:pt x="9084" y="477"/>
                  </a:lnTo>
                  <a:lnTo>
                    <a:pt x="8628" y="669"/>
                  </a:lnTo>
                  <a:lnTo>
                    <a:pt x="8177" y="847"/>
                  </a:lnTo>
                  <a:lnTo>
                    <a:pt x="7726" y="984"/>
                  </a:lnTo>
                  <a:lnTo>
                    <a:pt x="7279" y="1087"/>
                  </a:lnTo>
                  <a:lnTo>
                    <a:pt x="6832" y="1176"/>
                  </a:lnTo>
                  <a:lnTo>
                    <a:pt x="6393" y="1236"/>
                  </a:lnTo>
                  <a:lnTo>
                    <a:pt x="5962" y="1279"/>
                  </a:lnTo>
                  <a:lnTo>
                    <a:pt x="5534" y="1294"/>
                  </a:lnTo>
                  <a:lnTo>
                    <a:pt x="5120" y="1294"/>
                  </a:lnTo>
                  <a:lnTo>
                    <a:pt x="4709" y="1294"/>
                  </a:lnTo>
                  <a:lnTo>
                    <a:pt x="4311" y="1266"/>
                  </a:lnTo>
                  <a:lnTo>
                    <a:pt x="3923" y="1221"/>
                  </a:lnTo>
                  <a:lnTo>
                    <a:pt x="3548" y="1161"/>
                  </a:lnTo>
                  <a:lnTo>
                    <a:pt x="3187" y="1101"/>
                  </a:lnTo>
                  <a:lnTo>
                    <a:pt x="2840" y="1026"/>
                  </a:lnTo>
                  <a:lnTo>
                    <a:pt x="2505" y="954"/>
                  </a:lnTo>
                  <a:lnTo>
                    <a:pt x="2192" y="865"/>
                  </a:lnTo>
                  <a:lnTo>
                    <a:pt x="1889" y="775"/>
                  </a:lnTo>
                  <a:lnTo>
                    <a:pt x="1346" y="579"/>
                  </a:lnTo>
                  <a:lnTo>
                    <a:pt x="882" y="400"/>
                  </a:lnTo>
                  <a:lnTo>
                    <a:pt x="511" y="253"/>
                  </a:lnTo>
                  <a:lnTo>
                    <a:pt x="234" y="11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7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2057400"/>
            <a:ext cx="6422005" cy="20955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1" y="5024908"/>
            <a:ext cx="6422004" cy="994891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7" name="Rectangle 6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5437160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423593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2489200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5"/>
          </p:nvPr>
        </p:nvSpPr>
        <p:spPr>
          <a:xfrm>
            <a:off x="866440" y="3147164"/>
            <a:ext cx="2313432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05614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08471" y="3147164"/>
            <a:ext cx="2318918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2489200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60935" y="3147164"/>
            <a:ext cx="2316625" cy="2888366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3294530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592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onne immag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0" y="927100"/>
            <a:ext cx="6345260" cy="709864"/>
          </a:xfrm>
        </p:spPr>
        <p:txBody>
          <a:bodyPr/>
          <a:lstStyle>
            <a:lvl1pPr>
              <a:defRPr sz="3200"/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0" y="4179596"/>
            <a:ext cx="2313432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22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9055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8"/>
          </p:nvPr>
        </p:nvSpPr>
        <p:spPr>
          <a:xfrm>
            <a:off x="866439" y="4837558"/>
            <a:ext cx="2313432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11125" y="4179595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8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553189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11125" y="484820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58642" y="4179596"/>
            <a:ext cx="2318918" cy="657962"/>
          </a:xfrm>
        </p:spPr>
        <p:txBody>
          <a:bodyPr anchor="b">
            <a:noAutofit/>
          </a:bodyPr>
          <a:lstStyle>
            <a:lvl1pPr marL="0" indent="0">
              <a:buNone/>
              <a:defRPr sz="20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sp>
        <p:nvSpPr>
          <p:cNvPr id="39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108641" y="2489200"/>
            <a:ext cx="2015144" cy="1447342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58642" y="4837558"/>
            <a:ext cx="2318918" cy="1187321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Modifica gli stili del testo dello schema</a:t>
            </a:r>
          </a:p>
        </p:txBody>
      </p:sp>
      <p:cxnSp>
        <p:nvCxnSpPr>
          <p:cNvPr id="40" name="Straight Connector 39"/>
          <p:cNvCxnSpPr/>
          <p:nvPr/>
        </p:nvCxnSpPr>
        <p:spPr>
          <a:xfrm>
            <a:off x="3290019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5849521" y="2489201"/>
            <a:ext cx="0" cy="3546328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26566025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621301" y="6387910"/>
            <a:ext cx="990599" cy="228659"/>
          </a:xfrm>
        </p:spPr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16133" y="6387910"/>
            <a:ext cx="3859795" cy="228660"/>
          </a:xfrm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9447795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88" y="0"/>
            <a:ext cx="9120420" cy="6860798"/>
            <a:chOff x="-1588" y="0"/>
            <a:chExt cx="9120420" cy="6860798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2" name="Oval 1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4966650">
              <a:off x="4673046" y="5107506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</p:grpSp>
      <p:sp>
        <p:nvSpPr>
          <p:cNvPr id="17" name="Rectangle 16"/>
          <p:cNvSpPr/>
          <p:nvPr/>
        </p:nvSpPr>
        <p:spPr>
          <a:xfrm>
            <a:off x="414867" y="402165"/>
            <a:ext cx="4610565" cy="605367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0" name="Freeform 9"/>
          <p:cNvSpPr/>
          <p:nvPr/>
        </p:nvSpPr>
        <p:spPr bwMode="gray">
          <a:xfrm rot="5400000">
            <a:off x="1299309" y="1765596"/>
            <a:ext cx="5995993" cy="3326809"/>
          </a:xfrm>
          <a:custGeom>
            <a:avLst/>
            <a:gdLst/>
            <a:ahLst/>
            <a:cxnLst/>
            <a:rect l="0" t="0" r="r" b="b"/>
            <a:pathLst>
              <a:path w="4960" h="2752">
                <a:moveTo>
                  <a:pt x="0" y="0"/>
                </a:moveTo>
                <a:lnTo>
                  <a:pt x="0" y="324"/>
                </a:lnTo>
                <a:lnTo>
                  <a:pt x="0" y="1992"/>
                </a:lnTo>
                <a:lnTo>
                  <a:pt x="0" y="2752"/>
                </a:lnTo>
                <a:lnTo>
                  <a:pt x="4960" y="2752"/>
                </a:lnTo>
                <a:lnTo>
                  <a:pt x="4960" y="1992"/>
                </a:lnTo>
                <a:lnTo>
                  <a:pt x="4960" y="324"/>
                </a:lnTo>
                <a:lnTo>
                  <a:pt x="4960" y="0"/>
                </a:lnTo>
                <a:lnTo>
                  <a:pt x="4960" y="0"/>
                </a:lnTo>
                <a:lnTo>
                  <a:pt x="4734" y="34"/>
                </a:lnTo>
                <a:lnTo>
                  <a:pt x="4510" y="64"/>
                </a:lnTo>
                <a:lnTo>
                  <a:pt x="4284" y="90"/>
                </a:lnTo>
                <a:lnTo>
                  <a:pt x="4060" y="114"/>
                </a:lnTo>
                <a:lnTo>
                  <a:pt x="3836" y="132"/>
                </a:lnTo>
                <a:lnTo>
                  <a:pt x="3614" y="146"/>
                </a:lnTo>
                <a:lnTo>
                  <a:pt x="3392" y="158"/>
                </a:lnTo>
                <a:lnTo>
                  <a:pt x="3174" y="166"/>
                </a:lnTo>
                <a:lnTo>
                  <a:pt x="2960" y="172"/>
                </a:lnTo>
                <a:lnTo>
                  <a:pt x="2748" y="174"/>
                </a:lnTo>
                <a:lnTo>
                  <a:pt x="2542" y="174"/>
                </a:lnTo>
                <a:lnTo>
                  <a:pt x="2338" y="174"/>
                </a:lnTo>
                <a:lnTo>
                  <a:pt x="2140" y="170"/>
                </a:lnTo>
                <a:lnTo>
                  <a:pt x="1948" y="164"/>
                </a:lnTo>
                <a:lnTo>
                  <a:pt x="1762" y="156"/>
                </a:lnTo>
                <a:lnTo>
                  <a:pt x="1582" y="148"/>
                </a:lnTo>
                <a:lnTo>
                  <a:pt x="1410" y="138"/>
                </a:lnTo>
                <a:lnTo>
                  <a:pt x="1244" y="128"/>
                </a:lnTo>
                <a:lnTo>
                  <a:pt x="1088" y="116"/>
                </a:lnTo>
                <a:lnTo>
                  <a:pt x="938" y="104"/>
                </a:lnTo>
                <a:lnTo>
                  <a:pt x="668" y="78"/>
                </a:lnTo>
                <a:lnTo>
                  <a:pt x="438" y="54"/>
                </a:lnTo>
                <a:lnTo>
                  <a:pt x="254" y="34"/>
                </a:lnTo>
                <a:lnTo>
                  <a:pt x="116" y="16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</p:sp>
      <p:sp>
        <p:nvSpPr>
          <p:cNvPr id="18" name="Freeform 5"/>
          <p:cNvSpPr>
            <a:spLocks noEditPoints="1"/>
          </p:cNvSpPr>
          <p:nvPr/>
        </p:nvSpPr>
        <p:spPr bwMode="gray">
          <a:xfrm>
            <a:off x="0" y="0"/>
            <a:ext cx="9144000" cy="6858000"/>
          </a:xfrm>
          <a:custGeom>
            <a:avLst/>
            <a:gdLst/>
            <a:ahLst/>
            <a:cxnLst/>
            <a:rect l="0" t="0" r="r" b="b"/>
            <a:pathLst>
              <a:path w="5760" h="4320">
                <a:moveTo>
                  <a:pt x="0" y="0"/>
                </a:moveTo>
                <a:lnTo>
                  <a:pt x="0" y="4320"/>
                </a:lnTo>
                <a:lnTo>
                  <a:pt x="5760" y="4320"/>
                </a:lnTo>
                <a:lnTo>
                  <a:pt x="5760" y="0"/>
                </a:lnTo>
                <a:lnTo>
                  <a:pt x="0" y="0"/>
                </a:lnTo>
                <a:close/>
                <a:moveTo>
                  <a:pt x="5444" y="4004"/>
                </a:moveTo>
                <a:lnTo>
                  <a:pt x="324" y="4004"/>
                </a:lnTo>
                <a:lnTo>
                  <a:pt x="324" y="324"/>
                </a:lnTo>
                <a:lnTo>
                  <a:pt x="5444" y="324"/>
                </a:lnTo>
                <a:lnTo>
                  <a:pt x="5444" y="40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174928" y="1447799"/>
            <a:ext cx="1113516" cy="4572001"/>
          </a:xfrm>
        </p:spPr>
        <p:txBody>
          <a:bodyPr vert="eaVert" anchor="ctr" anchorCtr="0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66738" y="1447799"/>
            <a:ext cx="4416936" cy="4572001"/>
          </a:xfrm>
        </p:spPr>
        <p:txBody>
          <a:bodyPr vert="eaVert"/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8546" y="6365498"/>
            <a:ext cx="3859795" cy="228660"/>
          </a:xfrm>
        </p:spPr>
        <p:txBody>
          <a:bodyPr/>
          <a:lstStyle/>
          <a:p>
            <a:pPr>
              <a:defRPr/>
            </a:pPr>
            <a:endParaRPr lang="it-IT"/>
          </a:p>
        </p:txBody>
      </p:sp>
      <p:sp>
        <p:nvSpPr>
          <p:cNvPr id="9" name="Rectangle 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678616" y="295730"/>
            <a:ext cx="791308" cy="767687"/>
          </a:xfrm>
          <a:prstGeom prst="rect">
            <a:avLst/>
          </a:prstGeom>
        </p:spPr>
        <p:txBody>
          <a:bodyPr/>
          <a:lstStyle>
            <a:lvl1pPr algn="ctr">
              <a:defRPr sz="2800"/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50977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B488CB-3D73-468F-82E5-42752758146A}" type="datetimeFigureOut">
              <a:rPr lang="it-IT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1A4694-6D44-46E0-ACD0-5795BC3B74BD}" type="slidenum">
              <a:rPr lang="it-IT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58122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Layout personalizza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2214546" y="142860"/>
            <a:ext cx="6472254" cy="1143000"/>
          </a:xfrm>
        </p:spPr>
        <p:txBody>
          <a:bodyPr/>
          <a:lstStyle/>
          <a:p>
            <a:r>
              <a:rPr lang="it-IT" dirty="0" smtClean="0"/>
              <a:t>Fare clic per modificare lo stile del titolo</a:t>
            </a:r>
            <a:endParaRPr lang="it-IT" dirty="0"/>
          </a:p>
        </p:txBody>
      </p:sp>
      <p:sp>
        <p:nvSpPr>
          <p:cNvPr id="3" name="Segnaposto piè di pagina 3"/>
          <p:cNvSpPr>
            <a:spLocks noGrp="1"/>
          </p:cNvSpPr>
          <p:nvPr>
            <p:ph type="ftr" sz="quarter" idx="10"/>
          </p:nvPr>
        </p:nvSpPr>
        <p:spPr>
          <a:xfrm>
            <a:off x="357188" y="1785938"/>
            <a:ext cx="8572500" cy="4572000"/>
          </a:xfrm>
        </p:spPr>
        <p:txBody>
          <a:bodyPr/>
          <a:lstStyle>
            <a:lvl1pPr>
              <a:defRPr sz="5000" dirty="0" smtClean="0">
                <a:solidFill>
                  <a:schemeClr val="tx1"/>
                </a:solidFill>
                <a:latin typeface="+mj-lt"/>
                <a:cs typeface="Times New Roman" pitchFamily="18" charset="0"/>
              </a:defRPr>
            </a:lvl1pPr>
          </a:lstStyle>
          <a:p>
            <a:pPr>
              <a:defRPr/>
            </a:pPr>
            <a:r>
              <a:rPr lang="it-IT"/>
              <a:t>Contenuto Slide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-1588" y="0"/>
            <a:ext cx="9145588" cy="6860798"/>
            <a:chOff x="-1588" y="0"/>
            <a:chExt cx="9145588" cy="6860798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9118832" cy="6858000"/>
            </a:xfrm>
            <a:prstGeom prst="rect">
              <a:avLst/>
            </a:prstGeom>
            <a:blipFill>
              <a:blip r:embed="rId21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rcRect/>
              <a:stretch>
                <a:fillRect l="-16713" r="-16989"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629943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5689832" y="0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6299432" y="5870198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-1588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Freeform 5"/>
            <p:cNvSpPr/>
            <p:nvPr/>
          </p:nvSpPr>
          <p:spPr bwMode="gray">
            <a:xfrm rot="21010068">
              <a:off x="6359946" y="1790293"/>
              <a:ext cx="2377690" cy="317748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25" name="Freeform 24"/>
            <p:cNvSpPr/>
            <p:nvPr/>
          </p:nvSpPr>
          <p:spPr bwMode="gray">
            <a:xfrm>
              <a:off x="485023" y="1856450"/>
              <a:ext cx="8173954" cy="4535226"/>
            </a:xfrm>
            <a:custGeom>
              <a:avLst/>
              <a:gdLst/>
              <a:ahLst/>
              <a:cxnLst/>
              <a:rect l="0" t="0" r="r" b="b"/>
              <a:pathLst>
                <a:path w="4960" h="2752">
                  <a:moveTo>
                    <a:pt x="0" y="0"/>
                  </a:moveTo>
                  <a:lnTo>
                    <a:pt x="0" y="324"/>
                  </a:lnTo>
                  <a:lnTo>
                    <a:pt x="0" y="1992"/>
                  </a:lnTo>
                  <a:lnTo>
                    <a:pt x="0" y="2752"/>
                  </a:lnTo>
                  <a:lnTo>
                    <a:pt x="4960" y="2752"/>
                  </a:lnTo>
                  <a:lnTo>
                    <a:pt x="4960" y="1992"/>
                  </a:lnTo>
                  <a:lnTo>
                    <a:pt x="4960" y="324"/>
                  </a:lnTo>
                  <a:lnTo>
                    <a:pt x="4960" y="0"/>
                  </a:lnTo>
                  <a:lnTo>
                    <a:pt x="4960" y="0"/>
                  </a:lnTo>
                  <a:lnTo>
                    <a:pt x="4734" y="34"/>
                  </a:lnTo>
                  <a:lnTo>
                    <a:pt x="4510" y="64"/>
                  </a:lnTo>
                  <a:lnTo>
                    <a:pt x="4284" y="90"/>
                  </a:lnTo>
                  <a:lnTo>
                    <a:pt x="4060" y="114"/>
                  </a:lnTo>
                  <a:lnTo>
                    <a:pt x="3836" y="132"/>
                  </a:lnTo>
                  <a:lnTo>
                    <a:pt x="3614" y="146"/>
                  </a:lnTo>
                  <a:lnTo>
                    <a:pt x="3392" y="158"/>
                  </a:lnTo>
                  <a:lnTo>
                    <a:pt x="3174" y="166"/>
                  </a:lnTo>
                  <a:lnTo>
                    <a:pt x="2960" y="172"/>
                  </a:lnTo>
                  <a:lnTo>
                    <a:pt x="2748" y="174"/>
                  </a:lnTo>
                  <a:lnTo>
                    <a:pt x="2542" y="174"/>
                  </a:lnTo>
                  <a:lnTo>
                    <a:pt x="2338" y="174"/>
                  </a:lnTo>
                  <a:lnTo>
                    <a:pt x="2140" y="170"/>
                  </a:lnTo>
                  <a:lnTo>
                    <a:pt x="1948" y="164"/>
                  </a:lnTo>
                  <a:lnTo>
                    <a:pt x="1762" y="156"/>
                  </a:lnTo>
                  <a:lnTo>
                    <a:pt x="1582" y="148"/>
                  </a:lnTo>
                  <a:lnTo>
                    <a:pt x="1410" y="138"/>
                  </a:lnTo>
                  <a:lnTo>
                    <a:pt x="1244" y="128"/>
                  </a:lnTo>
                  <a:lnTo>
                    <a:pt x="1088" y="116"/>
                  </a:lnTo>
                  <a:lnTo>
                    <a:pt x="938" y="104"/>
                  </a:lnTo>
                  <a:lnTo>
                    <a:pt x="668" y="78"/>
                  </a:lnTo>
                  <a:lnTo>
                    <a:pt x="438" y="54"/>
                  </a:lnTo>
                  <a:lnTo>
                    <a:pt x="254" y="34"/>
                  </a:lnTo>
                  <a:lnTo>
                    <a:pt x="116" y="1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0"/>
              <a:ext cx="9144000" cy="6858000"/>
            </a:xfrm>
            <a:custGeom>
              <a:avLst/>
              <a:gdLst/>
              <a:ahLst/>
              <a:cxnLst/>
              <a:rect l="0" t="0" r="r" b="b"/>
              <a:pathLst>
                <a:path w="5760" h="4320">
                  <a:moveTo>
                    <a:pt x="0" y="0"/>
                  </a:moveTo>
                  <a:lnTo>
                    <a:pt x="0" y="4320"/>
                  </a:lnTo>
                  <a:lnTo>
                    <a:pt x="5760" y="4320"/>
                  </a:lnTo>
                  <a:lnTo>
                    <a:pt x="5760" y="0"/>
                  </a:lnTo>
                  <a:lnTo>
                    <a:pt x="0" y="0"/>
                  </a:lnTo>
                  <a:close/>
                  <a:moveTo>
                    <a:pt x="5444" y="4004"/>
                  </a:moveTo>
                  <a:lnTo>
                    <a:pt x="324" y="4004"/>
                  </a:lnTo>
                  <a:lnTo>
                    <a:pt x="324" y="324"/>
                  </a:lnTo>
                  <a:lnTo>
                    <a:pt x="5444" y="324"/>
                  </a:lnTo>
                  <a:lnTo>
                    <a:pt x="5444" y="400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866440" y="927099"/>
            <a:ext cx="6345260" cy="70986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4382" y="2489200"/>
            <a:ext cx="6345260" cy="353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Modifica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74443" y="6365498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CEC7414B-4B8A-497F-8D61-7A9B0E608184}" type="datetimeFigureOut">
              <a:rPr lang="it-IT" smtClean="0"/>
              <a:pPr>
                <a:defRPr/>
              </a:pPr>
              <a:t>01/04/2020</a:t>
            </a:fld>
            <a:endParaRPr lang="it-IT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0843" y="6365497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 b="1" i="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26" name="Rectangle 25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7678616" y="295730"/>
            <a:ext cx="791308" cy="767687"/>
          </a:xfrm>
          <a:prstGeom prst="rect">
            <a:avLst/>
          </a:prstGeom>
        </p:spPr>
        <p:txBody>
          <a:bodyPr anchor="b"/>
          <a:lstStyle>
            <a:lvl1pPr algn="ctr">
              <a:defRPr sz="280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443BE4CF-B4D7-40E8-86B9-E54F67F42118}" type="slidenum">
              <a:rPr lang="it-IT" smtClean="0"/>
              <a:pPr>
                <a:defRPr/>
              </a:pPr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554973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  <p:sldLayoutId id="2147483670" r:id="rId12"/>
    <p:sldLayoutId id="2147483671" r:id="rId13"/>
    <p:sldLayoutId id="2147483672" r:id="rId14"/>
    <p:sldLayoutId id="2147483673" r:id="rId15"/>
    <p:sldLayoutId id="2147483674" r:id="rId16"/>
    <p:sldLayoutId id="2147483675" r:id="rId17"/>
    <p:sldLayoutId id="2147483676" r:id="rId18"/>
    <p:sldLayoutId id="2147483656" r:id="rId19"/>
  </p:sldLayoutIdLst>
  <p:txStyles>
    <p:titleStyle>
      <a:lvl1pPr algn="l" defTabSz="457200" rtl="0" eaLnBrk="1" latinLnBrk="0" hangingPunct="1">
        <a:spcBef>
          <a:spcPct val="0"/>
        </a:spcBef>
        <a:buNone/>
        <a:defRPr sz="3200" b="0" i="0" kern="120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685800" indent="-283464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96012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23444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50876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8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0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5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4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3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wmf"/><Relationship Id="rId5" Type="http://schemas.openxmlformats.org/officeDocument/2006/relationships/image" Target="../media/image7.wmf"/><Relationship Id="rId4" Type="http://schemas.openxmlformats.org/officeDocument/2006/relationships/image" Target="../media/image6.w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9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Relationship Id="rId9" Type="http://schemas.openxmlformats.org/officeDocument/2006/relationships/image" Target="../media/image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jpeg"/><Relationship Id="rId4" Type="http://schemas.openxmlformats.org/officeDocument/2006/relationships/image" Target="../media/image2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gif"/><Relationship Id="rId4" Type="http://schemas.openxmlformats.org/officeDocument/2006/relationships/image" Target="../media/image2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2.jpeg"/><Relationship Id="rId7" Type="http://schemas.openxmlformats.org/officeDocument/2006/relationships/diagramQuickStyle" Target="../diagrams/quickStyle4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18.png"/><Relationship Id="rId9" Type="http://schemas.microsoft.com/office/2007/relationships/diagramDrawing" Target="../diagrams/drawin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1"/>
          <p:cNvSpPr>
            <a:spLocks noGrp="1"/>
          </p:cNvSpPr>
          <p:nvPr>
            <p:ph type="ctrTitle" idx="4294967295"/>
          </p:nvPr>
        </p:nvSpPr>
        <p:spPr>
          <a:xfrm>
            <a:off x="2786063" y="333375"/>
            <a:ext cx="6357937" cy="4881563"/>
          </a:xfrm>
          <a:solidFill>
            <a:schemeClr val="accent4">
              <a:lumMod val="75000"/>
            </a:schemeClr>
          </a:solidFill>
        </p:spPr>
        <p:txBody>
          <a:bodyPr/>
          <a:lstStyle/>
          <a:p>
            <a:r>
              <a:rPr lang="it-IT" dirty="0" smtClean="0"/>
              <a:t>Lezione III</a:t>
            </a:r>
            <a:br>
              <a:rPr lang="it-IT" dirty="0" smtClean="0"/>
            </a:br>
            <a:r>
              <a:rPr lang="it-IT" b="1" i="1" dirty="0" smtClean="0"/>
              <a:t>L’informazione</a:t>
            </a:r>
            <a:endParaRPr lang="it-IT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sp>
        <p:nvSpPr>
          <p:cNvPr id="5" name="Rettangolo 4"/>
          <p:cNvSpPr/>
          <p:nvPr/>
        </p:nvSpPr>
        <p:spPr>
          <a:xfrm>
            <a:off x="428596" y="3000372"/>
            <a:ext cx="928694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Freccia a destra 5"/>
          <p:cNvSpPr/>
          <p:nvPr/>
        </p:nvSpPr>
        <p:spPr>
          <a:xfrm>
            <a:off x="1714480" y="3000372"/>
            <a:ext cx="214314" cy="50006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Rettangolo 6"/>
          <p:cNvSpPr/>
          <p:nvPr/>
        </p:nvSpPr>
        <p:spPr>
          <a:xfrm>
            <a:off x="2214546" y="3000372"/>
            <a:ext cx="928694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8" name="Rettangolo 7"/>
          <p:cNvSpPr/>
          <p:nvPr/>
        </p:nvSpPr>
        <p:spPr>
          <a:xfrm>
            <a:off x="7500958" y="3000372"/>
            <a:ext cx="928694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9" name="Rettangolo 8"/>
          <p:cNvSpPr/>
          <p:nvPr/>
        </p:nvSpPr>
        <p:spPr>
          <a:xfrm>
            <a:off x="5572132" y="3000372"/>
            <a:ext cx="928694" cy="500066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0" name="Rettangolo 9"/>
          <p:cNvSpPr/>
          <p:nvPr/>
        </p:nvSpPr>
        <p:spPr>
          <a:xfrm>
            <a:off x="3929058" y="3357562"/>
            <a:ext cx="928694" cy="214314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1" name="Freccia a destra 10"/>
          <p:cNvSpPr/>
          <p:nvPr/>
        </p:nvSpPr>
        <p:spPr>
          <a:xfrm>
            <a:off x="3428992" y="3000372"/>
            <a:ext cx="214314" cy="50006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2" name="Freccia a destra 11"/>
          <p:cNvSpPr/>
          <p:nvPr/>
        </p:nvSpPr>
        <p:spPr>
          <a:xfrm>
            <a:off x="5143504" y="3071810"/>
            <a:ext cx="214314" cy="50006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3" name="Freccia a destra 12"/>
          <p:cNvSpPr/>
          <p:nvPr/>
        </p:nvSpPr>
        <p:spPr>
          <a:xfrm>
            <a:off x="6858016" y="3000372"/>
            <a:ext cx="214314" cy="50006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4" name="Freccia in su 13"/>
          <p:cNvSpPr/>
          <p:nvPr/>
        </p:nvSpPr>
        <p:spPr>
          <a:xfrm>
            <a:off x="4143372" y="3929066"/>
            <a:ext cx="484632" cy="285752"/>
          </a:xfrm>
          <a:prstGeom prst="up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15" name="CasellaDiTesto 14"/>
          <p:cNvSpPr txBox="1"/>
          <p:nvPr/>
        </p:nvSpPr>
        <p:spPr>
          <a:xfrm>
            <a:off x="1214414" y="3714752"/>
            <a:ext cx="1357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Messaggio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16" name="CasellaDiTesto 15"/>
          <p:cNvSpPr txBox="1"/>
          <p:nvPr/>
        </p:nvSpPr>
        <p:spPr>
          <a:xfrm>
            <a:off x="6500826" y="3714752"/>
            <a:ext cx="135732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Messaggio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17" name="CasellaDiTesto 16"/>
          <p:cNvSpPr txBox="1"/>
          <p:nvPr/>
        </p:nvSpPr>
        <p:spPr>
          <a:xfrm>
            <a:off x="3143240" y="3643314"/>
            <a:ext cx="114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Segnale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18" name="CasellaDiTesto 17"/>
          <p:cNvSpPr txBox="1"/>
          <p:nvPr/>
        </p:nvSpPr>
        <p:spPr>
          <a:xfrm>
            <a:off x="4786314" y="3643314"/>
            <a:ext cx="114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Segnale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19" name="CasellaDiTesto 18"/>
          <p:cNvSpPr txBox="1"/>
          <p:nvPr/>
        </p:nvSpPr>
        <p:spPr>
          <a:xfrm>
            <a:off x="4000496" y="4429132"/>
            <a:ext cx="107157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Rumore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20" name="CasellaDiTesto 19"/>
          <p:cNvSpPr txBox="1"/>
          <p:nvPr/>
        </p:nvSpPr>
        <p:spPr>
          <a:xfrm>
            <a:off x="357158" y="2571744"/>
            <a:ext cx="11430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Fonte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21" name="CasellaDiTesto 20"/>
          <p:cNvSpPr txBox="1"/>
          <p:nvPr/>
        </p:nvSpPr>
        <p:spPr>
          <a:xfrm>
            <a:off x="285720" y="5357827"/>
            <a:ext cx="8715436" cy="1200329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“Il problema fondamentale della comunicazione consiste nel riprodurre in un punto, esattamente o approssimativamente, un messaggio selezionato in un altro punto”</a:t>
            </a:r>
          </a:p>
          <a:p>
            <a:r>
              <a:rPr lang="en-US" dirty="0" smtClean="0">
                <a:solidFill>
                  <a:schemeClr val="accent2"/>
                </a:solidFill>
                <a:latin typeface="Garamond" pitchFamily="18" charset="0"/>
              </a:rPr>
              <a:t>C. Shannon, A Mathematical Theory of</a:t>
            </a:r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 </a:t>
            </a:r>
            <a:r>
              <a:rPr lang="it-IT" dirty="0" err="1" smtClean="0">
                <a:solidFill>
                  <a:schemeClr val="accent2"/>
                </a:solidFill>
                <a:latin typeface="Garamond" pitchFamily="18" charset="0"/>
              </a:rPr>
              <a:t>Communication</a:t>
            </a:r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, 1948</a:t>
            </a:r>
          </a:p>
          <a:p>
            <a:endParaRPr lang="it-IT" dirty="0"/>
          </a:p>
        </p:txBody>
      </p:sp>
      <p:sp>
        <p:nvSpPr>
          <p:cNvPr id="22" name="CasellaDiTesto 21"/>
          <p:cNvSpPr txBox="1"/>
          <p:nvPr/>
        </p:nvSpPr>
        <p:spPr>
          <a:xfrm>
            <a:off x="2143108" y="2643182"/>
            <a:ext cx="164307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Codificatore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23" name="CasellaDiTesto 22"/>
          <p:cNvSpPr txBox="1"/>
          <p:nvPr/>
        </p:nvSpPr>
        <p:spPr>
          <a:xfrm>
            <a:off x="5500694" y="2643182"/>
            <a:ext cx="17145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Decodificatore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24" name="CasellaDiTesto 23"/>
          <p:cNvSpPr txBox="1"/>
          <p:nvPr/>
        </p:nvSpPr>
        <p:spPr>
          <a:xfrm>
            <a:off x="7358082" y="2643182"/>
            <a:ext cx="14287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600" dirty="0" smtClean="0">
                <a:latin typeface="Garamond" pitchFamily="18" charset="0"/>
              </a:rPr>
              <a:t>Destinatario</a:t>
            </a:r>
            <a:endParaRPr lang="it-IT" sz="1600" dirty="0">
              <a:latin typeface="Garamond" pitchFamily="18" charset="0"/>
            </a:endParaRPr>
          </a:p>
        </p:txBody>
      </p:sp>
      <p:sp>
        <p:nvSpPr>
          <p:cNvPr id="25" name="CasellaDiTesto 24"/>
          <p:cNvSpPr txBox="1"/>
          <p:nvPr/>
        </p:nvSpPr>
        <p:spPr>
          <a:xfrm>
            <a:off x="357158" y="1715117"/>
            <a:ext cx="8286808" cy="475655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Modello </a:t>
            </a:r>
            <a:r>
              <a:rPr lang="it-IT" sz="2800" b="1" cap="small" dirty="0" err="1" smtClean="0">
                <a:solidFill>
                  <a:schemeClr val="accent2"/>
                </a:solidFill>
                <a:latin typeface="Garamond" pitchFamily="18" charset="0"/>
              </a:rPr>
              <a:t>Shannon</a:t>
            </a:r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 </a:t>
            </a:r>
            <a:r>
              <a:rPr lang="it-IT" sz="2800" b="1" cap="small" dirty="0" err="1" smtClean="0">
                <a:solidFill>
                  <a:schemeClr val="accent2"/>
                </a:solidFill>
                <a:latin typeface="Garamond" pitchFamily="18" charset="0"/>
              </a:rPr>
              <a:t>Weaver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36" name="Freccia a sinistra 35"/>
          <p:cNvSpPr/>
          <p:nvPr/>
        </p:nvSpPr>
        <p:spPr>
          <a:xfrm>
            <a:off x="714348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39" name="CasellaDiTesto 38"/>
          <p:cNvSpPr txBox="1"/>
          <p:nvPr/>
        </p:nvSpPr>
        <p:spPr>
          <a:xfrm>
            <a:off x="4000496" y="2357430"/>
            <a:ext cx="84125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1400" dirty="0" smtClean="0">
                <a:latin typeface="Garamond" pitchFamily="18" charset="0"/>
              </a:rPr>
              <a:t>Feedback</a:t>
            </a:r>
            <a:endParaRPr lang="it-IT" sz="1400" dirty="0">
              <a:latin typeface="Garamond" pitchFamily="18" charset="0"/>
            </a:endParaRPr>
          </a:p>
        </p:txBody>
      </p:sp>
      <p:sp>
        <p:nvSpPr>
          <p:cNvPr id="41" name="Freccia a sinistra 40"/>
          <p:cNvSpPr/>
          <p:nvPr/>
        </p:nvSpPr>
        <p:spPr>
          <a:xfrm>
            <a:off x="1643042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2" name="Freccia a sinistra 41"/>
          <p:cNvSpPr/>
          <p:nvPr/>
        </p:nvSpPr>
        <p:spPr>
          <a:xfrm>
            <a:off x="2571736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3" name="Freccia a sinistra 42"/>
          <p:cNvSpPr/>
          <p:nvPr/>
        </p:nvSpPr>
        <p:spPr>
          <a:xfrm>
            <a:off x="3428992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4" name="Freccia a sinistra 43"/>
          <p:cNvSpPr/>
          <p:nvPr/>
        </p:nvSpPr>
        <p:spPr>
          <a:xfrm>
            <a:off x="5072066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5" name="Freccia a sinistra 44"/>
          <p:cNvSpPr/>
          <p:nvPr/>
        </p:nvSpPr>
        <p:spPr>
          <a:xfrm>
            <a:off x="5929322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6" name="Freccia a sinistra 45"/>
          <p:cNvSpPr/>
          <p:nvPr/>
        </p:nvSpPr>
        <p:spPr>
          <a:xfrm>
            <a:off x="6858016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7" name="Freccia a sinistra 46"/>
          <p:cNvSpPr/>
          <p:nvPr/>
        </p:nvSpPr>
        <p:spPr>
          <a:xfrm>
            <a:off x="7786710" y="2357430"/>
            <a:ext cx="285752" cy="214314"/>
          </a:xfrm>
          <a:prstGeom prst="leftArrow">
            <a:avLst/>
          </a:prstGeom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1143000" y="1699022"/>
            <a:ext cx="7145383" cy="245711"/>
          </a:xfrm>
        </p:spPr>
        <p:txBody>
          <a:bodyPr>
            <a:normAutofit fontScale="90000"/>
          </a:bodyPr>
          <a:lstStyle/>
          <a:p>
            <a:r>
              <a:rPr lang="it-IT" sz="1500" b="1" dirty="0">
                <a:solidFill>
                  <a:srgbClr val="FF0000"/>
                </a:solidFill>
              </a:rPr>
              <a:t>Elementi di sintesi</a:t>
            </a:r>
            <a:endParaRPr lang="it-IT" sz="1500" b="1" dirty="0">
              <a:solidFill>
                <a:srgbClr val="FF0000"/>
              </a:solidFill>
            </a:endParaRP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866440" y="2924944"/>
            <a:ext cx="5917679" cy="2713856"/>
          </a:xfrm>
        </p:spPr>
        <p:txBody>
          <a:bodyPr>
            <a:normAutofit/>
          </a:bodyPr>
          <a:lstStyle/>
          <a:p>
            <a:r>
              <a:rPr lang="it-IT" b="1" dirty="0" smtClean="0"/>
              <a:t>Il modello </a:t>
            </a:r>
            <a:r>
              <a:rPr lang="it-IT" b="1" dirty="0" err="1" smtClean="0"/>
              <a:t>Shannon</a:t>
            </a:r>
            <a:r>
              <a:rPr lang="it-IT" b="1" dirty="0" smtClean="0"/>
              <a:t> </a:t>
            </a:r>
            <a:r>
              <a:rPr lang="it-IT" b="1" dirty="0" err="1" smtClean="0"/>
              <a:t>Weaver</a:t>
            </a:r>
            <a:endParaRPr lang="it-IT" b="1" dirty="0" smtClean="0"/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it-IT" dirty="0"/>
              <a:t>n</a:t>
            </a:r>
            <a:r>
              <a:rPr lang="it-IT" dirty="0" smtClean="0"/>
              <a:t>eutralizza l’</a:t>
            </a:r>
            <a:r>
              <a:rPr lang="it-IT" i="1" dirty="0" smtClean="0"/>
              <a:t>evento</a:t>
            </a:r>
            <a:endParaRPr lang="it-IT" dirty="0" smtClean="0"/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it-IT" dirty="0"/>
              <a:t>a</a:t>
            </a:r>
            <a:r>
              <a:rPr lang="it-IT" dirty="0" smtClean="0"/>
              <a:t>strae dal contenuto</a:t>
            </a:r>
          </a:p>
          <a:p>
            <a:pPr marL="257175" indent="-257175">
              <a:buFont typeface="Arial" panose="020B0604020202020204" pitchFamily="34" charset="0"/>
              <a:buChar char="•"/>
            </a:pPr>
            <a:r>
              <a:rPr lang="it-IT" dirty="0"/>
              <a:t>s</a:t>
            </a:r>
            <a:r>
              <a:rPr lang="it-IT" dirty="0" smtClean="0"/>
              <a:t>epara un </a:t>
            </a:r>
            <a:r>
              <a:rPr lang="it-IT" i="1" dirty="0" smtClean="0"/>
              <a:t>interno </a:t>
            </a:r>
            <a:r>
              <a:rPr lang="it-IT" dirty="0" smtClean="0"/>
              <a:t>da un </a:t>
            </a:r>
            <a:r>
              <a:rPr lang="it-IT" i="1" dirty="0" smtClean="0"/>
              <a:t>esterno</a:t>
            </a:r>
            <a:endParaRPr lang="it-IT" i="1" dirty="0"/>
          </a:p>
        </p:txBody>
      </p:sp>
    </p:spTree>
    <p:extLst>
      <p:ext uri="{BB962C8B-B14F-4D97-AF65-F5344CB8AC3E}">
        <p14:creationId xmlns:p14="http://schemas.microsoft.com/office/powerpoint/2010/main" val="232219573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asellaDiTesto 1"/>
          <p:cNvSpPr txBox="1"/>
          <p:nvPr/>
        </p:nvSpPr>
        <p:spPr>
          <a:xfrm>
            <a:off x="911133" y="2060848"/>
            <a:ext cx="6916783" cy="19620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50" b="1" dirty="0">
                <a:solidFill>
                  <a:srgbClr val="FF0000"/>
                </a:solidFill>
              </a:rPr>
              <a:t>Il complesso di posizioni indicate formano una ‘</a:t>
            </a:r>
            <a:r>
              <a:rPr lang="it-IT" sz="1350" b="1" i="1" dirty="0">
                <a:solidFill>
                  <a:srgbClr val="FF0000"/>
                </a:solidFill>
              </a:rPr>
              <a:t>metafisica</a:t>
            </a:r>
            <a:r>
              <a:rPr lang="it-IT" sz="1350" b="1" dirty="0">
                <a:solidFill>
                  <a:srgbClr val="FF0000"/>
                </a:solidFill>
              </a:rPr>
              <a:t>’.</a:t>
            </a:r>
          </a:p>
          <a:p>
            <a:endParaRPr lang="it-IT" sz="1350" dirty="0"/>
          </a:p>
          <a:p>
            <a:endParaRPr lang="it-IT" sz="1350" dirty="0"/>
          </a:p>
          <a:p>
            <a:endParaRPr lang="it-IT" sz="1350" dirty="0"/>
          </a:p>
          <a:p>
            <a:r>
              <a:rPr lang="it-IT" sz="1350" dirty="0"/>
              <a:t>(L’uso del termine </a:t>
            </a:r>
            <a:r>
              <a:rPr lang="it-IT" sz="1350" i="1" dirty="0"/>
              <a:t>metafisica</a:t>
            </a:r>
            <a:r>
              <a:rPr lang="it-IT" sz="1350" dirty="0"/>
              <a:t> richiederebbe più di una spiegazione. E’ un termine carico di storia, e nel corso della storia ha assunto significati diversi. Qui è impiegato in un’accezione corrente, per indicare un insieme di presupposti, che implicano e coinvolgono un’immagine complessiva dell’uomo e del mondo, non misurata sull’esperienza e, in parte almeno, neppure ragionata)</a:t>
            </a:r>
            <a:endParaRPr lang="it-IT" sz="1350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911133" y="4221088"/>
            <a:ext cx="6848203" cy="2793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350" b="1" dirty="0">
                <a:solidFill>
                  <a:srgbClr val="FF0000"/>
                </a:solidFill>
              </a:rPr>
              <a:t>La </a:t>
            </a:r>
            <a:r>
              <a:rPr lang="it-IT" sz="1350" b="1" i="1" dirty="0">
                <a:solidFill>
                  <a:srgbClr val="FF0000"/>
                </a:solidFill>
              </a:rPr>
              <a:t>metafisica </a:t>
            </a:r>
            <a:r>
              <a:rPr lang="it-IT" sz="1350" b="1" dirty="0">
                <a:solidFill>
                  <a:srgbClr val="FF0000"/>
                </a:solidFill>
              </a:rPr>
              <a:t>in questione trascura alcuni aspetti/significati del fenomeno comunicazione</a:t>
            </a:r>
          </a:p>
          <a:p>
            <a:endParaRPr lang="it-IT" sz="1350" b="1" dirty="0">
              <a:solidFill>
                <a:srgbClr val="FF0000"/>
              </a:solidFill>
            </a:endParaRPr>
          </a:p>
          <a:p>
            <a:endParaRPr lang="it-IT" sz="1350" dirty="0"/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it-IT" sz="1350" dirty="0"/>
              <a:t>c</a:t>
            </a:r>
            <a:r>
              <a:rPr lang="it-IT" sz="1350" dirty="0"/>
              <a:t>ondivisione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it-IT" sz="1350" dirty="0"/>
              <a:t>c</a:t>
            </a:r>
            <a:r>
              <a:rPr lang="it-IT" sz="1350" dirty="0"/>
              <a:t>ostruzione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it-IT" sz="1350" dirty="0"/>
              <a:t>a</a:t>
            </a:r>
            <a:r>
              <a:rPr lang="it-IT" sz="1350" dirty="0"/>
              <a:t>zione 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it-IT" sz="1350" dirty="0"/>
              <a:t>g</a:t>
            </a:r>
            <a:r>
              <a:rPr lang="it-IT" sz="1350" dirty="0"/>
              <a:t>ioco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it-IT" sz="1350" dirty="0"/>
              <a:t>Espressione</a:t>
            </a:r>
          </a:p>
          <a:p>
            <a:endParaRPr lang="it-IT" sz="1350" dirty="0"/>
          </a:p>
          <a:p>
            <a:pPr algn="ctr"/>
            <a:r>
              <a:rPr lang="it-IT" sz="1350" dirty="0">
                <a:solidFill>
                  <a:srgbClr val="FF0000"/>
                </a:solidFill>
              </a:rPr>
              <a:t>(facciamo così i conti con le proposte di definizione di Eco e </a:t>
            </a:r>
            <a:r>
              <a:rPr lang="it-IT" sz="1350" dirty="0" err="1">
                <a:solidFill>
                  <a:srgbClr val="FF0000"/>
                </a:solidFill>
              </a:rPr>
              <a:t>Castells</a:t>
            </a:r>
            <a:r>
              <a:rPr lang="it-IT" sz="1350" dirty="0">
                <a:solidFill>
                  <a:srgbClr val="FF0000"/>
                </a:solidFill>
              </a:rPr>
              <a:t>)</a:t>
            </a:r>
            <a:endParaRPr lang="it-IT" sz="1350" dirty="0">
              <a:solidFill>
                <a:srgbClr val="FF0000"/>
              </a:solidFill>
            </a:endParaRPr>
          </a:p>
          <a:p>
            <a:endParaRPr lang="it-IT" sz="1350" dirty="0"/>
          </a:p>
          <a:p>
            <a:endParaRPr lang="it-IT" sz="1350" dirty="0"/>
          </a:p>
        </p:txBody>
      </p:sp>
    </p:spTree>
    <p:extLst>
      <p:ext uri="{BB962C8B-B14F-4D97-AF65-F5344CB8AC3E}">
        <p14:creationId xmlns:p14="http://schemas.microsoft.com/office/powerpoint/2010/main" val="5397210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pic>
        <p:nvPicPr>
          <p:cNvPr id="6" name="Segnaposto contenuto 5" descr="claude_shannon6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214282" y="3000372"/>
            <a:ext cx="2545216" cy="2876095"/>
          </a:xfrm>
          <a:scene3d>
            <a:camera prst="isometricRightUp"/>
            <a:lightRig rig="threePt" dir="t"/>
          </a:scene3d>
        </p:spPr>
      </p:pic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Gli autori del modello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pic>
        <p:nvPicPr>
          <p:cNvPr id="7" name="Immagine 6" descr="weaver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29322" y="3071810"/>
            <a:ext cx="2928958" cy="2952772"/>
          </a:xfrm>
          <a:prstGeom prst="rect">
            <a:avLst/>
          </a:prstGeom>
          <a:scene3d>
            <a:camera prst="isometricOffAxis1Left"/>
            <a:lightRig rig="threePt" dir="t"/>
          </a:scene3d>
        </p:spPr>
      </p:pic>
      <p:graphicFrame>
        <p:nvGraphicFramePr>
          <p:cNvPr id="14" name="Diagramma 13"/>
          <p:cNvGraphicFramePr/>
          <p:nvPr/>
        </p:nvGraphicFramePr>
        <p:xfrm>
          <a:off x="1142976" y="2928934"/>
          <a:ext cx="2060179" cy="30777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0" name="CasellaDiTesto 9"/>
          <p:cNvSpPr txBox="1"/>
          <p:nvPr/>
        </p:nvSpPr>
        <p:spPr>
          <a:xfrm>
            <a:off x="2428860" y="4500570"/>
            <a:ext cx="4286280" cy="10926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1700" b="1" u="sng" dirty="0" smtClean="0">
                <a:solidFill>
                  <a:schemeClr val="accent2"/>
                </a:solidFill>
                <a:latin typeface="Garamond" pitchFamily="18" charset="0"/>
              </a:rPr>
              <a:t>LA COMUNICAZIONE NELL’ORBITA:</a:t>
            </a:r>
          </a:p>
          <a:p>
            <a:pPr algn="ctr"/>
            <a:endParaRPr lang="it-IT" sz="1600" dirty="0" smtClean="0">
              <a:solidFill>
                <a:schemeClr val="accent2"/>
              </a:solidFill>
              <a:latin typeface="Garamond" pitchFamily="18" charset="0"/>
            </a:endParaRPr>
          </a:p>
          <a:p>
            <a:pPr algn="ctr">
              <a:buFont typeface="Wingdings" pitchFamily="2" charset="2"/>
              <a:buChar char="q"/>
            </a:pPr>
            <a:r>
              <a:rPr lang="it-IT" sz="1600" dirty="0">
                <a:solidFill>
                  <a:schemeClr val="accent2"/>
                </a:solidFill>
                <a:latin typeface="Garamond" pitchFamily="18" charset="0"/>
              </a:rPr>
              <a:t> </a:t>
            </a:r>
            <a:r>
              <a:rPr lang="it-IT" sz="1600" dirty="0" smtClean="0">
                <a:solidFill>
                  <a:schemeClr val="accent2"/>
                </a:solidFill>
                <a:latin typeface="Garamond" pitchFamily="18" charset="0"/>
              </a:rPr>
              <a:t>della teoria dell’informazione</a:t>
            </a:r>
          </a:p>
          <a:p>
            <a:pPr algn="ctr">
              <a:buFont typeface="Wingdings" pitchFamily="2" charset="2"/>
              <a:buChar char="q"/>
            </a:pPr>
            <a:r>
              <a:rPr lang="it-IT" sz="1600" dirty="0" smtClean="0">
                <a:solidFill>
                  <a:schemeClr val="accent2"/>
                </a:solidFill>
                <a:latin typeface="Garamond" pitchFamily="18" charset="0"/>
              </a:rPr>
              <a:t> della teoria  della complessità</a:t>
            </a:r>
            <a:endParaRPr lang="it-IT" sz="1600" dirty="0">
              <a:solidFill>
                <a:schemeClr val="accent2"/>
              </a:solidFill>
              <a:latin typeface="Garamond" pitchFamily="18" charset="0"/>
            </a:endParaRPr>
          </a:p>
        </p:txBody>
      </p:sp>
      <p:pic>
        <p:nvPicPr>
          <p:cNvPr id="11" name="Immagine 10" descr="MATRIX CODE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flipH="1">
            <a:off x="-22859" y="0"/>
            <a:ext cx="9189718" cy="6769971"/>
          </a:xfrm>
          <a:prstGeom prst="rect">
            <a:avLst/>
          </a:prstGeom>
        </p:spPr>
      </p:pic>
      <p:sp>
        <p:nvSpPr>
          <p:cNvPr id="19" name="CasellaDiTesto 18"/>
          <p:cNvSpPr txBox="1"/>
          <p:nvPr/>
        </p:nvSpPr>
        <p:spPr>
          <a:xfrm rot="20506274">
            <a:off x="856840" y="2852843"/>
            <a:ext cx="3177473" cy="400110"/>
          </a:xfrm>
          <a:prstGeom prst="rect">
            <a:avLst/>
          </a:prstGeom>
          <a:noFill/>
          <a:scene3d>
            <a:camera prst="orthographicFront">
              <a:rot lat="0" lon="0" rev="204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it-IT" sz="2000" b="1" dirty="0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Claude</a:t>
            </a:r>
            <a:r>
              <a:rPr lang="it-IT" sz="1600" b="1" dirty="0" smtClean="0">
                <a:solidFill>
                  <a:srgbClr val="92D050"/>
                </a:solidFill>
                <a:latin typeface="Garamond" pitchFamily="18" charset="0"/>
              </a:rPr>
              <a:t> </a:t>
            </a:r>
            <a:r>
              <a:rPr lang="it-IT" sz="2000" b="1" dirty="0" err="1" smtClean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Shannon</a:t>
            </a:r>
            <a:r>
              <a:rPr lang="it-IT" sz="1600" b="1" dirty="0" smtClean="0">
                <a:solidFill>
                  <a:srgbClr val="92D050"/>
                </a:solidFill>
                <a:latin typeface="Garamond" pitchFamily="18" charset="0"/>
              </a:rPr>
              <a:t> </a:t>
            </a:r>
            <a:r>
              <a:rPr lang="it-IT" sz="2000" b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(1916-2001)</a:t>
            </a:r>
          </a:p>
        </p:txBody>
      </p:sp>
      <p:sp>
        <p:nvSpPr>
          <p:cNvPr id="20" name="CasellaDiTesto 19"/>
          <p:cNvSpPr txBox="1"/>
          <p:nvPr/>
        </p:nvSpPr>
        <p:spPr>
          <a:xfrm rot="19999574">
            <a:off x="5151978" y="3339779"/>
            <a:ext cx="3039550" cy="400110"/>
          </a:xfrm>
          <a:prstGeom prst="rect">
            <a:avLst/>
          </a:prstGeom>
          <a:noFill/>
          <a:scene3d>
            <a:camera prst="orthographicFront">
              <a:rot lat="0" lon="0" rev="1200000"/>
            </a:camera>
            <a:lightRig rig="threePt" dir="t"/>
          </a:scene3d>
        </p:spPr>
        <p:txBody>
          <a:bodyPr wrap="none" rtlCol="0">
            <a:spAutoFit/>
          </a:bodyPr>
          <a:lstStyle/>
          <a:p>
            <a:r>
              <a:rPr lang="it-IT" sz="2000" b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Warren</a:t>
            </a:r>
            <a:r>
              <a:rPr lang="it-IT" sz="1600" b="1" dirty="0" smtClean="0">
                <a:solidFill>
                  <a:srgbClr val="92D050"/>
                </a:solidFill>
                <a:latin typeface="Garamond" pitchFamily="18" charset="0"/>
              </a:rPr>
              <a:t> </a:t>
            </a:r>
            <a:r>
              <a:rPr lang="it-IT" sz="2000" b="1" dirty="0" err="1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Weaver</a:t>
            </a:r>
            <a:r>
              <a:rPr lang="it-IT" sz="1600" b="1" dirty="0" smtClean="0">
                <a:solidFill>
                  <a:srgbClr val="92D050"/>
                </a:solidFill>
                <a:latin typeface="Garamond" pitchFamily="18" charset="0"/>
              </a:rPr>
              <a:t> </a:t>
            </a:r>
            <a:r>
              <a:rPr lang="it-IT" sz="2000" b="1" dirty="0">
                <a:solidFill>
                  <a:schemeClr val="accent5">
                    <a:lumMod val="75000"/>
                  </a:schemeClr>
                </a:solidFill>
                <a:latin typeface="Garamond" pitchFamily="18" charset="0"/>
              </a:rPr>
              <a:t>(1894-1978)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sp>
        <p:nvSpPr>
          <p:cNvPr id="5123" name="Segnaposto contenuto 4"/>
          <p:cNvSpPr>
            <a:spLocks noGrp="1"/>
          </p:cNvSpPr>
          <p:nvPr>
            <p:ph idx="1"/>
          </p:nvPr>
        </p:nvSpPr>
        <p:spPr>
          <a:xfrm>
            <a:off x="428596" y="2571744"/>
            <a:ext cx="6000792" cy="1857388"/>
          </a:xfrm>
        </p:spPr>
        <p:txBody>
          <a:bodyPr/>
          <a:lstStyle/>
          <a:p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Irrilevanza dell’aspetto semantico</a:t>
            </a:r>
          </a:p>
          <a:p>
            <a:pPr>
              <a:buNone/>
            </a:pPr>
            <a:endParaRPr lang="it-IT" dirty="0" smtClean="0">
              <a:solidFill>
                <a:schemeClr val="accent2"/>
              </a:solidFill>
              <a:latin typeface="Garamond" pitchFamily="18" charset="0"/>
            </a:endParaRPr>
          </a:p>
          <a:p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Irrilevanza dell’aspetto pragmatico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La prima decisione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28596" y="5143512"/>
            <a:ext cx="61015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sz="3200" dirty="0">
                <a:solidFill>
                  <a:schemeClr val="accent2"/>
                </a:solidFill>
                <a:latin typeface="Garamond" pitchFamily="18" charset="0"/>
                <a:cs typeface="+mn-cs"/>
              </a:rPr>
              <a:t> </a:t>
            </a:r>
            <a:r>
              <a:rPr lang="it-IT" sz="3200" dirty="0" smtClean="0">
                <a:solidFill>
                  <a:schemeClr val="accent2"/>
                </a:solidFill>
                <a:latin typeface="Garamond" pitchFamily="18" charset="0"/>
                <a:cs typeface="+mn-cs"/>
              </a:rPr>
              <a:t>Rilevanza </a:t>
            </a:r>
            <a:r>
              <a:rPr lang="it-IT" sz="3200" dirty="0">
                <a:solidFill>
                  <a:schemeClr val="accent2"/>
                </a:solidFill>
                <a:latin typeface="Garamond" pitchFamily="18" charset="0"/>
                <a:cs typeface="+mn-cs"/>
              </a:rPr>
              <a:t>del solo aspetto sintattico</a:t>
            </a:r>
          </a:p>
        </p:txBody>
      </p:sp>
      <p:pic>
        <p:nvPicPr>
          <p:cNvPr id="11269" name="Picture 5" descr="C:\Documents and Settings\Massimo\Impostazioni locali\Temporary Internet Files\Content.IE5\IJI7A5GT\MC900282914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4929198"/>
            <a:ext cx="1745590" cy="1047902"/>
          </a:xfrm>
          <a:prstGeom prst="rect">
            <a:avLst/>
          </a:prstGeom>
          <a:noFill/>
          <a:ln>
            <a:noFill/>
          </a:ln>
          <a:effectLst>
            <a:softEdge rad="127000"/>
          </a:effectLst>
        </p:spPr>
      </p:pic>
      <p:pic>
        <p:nvPicPr>
          <p:cNvPr id="13" name="Immagine 12" descr="MC900251271.WM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7072330" y="2428868"/>
            <a:ext cx="1000132" cy="936474"/>
          </a:xfrm>
          <a:prstGeom prst="rect">
            <a:avLst/>
          </a:prstGeom>
        </p:spPr>
      </p:pic>
      <p:pic>
        <p:nvPicPr>
          <p:cNvPr id="14" name="Immagine 13" descr="MC900295538.WM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643702" y="3286124"/>
            <a:ext cx="2193956" cy="1457608"/>
          </a:xfrm>
          <a:prstGeom prst="rect">
            <a:avLst/>
          </a:prstGeom>
        </p:spPr>
      </p:pic>
      <p:sp>
        <p:nvSpPr>
          <p:cNvPr id="17" name="CasellaDiTesto 16"/>
          <p:cNvSpPr txBox="1"/>
          <p:nvPr/>
        </p:nvSpPr>
        <p:spPr>
          <a:xfrm>
            <a:off x="0" y="1643050"/>
            <a:ext cx="9144000" cy="4801314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 smtClean="0"/>
          </a:p>
          <a:p>
            <a:endParaRPr lang="it-IT" dirty="0"/>
          </a:p>
          <a:p>
            <a:endParaRPr lang="it-IT" dirty="0"/>
          </a:p>
        </p:txBody>
      </p:sp>
      <p:sp>
        <p:nvSpPr>
          <p:cNvPr id="19" name="CasellaDiTesto 18"/>
          <p:cNvSpPr txBox="1"/>
          <p:nvPr/>
        </p:nvSpPr>
        <p:spPr>
          <a:xfrm>
            <a:off x="0" y="1500174"/>
            <a:ext cx="9144000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4400" dirty="0" smtClean="0">
                <a:solidFill>
                  <a:schemeClr val="accent2"/>
                </a:solidFill>
                <a:latin typeface="Garamond" pitchFamily="18" charset="0"/>
              </a:rPr>
              <a:t>“Frequentemente i </a:t>
            </a:r>
            <a:r>
              <a:rPr lang="it-IT" sz="4400" dirty="0">
                <a:solidFill>
                  <a:schemeClr val="accent2"/>
                </a:solidFill>
                <a:latin typeface="Garamond" pitchFamily="18" charset="0"/>
              </a:rPr>
              <a:t>messaggi </a:t>
            </a:r>
            <a:r>
              <a:rPr lang="it-IT" sz="4400" dirty="0" smtClean="0">
                <a:solidFill>
                  <a:schemeClr val="accent2"/>
                </a:solidFill>
                <a:latin typeface="Garamond" pitchFamily="18" charset="0"/>
              </a:rPr>
              <a:t>possiedono significato</a:t>
            </a:r>
            <a:r>
              <a:rPr lang="it-IT" sz="4400" dirty="0">
                <a:solidFill>
                  <a:schemeClr val="accent2"/>
                </a:solidFill>
                <a:latin typeface="Garamond" pitchFamily="18" charset="0"/>
              </a:rPr>
              <a:t>; cioè si riferiscono a certe entità fisiche o concettuali, o sono correlati ad esse mediante qualche sistema. Questi aspetti semantici della comunicazione sono irrilevanti dal punto di vista </a:t>
            </a:r>
            <a:r>
              <a:rPr lang="it-IT" sz="4400" dirty="0" smtClean="0">
                <a:solidFill>
                  <a:schemeClr val="accent2"/>
                </a:solidFill>
                <a:latin typeface="Garamond" pitchFamily="18" charset="0"/>
              </a:rPr>
              <a:t>ingegneristico” (C. </a:t>
            </a:r>
            <a:r>
              <a:rPr lang="it-IT" sz="4400" dirty="0" err="1" smtClean="0">
                <a:solidFill>
                  <a:schemeClr val="accent2"/>
                </a:solidFill>
                <a:latin typeface="Garamond" pitchFamily="18" charset="0"/>
              </a:rPr>
              <a:t>Shannon</a:t>
            </a:r>
            <a:r>
              <a:rPr lang="it-IT" sz="4400" dirty="0" smtClean="0">
                <a:solidFill>
                  <a:schemeClr val="accent2"/>
                </a:solidFill>
                <a:latin typeface="Garamond" pitchFamily="18" charset="0"/>
              </a:rPr>
              <a:t>, cit.)</a:t>
            </a:r>
            <a:endParaRPr lang="it-IT" sz="4400" dirty="0">
              <a:solidFill>
                <a:schemeClr val="accent2"/>
              </a:solidFill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idx="1"/>
          </p:nvPr>
        </p:nvGraphicFramePr>
        <p:xfrm>
          <a:off x="857224" y="2500306"/>
          <a:ext cx="7429552" cy="34718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8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Informazione, selezione, incertezza, codifica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7" grpId="0">
        <p:bldAsOne/>
      </p:bldGraphic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magine 12" descr="teseo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42844" y="3286124"/>
            <a:ext cx="1857388" cy="2357454"/>
          </a:xfrm>
          <a:prstGeom prst="rect">
            <a:avLst/>
          </a:prstGeom>
          <a:effectLst>
            <a:glow rad="101600">
              <a:schemeClr val="accent6">
                <a:satMod val="175000"/>
                <a:alpha val="40000"/>
              </a:schemeClr>
            </a:glow>
            <a:outerShdw blurRad="977900" dist="50800" dir="17820000" algn="ctr" rotWithShape="0">
              <a:srgbClr val="000000"/>
            </a:outerShdw>
          </a:effectLst>
          <a:scene3d>
            <a:camera prst="orthographicFront"/>
            <a:lightRig rig="threePt" dir="t">
              <a:rot lat="0" lon="0" rev="0"/>
            </a:lightRig>
          </a:scene3d>
        </p:spPr>
      </p:pic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251520" y="188640"/>
            <a:ext cx="8435280" cy="1097235"/>
          </a:xfrm>
          <a:solidFill>
            <a:schemeClr val="accent6"/>
          </a:solidFill>
        </p:spPr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graphicFrame>
        <p:nvGraphicFramePr>
          <p:cNvPr id="6" name="Segnaposto contenuto 5"/>
          <p:cNvGraphicFramePr>
            <a:graphicFrameLocks noGrp="1"/>
          </p:cNvGraphicFramePr>
          <p:nvPr>
            <p:ph idx="1"/>
          </p:nvPr>
        </p:nvGraphicFramePr>
        <p:xfrm>
          <a:off x="357158" y="2714620"/>
          <a:ext cx="5500726" cy="347186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9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Il filo di Arianna dell’informazione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5786446" y="2714620"/>
            <a:ext cx="196560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3 passi</a:t>
            </a:r>
          </a:p>
          <a:p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2 possibilità x passo</a:t>
            </a:r>
          </a:p>
          <a:p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8 possibilità in tutto</a:t>
            </a:r>
          </a:p>
        </p:txBody>
      </p:sp>
      <p:sp>
        <p:nvSpPr>
          <p:cNvPr id="8" name="CasellaDiTesto 7"/>
          <p:cNvSpPr txBox="1"/>
          <p:nvPr/>
        </p:nvSpPr>
        <p:spPr>
          <a:xfrm>
            <a:off x="5786446" y="5286388"/>
            <a:ext cx="32147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err="1">
                <a:solidFill>
                  <a:schemeClr val="accent2"/>
                </a:solidFill>
                <a:latin typeface="Garamond" pitchFamily="18" charset="0"/>
              </a:rPr>
              <a:t>Es</a:t>
            </a:r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: </a:t>
            </a:r>
            <a:r>
              <a:rPr lang="it-IT" dirty="0" err="1">
                <a:solidFill>
                  <a:schemeClr val="accent2"/>
                </a:solidFill>
                <a:latin typeface="Garamond" pitchFamily="18" charset="0"/>
              </a:rPr>
              <a:t>Sx</a:t>
            </a:r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 – </a:t>
            </a:r>
            <a:r>
              <a:rPr lang="it-IT" dirty="0" err="1">
                <a:solidFill>
                  <a:schemeClr val="accent2"/>
                </a:solidFill>
                <a:latin typeface="Garamond" pitchFamily="18" charset="0"/>
              </a:rPr>
              <a:t>Dx</a:t>
            </a:r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 – </a:t>
            </a:r>
            <a:r>
              <a:rPr lang="it-IT" dirty="0" err="1">
                <a:solidFill>
                  <a:schemeClr val="accent2"/>
                </a:solidFill>
                <a:latin typeface="Garamond" pitchFamily="18" charset="0"/>
              </a:rPr>
              <a:t>Sx</a:t>
            </a:r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.</a:t>
            </a:r>
          </a:p>
          <a:p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L’informazione completa azzera </a:t>
            </a:r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l’incertezza</a:t>
            </a:r>
          </a:p>
        </p:txBody>
      </p:sp>
      <p:sp>
        <p:nvSpPr>
          <p:cNvPr id="9" name="CasellaDiTesto 8"/>
          <p:cNvSpPr txBox="1"/>
          <p:nvPr/>
        </p:nvSpPr>
        <p:spPr>
          <a:xfrm>
            <a:off x="5786446" y="3786190"/>
            <a:ext cx="14056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Log</a:t>
            </a:r>
            <a:r>
              <a:rPr lang="it-IT" baseline="-25000" dirty="0" smtClean="0">
                <a:solidFill>
                  <a:schemeClr val="accent2"/>
                </a:solidFill>
                <a:latin typeface="Garamond" pitchFamily="18" charset="0"/>
              </a:rPr>
              <a:t>2 </a:t>
            </a:r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8</a:t>
            </a:r>
            <a:r>
              <a:rPr lang="it-IT" dirty="0" smtClean="0">
                <a:latin typeface="Garamond" pitchFamily="18" charset="0"/>
              </a:rPr>
              <a:t> </a:t>
            </a:r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=</a:t>
            </a:r>
            <a:r>
              <a:rPr lang="it-IT" dirty="0" smtClean="0">
                <a:latin typeface="Garamond" pitchFamily="18" charset="0"/>
              </a:rPr>
              <a:t> </a:t>
            </a:r>
            <a:r>
              <a:rPr lang="it-IT" dirty="0" smtClean="0">
                <a:solidFill>
                  <a:schemeClr val="accent2"/>
                </a:solidFill>
                <a:latin typeface="Garamond" pitchFamily="18" charset="0"/>
              </a:rPr>
              <a:t>3 </a:t>
            </a:r>
            <a:endParaRPr lang="it-IT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10" name="CasellaDiTesto 9"/>
          <p:cNvSpPr txBox="1"/>
          <p:nvPr/>
        </p:nvSpPr>
        <p:spPr>
          <a:xfrm>
            <a:off x="642910" y="2285992"/>
            <a:ext cx="80010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200" dirty="0">
                <a:solidFill>
                  <a:srgbClr val="7030A0"/>
                </a:solidFill>
                <a:latin typeface="Garamond" pitchFamily="18" charset="0"/>
              </a:rPr>
              <a:t>"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Hic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quem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Creticus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edit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Daedalus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est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laberinthus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de quo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nullus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vadere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quivit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qui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fuit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intus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ni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Theseus</a:t>
            </a:r>
            <a:r>
              <a:rPr lang="it-IT" sz="1200" i="1" dirty="0">
                <a:solidFill>
                  <a:srgbClr val="7030A0"/>
                </a:solidFill>
                <a:latin typeface="Garamond" pitchFamily="18" charset="0"/>
              </a:rPr>
              <a:t> gratis Ariane stamine </a:t>
            </a:r>
            <a:r>
              <a:rPr lang="it-IT" sz="1200" i="1" dirty="0" err="1">
                <a:solidFill>
                  <a:srgbClr val="7030A0"/>
                </a:solidFill>
                <a:latin typeface="Garamond" pitchFamily="18" charset="0"/>
              </a:rPr>
              <a:t>jutus</a:t>
            </a:r>
            <a:r>
              <a:rPr lang="it-IT" sz="1200" dirty="0">
                <a:solidFill>
                  <a:srgbClr val="7030A0"/>
                </a:solidFill>
                <a:latin typeface="Garamond" pitchFamily="18" charset="0"/>
              </a:rPr>
              <a:t>" </a:t>
            </a:r>
            <a:r>
              <a:rPr lang="it-IT" sz="1200" dirty="0" smtClean="0">
                <a:solidFill>
                  <a:srgbClr val="7030A0"/>
                </a:solidFill>
                <a:latin typeface="Garamond" pitchFamily="18" charset="0"/>
              </a:rPr>
              <a:t>(“Questo </a:t>
            </a:r>
            <a:r>
              <a:rPr lang="it-IT" sz="1200" dirty="0">
                <a:solidFill>
                  <a:srgbClr val="7030A0"/>
                </a:solidFill>
                <a:latin typeface="Garamond" pitchFamily="18" charset="0"/>
              </a:rPr>
              <a:t>è il labirinto costruito dal cretese Dedalo di cui nessuno è mai riuscito a trovare l'uscita se non Teseo, grazie al filo di </a:t>
            </a:r>
            <a:r>
              <a:rPr lang="it-IT" sz="1200" dirty="0" smtClean="0">
                <a:solidFill>
                  <a:srgbClr val="7030A0"/>
                </a:solidFill>
                <a:latin typeface="Garamond" pitchFamily="18" charset="0"/>
              </a:rPr>
              <a:t>Arianna”)</a:t>
            </a:r>
            <a:endParaRPr lang="it-IT" sz="1200" dirty="0">
              <a:solidFill>
                <a:srgbClr val="7030A0"/>
              </a:solidFill>
              <a:latin typeface="Garamond" pitchFamily="18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597191" y="6355616"/>
            <a:ext cx="757520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dirty="0">
                <a:solidFill>
                  <a:schemeClr val="accent2"/>
                </a:solidFill>
                <a:latin typeface="Garamond" pitchFamily="18" charset="0"/>
              </a:rPr>
              <a:t>La quantità di informazione è data dal logaritmo del numero di alternative possibili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sp>
        <p:nvSpPr>
          <p:cNvPr id="5123" name="Segnaposto contenuto 4"/>
          <p:cNvSpPr>
            <a:spLocks noGrp="1"/>
          </p:cNvSpPr>
          <p:nvPr>
            <p:ph idx="1"/>
          </p:nvPr>
        </p:nvSpPr>
        <p:spPr>
          <a:xfrm>
            <a:off x="714348" y="2428868"/>
            <a:ext cx="7072362" cy="1285884"/>
          </a:xfrm>
        </p:spPr>
        <p:txBody>
          <a:bodyPr>
            <a:normAutofit lnSpcReduction="10000"/>
          </a:bodyPr>
          <a:lstStyle/>
          <a:p>
            <a:r>
              <a:rPr lang="it-IT" sz="3600" dirty="0" smtClean="0">
                <a:solidFill>
                  <a:schemeClr val="accent2"/>
                </a:solidFill>
                <a:latin typeface="Garamond" pitchFamily="18" charset="0"/>
              </a:rPr>
              <a:t>Quantificare il canale</a:t>
            </a:r>
          </a:p>
          <a:p>
            <a:r>
              <a:rPr lang="it-IT" sz="3600" dirty="0" smtClean="0">
                <a:solidFill>
                  <a:schemeClr val="accent2"/>
                </a:solidFill>
                <a:latin typeface="Garamond" pitchFamily="18" charset="0"/>
              </a:rPr>
              <a:t>Quantificare la sorgente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Altri aspetti della quantificazione</a:t>
            </a:r>
          </a:p>
        </p:txBody>
      </p:sp>
      <p:pic>
        <p:nvPicPr>
          <p:cNvPr id="7" name="Immagine 6" descr="GoogleWifi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3643314"/>
            <a:ext cx="1926658" cy="1784348"/>
          </a:xfrm>
          <a:prstGeom prst="rect">
            <a:avLst/>
          </a:prstGeom>
        </p:spPr>
      </p:pic>
      <p:pic>
        <p:nvPicPr>
          <p:cNvPr id="8" name="Immagine 7" descr="googleballs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643174" y="3714752"/>
            <a:ext cx="1546886" cy="1571636"/>
          </a:xfrm>
          <a:prstGeom prst="rect">
            <a:avLst/>
          </a:prstGeom>
        </p:spPr>
      </p:pic>
      <p:pic>
        <p:nvPicPr>
          <p:cNvPr id="9" name="Immagine 8" descr="google earth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5072066" y="3714752"/>
            <a:ext cx="1796621" cy="2071702"/>
          </a:xfrm>
          <a:prstGeom prst="rect">
            <a:avLst/>
          </a:prstGeom>
        </p:spPr>
      </p:pic>
      <p:sp>
        <p:nvSpPr>
          <p:cNvPr id="10" name="CasellaDiTesto 9"/>
          <p:cNvSpPr txBox="1"/>
          <p:nvPr/>
        </p:nvSpPr>
        <p:spPr>
          <a:xfrm>
            <a:off x="1285852" y="6000768"/>
            <a:ext cx="649883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Cerca su </a:t>
            </a:r>
            <a:r>
              <a:rPr lang="it-IT" sz="2400" dirty="0" err="1" smtClean="0">
                <a:solidFill>
                  <a:schemeClr val="accent2"/>
                </a:solidFill>
                <a:latin typeface="Garamond" pitchFamily="18" charset="0"/>
              </a:rPr>
              <a:t>Google…</a:t>
            </a:r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   processo stocastico </a:t>
            </a:r>
            <a:r>
              <a:rPr lang="it-IT" sz="2400" dirty="0" err="1" smtClean="0">
                <a:solidFill>
                  <a:schemeClr val="accent2"/>
                </a:solidFill>
                <a:latin typeface="Garamond" pitchFamily="18" charset="0"/>
              </a:rPr>
              <a:t>markoviano</a:t>
            </a:r>
            <a:endParaRPr lang="it-IT" sz="2400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2" name="CasellaDiTesto 1"/>
          <p:cNvSpPr txBox="1"/>
          <p:nvPr/>
        </p:nvSpPr>
        <p:spPr>
          <a:xfrm>
            <a:off x="7046561" y="3566160"/>
            <a:ext cx="1622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Quantificare, ottimizzare!</a:t>
            </a:r>
            <a:endParaRPr lang="it-IT" b="1" dirty="0"/>
          </a:p>
        </p:txBody>
      </p:sp>
      <p:sp>
        <p:nvSpPr>
          <p:cNvPr id="3" name="CasellaDiTesto 2"/>
          <p:cNvSpPr txBox="1"/>
          <p:nvPr/>
        </p:nvSpPr>
        <p:spPr>
          <a:xfrm>
            <a:off x="7046561" y="4852043"/>
            <a:ext cx="162215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/>
              <a:t>Quantificare,</a:t>
            </a:r>
          </a:p>
          <a:p>
            <a:r>
              <a:rPr lang="it-IT" b="1" dirty="0"/>
              <a:t>d</a:t>
            </a:r>
            <a:r>
              <a:rPr lang="it-IT" b="1" dirty="0" smtClean="0"/>
              <a:t>iscretizzare!</a:t>
            </a:r>
            <a:endParaRPr lang="it-IT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sp>
        <p:nvSpPr>
          <p:cNvPr id="5123" name="Segnaposto contenuto 4"/>
          <p:cNvSpPr>
            <a:spLocks noGrp="1"/>
          </p:cNvSpPr>
          <p:nvPr>
            <p:ph idx="1"/>
          </p:nvPr>
        </p:nvSpPr>
        <p:spPr>
          <a:xfrm>
            <a:off x="4643438" y="3286124"/>
            <a:ext cx="4143404" cy="3286148"/>
          </a:xfrm>
        </p:spPr>
        <p:txBody>
          <a:bodyPr>
            <a:normAutofit lnSpcReduction="10000"/>
          </a:bodyPr>
          <a:lstStyle/>
          <a:p>
            <a:pPr algn="just"/>
            <a:r>
              <a:rPr lang="it-IT" sz="1400" dirty="0" smtClean="0">
                <a:solidFill>
                  <a:schemeClr val="accent2"/>
                </a:solidFill>
                <a:latin typeface="Garamond" pitchFamily="18" charset="0"/>
              </a:rPr>
              <a:t>“Il mittente invia un messaggio al destinatario. Per essere operante il messaggio richiede in primo luogo il riferimento a un contesto (il «referente», secondo un’altra terminologia abbastanza ambigua), contesto che possa essere afferrato dal destinatario, e che sia verbale o suscettibile di verbalizzazione; in secondo luogo esige un codice interamente, o almeno parzialmente, comune al mittente e al destinatario (o, in altri termini, al codificatore e al decodificatore del messaggio); infine un contatto, un canale fisico e una connessione psicologica fra il mittente e il destinatario, che consenta loro di stabilire e di mantenere la comunicazione” (R. </a:t>
            </a:r>
            <a:r>
              <a:rPr lang="it-IT" sz="1400" dirty="0" err="1" smtClean="0">
                <a:solidFill>
                  <a:schemeClr val="accent2"/>
                </a:solidFill>
                <a:latin typeface="Garamond" pitchFamily="18" charset="0"/>
              </a:rPr>
              <a:t>Jakobson</a:t>
            </a:r>
            <a:r>
              <a:rPr lang="it-IT" sz="1400" dirty="0" smtClean="0">
                <a:solidFill>
                  <a:schemeClr val="accent2"/>
                </a:solidFill>
                <a:latin typeface="Garamond" pitchFamily="18" charset="0"/>
              </a:rPr>
              <a:t>, Saggi di linguistica generale (1963), Feltrinelli, Milano 1966, p. 185)</a:t>
            </a:r>
          </a:p>
          <a:p>
            <a:pPr algn="just"/>
            <a:endParaRPr lang="it-IT" sz="1400" dirty="0" smtClean="0">
              <a:solidFill>
                <a:schemeClr val="accent2"/>
              </a:solidFill>
              <a:latin typeface="Garamond" pitchFamily="18" charset="0"/>
            </a:endParaRPr>
          </a:p>
        </p:txBody>
      </p:sp>
      <p:pic>
        <p:nvPicPr>
          <p:cNvPr id="19458" name="Picture 2" descr="le funzioni della comunicazion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2285992"/>
            <a:ext cx="4357686" cy="2649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Modello </a:t>
            </a:r>
            <a:r>
              <a:rPr lang="it-IT" sz="2800" b="1" cap="small" dirty="0" err="1" smtClean="0">
                <a:solidFill>
                  <a:schemeClr val="accent2"/>
                </a:solidFill>
                <a:latin typeface="Garamond" pitchFamily="18" charset="0"/>
              </a:rPr>
              <a:t>Jakobson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pic>
        <p:nvPicPr>
          <p:cNvPr id="6" name="Immagine 5" descr="jakobso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14282" y="5072074"/>
            <a:ext cx="1171575" cy="1514475"/>
          </a:xfrm>
          <a:prstGeom prst="rect">
            <a:avLst/>
          </a:prstGeom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</p:pic>
      <p:sp>
        <p:nvSpPr>
          <p:cNvPr id="2" name="CasellaDiTesto 1"/>
          <p:cNvSpPr txBox="1"/>
          <p:nvPr/>
        </p:nvSpPr>
        <p:spPr>
          <a:xfrm>
            <a:off x="1691680" y="6407617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accent5">
                    <a:lumMod val="75000"/>
                  </a:schemeClr>
                </a:solidFill>
              </a:rPr>
              <a:t>(Comunicare che si comunica…: a che pro?)</a:t>
            </a:r>
            <a:endParaRPr lang="it-IT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3" name="CasellaDiTesto 2"/>
          <p:cNvSpPr txBox="1"/>
          <p:nvPr/>
        </p:nvSpPr>
        <p:spPr>
          <a:xfrm>
            <a:off x="1587363" y="5115231"/>
            <a:ext cx="3272669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1400" dirty="0" smtClean="0">
                <a:solidFill>
                  <a:schemeClr val="accent5">
                    <a:lumMod val="75000"/>
                  </a:schemeClr>
                </a:solidFill>
              </a:rPr>
              <a:t>E, in più, una funzione conoscitiva…</a:t>
            </a:r>
            <a:endParaRPr lang="it-IT" sz="1400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70" decel="100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70" decel="100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7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7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7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sp>
        <p:nvSpPr>
          <p:cNvPr id="5123" name="Segnaposto contenuto 4"/>
          <p:cNvSpPr>
            <a:spLocks noGrp="1"/>
          </p:cNvSpPr>
          <p:nvPr>
            <p:ph idx="1"/>
          </p:nvPr>
        </p:nvSpPr>
        <p:spPr>
          <a:xfrm>
            <a:off x="425746" y="2564904"/>
            <a:ext cx="3786214" cy="2000264"/>
          </a:xfrm>
        </p:spPr>
        <p:txBody>
          <a:bodyPr/>
          <a:lstStyle/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Comunicazione umana</a:t>
            </a:r>
          </a:p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Comunicazione verbale</a:t>
            </a:r>
          </a:p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Fa riferimento al contesto</a:t>
            </a:r>
          </a:p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Distingue funzioni</a:t>
            </a:r>
          </a:p>
        </p:txBody>
      </p:sp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Un confronto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6" name="CasellaDiTesto 5"/>
          <p:cNvSpPr txBox="1"/>
          <p:nvPr/>
        </p:nvSpPr>
        <p:spPr>
          <a:xfrm>
            <a:off x="4643438" y="5072074"/>
            <a:ext cx="4500562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it-IT" sz="2400" dirty="0">
                <a:solidFill>
                  <a:schemeClr val="accent2"/>
                </a:solidFill>
                <a:latin typeface="Garamond" pitchFamily="18" charset="0"/>
                <a:cs typeface="+mn-cs"/>
              </a:rPr>
              <a:t>  Si tratta di un modello lineare</a:t>
            </a:r>
          </a:p>
          <a:p>
            <a:pPr>
              <a:buFont typeface="Arial" pitchFamily="34" charset="0"/>
              <a:buChar char="•"/>
            </a:pPr>
            <a:r>
              <a:rPr lang="it-IT" sz="2400" dirty="0">
                <a:solidFill>
                  <a:schemeClr val="accent2"/>
                </a:solidFill>
                <a:latin typeface="Garamond" pitchFamily="18" charset="0"/>
                <a:cs typeface="+mn-cs"/>
              </a:rPr>
              <a:t>  Si fonda sull’idea di </a:t>
            </a:r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  <a:cs typeface="+mn-cs"/>
              </a:rPr>
              <a:t>codice</a:t>
            </a:r>
          </a:p>
          <a:p>
            <a:pPr>
              <a:buFont typeface="Arial" pitchFamily="34" charset="0"/>
              <a:buChar char="•"/>
            </a:pPr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  <a:cs typeface="+mn-cs"/>
              </a:rPr>
              <a:t>  Considera </a:t>
            </a:r>
            <a:r>
              <a:rPr lang="it-IT" sz="2400" smtClean="0">
                <a:solidFill>
                  <a:schemeClr val="accent2"/>
                </a:solidFill>
                <a:latin typeface="Garamond" pitchFamily="18" charset="0"/>
                <a:cs typeface="+mn-cs"/>
              </a:rPr>
              <a:t>il messaggio chiuso</a:t>
            </a:r>
            <a:endParaRPr lang="it-IT" sz="2400" dirty="0" smtClean="0">
              <a:solidFill>
                <a:schemeClr val="accent2"/>
              </a:solidFill>
              <a:latin typeface="Garamond" pitchFamily="18" charset="0"/>
              <a:cs typeface="+mn-cs"/>
            </a:endParaRPr>
          </a:p>
          <a:p>
            <a:pPr>
              <a:buFont typeface="Arial" pitchFamily="34" charset="0"/>
              <a:buChar char="•"/>
            </a:pPr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  <a:cs typeface="+mn-cs"/>
              </a:rPr>
              <a:t>  Si basa sul carattere di strumento</a:t>
            </a:r>
            <a:endParaRPr lang="it-IT" sz="2400" dirty="0">
              <a:solidFill>
                <a:schemeClr val="accent2"/>
              </a:solidFill>
              <a:latin typeface="Garamond" pitchFamily="18" charset="0"/>
              <a:cs typeface="+mn-cs"/>
            </a:endParaRPr>
          </a:p>
          <a:p>
            <a:endParaRPr lang="it-IT" dirty="0" smtClean="0"/>
          </a:p>
          <a:p>
            <a:endParaRPr lang="it-IT" dirty="0"/>
          </a:p>
        </p:txBody>
      </p:sp>
      <p:pic>
        <p:nvPicPr>
          <p:cNvPr id="17409" name="Picture 1" descr="C:\Documents and Settings\Massimo\Impostazioni locali\Temporary Internet Files\Content.IE5\IJI7A5GT\MP90044907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281027" y="2214554"/>
            <a:ext cx="1344603" cy="1177275"/>
          </a:xfrm>
          <a:prstGeom prst="rect">
            <a:avLst/>
          </a:prstGeom>
          <a:noFill/>
        </p:spPr>
      </p:pic>
      <p:pic>
        <p:nvPicPr>
          <p:cNvPr id="7" name="Picture 1" descr="C:\Documents and Settings\Massimo\Impostazioni locali\Temporary Internet Files\Content.IE5\IJI7A5GT\MP900449074[1]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5545265"/>
            <a:ext cx="1344603" cy="1177275"/>
          </a:xfrm>
          <a:prstGeom prst="rect">
            <a:avLst/>
          </a:prstGeom>
          <a:noFill/>
        </p:spPr>
      </p:pic>
      <p:sp>
        <p:nvSpPr>
          <p:cNvPr id="3" name="Ovale 2"/>
          <p:cNvSpPr/>
          <p:nvPr/>
        </p:nvSpPr>
        <p:spPr>
          <a:xfrm>
            <a:off x="3995936" y="2492896"/>
            <a:ext cx="3213706" cy="257917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dirty="0" smtClean="0"/>
              <a:t>Superare lo spazio, abolire le distanze.</a:t>
            </a:r>
          </a:p>
          <a:p>
            <a:pPr algn="ctr"/>
            <a:endParaRPr lang="it-IT" dirty="0"/>
          </a:p>
          <a:p>
            <a:pPr algn="ctr"/>
            <a:r>
              <a:rPr lang="it-IT" b="1" cap="small" dirty="0" smtClean="0"/>
              <a:t>Intuizionismo solipsismo </a:t>
            </a:r>
            <a:r>
              <a:rPr lang="it-IT" b="1" cap="small" dirty="0" err="1" smtClean="0"/>
              <a:t>monologismo</a:t>
            </a:r>
            <a:endParaRPr lang="it-IT" b="1" cap="small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1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1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2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uild="p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>
          <a:xfrm>
            <a:off x="251520" y="116632"/>
            <a:ext cx="8435280" cy="1169243"/>
          </a:xfrm>
          <a:solidFill>
            <a:schemeClr val="accent6"/>
          </a:solidFill>
        </p:spPr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pic>
        <p:nvPicPr>
          <p:cNvPr id="6" name="Segnaposto contenuto 5" descr="informazione.jpg"/>
          <p:cNvPicPr>
            <a:picLocks noGrp="1" noChangeAspect="1"/>
          </p:cNvPicPr>
          <p:nvPr>
            <p:ph idx="1"/>
          </p:nvPr>
        </p:nvPicPr>
        <p:blipFill>
          <a:blip r:embed="rId3" cstate="print"/>
          <a:stretch>
            <a:fillRect/>
          </a:stretch>
        </p:blipFill>
        <p:spPr>
          <a:xfrm>
            <a:off x="1657344" y="3549928"/>
            <a:ext cx="2286000" cy="2000250"/>
          </a:xfrm>
        </p:spPr>
      </p:pic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4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Comunicazione e informazione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7" name="CasellaDiTesto 6"/>
          <p:cNvSpPr txBox="1"/>
          <p:nvPr/>
        </p:nvSpPr>
        <p:spPr>
          <a:xfrm>
            <a:off x="357158" y="2500306"/>
            <a:ext cx="785843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La mente umana processa informazioni</a:t>
            </a:r>
          </a:p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La mente umana è un sistema di elaborazione delle informazioni</a:t>
            </a:r>
          </a:p>
          <a:p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La mente umana è un calcolatore digitale</a:t>
            </a:r>
            <a:endParaRPr lang="it-IT" sz="2400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8" name="CasellaDiTesto 7"/>
          <p:cNvSpPr txBox="1"/>
          <p:nvPr/>
        </p:nvSpPr>
        <p:spPr>
          <a:xfrm>
            <a:off x="357158" y="6000768"/>
            <a:ext cx="5319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t-IT" sz="2400" dirty="0">
                <a:solidFill>
                  <a:schemeClr val="accent2"/>
                </a:solidFill>
                <a:latin typeface="Garamond" pitchFamily="18" charset="0"/>
              </a:rPr>
              <a:t>L’informazione non è </a:t>
            </a:r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di </a:t>
            </a:r>
            <a:r>
              <a:rPr lang="it-IT" sz="2400" dirty="0">
                <a:solidFill>
                  <a:schemeClr val="accent2"/>
                </a:solidFill>
                <a:latin typeface="Garamond" pitchFamily="18" charset="0"/>
              </a:rPr>
              <a:t>per sé informativa</a:t>
            </a:r>
          </a:p>
        </p:txBody>
      </p:sp>
      <p:pic>
        <p:nvPicPr>
          <p:cNvPr id="9" name="Immagine 8" descr="MM900213519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2844" y="3714752"/>
            <a:ext cx="952500" cy="962025"/>
          </a:xfrm>
          <a:prstGeom prst="rect">
            <a:avLst/>
          </a:prstGeom>
        </p:spPr>
      </p:pic>
      <p:sp>
        <p:nvSpPr>
          <p:cNvPr id="10" name="Rettangolo 9"/>
          <p:cNvSpPr/>
          <p:nvPr/>
        </p:nvSpPr>
        <p:spPr>
          <a:xfrm flipH="1">
            <a:off x="5429256" y="5643578"/>
            <a:ext cx="4286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t-IT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  <a:endParaRPr lang="it-IT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11" name="CasellaDiTesto 10"/>
          <p:cNvSpPr txBox="1"/>
          <p:nvPr/>
        </p:nvSpPr>
        <p:spPr>
          <a:xfrm>
            <a:off x="357158" y="5429264"/>
            <a:ext cx="62151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sz="2400" dirty="0">
                <a:solidFill>
                  <a:schemeClr val="accent2"/>
                </a:solidFill>
                <a:latin typeface="Garamond" pitchFamily="18" charset="0"/>
              </a:rPr>
              <a:t>La mente </a:t>
            </a:r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umana si </a:t>
            </a:r>
            <a:r>
              <a:rPr lang="it-IT" sz="2400" dirty="0">
                <a:solidFill>
                  <a:schemeClr val="accent2"/>
                </a:solidFill>
                <a:latin typeface="Garamond" pitchFamily="18" charset="0"/>
              </a:rPr>
              <a:t>esprime, comprende, </a:t>
            </a:r>
            <a:r>
              <a:rPr lang="it-IT" sz="2400" dirty="0" smtClean="0">
                <a:solidFill>
                  <a:schemeClr val="accent2"/>
                </a:solidFill>
                <a:latin typeface="Garamond" pitchFamily="18" charset="0"/>
              </a:rPr>
              <a:t>interpreta </a:t>
            </a:r>
            <a:endParaRPr lang="it-IT" sz="2400" dirty="0">
              <a:solidFill>
                <a:schemeClr val="accent2"/>
              </a:solidFill>
              <a:latin typeface="Garamond" pitchFamily="18" charset="0"/>
            </a:endParaRPr>
          </a:p>
        </p:txBody>
      </p:sp>
      <p:sp>
        <p:nvSpPr>
          <p:cNvPr id="12" name="Rettangolo 11"/>
          <p:cNvSpPr/>
          <p:nvPr/>
        </p:nvSpPr>
        <p:spPr>
          <a:xfrm flipH="1">
            <a:off x="6286512" y="5072074"/>
            <a:ext cx="42862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it-IT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!</a:t>
            </a:r>
            <a:endParaRPr lang="it-IT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Figura a mano libera 2"/>
          <p:cNvSpPr/>
          <p:nvPr/>
        </p:nvSpPr>
        <p:spPr>
          <a:xfrm>
            <a:off x="5486400" y="3390919"/>
            <a:ext cx="3116921" cy="1847287"/>
          </a:xfrm>
          <a:custGeom>
            <a:avLst/>
            <a:gdLst>
              <a:gd name="connsiteX0" fmla="*/ 1436914 w 3116921"/>
              <a:gd name="connsiteY0" fmla="*/ 854510 h 1847287"/>
              <a:gd name="connsiteX1" fmla="*/ 1436914 w 3116921"/>
              <a:gd name="connsiteY1" fmla="*/ 854510 h 1847287"/>
              <a:gd name="connsiteX2" fmla="*/ 1828800 w 3116921"/>
              <a:gd name="connsiteY2" fmla="*/ 880635 h 1847287"/>
              <a:gd name="connsiteX3" fmla="*/ 1881051 w 3116921"/>
              <a:gd name="connsiteY3" fmla="*/ 906761 h 1847287"/>
              <a:gd name="connsiteX4" fmla="*/ 1972491 w 3116921"/>
              <a:gd name="connsiteY4" fmla="*/ 919824 h 1847287"/>
              <a:gd name="connsiteX5" fmla="*/ 2142309 w 3116921"/>
              <a:gd name="connsiteY5" fmla="*/ 959012 h 1847287"/>
              <a:gd name="connsiteX6" fmla="*/ 2233749 w 3116921"/>
              <a:gd name="connsiteY6" fmla="*/ 998201 h 1847287"/>
              <a:gd name="connsiteX7" fmla="*/ 2272937 w 3116921"/>
              <a:gd name="connsiteY7" fmla="*/ 1011264 h 1847287"/>
              <a:gd name="connsiteX8" fmla="*/ 2272937 w 3116921"/>
              <a:gd name="connsiteY8" fmla="*/ 1141892 h 1847287"/>
              <a:gd name="connsiteX9" fmla="*/ 2207623 w 3116921"/>
              <a:gd name="connsiteY9" fmla="*/ 1154955 h 1847287"/>
              <a:gd name="connsiteX10" fmla="*/ 2142309 w 3116921"/>
              <a:gd name="connsiteY10" fmla="*/ 1181081 h 1847287"/>
              <a:gd name="connsiteX11" fmla="*/ 2063931 w 3116921"/>
              <a:gd name="connsiteY11" fmla="*/ 1233332 h 1847287"/>
              <a:gd name="connsiteX12" fmla="*/ 1972491 w 3116921"/>
              <a:gd name="connsiteY12" fmla="*/ 1311710 h 1847287"/>
              <a:gd name="connsiteX13" fmla="*/ 1946366 w 3116921"/>
              <a:gd name="connsiteY13" fmla="*/ 1350898 h 1847287"/>
              <a:gd name="connsiteX14" fmla="*/ 1907177 w 3116921"/>
              <a:gd name="connsiteY14" fmla="*/ 1481527 h 1847287"/>
              <a:gd name="connsiteX15" fmla="*/ 1881051 w 3116921"/>
              <a:gd name="connsiteY15" fmla="*/ 1520715 h 1847287"/>
              <a:gd name="connsiteX16" fmla="*/ 1841863 w 3116921"/>
              <a:gd name="connsiteY16" fmla="*/ 1546841 h 1847287"/>
              <a:gd name="connsiteX17" fmla="*/ 1658983 w 3116921"/>
              <a:gd name="connsiteY17" fmla="*/ 1559904 h 1847287"/>
              <a:gd name="connsiteX18" fmla="*/ 1332411 w 3116921"/>
              <a:gd name="connsiteY18" fmla="*/ 1546841 h 1847287"/>
              <a:gd name="connsiteX19" fmla="*/ 1240971 w 3116921"/>
              <a:gd name="connsiteY19" fmla="*/ 1507652 h 1847287"/>
              <a:gd name="connsiteX20" fmla="*/ 1175657 w 3116921"/>
              <a:gd name="connsiteY20" fmla="*/ 1494590 h 1847287"/>
              <a:gd name="connsiteX21" fmla="*/ 1123406 w 3116921"/>
              <a:gd name="connsiteY21" fmla="*/ 1468464 h 1847287"/>
              <a:gd name="connsiteX22" fmla="*/ 1018903 w 3116921"/>
              <a:gd name="connsiteY22" fmla="*/ 1403150 h 1847287"/>
              <a:gd name="connsiteX23" fmla="*/ 862149 w 3116921"/>
              <a:gd name="connsiteY23" fmla="*/ 1337835 h 1847287"/>
              <a:gd name="connsiteX24" fmla="*/ 809897 w 3116921"/>
              <a:gd name="connsiteY24" fmla="*/ 1311710 h 1847287"/>
              <a:gd name="connsiteX25" fmla="*/ 757646 w 3116921"/>
              <a:gd name="connsiteY25" fmla="*/ 1298647 h 1847287"/>
              <a:gd name="connsiteX26" fmla="*/ 574766 w 3116921"/>
              <a:gd name="connsiteY26" fmla="*/ 1272521 h 1847287"/>
              <a:gd name="connsiteX27" fmla="*/ 522514 w 3116921"/>
              <a:gd name="connsiteY27" fmla="*/ 1259458 h 1847287"/>
              <a:gd name="connsiteX28" fmla="*/ 130629 w 3116921"/>
              <a:gd name="connsiteY28" fmla="*/ 1246395 h 1847287"/>
              <a:gd name="connsiteX29" fmla="*/ 13063 w 3116921"/>
              <a:gd name="connsiteY29" fmla="*/ 1102704 h 1847287"/>
              <a:gd name="connsiteX30" fmla="*/ 0 w 3116921"/>
              <a:gd name="connsiteY30" fmla="*/ 1050452 h 1847287"/>
              <a:gd name="connsiteX31" fmla="*/ 52251 w 3116921"/>
              <a:gd name="connsiteY31" fmla="*/ 972075 h 1847287"/>
              <a:gd name="connsiteX32" fmla="*/ 104503 w 3116921"/>
              <a:gd name="connsiteY32" fmla="*/ 815321 h 1847287"/>
              <a:gd name="connsiteX33" fmla="*/ 195943 w 3116921"/>
              <a:gd name="connsiteY33" fmla="*/ 736944 h 1847287"/>
              <a:gd name="connsiteX34" fmla="*/ 248194 w 3116921"/>
              <a:gd name="connsiteY34" fmla="*/ 645504 h 1847287"/>
              <a:gd name="connsiteX35" fmla="*/ 274320 w 3116921"/>
              <a:gd name="connsiteY35" fmla="*/ 606315 h 1847287"/>
              <a:gd name="connsiteX36" fmla="*/ 300446 w 3116921"/>
              <a:gd name="connsiteY36" fmla="*/ 514875 h 1847287"/>
              <a:gd name="connsiteX37" fmla="*/ 326571 w 3116921"/>
              <a:gd name="connsiteY37" fmla="*/ 462624 h 1847287"/>
              <a:gd name="connsiteX38" fmla="*/ 339634 w 3116921"/>
              <a:gd name="connsiteY38" fmla="*/ 345058 h 1847287"/>
              <a:gd name="connsiteX39" fmla="*/ 404949 w 3116921"/>
              <a:gd name="connsiteY39" fmla="*/ 266681 h 1847287"/>
              <a:gd name="connsiteX40" fmla="*/ 483326 w 3116921"/>
              <a:gd name="connsiteY40" fmla="*/ 149115 h 1847287"/>
              <a:gd name="connsiteX41" fmla="*/ 535577 w 3116921"/>
              <a:gd name="connsiteY41" fmla="*/ 109927 h 1847287"/>
              <a:gd name="connsiteX42" fmla="*/ 640080 w 3116921"/>
              <a:gd name="connsiteY42" fmla="*/ 57675 h 1847287"/>
              <a:gd name="connsiteX43" fmla="*/ 692331 w 3116921"/>
              <a:gd name="connsiteY43" fmla="*/ 44612 h 1847287"/>
              <a:gd name="connsiteX44" fmla="*/ 966651 w 3116921"/>
              <a:gd name="connsiteY44" fmla="*/ 31550 h 1847287"/>
              <a:gd name="connsiteX45" fmla="*/ 1240971 w 3116921"/>
              <a:gd name="connsiteY45" fmla="*/ 18487 h 1847287"/>
              <a:gd name="connsiteX46" fmla="*/ 1267097 w 3116921"/>
              <a:gd name="connsiteY46" fmla="*/ 57675 h 1847287"/>
              <a:gd name="connsiteX47" fmla="*/ 1306286 w 3116921"/>
              <a:gd name="connsiteY47" fmla="*/ 83801 h 1847287"/>
              <a:gd name="connsiteX48" fmla="*/ 1332411 w 3116921"/>
              <a:gd name="connsiteY48" fmla="*/ 175241 h 1847287"/>
              <a:gd name="connsiteX49" fmla="*/ 1384663 w 3116921"/>
              <a:gd name="connsiteY49" fmla="*/ 214430 h 1847287"/>
              <a:gd name="connsiteX50" fmla="*/ 1423851 w 3116921"/>
              <a:gd name="connsiteY50" fmla="*/ 253618 h 1847287"/>
              <a:gd name="connsiteX51" fmla="*/ 1515291 w 3116921"/>
              <a:gd name="connsiteY51" fmla="*/ 305870 h 1847287"/>
              <a:gd name="connsiteX52" fmla="*/ 1554480 w 3116921"/>
              <a:gd name="connsiteY52" fmla="*/ 318932 h 1847287"/>
              <a:gd name="connsiteX53" fmla="*/ 1854926 w 3116921"/>
              <a:gd name="connsiteY53" fmla="*/ 292807 h 1847287"/>
              <a:gd name="connsiteX54" fmla="*/ 2063931 w 3116921"/>
              <a:gd name="connsiteY54" fmla="*/ 227492 h 1847287"/>
              <a:gd name="connsiteX55" fmla="*/ 2129246 w 3116921"/>
              <a:gd name="connsiteY55" fmla="*/ 214430 h 1847287"/>
              <a:gd name="connsiteX56" fmla="*/ 2429691 w 3116921"/>
              <a:gd name="connsiteY56" fmla="*/ 253618 h 1847287"/>
              <a:gd name="connsiteX57" fmla="*/ 2586446 w 3116921"/>
              <a:gd name="connsiteY57" fmla="*/ 318932 h 1847287"/>
              <a:gd name="connsiteX58" fmla="*/ 2756263 w 3116921"/>
              <a:gd name="connsiteY58" fmla="*/ 397310 h 1847287"/>
              <a:gd name="connsiteX59" fmla="*/ 2808514 w 3116921"/>
              <a:gd name="connsiteY59" fmla="*/ 436498 h 1847287"/>
              <a:gd name="connsiteX60" fmla="*/ 2886891 w 3116921"/>
              <a:gd name="connsiteY60" fmla="*/ 488750 h 1847287"/>
              <a:gd name="connsiteX61" fmla="*/ 2926080 w 3116921"/>
              <a:gd name="connsiteY61" fmla="*/ 514875 h 1847287"/>
              <a:gd name="connsiteX62" fmla="*/ 2978331 w 3116921"/>
              <a:gd name="connsiteY62" fmla="*/ 580190 h 1847287"/>
              <a:gd name="connsiteX63" fmla="*/ 3017520 w 3116921"/>
              <a:gd name="connsiteY63" fmla="*/ 632441 h 1847287"/>
              <a:gd name="connsiteX64" fmla="*/ 3095897 w 3116921"/>
              <a:gd name="connsiteY64" fmla="*/ 684692 h 1847287"/>
              <a:gd name="connsiteX65" fmla="*/ 3069771 w 3116921"/>
              <a:gd name="connsiteY65" fmla="*/ 959012 h 1847287"/>
              <a:gd name="connsiteX66" fmla="*/ 3030583 w 3116921"/>
              <a:gd name="connsiteY66" fmla="*/ 1076578 h 1847287"/>
              <a:gd name="connsiteX67" fmla="*/ 3004457 w 3116921"/>
              <a:gd name="connsiteY67" fmla="*/ 1141892 h 1847287"/>
              <a:gd name="connsiteX68" fmla="*/ 2952206 w 3116921"/>
              <a:gd name="connsiteY68" fmla="*/ 1194144 h 1847287"/>
              <a:gd name="connsiteX69" fmla="*/ 2939143 w 3116921"/>
              <a:gd name="connsiteY69" fmla="*/ 1298647 h 1847287"/>
              <a:gd name="connsiteX70" fmla="*/ 2913017 w 3116921"/>
              <a:gd name="connsiteY70" fmla="*/ 1350898 h 1847287"/>
              <a:gd name="connsiteX71" fmla="*/ 2873829 w 3116921"/>
              <a:gd name="connsiteY71" fmla="*/ 1520715 h 1847287"/>
              <a:gd name="connsiteX72" fmla="*/ 2834640 w 3116921"/>
              <a:gd name="connsiteY72" fmla="*/ 1559904 h 1847287"/>
              <a:gd name="connsiteX73" fmla="*/ 2730137 w 3116921"/>
              <a:gd name="connsiteY73" fmla="*/ 1599092 h 1847287"/>
              <a:gd name="connsiteX74" fmla="*/ 2690949 w 3116921"/>
              <a:gd name="connsiteY74" fmla="*/ 1612155 h 1847287"/>
              <a:gd name="connsiteX75" fmla="*/ 2534194 w 3116921"/>
              <a:gd name="connsiteY75" fmla="*/ 1638281 h 1847287"/>
              <a:gd name="connsiteX76" fmla="*/ 2364377 w 3116921"/>
              <a:gd name="connsiteY76" fmla="*/ 1703595 h 1847287"/>
              <a:gd name="connsiteX77" fmla="*/ 2246811 w 3116921"/>
              <a:gd name="connsiteY77" fmla="*/ 1729721 h 1847287"/>
              <a:gd name="connsiteX78" fmla="*/ 2037806 w 3116921"/>
              <a:gd name="connsiteY78" fmla="*/ 1768910 h 1847287"/>
              <a:gd name="connsiteX79" fmla="*/ 1828800 w 3116921"/>
              <a:gd name="connsiteY79" fmla="*/ 1795035 h 1847287"/>
              <a:gd name="connsiteX80" fmla="*/ 1658983 w 3116921"/>
              <a:gd name="connsiteY80" fmla="*/ 1847287 h 1847287"/>
              <a:gd name="connsiteX81" fmla="*/ 1489166 w 3116921"/>
              <a:gd name="connsiteY81" fmla="*/ 1834224 h 1847287"/>
              <a:gd name="connsiteX82" fmla="*/ 1358537 w 3116921"/>
              <a:gd name="connsiteY82" fmla="*/ 1716658 h 1847287"/>
              <a:gd name="connsiteX83" fmla="*/ 1319349 w 3116921"/>
              <a:gd name="connsiteY83" fmla="*/ 1690532 h 1847287"/>
              <a:gd name="connsiteX84" fmla="*/ 1227909 w 3116921"/>
              <a:gd name="connsiteY84" fmla="*/ 1664407 h 1847287"/>
              <a:gd name="connsiteX85" fmla="*/ 1149531 w 3116921"/>
              <a:gd name="connsiteY85" fmla="*/ 1625218 h 1847287"/>
              <a:gd name="connsiteX86" fmla="*/ 1110343 w 3116921"/>
              <a:gd name="connsiteY86" fmla="*/ 1599092 h 1847287"/>
              <a:gd name="connsiteX87" fmla="*/ 1084217 w 3116921"/>
              <a:gd name="connsiteY87" fmla="*/ 1546841 h 1847287"/>
              <a:gd name="connsiteX88" fmla="*/ 1058091 w 3116921"/>
              <a:gd name="connsiteY88" fmla="*/ 1507652 h 1847287"/>
              <a:gd name="connsiteX89" fmla="*/ 1045029 w 3116921"/>
              <a:gd name="connsiteY89" fmla="*/ 1468464 h 1847287"/>
              <a:gd name="connsiteX90" fmla="*/ 979714 w 3116921"/>
              <a:gd name="connsiteY90" fmla="*/ 1455401 h 1847287"/>
              <a:gd name="connsiteX91" fmla="*/ 849086 w 3116921"/>
              <a:gd name="connsiteY91" fmla="*/ 1442338 h 1847287"/>
              <a:gd name="connsiteX92" fmla="*/ 849086 w 3116921"/>
              <a:gd name="connsiteY92" fmla="*/ 1311710 h 1847287"/>
              <a:gd name="connsiteX93" fmla="*/ 836023 w 3116921"/>
              <a:gd name="connsiteY93" fmla="*/ 1311710 h 1847287"/>
              <a:gd name="connsiteX94" fmla="*/ 1384663 w 3116921"/>
              <a:gd name="connsiteY94" fmla="*/ 841447 h 1847287"/>
              <a:gd name="connsiteX95" fmla="*/ 1489166 w 3116921"/>
              <a:gd name="connsiteY95" fmla="*/ 841447 h 1847287"/>
              <a:gd name="connsiteX96" fmla="*/ 1436914 w 3116921"/>
              <a:gd name="connsiteY96" fmla="*/ 854510 h 184728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</a:cxnLst>
            <a:rect l="l" t="t" r="r" b="b"/>
            <a:pathLst>
              <a:path w="3116921" h="1847287">
                <a:moveTo>
                  <a:pt x="1436914" y="854510"/>
                </a:moveTo>
                <a:lnTo>
                  <a:pt x="1436914" y="854510"/>
                </a:lnTo>
                <a:lnTo>
                  <a:pt x="1828800" y="880635"/>
                </a:lnTo>
                <a:cubicBezTo>
                  <a:pt x="1848008" y="883836"/>
                  <a:pt x="1862264" y="901637"/>
                  <a:pt x="1881051" y="906761"/>
                </a:cubicBezTo>
                <a:cubicBezTo>
                  <a:pt x="1910756" y="914862"/>
                  <a:pt x="1942385" y="913373"/>
                  <a:pt x="1972491" y="919824"/>
                </a:cubicBezTo>
                <a:cubicBezTo>
                  <a:pt x="2264705" y="982442"/>
                  <a:pt x="1886187" y="916328"/>
                  <a:pt x="2142309" y="959012"/>
                </a:cubicBezTo>
                <a:cubicBezTo>
                  <a:pt x="2234211" y="989647"/>
                  <a:pt x="2120757" y="949775"/>
                  <a:pt x="2233749" y="998201"/>
                </a:cubicBezTo>
                <a:cubicBezTo>
                  <a:pt x="2246405" y="1003625"/>
                  <a:pt x="2259874" y="1006910"/>
                  <a:pt x="2272937" y="1011264"/>
                </a:cubicBezTo>
                <a:cubicBezTo>
                  <a:pt x="2303202" y="1056660"/>
                  <a:pt x="2330524" y="1076078"/>
                  <a:pt x="2272937" y="1141892"/>
                </a:cubicBezTo>
                <a:cubicBezTo>
                  <a:pt x="2258317" y="1158601"/>
                  <a:pt x="2228889" y="1148575"/>
                  <a:pt x="2207623" y="1154955"/>
                </a:cubicBezTo>
                <a:cubicBezTo>
                  <a:pt x="2185163" y="1161693"/>
                  <a:pt x="2162894" y="1169853"/>
                  <a:pt x="2142309" y="1181081"/>
                </a:cubicBezTo>
                <a:cubicBezTo>
                  <a:pt x="2114744" y="1196117"/>
                  <a:pt x="2089050" y="1214492"/>
                  <a:pt x="2063931" y="1233332"/>
                </a:cubicBezTo>
                <a:cubicBezTo>
                  <a:pt x="2025492" y="1262162"/>
                  <a:pt x="2002814" y="1275322"/>
                  <a:pt x="1972491" y="1311710"/>
                </a:cubicBezTo>
                <a:cubicBezTo>
                  <a:pt x="1962441" y="1323771"/>
                  <a:pt x="1955074" y="1337835"/>
                  <a:pt x="1946366" y="1350898"/>
                </a:cubicBezTo>
                <a:cubicBezTo>
                  <a:pt x="1934129" y="1412083"/>
                  <a:pt x="1935820" y="1424242"/>
                  <a:pt x="1907177" y="1481527"/>
                </a:cubicBezTo>
                <a:cubicBezTo>
                  <a:pt x="1900156" y="1495569"/>
                  <a:pt x="1892152" y="1509614"/>
                  <a:pt x="1881051" y="1520715"/>
                </a:cubicBezTo>
                <a:cubicBezTo>
                  <a:pt x="1869950" y="1531816"/>
                  <a:pt x="1857324" y="1544113"/>
                  <a:pt x="1841863" y="1546841"/>
                </a:cubicBezTo>
                <a:cubicBezTo>
                  <a:pt x="1781678" y="1557462"/>
                  <a:pt x="1719943" y="1555550"/>
                  <a:pt x="1658983" y="1559904"/>
                </a:cubicBezTo>
                <a:cubicBezTo>
                  <a:pt x="1550126" y="1555550"/>
                  <a:pt x="1440514" y="1560354"/>
                  <a:pt x="1332411" y="1546841"/>
                </a:cubicBezTo>
                <a:cubicBezTo>
                  <a:pt x="1299506" y="1542728"/>
                  <a:pt x="1272431" y="1518138"/>
                  <a:pt x="1240971" y="1507652"/>
                </a:cubicBezTo>
                <a:cubicBezTo>
                  <a:pt x="1219908" y="1500631"/>
                  <a:pt x="1197428" y="1498944"/>
                  <a:pt x="1175657" y="1494590"/>
                </a:cubicBezTo>
                <a:cubicBezTo>
                  <a:pt x="1158240" y="1485881"/>
                  <a:pt x="1140313" y="1478125"/>
                  <a:pt x="1123406" y="1468464"/>
                </a:cubicBezTo>
                <a:cubicBezTo>
                  <a:pt x="1068642" y="1437170"/>
                  <a:pt x="1088704" y="1435998"/>
                  <a:pt x="1018903" y="1403150"/>
                </a:cubicBezTo>
                <a:cubicBezTo>
                  <a:pt x="967685" y="1379047"/>
                  <a:pt x="912779" y="1363149"/>
                  <a:pt x="862149" y="1337835"/>
                </a:cubicBezTo>
                <a:cubicBezTo>
                  <a:pt x="844732" y="1329127"/>
                  <a:pt x="828130" y="1318547"/>
                  <a:pt x="809897" y="1311710"/>
                </a:cubicBezTo>
                <a:cubicBezTo>
                  <a:pt x="793087" y="1305406"/>
                  <a:pt x="775172" y="1302542"/>
                  <a:pt x="757646" y="1298647"/>
                </a:cubicBezTo>
                <a:cubicBezTo>
                  <a:pt x="674465" y="1280162"/>
                  <a:pt x="677464" y="1283932"/>
                  <a:pt x="574766" y="1272521"/>
                </a:cubicBezTo>
                <a:cubicBezTo>
                  <a:pt x="557349" y="1268167"/>
                  <a:pt x="540436" y="1260512"/>
                  <a:pt x="522514" y="1259458"/>
                </a:cubicBezTo>
                <a:cubicBezTo>
                  <a:pt x="392039" y="1251783"/>
                  <a:pt x="258378" y="1274016"/>
                  <a:pt x="130629" y="1246395"/>
                </a:cubicBezTo>
                <a:cubicBezTo>
                  <a:pt x="71649" y="1233643"/>
                  <a:pt x="37582" y="1151742"/>
                  <a:pt x="13063" y="1102704"/>
                </a:cubicBezTo>
                <a:cubicBezTo>
                  <a:pt x="8709" y="1085287"/>
                  <a:pt x="0" y="1068405"/>
                  <a:pt x="0" y="1050452"/>
                </a:cubicBezTo>
                <a:cubicBezTo>
                  <a:pt x="0" y="1012644"/>
                  <a:pt x="28691" y="995636"/>
                  <a:pt x="52251" y="972075"/>
                </a:cubicBezTo>
                <a:cubicBezTo>
                  <a:pt x="60906" y="920147"/>
                  <a:pt x="64003" y="855821"/>
                  <a:pt x="104503" y="815321"/>
                </a:cubicBezTo>
                <a:cubicBezTo>
                  <a:pt x="190991" y="728832"/>
                  <a:pt x="124848" y="822257"/>
                  <a:pt x="195943" y="736944"/>
                </a:cubicBezTo>
                <a:cubicBezTo>
                  <a:pt x="224876" y="702225"/>
                  <a:pt x="224964" y="686157"/>
                  <a:pt x="248194" y="645504"/>
                </a:cubicBezTo>
                <a:cubicBezTo>
                  <a:pt x="255983" y="631873"/>
                  <a:pt x="265611" y="619378"/>
                  <a:pt x="274320" y="606315"/>
                </a:cubicBezTo>
                <a:cubicBezTo>
                  <a:pt x="280949" y="579800"/>
                  <a:pt x="289202" y="541111"/>
                  <a:pt x="300446" y="514875"/>
                </a:cubicBezTo>
                <a:cubicBezTo>
                  <a:pt x="308117" y="496977"/>
                  <a:pt x="317863" y="480041"/>
                  <a:pt x="326571" y="462624"/>
                </a:cubicBezTo>
                <a:cubicBezTo>
                  <a:pt x="330925" y="423435"/>
                  <a:pt x="330071" y="383311"/>
                  <a:pt x="339634" y="345058"/>
                </a:cubicBezTo>
                <a:cubicBezTo>
                  <a:pt x="345696" y="320811"/>
                  <a:pt x="390327" y="281303"/>
                  <a:pt x="404949" y="266681"/>
                </a:cubicBezTo>
                <a:cubicBezTo>
                  <a:pt x="432296" y="211986"/>
                  <a:pt x="435013" y="197428"/>
                  <a:pt x="483326" y="149115"/>
                </a:cubicBezTo>
                <a:cubicBezTo>
                  <a:pt x="498721" y="133720"/>
                  <a:pt x="516772" y="120897"/>
                  <a:pt x="535577" y="109927"/>
                </a:cubicBezTo>
                <a:cubicBezTo>
                  <a:pt x="569218" y="90303"/>
                  <a:pt x="604130" y="72654"/>
                  <a:pt x="640080" y="57675"/>
                </a:cubicBezTo>
                <a:cubicBezTo>
                  <a:pt x="656652" y="50770"/>
                  <a:pt x="674435" y="46044"/>
                  <a:pt x="692331" y="44612"/>
                </a:cubicBezTo>
                <a:cubicBezTo>
                  <a:pt x="783583" y="37312"/>
                  <a:pt x="875211" y="35904"/>
                  <a:pt x="966651" y="31550"/>
                </a:cubicBezTo>
                <a:cubicBezTo>
                  <a:pt x="1078474" y="3594"/>
                  <a:pt x="1110864" y="-16208"/>
                  <a:pt x="1240971" y="18487"/>
                </a:cubicBezTo>
                <a:cubicBezTo>
                  <a:pt x="1256140" y="22532"/>
                  <a:pt x="1255996" y="46574"/>
                  <a:pt x="1267097" y="57675"/>
                </a:cubicBezTo>
                <a:cubicBezTo>
                  <a:pt x="1278199" y="68776"/>
                  <a:pt x="1293223" y="75092"/>
                  <a:pt x="1306286" y="83801"/>
                </a:cubicBezTo>
                <a:cubicBezTo>
                  <a:pt x="1306980" y="86576"/>
                  <a:pt x="1325720" y="167212"/>
                  <a:pt x="1332411" y="175241"/>
                </a:cubicBezTo>
                <a:cubicBezTo>
                  <a:pt x="1346349" y="191967"/>
                  <a:pt x="1368133" y="200261"/>
                  <a:pt x="1384663" y="214430"/>
                </a:cubicBezTo>
                <a:cubicBezTo>
                  <a:pt x="1398689" y="226452"/>
                  <a:pt x="1409659" y="241792"/>
                  <a:pt x="1423851" y="253618"/>
                </a:cubicBezTo>
                <a:cubicBezTo>
                  <a:pt x="1447001" y="272909"/>
                  <a:pt x="1488988" y="294597"/>
                  <a:pt x="1515291" y="305870"/>
                </a:cubicBezTo>
                <a:cubicBezTo>
                  <a:pt x="1527947" y="311294"/>
                  <a:pt x="1541417" y="314578"/>
                  <a:pt x="1554480" y="318932"/>
                </a:cubicBezTo>
                <a:cubicBezTo>
                  <a:pt x="1654629" y="310224"/>
                  <a:pt x="1755469" y="307433"/>
                  <a:pt x="1854926" y="292807"/>
                </a:cubicBezTo>
                <a:cubicBezTo>
                  <a:pt x="2038827" y="265763"/>
                  <a:pt x="1944215" y="263406"/>
                  <a:pt x="2063931" y="227492"/>
                </a:cubicBezTo>
                <a:cubicBezTo>
                  <a:pt x="2085197" y="221112"/>
                  <a:pt x="2107474" y="218784"/>
                  <a:pt x="2129246" y="214430"/>
                </a:cubicBezTo>
                <a:cubicBezTo>
                  <a:pt x="2209891" y="219806"/>
                  <a:pt x="2344580" y="217142"/>
                  <a:pt x="2429691" y="253618"/>
                </a:cubicBezTo>
                <a:cubicBezTo>
                  <a:pt x="2621387" y="335774"/>
                  <a:pt x="2400101" y="287876"/>
                  <a:pt x="2586446" y="318932"/>
                </a:cubicBezTo>
                <a:cubicBezTo>
                  <a:pt x="2633959" y="337938"/>
                  <a:pt x="2720412" y="370422"/>
                  <a:pt x="2756263" y="397310"/>
                </a:cubicBezTo>
                <a:cubicBezTo>
                  <a:pt x="2773680" y="410373"/>
                  <a:pt x="2790678" y="424013"/>
                  <a:pt x="2808514" y="436498"/>
                </a:cubicBezTo>
                <a:cubicBezTo>
                  <a:pt x="2834237" y="454504"/>
                  <a:pt x="2860765" y="471333"/>
                  <a:pt x="2886891" y="488750"/>
                </a:cubicBezTo>
                <a:lnTo>
                  <a:pt x="2926080" y="514875"/>
                </a:lnTo>
                <a:cubicBezTo>
                  <a:pt x="2951510" y="591166"/>
                  <a:pt x="2919246" y="521105"/>
                  <a:pt x="2978331" y="580190"/>
                </a:cubicBezTo>
                <a:cubicBezTo>
                  <a:pt x="2993726" y="595585"/>
                  <a:pt x="3001248" y="617977"/>
                  <a:pt x="3017520" y="632441"/>
                </a:cubicBezTo>
                <a:cubicBezTo>
                  <a:pt x="3040988" y="653301"/>
                  <a:pt x="3095897" y="684692"/>
                  <a:pt x="3095897" y="684692"/>
                </a:cubicBezTo>
                <a:cubicBezTo>
                  <a:pt x="3132650" y="794952"/>
                  <a:pt x="3119514" y="735169"/>
                  <a:pt x="3069771" y="959012"/>
                </a:cubicBezTo>
                <a:cubicBezTo>
                  <a:pt x="3060810" y="999337"/>
                  <a:pt x="3044476" y="1037676"/>
                  <a:pt x="3030583" y="1076578"/>
                </a:cubicBezTo>
                <a:cubicBezTo>
                  <a:pt x="3022696" y="1098660"/>
                  <a:pt x="3017464" y="1122382"/>
                  <a:pt x="3004457" y="1141892"/>
                </a:cubicBezTo>
                <a:cubicBezTo>
                  <a:pt x="2990794" y="1162387"/>
                  <a:pt x="2969623" y="1176727"/>
                  <a:pt x="2952206" y="1194144"/>
                </a:cubicBezTo>
                <a:cubicBezTo>
                  <a:pt x="2947852" y="1228978"/>
                  <a:pt x="2947657" y="1264590"/>
                  <a:pt x="2939143" y="1298647"/>
                </a:cubicBezTo>
                <a:cubicBezTo>
                  <a:pt x="2934420" y="1317538"/>
                  <a:pt x="2918141" y="1332111"/>
                  <a:pt x="2913017" y="1350898"/>
                </a:cubicBezTo>
                <a:cubicBezTo>
                  <a:pt x="2904935" y="1380533"/>
                  <a:pt x="2901752" y="1492792"/>
                  <a:pt x="2873829" y="1520715"/>
                </a:cubicBezTo>
                <a:cubicBezTo>
                  <a:pt x="2860766" y="1533778"/>
                  <a:pt x="2849673" y="1549166"/>
                  <a:pt x="2834640" y="1559904"/>
                </a:cubicBezTo>
                <a:cubicBezTo>
                  <a:pt x="2794052" y="1588896"/>
                  <a:pt x="2775723" y="1586068"/>
                  <a:pt x="2730137" y="1599092"/>
                </a:cubicBezTo>
                <a:cubicBezTo>
                  <a:pt x="2716897" y="1602875"/>
                  <a:pt x="2704307" y="1608815"/>
                  <a:pt x="2690949" y="1612155"/>
                </a:cubicBezTo>
                <a:cubicBezTo>
                  <a:pt x="2640014" y="1624889"/>
                  <a:pt x="2585805" y="1630908"/>
                  <a:pt x="2534194" y="1638281"/>
                </a:cubicBezTo>
                <a:cubicBezTo>
                  <a:pt x="2509527" y="1648148"/>
                  <a:pt x="2413191" y="1689648"/>
                  <a:pt x="2364377" y="1703595"/>
                </a:cubicBezTo>
                <a:cubicBezTo>
                  <a:pt x="2321330" y="1715894"/>
                  <a:pt x="2291709" y="1720741"/>
                  <a:pt x="2246811" y="1729721"/>
                </a:cubicBezTo>
                <a:cubicBezTo>
                  <a:pt x="2143699" y="1781278"/>
                  <a:pt x="2224640" y="1748892"/>
                  <a:pt x="2037806" y="1768910"/>
                </a:cubicBezTo>
                <a:cubicBezTo>
                  <a:pt x="1967995" y="1776390"/>
                  <a:pt x="1898469" y="1786327"/>
                  <a:pt x="1828800" y="1795035"/>
                </a:cubicBezTo>
                <a:cubicBezTo>
                  <a:pt x="1694202" y="1839901"/>
                  <a:pt x="1751309" y="1824205"/>
                  <a:pt x="1658983" y="1847287"/>
                </a:cubicBezTo>
                <a:cubicBezTo>
                  <a:pt x="1602377" y="1842933"/>
                  <a:pt x="1544430" y="1847227"/>
                  <a:pt x="1489166" y="1834224"/>
                </a:cubicBezTo>
                <a:cubicBezTo>
                  <a:pt x="1462272" y="1827896"/>
                  <a:pt x="1359115" y="1717043"/>
                  <a:pt x="1358537" y="1716658"/>
                </a:cubicBezTo>
                <a:cubicBezTo>
                  <a:pt x="1345474" y="1707949"/>
                  <a:pt x="1333391" y="1697553"/>
                  <a:pt x="1319349" y="1690532"/>
                </a:cubicBezTo>
                <a:cubicBezTo>
                  <a:pt x="1300615" y="1681165"/>
                  <a:pt x="1244642" y="1668590"/>
                  <a:pt x="1227909" y="1664407"/>
                </a:cubicBezTo>
                <a:cubicBezTo>
                  <a:pt x="1115594" y="1589530"/>
                  <a:pt x="1257701" y="1679304"/>
                  <a:pt x="1149531" y="1625218"/>
                </a:cubicBezTo>
                <a:cubicBezTo>
                  <a:pt x="1135489" y="1618197"/>
                  <a:pt x="1123406" y="1607801"/>
                  <a:pt x="1110343" y="1599092"/>
                </a:cubicBezTo>
                <a:cubicBezTo>
                  <a:pt x="1101634" y="1581675"/>
                  <a:pt x="1093878" y="1563748"/>
                  <a:pt x="1084217" y="1546841"/>
                </a:cubicBezTo>
                <a:cubicBezTo>
                  <a:pt x="1076428" y="1533210"/>
                  <a:pt x="1065112" y="1521694"/>
                  <a:pt x="1058091" y="1507652"/>
                </a:cubicBezTo>
                <a:cubicBezTo>
                  <a:pt x="1051933" y="1495336"/>
                  <a:pt x="1056486" y="1476102"/>
                  <a:pt x="1045029" y="1468464"/>
                </a:cubicBezTo>
                <a:cubicBezTo>
                  <a:pt x="1026555" y="1456148"/>
                  <a:pt x="1001722" y="1458335"/>
                  <a:pt x="979714" y="1455401"/>
                </a:cubicBezTo>
                <a:cubicBezTo>
                  <a:pt x="936338" y="1449617"/>
                  <a:pt x="892629" y="1446692"/>
                  <a:pt x="849086" y="1442338"/>
                </a:cubicBezTo>
                <a:cubicBezTo>
                  <a:pt x="860698" y="1384281"/>
                  <a:pt x="872309" y="1369767"/>
                  <a:pt x="849086" y="1311710"/>
                </a:cubicBezTo>
                <a:cubicBezTo>
                  <a:pt x="847469" y="1307667"/>
                  <a:pt x="840377" y="1311710"/>
                  <a:pt x="836023" y="1311710"/>
                </a:cubicBezTo>
                <a:lnTo>
                  <a:pt x="1384663" y="841447"/>
                </a:lnTo>
                <a:lnTo>
                  <a:pt x="1489166" y="841447"/>
                </a:lnTo>
                <a:lnTo>
                  <a:pt x="1436914" y="854510"/>
                </a:lnTo>
                <a:close/>
              </a:path>
            </a:pathLst>
          </a:cu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it-IT" b="1" dirty="0" smtClean="0">
                <a:solidFill>
                  <a:schemeClr val="accent5">
                    <a:lumMod val="75000"/>
                  </a:schemeClr>
                </a:solidFill>
              </a:rPr>
              <a:t>Il  presupposto del calcolo: numeri finiti</a:t>
            </a:r>
            <a:endParaRPr lang="it-IT" b="1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3" name="CasellaDiTesto 12"/>
          <p:cNvSpPr txBox="1"/>
          <p:nvPr/>
        </p:nvSpPr>
        <p:spPr>
          <a:xfrm rot="20042747" flipH="1">
            <a:off x="-170218" y="3758516"/>
            <a:ext cx="74888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t-IT" b="1" dirty="0" smtClean="0">
                <a:solidFill>
                  <a:schemeClr val="accent5">
                    <a:lumMod val="75000"/>
                  </a:schemeClr>
                </a:solidFill>
              </a:rPr>
              <a:t>Un problema per gli studiosi della lingua: l’</a:t>
            </a:r>
            <a:r>
              <a:rPr lang="it-IT" b="1" i="1" dirty="0" smtClean="0">
                <a:solidFill>
                  <a:schemeClr val="accent5">
                    <a:lumMod val="75000"/>
                  </a:schemeClr>
                </a:solidFill>
              </a:rPr>
              <a:t>innovazione linguistica</a:t>
            </a:r>
            <a:endParaRPr lang="it-IT" b="1" dirty="0">
              <a:solidFill>
                <a:schemeClr val="accent5">
                  <a:lumMod val="75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11111E-6 -2.68101E-6 L 0.64375 -2.6810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22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z="2400" dirty="0" smtClean="0"/>
              <a:t>L’INFORMAZIONE</a:t>
            </a:r>
          </a:p>
        </p:txBody>
      </p:sp>
      <p:sp>
        <p:nvSpPr>
          <p:cNvPr id="5123" name="Segnaposto contenuto 4"/>
          <p:cNvSpPr>
            <a:spLocks noGrp="1"/>
          </p:cNvSpPr>
          <p:nvPr>
            <p:ph idx="1"/>
          </p:nvPr>
        </p:nvSpPr>
        <p:spPr>
          <a:xfrm>
            <a:off x="566818" y="2428868"/>
            <a:ext cx="8103274" cy="1928826"/>
          </a:xfrm>
        </p:spPr>
        <p:txBody>
          <a:bodyPr>
            <a:normAutofit fontScale="85000" lnSpcReduction="10000"/>
          </a:bodyPr>
          <a:lstStyle/>
          <a:p>
            <a:pPr marL="0" indent="0" algn="r">
              <a:buNone/>
            </a:pPr>
            <a:endParaRPr lang="it-IT" sz="1800" dirty="0" smtClean="0">
              <a:solidFill>
                <a:schemeClr val="accent2"/>
              </a:solidFill>
              <a:latin typeface="Garamond" pitchFamily="18" charset="0"/>
            </a:endParaRPr>
          </a:p>
          <a:p>
            <a:pPr marL="0" indent="0" algn="r">
              <a:buNone/>
            </a:pPr>
            <a:r>
              <a:rPr lang="it-IT" sz="2400" b="1" cap="small" dirty="0" smtClean="0">
                <a:solidFill>
                  <a:schemeClr val="accent2"/>
                </a:solidFill>
                <a:latin typeface="Garamond" pitchFamily="18" charset="0"/>
              </a:rPr>
              <a:t>Dal possibile al reale, dal reale al possibile</a:t>
            </a:r>
            <a:r>
              <a:rPr lang="it-IT" sz="1800" dirty="0" smtClean="0">
                <a:solidFill>
                  <a:schemeClr val="accent2"/>
                </a:solidFill>
                <a:latin typeface="Garamond" pitchFamily="18" charset="0"/>
              </a:rPr>
              <a:t>.</a:t>
            </a:r>
          </a:p>
          <a:p>
            <a:r>
              <a:rPr lang="it-IT" sz="1800" dirty="0" smtClean="0">
                <a:solidFill>
                  <a:schemeClr val="accent2"/>
                </a:solidFill>
                <a:latin typeface="Garamond" pitchFamily="18" charset="0"/>
              </a:rPr>
              <a:t>Il messaggio è quanto effettivamente trasmesso; l’informazione è il rapporto fra quanto effettivamente trasmesso e quanto si sarebbe potuto trasmettere.</a:t>
            </a:r>
          </a:p>
          <a:p>
            <a:r>
              <a:rPr lang="it-IT" sz="1800" dirty="0" smtClean="0">
                <a:solidFill>
                  <a:schemeClr val="accent2"/>
                </a:solidFill>
                <a:latin typeface="Garamond" pitchFamily="18" charset="0"/>
              </a:rPr>
              <a:t>L’informazione sta dunque fra il reale e il possibile. Considera la realtà alla luce della possibilità. Trasforma la realtà, il dato, in </a:t>
            </a:r>
            <a:r>
              <a:rPr lang="it-IT" sz="1800" i="1" dirty="0" smtClean="0">
                <a:solidFill>
                  <a:schemeClr val="accent2"/>
                </a:solidFill>
                <a:latin typeface="Garamond" pitchFamily="18" charset="0"/>
              </a:rPr>
              <a:t>evento</a:t>
            </a:r>
            <a:r>
              <a:rPr lang="it-IT" sz="1800" dirty="0" smtClean="0">
                <a:solidFill>
                  <a:schemeClr val="accent2"/>
                </a:solidFill>
                <a:latin typeface="Garamond" pitchFamily="18" charset="0"/>
              </a:rPr>
              <a:t>. Prende in considerazione il dato nel suo </a:t>
            </a:r>
            <a:r>
              <a:rPr lang="it-IT" sz="1800" i="1" dirty="0" smtClean="0">
                <a:solidFill>
                  <a:schemeClr val="accent2"/>
                </a:solidFill>
                <a:latin typeface="Garamond" pitchFamily="18" charset="0"/>
              </a:rPr>
              <a:t>darsi</a:t>
            </a:r>
            <a:r>
              <a:rPr lang="it-IT" sz="1800" dirty="0" smtClean="0">
                <a:solidFill>
                  <a:schemeClr val="accent2"/>
                </a:solidFill>
                <a:latin typeface="Garamond" pitchFamily="18" charset="0"/>
              </a:rPr>
              <a:t>.</a:t>
            </a:r>
            <a:endParaRPr lang="it-IT" dirty="0" smtClean="0"/>
          </a:p>
        </p:txBody>
      </p:sp>
      <p:sp>
        <p:nvSpPr>
          <p:cNvPr id="5" name="CasellaDiTesto 4"/>
          <p:cNvSpPr txBox="1"/>
          <p:nvPr/>
        </p:nvSpPr>
        <p:spPr>
          <a:xfrm>
            <a:off x="357158" y="1691334"/>
            <a:ext cx="8286808" cy="523220"/>
          </a:xfrm>
          <a:prstGeom prst="rect">
            <a:avLst/>
          </a:prstGeom>
          <a:blipFill>
            <a:blip r:embed="rId3" cstate="print"/>
            <a:tile tx="0" ty="0" sx="100000" sy="100000" flip="none" algn="tl"/>
          </a:blipFill>
        </p:spPr>
        <p:txBody>
          <a:bodyPr wrap="square" rtlCol="0">
            <a:spAutoFit/>
          </a:bodyPr>
          <a:lstStyle/>
          <a:p>
            <a:pPr algn="ctr"/>
            <a:r>
              <a:rPr lang="it-IT" sz="2800" b="1" cap="small" dirty="0" smtClean="0">
                <a:solidFill>
                  <a:schemeClr val="accent2"/>
                </a:solidFill>
                <a:latin typeface="Garamond" pitchFamily="18" charset="0"/>
              </a:rPr>
              <a:t>Informazione e messaggio</a:t>
            </a:r>
            <a:endParaRPr lang="it-IT" sz="2800" b="1" cap="small" dirty="0">
              <a:solidFill>
                <a:schemeClr val="accent2"/>
              </a:solidFill>
              <a:latin typeface="Garamond" pitchFamily="18" charset="0"/>
            </a:endParaRPr>
          </a:p>
        </p:txBody>
      </p:sp>
      <p:pic>
        <p:nvPicPr>
          <p:cNvPr id="8" name="Immagine 7" descr="600px_Blu_e_Rosso_(Strisce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0034" y="4572008"/>
            <a:ext cx="2666667" cy="1777778"/>
          </a:xfrm>
          <a:prstGeom prst="round2DiagRect">
            <a:avLst/>
          </a:prstGeom>
        </p:spPr>
      </p:pic>
      <p:sp>
        <p:nvSpPr>
          <p:cNvPr id="9" name="CasellaDiTesto 8"/>
          <p:cNvSpPr txBox="1"/>
          <p:nvPr/>
        </p:nvSpPr>
        <p:spPr>
          <a:xfrm>
            <a:off x="3459866" y="4357694"/>
            <a:ext cx="528641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it-IT" sz="1400" dirty="0" smtClean="0">
                <a:solidFill>
                  <a:schemeClr val="accent2"/>
                </a:solidFill>
                <a:latin typeface="Garamond" pitchFamily="18" charset="0"/>
              </a:rPr>
              <a:t>“Ecco un foglio di </a:t>
            </a:r>
            <a:r>
              <a:rPr lang="it-IT" sz="1400" smtClean="0">
                <a:solidFill>
                  <a:schemeClr val="accent2"/>
                </a:solidFill>
                <a:latin typeface="Garamond" pitchFamily="18" charset="0"/>
              </a:rPr>
              <a:t>carta diviso </a:t>
            </a:r>
            <a:r>
              <a:rPr lang="it-IT" sz="1400" dirty="0" smtClean="0">
                <a:solidFill>
                  <a:schemeClr val="accent2"/>
                </a:solidFill>
                <a:latin typeface="Garamond" pitchFamily="18" charset="0"/>
              </a:rPr>
              <a:t>in due parti: una rossa e una blu. Ogni punto su di esso è o rosso o blu. Il limite fra queste forme è una linea. Ora è questa linea rossa o blu? Essa non può essere doppia: è tutta rossa o tutta blu o entrambe, o nessuna delle due. A me sembra, dunque, che la risposta esatta sia che il confine è sia rosso che blu – svanendo a questo punto ogni distinzione fra di esse” (</a:t>
            </a:r>
            <a:r>
              <a:rPr lang="it-IT" sz="1400" dirty="0" err="1" smtClean="0">
                <a:solidFill>
                  <a:schemeClr val="accent2"/>
                </a:solidFill>
                <a:latin typeface="Garamond" pitchFamily="18" charset="0"/>
              </a:rPr>
              <a:t>Ch</a:t>
            </a:r>
            <a:r>
              <a:rPr lang="it-IT" sz="1400" dirty="0" smtClean="0">
                <a:solidFill>
                  <a:schemeClr val="accent2"/>
                </a:solidFill>
                <a:latin typeface="Garamond" pitchFamily="18" charset="0"/>
              </a:rPr>
              <a:t>. S. </a:t>
            </a:r>
            <a:r>
              <a:rPr lang="it-IT" sz="1400" dirty="0" err="1" smtClean="0">
                <a:solidFill>
                  <a:schemeClr val="accent2"/>
                </a:solidFill>
                <a:latin typeface="Garamond" pitchFamily="18" charset="0"/>
              </a:rPr>
              <a:t>Peirce</a:t>
            </a:r>
            <a:r>
              <a:rPr lang="it-IT" sz="1400" dirty="0">
                <a:solidFill>
                  <a:schemeClr val="accent2"/>
                </a:solidFill>
                <a:latin typeface="Garamond" pitchFamily="18" charset="0"/>
              </a:rPr>
              <a:t>) i</a:t>
            </a:r>
          </a:p>
        </p:txBody>
      </p:sp>
      <p:graphicFrame>
        <p:nvGraphicFramePr>
          <p:cNvPr id="3" name="Diagramma 2"/>
          <p:cNvGraphicFramePr/>
          <p:nvPr>
            <p:extLst>
              <p:ext uri="{D42A27DB-BD31-4B8C-83A1-F6EECF244321}">
                <p14:modId xmlns:p14="http://schemas.microsoft.com/office/powerpoint/2010/main" val="2650280838"/>
              </p:ext>
            </p:extLst>
          </p:nvPr>
        </p:nvGraphicFramePr>
        <p:xfrm>
          <a:off x="3347864" y="5805265"/>
          <a:ext cx="5510416" cy="9827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la riunioni ione">
  <a:themeElements>
    <a:clrScheme name="Sala riunioni ione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Sala riunioni ione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ala riunioni ione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2708</TotalTime>
  <Words>909</Words>
  <Application>Microsoft Office PowerPoint</Application>
  <PresentationFormat>Presentazione su schermo (4:3)</PresentationFormat>
  <Paragraphs>152</Paragraphs>
  <Slides>13</Slides>
  <Notes>10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7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13</vt:i4>
      </vt:variant>
    </vt:vector>
  </HeadingPairs>
  <TitlesOfParts>
    <vt:vector size="21" baseType="lpstr">
      <vt:lpstr>Arial</vt:lpstr>
      <vt:lpstr>Calibri</vt:lpstr>
      <vt:lpstr>Century Gothic</vt:lpstr>
      <vt:lpstr>Garamond</vt:lpstr>
      <vt:lpstr>Times New Roman</vt:lpstr>
      <vt:lpstr>Wingdings</vt:lpstr>
      <vt:lpstr>Wingdings 3</vt:lpstr>
      <vt:lpstr>Sala riunioni ione</vt:lpstr>
      <vt:lpstr>Lezione III L’informazione</vt:lpstr>
      <vt:lpstr>L’INFORMAZIONE</vt:lpstr>
      <vt:lpstr>Elementi di sintesi</vt:lpstr>
      <vt:lpstr>Presentazione standard di PowerPoint</vt:lpstr>
      <vt:lpstr>L’INFORMAZIONE</vt:lpstr>
      <vt:lpstr>L’INFORMAZIONE</vt:lpstr>
      <vt:lpstr>L’INFORMAZIONE</vt:lpstr>
      <vt:lpstr>L’INFORMAZIONE</vt:lpstr>
      <vt:lpstr>L’INFORMAZIONE</vt:lpstr>
      <vt:lpstr>L’INFORMAZIONE</vt:lpstr>
      <vt:lpstr>L’INFORMAZIONE</vt:lpstr>
      <vt:lpstr>L’INFORMAZIONE</vt:lpstr>
      <vt:lpstr>L’INFORMAZIONE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Carlo</dc:creator>
  <cp:lastModifiedBy>massimo adinolfi</cp:lastModifiedBy>
  <cp:revision>73</cp:revision>
  <dcterms:created xsi:type="dcterms:W3CDTF">2011-01-17T13:32:35Z</dcterms:created>
  <dcterms:modified xsi:type="dcterms:W3CDTF">2020-04-01T10:14:26Z</dcterms:modified>
</cp:coreProperties>
</file>