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13"/>
  </p:notesMasterIdLst>
  <p:sldIdLst>
    <p:sldId id="256" r:id="rId2"/>
    <p:sldId id="270" r:id="rId3"/>
    <p:sldId id="260" r:id="rId4"/>
    <p:sldId id="261" r:id="rId5"/>
    <p:sldId id="262" r:id="rId6"/>
    <p:sldId id="263" r:id="rId7"/>
    <p:sldId id="264" r:id="rId8"/>
    <p:sldId id="265" r:id="rId9"/>
    <p:sldId id="267" r:id="rId10"/>
    <p:sldId id="269" r:id="rId11"/>
    <p:sldId id="271"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6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82" d="100"/>
          <a:sy n="82" d="100"/>
        </p:scale>
        <p:origin x="-2016"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1B8F51E5-5412-4E82-B647-6D0D6F72F394}" type="datetimeFigureOut">
              <a:rPr lang="it-IT"/>
              <a:pPr>
                <a:defRPr/>
              </a:pPr>
              <a:t>09/04/2020</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it-IT" noProof="0"/>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noProof="0" smtClean="0"/>
              <a:t>Fare clic per modificare stili del testo dello schema</a:t>
            </a:r>
          </a:p>
          <a:p>
            <a:pPr lvl="1"/>
            <a:r>
              <a:rPr lang="it-IT" noProof="0" smtClean="0"/>
              <a:t>Secondo livello</a:t>
            </a:r>
          </a:p>
          <a:p>
            <a:pPr lvl="2"/>
            <a:r>
              <a:rPr lang="it-IT" noProof="0" smtClean="0"/>
              <a:t>Terzo livello</a:t>
            </a:r>
          </a:p>
          <a:p>
            <a:pPr lvl="3"/>
            <a:r>
              <a:rPr lang="it-IT" noProof="0" smtClean="0"/>
              <a:t>Quarto livello</a:t>
            </a:r>
          </a:p>
          <a:p>
            <a:pPr lvl="4"/>
            <a:r>
              <a:rPr lang="it-IT" noProof="0" smtClean="0"/>
              <a:t>Quinto livello</a:t>
            </a:r>
            <a:endParaRPr lang="it-IT" noProof="0"/>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C85B2253-6877-4434-8A12-5AE01CD430FD}" type="slidenum">
              <a:rPr lang="it-IT"/>
              <a:pPr>
                <a:defRPr/>
              </a:pPr>
              <a:t>‹N›</a:t>
            </a:fld>
            <a:endParaRPr lang="it-IT"/>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19459"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7172"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E90CA89-6865-42A2-9737-46CC678DCEAF}" type="slidenum">
              <a:rPr lang="it-IT" smtClean="0"/>
              <a:pPr fontAlgn="base">
                <a:spcBef>
                  <a:spcPct val="0"/>
                </a:spcBef>
                <a:spcAft>
                  <a:spcPct val="0"/>
                </a:spcAft>
                <a:defRPr/>
              </a:pPr>
              <a:t>3</a:t>
            </a:fld>
            <a:endParaRPr lang="it-IT"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20483"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7172"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93A05E1-17EF-4530-89F2-8B72A1C713F9}" type="slidenum">
              <a:rPr lang="it-IT" smtClean="0"/>
              <a:pPr fontAlgn="base">
                <a:spcBef>
                  <a:spcPct val="0"/>
                </a:spcBef>
                <a:spcAft>
                  <a:spcPct val="0"/>
                </a:spcAft>
                <a:defRPr/>
              </a:pPr>
              <a:t>4</a:t>
            </a:fld>
            <a:endParaRPr lang="it-IT"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21507"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7172"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ED7C426-14F9-49BA-BB3E-CF90FEF555C6}" type="slidenum">
              <a:rPr lang="it-IT" smtClean="0"/>
              <a:pPr fontAlgn="base">
                <a:spcBef>
                  <a:spcPct val="0"/>
                </a:spcBef>
                <a:spcAft>
                  <a:spcPct val="0"/>
                </a:spcAft>
                <a:defRPr/>
              </a:pPr>
              <a:t>5</a:t>
            </a:fld>
            <a:endParaRPr lang="it-IT"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22531"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7172"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84499A5-E2EA-4C4A-9D89-0EC3434723B8}" type="slidenum">
              <a:rPr lang="it-IT" smtClean="0"/>
              <a:pPr fontAlgn="base">
                <a:spcBef>
                  <a:spcPct val="0"/>
                </a:spcBef>
                <a:spcAft>
                  <a:spcPct val="0"/>
                </a:spcAft>
                <a:defRPr/>
              </a:pPr>
              <a:t>6</a:t>
            </a:fld>
            <a:endParaRPr lang="it-IT"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23555"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7172"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B9C85B6-7FCC-4E4F-82C8-F03AF780457E}" type="slidenum">
              <a:rPr lang="it-IT" smtClean="0"/>
              <a:pPr fontAlgn="base">
                <a:spcBef>
                  <a:spcPct val="0"/>
                </a:spcBef>
                <a:spcAft>
                  <a:spcPct val="0"/>
                </a:spcAft>
                <a:defRPr/>
              </a:pPr>
              <a:t>7</a:t>
            </a:fld>
            <a:endParaRPr lang="it-IT"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24579"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7172"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FD5AD7B-2758-4D69-9720-30FFA527F275}" type="slidenum">
              <a:rPr lang="it-IT" smtClean="0"/>
              <a:pPr fontAlgn="base">
                <a:spcBef>
                  <a:spcPct val="0"/>
                </a:spcBef>
                <a:spcAft>
                  <a:spcPct val="0"/>
                </a:spcAft>
                <a:defRPr/>
              </a:pPr>
              <a:t>8</a:t>
            </a:fld>
            <a:endParaRPr lang="it-IT"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24579"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7172"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FD5AD7B-2758-4D69-9720-30FFA527F275}" type="slidenum">
              <a:rPr lang="it-IT" smtClean="0"/>
              <a:pPr fontAlgn="base">
                <a:spcBef>
                  <a:spcPct val="0"/>
                </a:spcBef>
                <a:spcAft>
                  <a:spcPct val="0"/>
                </a:spcAft>
                <a:defRPr/>
              </a:pPr>
              <a:t>9</a:t>
            </a:fld>
            <a:endParaRPr lang="it-IT"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egnaposto immagine diapositiva 1"/>
          <p:cNvSpPr>
            <a:spLocks noGrp="1" noRot="1" noChangeAspect="1" noTextEdit="1"/>
          </p:cNvSpPr>
          <p:nvPr>
            <p:ph type="sldImg"/>
          </p:nvPr>
        </p:nvSpPr>
        <p:spPr bwMode="auto">
          <a:noFill/>
          <a:ln>
            <a:solidFill>
              <a:srgbClr val="000000"/>
            </a:solidFill>
            <a:miter lim="800000"/>
            <a:headEnd/>
            <a:tailEnd/>
          </a:ln>
        </p:spPr>
      </p:sp>
      <p:sp>
        <p:nvSpPr>
          <p:cNvPr id="24579" name="Segnaposto note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t-IT" smtClean="0"/>
          </a:p>
        </p:txBody>
      </p:sp>
      <p:sp>
        <p:nvSpPr>
          <p:cNvPr id="7172" name="Segnaposto numero diapositiva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FD5AD7B-2758-4D69-9720-30FFA527F275}" type="slidenum">
              <a:rPr lang="it-IT" smtClean="0"/>
              <a:pPr fontAlgn="base">
                <a:spcBef>
                  <a:spcPct val="0"/>
                </a:spcBef>
                <a:spcAft>
                  <a:spcPct val="0"/>
                </a:spcAft>
                <a:defRPr/>
              </a:pPr>
              <a:t>10</a:t>
            </a:fld>
            <a:endParaRPr lang="it-IT"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9" name="Rectangle 8"/>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Oval 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866440" y="2226503"/>
            <a:ext cx="5917679" cy="2550877"/>
          </a:xfrm>
        </p:spPr>
        <p:txBody>
          <a:bodyPr anchor="b"/>
          <a:lstStyle>
            <a:lvl1pPr>
              <a:defRPr sz="4800"/>
            </a:lvl1pPr>
          </a:lstStyle>
          <a:p>
            <a:r>
              <a:rPr lang="it-IT" smtClean="0"/>
              <a:t>Fare clic per modificare lo stile del titolo</a:t>
            </a:r>
            <a:endParaRPr lang="en-US" dirty="0"/>
          </a:p>
        </p:txBody>
      </p:sp>
      <p:sp>
        <p:nvSpPr>
          <p:cNvPr id="3" name="Subtitle 2"/>
          <p:cNvSpPr>
            <a:spLocks noGrp="1"/>
          </p:cNvSpPr>
          <p:nvPr>
            <p:ph type="subTitle" idx="1"/>
          </p:nvPr>
        </p:nvSpPr>
        <p:spPr>
          <a:xfrm>
            <a:off x="866440" y="4777380"/>
            <a:ext cx="5917679"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en-US" dirty="0"/>
          </a:p>
        </p:txBody>
      </p:sp>
      <p:sp>
        <p:nvSpPr>
          <p:cNvPr id="4" name="Date Placeholder 3"/>
          <p:cNvSpPr>
            <a:spLocks noGrp="1"/>
          </p:cNvSpPr>
          <p:nvPr>
            <p:ph type="dt" sz="half" idx="10"/>
          </p:nvPr>
        </p:nvSpPr>
        <p:spPr bwMode="gray">
          <a:xfrm rot="5400000">
            <a:off x="7498080" y="1828800"/>
            <a:ext cx="990599" cy="228659"/>
          </a:xfrm>
        </p:spPr>
        <p:txBody>
          <a:bodyPr anchor="t"/>
          <a:lstStyle>
            <a:lvl1pPr algn="l">
              <a:defRPr b="0" i="0">
                <a:solidFill>
                  <a:schemeClr val="bg1">
                    <a:alpha val="60000"/>
                  </a:schemeClr>
                </a:solidFill>
              </a:defRPr>
            </a:lvl1pPr>
          </a:lstStyle>
          <a:p>
            <a:pPr>
              <a:defRPr/>
            </a:pPr>
            <a:fld id="{9772E3F2-77E3-4453-A64E-C28F8C20FDB9}" type="datetimeFigureOut">
              <a:rPr lang="it-IT" smtClean="0"/>
              <a:pPr>
                <a:defRPr/>
              </a:pPr>
              <a:t>09/04/2020</a:t>
            </a:fld>
            <a:endParaRPr lang="it-IT"/>
          </a:p>
        </p:txBody>
      </p:sp>
      <p:sp>
        <p:nvSpPr>
          <p:cNvPr id="5" name="Footer Placeholder 4"/>
          <p:cNvSpPr>
            <a:spLocks noGrp="1"/>
          </p:cNvSpPr>
          <p:nvPr>
            <p:ph type="ftr" sz="quarter" idx="11"/>
          </p:nvPr>
        </p:nvSpPr>
        <p:spPr bwMode="gray">
          <a:xfrm rot="5400000">
            <a:off x="6236208" y="3264408"/>
            <a:ext cx="3859795" cy="228660"/>
          </a:xfrm>
        </p:spPr>
        <p:txBody>
          <a:bodyPr/>
          <a:lstStyle>
            <a:lvl1pPr>
              <a:defRPr b="0" i="0">
                <a:solidFill>
                  <a:schemeClr val="bg1">
                    <a:alpha val="60000"/>
                  </a:schemeClr>
                </a:solidFill>
              </a:defRPr>
            </a:lvl1pPr>
          </a:lstStyle>
          <a:p>
            <a:pPr>
              <a:defRPr/>
            </a:pPr>
            <a:endParaRPr lang="it-IT"/>
          </a:p>
        </p:txBody>
      </p:sp>
      <p:sp>
        <p:nvSpPr>
          <p:cNvPr id="11" name="Rectangle 10"/>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pPr>
              <a:defRPr/>
            </a:pPr>
            <a:fld id="{054DD1B5-3B5F-405D-ABE4-03801B22B022}" type="slidenum">
              <a:rPr lang="it-IT" smtClean="0"/>
              <a:pPr>
                <a:defRPr/>
              </a:pPr>
              <a:t>‹N›</a:t>
            </a:fld>
            <a:endParaRPr lang="it-IT"/>
          </a:p>
        </p:txBody>
      </p:sp>
    </p:spTree>
    <p:extLst>
      <p:ext uri="{BB962C8B-B14F-4D97-AF65-F5344CB8AC3E}">
        <p14:creationId xmlns:p14="http://schemas.microsoft.com/office/powerpoint/2010/main" val="167118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a:xfrm>
            <a:off x="865970" y="927098"/>
            <a:ext cx="6343672" cy="709865"/>
          </a:xfrm>
        </p:spPr>
        <p:txBody>
          <a:bodyPr anchor="ctr"/>
          <a:lstStyle>
            <a:lvl1pPr>
              <a:defRPr sz="3200"/>
            </a:lvl1pPr>
          </a:lstStyle>
          <a:p>
            <a:r>
              <a:rPr lang="it-IT" smtClean="0"/>
              <a:t>Fare clic per modificare lo stile del titolo</a:t>
            </a:r>
            <a:endParaRPr lang="en-US" dirty="0"/>
          </a:p>
        </p:txBody>
      </p:sp>
      <p:sp>
        <p:nvSpPr>
          <p:cNvPr id="3" name="Content Placeholder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fld id="{616993E9-CEF0-47B7-AEA6-AFACC79966BA}" type="datetimeFigureOut">
              <a:rPr lang="en-US" dirty="0"/>
              <a:t>4/9/2020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D57F1E4F-1CFF-5643-939E-217C01CDF565}" type="slidenum">
              <a:rPr lang="en-US" dirty="0"/>
              <a:pPr/>
              <a:t>‹N›</a:t>
            </a:fld>
            <a:endParaRPr lang="en-US" dirty="0"/>
          </a:p>
        </p:txBody>
      </p:sp>
    </p:spTree>
    <p:extLst>
      <p:ext uri="{BB962C8B-B14F-4D97-AF65-F5344CB8AC3E}">
        <p14:creationId xmlns:p14="http://schemas.microsoft.com/office/powerpoint/2010/main" val="2383220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grpSp>
        <p:nvGrpSpPr>
          <p:cNvPr id="7" name="Group 6"/>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6200000">
              <a:off x="3105027"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p:nvPr/>
          </p:nvSpPr>
          <p:spPr bwMode="gray">
            <a:xfrm rot="15687606">
              <a:off x="3320102"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77534" y="2257588"/>
            <a:ext cx="3090672" cy="3020344"/>
          </a:xfrm>
        </p:spPr>
        <p:txBody>
          <a:bodyPr anchor="ctr"/>
          <a:lstStyle>
            <a:lvl1pPr algn="l">
              <a:defRPr sz="3200" b="0" cap="none"/>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5119261" y="2257588"/>
            <a:ext cx="3082516" cy="302034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pPr>
              <a:defRPr/>
            </a:pPr>
            <a:fld id="{9772E3F2-77E3-4453-A64E-C28F8C20FDB9}" type="datetimeFigureOut">
              <a:rPr lang="it-IT" smtClean="0"/>
              <a:pPr>
                <a:defRPr/>
              </a:pPr>
              <a:t>09/04/2020</a:t>
            </a:fld>
            <a:endParaRPr lang="it-IT"/>
          </a:p>
        </p:txBody>
      </p:sp>
      <p:sp>
        <p:nvSpPr>
          <p:cNvPr id="5" name="Footer Placeholder 4"/>
          <p:cNvSpPr>
            <a:spLocks noGrp="1"/>
          </p:cNvSpPr>
          <p:nvPr>
            <p:ph type="ftr" sz="quarter" idx="11"/>
          </p:nvPr>
        </p:nvSpPr>
        <p:spPr/>
        <p:txBody>
          <a:bodyPr/>
          <a:lstStyle/>
          <a:p>
            <a:pPr>
              <a:defRPr/>
            </a:pPr>
            <a:endParaRPr lang="it-IT"/>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pPr>
              <a:defRPr/>
            </a:pPr>
            <a:fld id="{054DD1B5-3B5F-405D-ABE4-03801B22B022}" type="slidenum">
              <a:rPr lang="it-IT" smtClean="0"/>
              <a:pPr>
                <a:defRPr/>
              </a:pPr>
              <a:t>‹N›</a:t>
            </a:fld>
            <a:endParaRPr lang="it-IT"/>
          </a:p>
        </p:txBody>
      </p:sp>
    </p:spTree>
    <p:extLst>
      <p:ext uri="{BB962C8B-B14F-4D97-AF65-F5344CB8AC3E}">
        <p14:creationId xmlns:p14="http://schemas.microsoft.com/office/powerpoint/2010/main" val="22090746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it-IT" smtClean="0"/>
              <a:t>Fare clic per modificare lo stile del titolo</a:t>
            </a:r>
            <a:endParaRPr lang="en-US" dirty="0"/>
          </a:p>
        </p:txBody>
      </p:sp>
      <p:sp>
        <p:nvSpPr>
          <p:cNvPr id="3" name="Content Placeholder 2"/>
          <p:cNvSpPr>
            <a:spLocks noGrp="1"/>
          </p:cNvSpPr>
          <p:nvPr>
            <p:ph sz="half" idx="1"/>
          </p:nvPr>
        </p:nvSpPr>
        <p:spPr>
          <a:xfrm>
            <a:off x="866440" y="2489200"/>
            <a:ext cx="3636980" cy="3530603"/>
          </a:xfrm>
        </p:spPr>
        <p:txBody>
          <a:bodyPr>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Content Placeholder 3"/>
          <p:cNvSpPr>
            <a:spLocks noGrp="1"/>
          </p:cNvSpPr>
          <p:nvPr>
            <p:ph sz="half" idx="2"/>
          </p:nvPr>
        </p:nvSpPr>
        <p:spPr>
          <a:xfrm>
            <a:off x="4640581" y="2489203"/>
            <a:ext cx="3636980" cy="3530600"/>
          </a:xfrm>
        </p:spPr>
        <p:txBody>
          <a:bodyPr>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Date Placeholder 4"/>
          <p:cNvSpPr>
            <a:spLocks noGrp="1"/>
          </p:cNvSpPr>
          <p:nvPr>
            <p:ph type="dt" sz="half" idx="10"/>
          </p:nvPr>
        </p:nvSpPr>
        <p:spPr/>
        <p:txBody>
          <a:bodyPr/>
          <a:lstStyle/>
          <a:p>
            <a:pPr>
              <a:defRPr/>
            </a:pPr>
            <a:fld id="{9772E3F2-77E3-4453-A64E-C28F8C20FDB9}" type="datetimeFigureOut">
              <a:rPr lang="it-IT" smtClean="0"/>
              <a:pPr>
                <a:defRPr/>
              </a:pPr>
              <a:t>09/04/2020</a:t>
            </a:fld>
            <a:endParaRPr lang="it-IT"/>
          </a:p>
        </p:txBody>
      </p:sp>
      <p:sp>
        <p:nvSpPr>
          <p:cNvPr id="6" name="Footer Placeholder 5"/>
          <p:cNvSpPr>
            <a:spLocks noGrp="1"/>
          </p:cNvSpPr>
          <p:nvPr>
            <p:ph type="ftr" sz="quarter" idx="11"/>
          </p:nvPr>
        </p:nvSpPr>
        <p:spPr/>
        <p:txBody>
          <a:bodyPr/>
          <a:lstStyle/>
          <a:p>
            <a:pPr>
              <a:defRPr/>
            </a:pPr>
            <a:endParaRPr lang="it-IT"/>
          </a:p>
        </p:txBody>
      </p:sp>
      <p:sp>
        <p:nvSpPr>
          <p:cNvPr id="7" name="Slide Number Placeholder 6"/>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pPr>
              <a:defRPr/>
            </a:pPr>
            <a:fld id="{054DD1B5-3B5F-405D-ABE4-03801B22B022}" type="slidenum">
              <a:rPr lang="it-IT" smtClean="0"/>
              <a:pPr>
                <a:defRPr/>
              </a:pPr>
              <a:t>‹N›</a:t>
            </a:fld>
            <a:endParaRPr lang="it-IT"/>
          </a:p>
        </p:txBody>
      </p:sp>
    </p:spTree>
    <p:extLst>
      <p:ext uri="{BB962C8B-B14F-4D97-AF65-F5344CB8AC3E}">
        <p14:creationId xmlns:p14="http://schemas.microsoft.com/office/powerpoint/2010/main" val="32557027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869918" y="2489200"/>
            <a:ext cx="3633502" cy="759290"/>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Content Placeholder 3"/>
          <p:cNvSpPr>
            <a:spLocks noGrp="1"/>
          </p:cNvSpPr>
          <p:nvPr>
            <p:ph sz="half" idx="2"/>
          </p:nvPr>
        </p:nvSpPr>
        <p:spPr>
          <a:xfrm>
            <a:off x="866440" y="3248490"/>
            <a:ext cx="3636980" cy="2771311"/>
          </a:xfrm>
        </p:spPr>
        <p:txBody>
          <a:bodyPr>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Text Placeholder 4"/>
          <p:cNvSpPr>
            <a:spLocks noGrp="1"/>
          </p:cNvSpPr>
          <p:nvPr>
            <p:ph type="body" sz="quarter" idx="3"/>
          </p:nvPr>
        </p:nvSpPr>
        <p:spPr>
          <a:xfrm>
            <a:off x="4640581" y="2489200"/>
            <a:ext cx="3636979" cy="756635"/>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Content Placeholder 5"/>
          <p:cNvSpPr>
            <a:spLocks noGrp="1"/>
          </p:cNvSpPr>
          <p:nvPr>
            <p:ph sz="quarter" idx="4"/>
          </p:nvPr>
        </p:nvSpPr>
        <p:spPr>
          <a:xfrm>
            <a:off x="4640581" y="3245835"/>
            <a:ext cx="3636980" cy="2773967"/>
          </a:xfrm>
        </p:spPr>
        <p:txBody>
          <a:bodyPr>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7" name="Date Placeholder 6"/>
          <p:cNvSpPr>
            <a:spLocks noGrp="1"/>
          </p:cNvSpPr>
          <p:nvPr>
            <p:ph type="dt" sz="half" idx="10"/>
          </p:nvPr>
        </p:nvSpPr>
        <p:spPr/>
        <p:txBody>
          <a:bodyPr/>
          <a:lstStyle/>
          <a:p>
            <a:pPr>
              <a:defRPr/>
            </a:pPr>
            <a:fld id="{9772E3F2-77E3-4453-A64E-C28F8C20FDB9}" type="datetimeFigureOut">
              <a:rPr lang="it-IT" smtClean="0"/>
              <a:pPr>
                <a:defRPr/>
              </a:pPr>
              <a:t>09/04/2020</a:t>
            </a:fld>
            <a:endParaRPr lang="it-IT"/>
          </a:p>
        </p:txBody>
      </p:sp>
      <p:sp>
        <p:nvSpPr>
          <p:cNvPr id="8" name="Footer Placeholder 7"/>
          <p:cNvSpPr>
            <a:spLocks noGrp="1"/>
          </p:cNvSpPr>
          <p:nvPr>
            <p:ph type="ftr" sz="quarter" idx="11"/>
          </p:nvPr>
        </p:nvSpPr>
        <p:spPr/>
        <p:txBody>
          <a:bodyPr/>
          <a:lstStyle/>
          <a:p>
            <a:pPr>
              <a:defRPr/>
            </a:pPr>
            <a:endParaRPr lang="it-IT"/>
          </a:p>
        </p:txBody>
      </p:sp>
      <p:sp>
        <p:nvSpPr>
          <p:cNvPr id="9" name="Slide Number Placeholder 8"/>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pPr>
              <a:defRPr/>
            </a:pPr>
            <a:fld id="{054DD1B5-3B5F-405D-ABE4-03801B22B022}" type="slidenum">
              <a:rPr lang="it-IT" smtClean="0"/>
              <a:pPr>
                <a:defRPr/>
              </a:pPr>
              <a:t>‹N›</a:t>
            </a:fld>
            <a:endParaRPr lang="it-IT"/>
          </a:p>
        </p:txBody>
      </p:sp>
    </p:spTree>
    <p:extLst>
      <p:ext uri="{BB962C8B-B14F-4D97-AF65-F5344CB8AC3E}">
        <p14:creationId xmlns:p14="http://schemas.microsoft.com/office/powerpoint/2010/main" val="2686874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dirty="0"/>
          </a:p>
        </p:txBody>
      </p:sp>
      <p:sp>
        <p:nvSpPr>
          <p:cNvPr id="3" name="Date Placeholder 2"/>
          <p:cNvSpPr>
            <a:spLocks noGrp="1"/>
          </p:cNvSpPr>
          <p:nvPr>
            <p:ph type="dt" sz="half" idx="10"/>
          </p:nvPr>
        </p:nvSpPr>
        <p:spPr/>
        <p:txBody>
          <a:bodyPr/>
          <a:lstStyle/>
          <a:p>
            <a:pPr>
              <a:defRPr/>
            </a:pPr>
            <a:fld id="{9772E3F2-77E3-4453-A64E-C28F8C20FDB9}" type="datetimeFigureOut">
              <a:rPr lang="it-IT" smtClean="0"/>
              <a:pPr>
                <a:defRPr/>
              </a:pPr>
              <a:t>09/04/2020</a:t>
            </a:fld>
            <a:endParaRPr lang="it-IT"/>
          </a:p>
        </p:txBody>
      </p:sp>
      <p:sp>
        <p:nvSpPr>
          <p:cNvPr id="4" name="Footer Placeholder 3"/>
          <p:cNvSpPr>
            <a:spLocks noGrp="1"/>
          </p:cNvSpPr>
          <p:nvPr>
            <p:ph type="ftr" sz="quarter" idx="11"/>
          </p:nvPr>
        </p:nvSpPr>
        <p:spPr/>
        <p:txBody>
          <a:bodyPr/>
          <a:lstStyle/>
          <a:p>
            <a:pPr>
              <a:defRPr/>
            </a:pPr>
            <a:endParaRPr lang="it-IT"/>
          </a:p>
        </p:txBody>
      </p:sp>
      <p:sp>
        <p:nvSpPr>
          <p:cNvPr id="5" name="Slide Number Placeholder 4"/>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pPr>
              <a:defRPr/>
            </a:pPr>
            <a:fld id="{054DD1B5-3B5F-405D-ABE4-03801B22B022}" type="slidenum">
              <a:rPr lang="it-IT" smtClean="0"/>
              <a:pPr>
                <a:defRPr/>
              </a:pPr>
              <a:t>‹N›</a:t>
            </a:fld>
            <a:endParaRPr lang="it-IT"/>
          </a:p>
        </p:txBody>
      </p:sp>
    </p:spTree>
    <p:extLst>
      <p:ext uri="{BB962C8B-B14F-4D97-AF65-F5344CB8AC3E}">
        <p14:creationId xmlns:p14="http://schemas.microsoft.com/office/powerpoint/2010/main" val="1942213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5" name="Rectangle 4"/>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Date Placeholder 1"/>
          <p:cNvSpPr>
            <a:spLocks noGrp="1"/>
          </p:cNvSpPr>
          <p:nvPr>
            <p:ph type="dt" sz="half" idx="10"/>
          </p:nvPr>
        </p:nvSpPr>
        <p:spPr/>
        <p:txBody>
          <a:bodyPr/>
          <a:lstStyle/>
          <a:p>
            <a:pPr>
              <a:defRPr/>
            </a:pPr>
            <a:fld id="{9772E3F2-77E3-4453-A64E-C28F8C20FDB9}" type="datetimeFigureOut">
              <a:rPr lang="it-IT" smtClean="0"/>
              <a:pPr>
                <a:defRPr/>
              </a:pPr>
              <a:t>09/04/2020</a:t>
            </a:fld>
            <a:endParaRPr lang="it-IT"/>
          </a:p>
        </p:txBody>
      </p:sp>
      <p:sp>
        <p:nvSpPr>
          <p:cNvPr id="3" name="Footer Placeholder 2"/>
          <p:cNvSpPr>
            <a:spLocks noGrp="1"/>
          </p:cNvSpPr>
          <p:nvPr>
            <p:ph type="ftr" sz="quarter" idx="11"/>
          </p:nvPr>
        </p:nvSpPr>
        <p:spPr/>
        <p:txBody>
          <a:bodyPr/>
          <a:lstStyle/>
          <a:p>
            <a:pPr>
              <a:defRPr/>
            </a:pPr>
            <a:endParaRPr lang="it-IT"/>
          </a:p>
        </p:txBody>
      </p:sp>
      <p:sp>
        <p:nvSpPr>
          <p:cNvPr id="4" name="Slide Number Placeholder 3"/>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054DD1B5-3B5F-405D-ABE4-03801B22B022}" type="slidenum">
              <a:rPr lang="it-IT" smtClean="0"/>
              <a:pPr>
                <a:defRPr/>
              </a:pPr>
              <a:t>‹N›</a:t>
            </a:fld>
            <a:endParaRPr lang="it-IT"/>
          </a:p>
        </p:txBody>
      </p:sp>
    </p:spTree>
    <p:extLst>
      <p:ext uri="{BB962C8B-B14F-4D97-AF65-F5344CB8AC3E}">
        <p14:creationId xmlns:p14="http://schemas.microsoft.com/office/powerpoint/2010/main" val="27262608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548536"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2" name="Freeform 5"/>
            <p:cNvSpPr/>
            <p:nvPr/>
          </p:nvSpPr>
          <p:spPr bwMode="gray">
            <a:xfrm rot="15687606">
              <a:off x="2769747"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0" y="1447800"/>
            <a:ext cx="2712590" cy="1495588"/>
          </a:xfrm>
        </p:spPr>
        <p:txBody>
          <a:bodyPr anchor="b"/>
          <a:lstStyle>
            <a:lvl1pPr algn="l">
              <a:defRPr sz="2400" b="0"/>
            </a:lvl1pPr>
          </a:lstStyle>
          <a:p>
            <a:r>
              <a:rPr lang="it-IT" smtClean="0"/>
              <a:t>Fare clic per modificare lo stile del titolo</a:t>
            </a:r>
            <a:endParaRPr lang="en-US" dirty="0"/>
          </a:p>
        </p:txBody>
      </p:sp>
      <p:sp>
        <p:nvSpPr>
          <p:cNvPr id="3" name="Content Placeholder 2"/>
          <p:cNvSpPr>
            <a:spLocks noGrp="1"/>
          </p:cNvSpPr>
          <p:nvPr>
            <p:ph idx="1"/>
          </p:nvPr>
        </p:nvSpPr>
        <p:spPr>
          <a:xfrm>
            <a:off x="4568927" y="1447800"/>
            <a:ext cx="3632850" cy="4572000"/>
          </a:xfrm>
        </p:spPr>
        <p:txBody>
          <a:bodyPr anchor="ctr">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Text Placeholder 3"/>
          <p:cNvSpPr>
            <a:spLocks noGrp="1"/>
          </p:cNvSpPr>
          <p:nvPr>
            <p:ph type="body" sz="half" idx="2"/>
          </p:nvPr>
        </p:nvSpPr>
        <p:spPr bwMode="gray">
          <a:xfrm>
            <a:off x="866441" y="3086845"/>
            <a:ext cx="2712589" cy="2933701"/>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Modifica gli stili del testo dello schema</a:t>
            </a:r>
          </a:p>
        </p:txBody>
      </p:sp>
      <p:sp>
        <p:nvSpPr>
          <p:cNvPr id="5" name="Date Placeholder 4"/>
          <p:cNvSpPr>
            <a:spLocks noGrp="1"/>
          </p:cNvSpPr>
          <p:nvPr>
            <p:ph type="dt" sz="half" idx="10"/>
          </p:nvPr>
        </p:nvSpPr>
        <p:spPr/>
        <p:txBody>
          <a:bodyPr/>
          <a:lstStyle/>
          <a:p>
            <a:pPr>
              <a:defRPr/>
            </a:pPr>
            <a:fld id="{9772E3F2-77E3-4453-A64E-C28F8C20FDB9}" type="datetimeFigureOut">
              <a:rPr lang="it-IT" smtClean="0"/>
              <a:pPr>
                <a:defRPr/>
              </a:pPr>
              <a:t>09/04/2020</a:t>
            </a:fld>
            <a:endParaRPr lang="it-IT"/>
          </a:p>
        </p:txBody>
      </p:sp>
      <p:sp>
        <p:nvSpPr>
          <p:cNvPr id="6" name="Footer Placeholder 5"/>
          <p:cNvSpPr>
            <a:spLocks noGrp="1"/>
          </p:cNvSpPr>
          <p:nvPr>
            <p:ph type="ftr" sz="quarter" idx="11"/>
          </p:nvPr>
        </p:nvSpPr>
        <p:spPr/>
        <p:txBody>
          <a:bodyPr/>
          <a:lstStyle/>
          <a:p>
            <a:pPr>
              <a:defRPr/>
            </a:pPr>
            <a:endParaRPr lang="it-IT"/>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054DD1B5-3B5F-405D-ABE4-03801B22B022}" type="slidenum">
              <a:rPr lang="it-IT" smtClean="0"/>
              <a:pPr>
                <a:defRPr/>
              </a:pPr>
              <a:t>‹N›</a:t>
            </a:fld>
            <a:endParaRPr lang="it-IT"/>
          </a:p>
        </p:txBody>
      </p:sp>
    </p:spTree>
    <p:extLst>
      <p:ext uri="{BB962C8B-B14F-4D97-AF65-F5344CB8AC3E}">
        <p14:creationId xmlns:p14="http://schemas.microsoft.com/office/powerpoint/2010/main" val="11984323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852610"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4" name="Freeform 5"/>
            <p:cNvSpPr/>
            <p:nvPr/>
          </p:nvSpPr>
          <p:spPr bwMode="gray">
            <a:xfrm rot="15687606">
              <a:off x="3074559"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0" y="1381390"/>
            <a:ext cx="2987089" cy="1574808"/>
          </a:xfrm>
        </p:spPr>
        <p:txBody>
          <a:bodyPr anchor="b">
            <a:normAutofit/>
          </a:bodyPr>
          <a:lstStyle>
            <a:lvl1pPr algn="l">
              <a:defRPr sz="2400" b="0"/>
            </a:lvl1pPr>
          </a:lstStyle>
          <a:p>
            <a:r>
              <a:rPr lang="it-IT" smtClean="0"/>
              <a:t>Fare clic per modificare lo stile del titolo</a:t>
            </a:r>
            <a:endParaRPr lang="en-US" dirty="0"/>
          </a:p>
        </p:txBody>
      </p:sp>
      <p:sp>
        <p:nvSpPr>
          <p:cNvPr id="3" name="Picture Placeholder 2"/>
          <p:cNvSpPr>
            <a:spLocks noGrp="1" noChangeAspect="1"/>
          </p:cNvSpPr>
          <p:nvPr>
            <p:ph type="pic" idx="1"/>
          </p:nvPr>
        </p:nvSpPr>
        <p:spPr>
          <a:xfrm>
            <a:off x="4722909" y="1320800"/>
            <a:ext cx="2791102" cy="42164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smtClean="0"/>
              <a:t>Fare clic sull'icona per inserire un'immagine</a:t>
            </a:r>
            <a:endParaRPr lang="en-US" dirty="0"/>
          </a:p>
        </p:txBody>
      </p:sp>
      <p:sp>
        <p:nvSpPr>
          <p:cNvPr id="4" name="Text Placeholder 3"/>
          <p:cNvSpPr>
            <a:spLocks noGrp="1"/>
          </p:cNvSpPr>
          <p:nvPr>
            <p:ph type="body" sz="half" idx="2"/>
          </p:nvPr>
        </p:nvSpPr>
        <p:spPr>
          <a:xfrm>
            <a:off x="866440" y="3086100"/>
            <a:ext cx="2987089" cy="24511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Modifica gli stili del testo dello schema</a:t>
            </a:r>
          </a:p>
        </p:txBody>
      </p:sp>
      <p:sp>
        <p:nvSpPr>
          <p:cNvPr id="5" name="Date Placeholder 4"/>
          <p:cNvSpPr>
            <a:spLocks noGrp="1"/>
          </p:cNvSpPr>
          <p:nvPr>
            <p:ph type="dt" sz="half" idx="10"/>
          </p:nvPr>
        </p:nvSpPr>
        <p:spPr/>
        <p:txBody>
          <a:bodyPr/>
          <a:lstStyle/>
          <a:p>
            <a:pPr>
              <a:defRPr/>
            </a:pPr>
            <a:fld id="{9772E3F2-77E3-4453-A64E-C28F8C20FDB9}" type="datetimeFigureOut">
              <a:rPr lang="it-IT" smtClean="0"/>
              <a:pPr>
                <a:defRPr/>
              </a:pPr>
              <a:t>09/04/2020</a:t>
            </a:fld>
            <a:endParaRPr lang="it-IT"/>
          </a:p>
        </p:txBody>
      </p:sp>
      <p:sp>
        <p:nvSpPr>
          <p:cNvPr id="6" name="Footer Placeholder 5"/>
          <p:cNvSpPr>
            <a:spLocks noGrp="1"/>
          </p:cNvSpPr>
          <p:nvPr>
            <p:ph type="ftr" sz="quarter" idx="11"/>
          </p:nvPr>
        </p:nvSpPr>
        <p:spPr/>
        <p:txBody>
          <a:bodyPr/>
          <a:lstStyle/>
          <a:p>
            <a:pPr>
              <a:defRPr/>
            </a:pPr>
            <a:endParaRPr lang="it-IT"/>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054DD1B5-3B5F-405D-ABE4-03801B22B022}" type="slidenum">
              <a:rPr lang="it-IT" smtClean="0"/>
              <a:pPr>
                <a:defRPr/>
              </a:pPr>
              <a:t>‹N›</a:t>
            </a:fld>
            <a:endParaRPr lang="it-IT"/>
          </a:p>
        </p:txBody>
      </p:sp>
    </p:spTree>
    <p:extLst>
      <p:ext uri="{BB962C8B-B14F-4D97-AF65-F5344CB8AC3E}">
        <p14:creationId xmlns:p14="http://schemas.microsoft.com/office/powerpoint/2010/main" val="35351288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magine panoramica con didascalia">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10204164">
              <a:off x="426788" y="456424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Rectangle 15"/>
            <p:cNvSpPr/>
            <p:nvPr/>
          </p:nvSpPr>
          <p:spPr>
            <a:xfrm>
              <a:off x="421503" y="402165"/>
              <a:ext cx="8327939" cy="314113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0800000">
              <a:off x="485023" y="2670079"/>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1" y="4961454"/>
            <a:ext cx="6422004" cy="566738"/>
          </a:xfrm>
        </p:spPr>
        <p:txBody>
          <a:bodyPr anchor="b">
            <a:normAutofit/>
          </a:bodyPr>
          <a:lstStyle>
            <a:lvl1pPr algn="l">
              <a:defRPr sz="2400" b="0"/>
            </a:lvl1pPr>
          </a:lstStyle>
          <a:p>
            <a:r>
              <a:rPr lang="it-IT" smtClean="0"/>
              <a:t>Fare clic per modificare lo stile del titolo</a:t>
            </a:r>
            <a:endParaRPr lang="en-US" dirty="0"/>
          </a:p>
        </p:txBody>
      </p:sp>
      <p:sp>
        <p:nvSpPr>
          <p:cNvPr id="3" name="Picture Placeholder 2"/>
          <p:cNvSpPr>
            <a:spLocks noGrp="1" noChangeAspect="1"/>
          </p:cNvSpPr>
          <p:nvPr>
            <p:ph type="pic" idx="1"/>
          </p:nvPr>
        </p:nvSpPr>
        <p:spPr>
          <a:xfrm>
            <a:off x="866441" y="685800"/>
            <a:ext cx="6422004"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smtClean="0"/>
              <a:t>Fare clic sull'icona per inserire un'immagine</a:t>
            </a:r>
            <a:endParaRPr lang="en-US" dirty="0"/>
          </a:p>
        </p:txBody>
      </p:sp>
      <p:sp>
        <p:nvSpPr>
          <p:cNvPr id="4" name="Text Placeholder 3"/>
          <p:cNvSpPr>
            <a:spLocks noGrp="1"/>
          </p:cNvSpPr>
          <p:nvPr>
            <p:ph type="body" sz="half" idx="2"/>
          </p:nvPr>
        </p:nvSpPr>
        <p:spPr bwMode="gray">
          <a:xfrm>
            <a:off x="866440" y="5528192"/>
            <a:ext cx="6422004"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Modifica gli stili del testo dello schema</a:t>
            </a:r>
          </a:p>
        </p:txBody>
      </p:sp>
      <p:sp>
        <p:nvSpPr>
          <p:cNvPr id="5" name="Date Placeholder 4"/>
          <p:cNvSpPr>
            <a:spLocks noGrp="1"/>
          </p:cNvSpPr>
          <p:nvPr>
            <p:ph type="dt" sz="half" idx="10"/>
          </p:nvPr>
        </p:nvSpPr>
        <p:spPr/>
        <p:txBody>
          <a:bodyPr/>
          <a:lstStyle/>
          <a:p>
            <a:pPr>
              <a:defRPr/>
            </a:pPr>
            <a:fld id="{9772E3F2-77E3-4453-A64E-C28F8C20FDB9}" type="datetimeFigureOut">
              <a:rPr lang="it-IT" smtClean="0"/>
              <a:pPr>
                <a:defRPr/>
              </a:pPr>
              <a:t>09/04/2020</a:t>
            </a:fld>
            <a:endParaRPr lang="it-IT"/>
          </a:p>
        </p:txBody>
      </p:sp>
      <p:sp>
        <p:nvSpPr>
          <p:cNvPr id="6" name="Footer Placeholder 5"/>
          <p:cNvSpPr>
            <a:spLocks noGrp="1"/>
          </p:cNvSpPr>
          <p:nvPr>
            <p:ph type="ftr" sz="quarter" idx="11"/>
          </p:nvPr>
        </p:nvSpPr>
        <p:spPr/>
        <p:txBody>
          <a:bodyPr/>
          <a:lstStyle/>
          <a:p>
            <a:pPr>
              <a:defRPr/>
            </a:pPr>
            <a:endParaRPr lang="it-IT"/>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054DD1B5-3B5F-405D-ABE4-03801B22B022}" type="slidenum">
              <a:rPr lang="it-IT" smtClean="0"/>
              <a:pPr>
                <a:defRPr/>
              </a:pPr>
              <a:t>‹N›</a:t>
            </a:fld>
            <a:endParaRPr lang="it-IT"/>
          </a:p>
        </p:txBody>
      </p:sp>
    </p:spTree>
    <p:extLst>
      <p:ext uri="{BB962C8B-B14F-4D97-AF65-F5344CB8AC3E}">
        <p14:creationId xmlns:p14="http://schemas.microsoft.com/office/powerpoint/2010/main" val="28646862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2780895"/>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Rectangle 8"/>
            <p:cNvSpPr/>
            <p:nvPr/>
          </p:nvSpPr>
          <p:spPr>
            <a:xfrm>
              <a:off x="485023" y="4343399"/>
              <a:ext cx="8182128" cy="211243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a:off x="485023" y="2854646"/>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0" y="927100"/>
            <a:ext cx="6422005" cy="1692720"/>
          </a:xfrm>
        </p:spPr>
        <p:txBody>
          <a:bodyPr/>
          <a:lstStyle>
            <a:lvl1pPr>
              <a:defRPr sz="3600"/>
            </a:lvl1pPr>
          </a:lstStyle>
          <a:p>
            <a:r>
              <a:rPr lang="it-IT" smtClean="0"/>
              <a:t>Fare clic per modificare lo stile del titolo</a:t>
            </a:r>
            <a:endParaRPr lang="en-US" dirty="0"/>
          </a:p>
        </p:txBody>
      </p:sp>
      <p:sp>
        <p:nvSpPr>
          <p:cNvPr id="13" name="Text Placeholder 3"/>
          <p:cNvSpPr>
            <a:spLocks noGrp="1"/>
          </p:cNvSpPr>
          <p:nvPr>
            <p:ph type="body" sz="half" idx="2"/>
          </p:nvPr>
        </p:nvSpPr>
        <p:spPr>
          <a:xfrm>
            <a:off x="866440" y="3488023"/>
            <a:ext cx="6422005" cy="2536857"/>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pPr>
              <a:defRPr/>
            </a:pPr>
            <a:fld id="{9772E3F2-77E3-4453-A64E-C28F8C20FDB9}" type="datetimeFigureOut">
              <a:rPr lang="it-IT" smtClean="0"/>
              <a:pPr>
                <a:defRPr/>
              </a:pPr>
              <a:t>09/04/2020</a:t>
            </a:fld>
            <a:endParaRPr lang="it-IT"/>
          </a:p>
        </p:txBody>
      </p:sp>
      <p:sp>
        <p:nvSpPr>
          <p:cNvPr id="5" name="Footer Placeholder 4"/>
          <p:cNvSpPr>
            <a:spLocks noGrp="1"/>
          </p:cNvSpPr>
          <p:nvPr>
            <p:ph type="ftr" sz="quarter" idx="11"/>
          </p:nvPr>
        </p:nvSpPr>
        <p:spPr/>
        <p:txBody>
          <a:bodyPr/>
          <a:lstStyle/>
          <a:p>
            <a:pPr>
              <a:defRPr/>
            </a:pPr>
            <a:endParaRPr lang="it-IT"/>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054DD1B5-3B5F-405D-ABE4-03801B22B022}" type="slidenum">
              <a:rPr lang="it-IT" smtClean="0"/>
              <a:pPr>
                <a:defRPr/>
              </a:pPr>
              <a:t>‹N›</a:t>
            </a:fld>
            <a:endParaRPr lang="it-IT"/>
          </a:p>
        </p:txBody>
      </p:sp>
    </p:spTree>
    <p:extLst>
      <p:ext uri="{BB962C8B-B14F-4D97-AF65-F5344CB8AC3E}">
        <p14:creationId xmlns:p14="http://schemas.microsoft.com/office/powerpoint/2010/main" val="28890705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430920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10"/>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4"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3" name="TextBox 22"/>
          <p:cNvSpPr txBox="1"/>
          <p:nvPr/>
        </p:nvSpPr>
        <p:spPr bwMode="gray">
          <a:xfrm>
            <a:off x="647430" y="651690"/>
            <a:ext cx="601591"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14" name="TextBox 13"/>
          <p:cNvSpPr txBox="1"/>
          <p:nvPr/>
        </p:nvSpPr>
        <p:spPr bwMode="gray">
          <a:xfrm>
            <a:off x="7069418" y="2900292"/>
            <a:ext cx="619063"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128060" y="927099"/>
            <a:ext cx="6160385" cy="2882179"/>
          </a:xfrm>
        </p:spPr>
        <p:txBody>
          <a:bodyPr anchor="ctr"/>
          <a:lstStyle>
            <a:lvl1pPr>
              <a:defRPr sz="3600"/>
            </a:lvl1pPr>
          </a:lstStyle>
          <a:p>
            <a:r>
              <a:rPr lang="it-IT" smtClean="0"/>
              <a:t>Fare clic per modificare lo stile del titolo</a:t>
            </a:r>
            <a:endParaRPr lang="en-US" dirty="0"/>
          </a:p>
        </p:txBody>
      </p:sp>
      <p:sp>
        <p:nvSpPr>
          <p:cNvPr id="17" name="Text Placeholder 3"/>
          <p:cNvSpPr>
            <a:spLocks noGrp="1"/>
          </p:cNvSpPr>
          <p:nvPr>
            <p:ph type="body" sz="half" idx="13"/>
          </p:nvPr>
        </p:nvSpPr>
        <p:spPr bwMode="gray">
          <a:xfrm>
            <a:off x="1387278" y="3809278"/>
            <a:ext cx="5646143" cy="333113"/>
          </a:xfrm>
        </p:spPr>
        <p:txBody>
          <a:bodyPr>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Modifica gli stili del testo dello schema</a:t>
            </a:r>
          </a:p>
        </p:txBody>
      </p:sp>
      <p:sp>
        <p:nvSpPr>
          <p:cNvPr id="16" name="Text Placeholder 3"/>
          <p:cNvSpPr>
            <a:spLocks noGrp="1"/>
          </p:cNvSpPr>
          <p:nvPr>
            <p:ph type="body" sz="half" idx="2"/>
          </p:nvPr>
        </p:nvSpPr>
        <p:spPr>
          <a:xfrm>
            <a:off x="866440" y="5000816"/>
            <a:ext cx="6343673" cy="1010619"/>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pPr>
              <a:defRPr/>
            </a:pPr>
            <a:fld id="{9772E3F2-77E3-4453-A64E-C28F8C20FDB9}" type="datetimeFigureOut">
              <a:rPr lang="it-IT" smtClean="0"/>
              <a:pPr>
                <a:defRPr/>
              </a:pPr>
              <a:t>09/04/2020</a:t>
            </a:fld>
            <a:endParaRPr lang="it-IT"/>
          </a:p>
        </p:txBody>
      </p:sp>
      <p:sp>
        <p:nvSpPr>
          <p:cNvPr id="5" name="Footer Placeholder 4"/>
          <p:cNvSpPr>
            <a:spLocks noGrp="1"/>
          </p:cNvSpPr>
          <p:nvPr>
            <p:ph type="ftr" sz="quarter" idx="11"/>
          </p:nvPr>
        </p:nvSpPr>
        <p:spPr/>
        <p:txBody>
          <a:bodyPr/>
          <a:lstStyle/>
          <a:p>
            <a:pPr>
              <a:defRPr/>
            </a:pPr>
            <a:endParaRPr lang="it-IT"/>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054DD1B5-3B5F-405D-ABE4-03801B22B022}" type="slidenum">
              <a:rPr lang="it-IT" smtClean="0"/>
              <a:pPr>
                <a:defRPr/>
              </a:pPr>
              <a:t>‹N›</a:t>
            </a:fld>
            <a:endParaRPr lang="it-IT"/>
          </a:p>
        </p:txBody>
      </p:sp>
    </p:spTree>
    <p:extLst>
      <p:ext uri="{BB962C8B-B14F-4D97-AF65-F5344CB8AC3E}">
        <p14:creationId xmlns:p14="http://schemas.microsoft.com/office/powerpoint/2010/main" val="15563912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grpSp>
        <p:nvGrpSpPr>
          <p:cNvPr id="9" name="Group 8"/>
          <p:cNvGrpSpPr/>
          <p:nvPr/>
        </p:nvGrpSpPr>
        <p:grpSpPr>
          <a:xfrm>
            <a:off x="-1588" y="0"/>
            <a:ext cx="9145588" cy="6860798"/>
            <a:chOff x="-1588" y="0"/>
            <a:chExt cx="9145588" cy="6860798"/>
          </a:xfrm>
        </p:grpSpPr>
        <p:sp>
          <p:nvSpPr>
            <p:cNvPr id="10" name="Rectangle 9"/>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p:nvPr/>
          </p:nvSpPr>
          <p:spPr bwMode="gray">
            <a:xfrm rot="21010068">
              <a:off x="6359946" y="431124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7"/>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7"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0" y="2057400"/>
            <a:ext cx="6422005" cy="2095500"/>
          </a:xfrm>
        </p:spPr>
        <p:txBody>
          <a:bodyPr anchor="b"/>
          <a:lstStyle>
            <a:lvl1pPr algn="l">
              <a:defRPr sz="4000" b="0" cap="none"/>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866441" y="5024908"/>
            <a:ext cx="6422004" cy="994891"/>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pPr>
              <a:defRPr/>
            </a:pPr>
            <a:fld id="{9772E3F2-77E3-4453-A64E-C28F8C20FDB9}" type="datetimeFigureOut">
              <a:rPr lang="it-IT" smtClean="0"/>
              <a:pPr>
                <a:defRPr/>
              </a:pPr>
              <a:t>09/04/2020</a:t>
            </a:fld>
            <a:endParaRPr lang="it-IT"/>
          </a:p>
        </p:txBody>
      </p:sp>
      <p:sp>
        <p:nvSpPr>
          <p:cNvPr id="5" name="Footer Placeholder 4"/>
          <p:cNvSpPr>
            <a:spLocks noGrp="1"/>
          </p:cNvSpPr>
          <p:nvPr>
            <p:ph type="ftr" sz="quarter" idx="11"/>
          </p:nvPr>
        </p:nvSpPr>
        <p:spPr/>
        <p:txBody>
          <a:bodyPr/>
          <a:lstStyle/>
          <a:p>
            <a:pPr>
              <a:defRPr/>
            </a:pPr>
            <a:endParaRPr lang="it-IT"/>
          </a:p>
        </p:txBody>
      </p:sp>
      <p:sp>
        <p:nvSpPr>
          <p:cNvPr id="7" name="Rectangle 6"/>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054DD1B5-3B5F-405D-ABE4-03801B22B022}" type="slidenum">
              <a:rPr lang="it-IT" smtClean="0"/>
              <a:pPr>
                <a:defRPr/>
              </a:pPr>
              <a:t>‹N›</a:t>
            </a:fld>
            <a:endParaRPr lang="it-IT"/>
          </a:p>
        </p:txBody>
      </p:sp>
    </p:spTree>
    <p:extLst>
      <p:ext uri="{BB962C8B-B14F-4D97-AF65-F5344CB8AC3E}">
        <p14:creationId xmlns:p14="http://schemas.microsoft.com/office/powerpoint/2010/main" val="30986740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423593" cy="709864"/>
          </a:xfrm>
        </p:spPr>
        <p:txBody>
          <a:bodyPr/>
          <a:lstStyle>
            <a:lvl1pPr>
              <a:defRPr sz="3200"/>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866440" y="2489200"/>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22" name="Text Placeholder 3"/>
          <p:cNvSpPr>
            <a:spLocks noGrp="1"/>
          </p:cNvSpPr>
          <p:nvPr>
            <p:ph type="body" sz="half" idx="15"/>
          </p:nvPr>
        </p:nvSpPr>
        <p:spPr>
          <a:xfrm>
            <a:off x="866440" y="3147164"/>
            <a:ext cx="2313432"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Modifica gli stili del testo dello schema</a:t>
            </a:r>
          </a:p>
        </p:txBody>
      </p:sp>
      <p:sp>
        <p:nvSpPr>
          <p:cNvPr id="5" name="Text Placeholder 4"/>
          <p:cNvSpPr>
            <a:spLocks noGrp="1"/>
          </p:cNvSpPr>
          <p:nvPr>
            <p:ph type="body" sz="quarter" idx="3"/>
          </p:nvPr>
        </p:nvSpPr>
        <p:spPr>
          <a:xfrm>
            <a:off x="3405614"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23" name="Text Placeholder 3"/>
          <p:cNvSpPr>
            <a:spLocks noGrp="1"/>
          </p:cNvSpPr>
          <p:nvPr>
            <p:ph type="body" sz="half" idx="16"/>
          </p:nvPr>
        </p:nvSpPr>
        <p:spPr>
          <a:xfrm>
            <a:off x="3408471" y="3147164"/>
            <a:ext cx="2318918"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Modifica gli stili del testo dello schema</a:t>
            </a:r>
          </a:p>
        </p:txBody>
      </p:sp>
      <p:sp>
        <p:nvSpPr>
          <p:cNvPr id="14" name="Text Placeholder 4"/>
          <p:cNvSpPr>
            <a:spLocks noGrp="1"/>
          </p:cNvSpPr>
          <p:nvPr>
            <p:ph type="body" sz="quarter" idx="13"/>
          </p:nvPr>
        </p:nvSpPr>
        <p:spPr>
          <a:xfrm>
            <a:off x="5958642"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24" name="Text Placeholder 3"/>
          <p:cNvSpPr>
            <a:spLocks noGrp="1"/>
          </p:cNvSpPr>
          <p:nvPr>
            <p:ph type="body" sz="half" idx="17"/>
          </p:nvPr>
        </p:nvSpPr>
        <p:spPr>
          <a:xfrm>
            <a:off x="5960935" y="3147164"/>
            <a:ext cx="2316625"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Modifica gli stili del testo dello schema</a:t>
            </a:r>
          </a:p>
        </p:txBody>
      </p:sp>
      <p:cxnSp>
        <p:nvCxnSpPr>
          <p:cNvPr id="17" name="Straight Connector 16"/>
          <p:cNvCxnSpPr/>
          <p:nvPr/>
        </p:nvCxnSpPr>
        <p:spPr>
          <a:xfrm>
            <a:off x="3294530"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pPr>
              <a:defRPr/>
            </a:pPr>
            <a:fld id="{9772E3F2-77E3-4453-A64E-C28F8C20FDB9}" type="datetimeFigureOut">
              <a:rPr lang="it-IT" smtClean="0"/>
              <a:pPr>
                <a:defRPr/>
              </a:pPr>
              <a:t>09/04/2020</a:t>
            </a:fld>
            <a:endParaRPr lang="it-IT"/>
          </a:p>
        </p:txBody>
      </p:sp>
      <p:sp>
        <p:nvSpPr>
          <p:cNvPr id="8" name="Footer Placeholder 7"/>
          <p:cNvSpPr>
            <a:spLocks noGrp="1"/>
          </p:cNvSpPr>
          <p:nvPr>
            <p:ph type="ftr" sz="quarter" idx="11"/>
          </p:nvPr>
        </p:nvSpPr>
        <p:spPr/>
        <p:txBody>
          <a:bodyPr/>
          <a:lstStyle/>
          <a:p>
            <a:pPr>
              <a:defRPr/>
            </a:pPr>
            <a:endParaRPr lang="it-IT"/>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054DD1B5-3B5F-405D-ABE4-03801B22B022}" type="slidenum">
              <a:rPr lang="it-IT" smtClean="0"/>
              <a:pPr>
                <a:defRPr/>
              </a:pPr>
              <a:t>‹N›</a:t>
            </a:fld>
            <a:endParaRPr lang="it-IT"/>
          </a:p>
        </p:txBody>
      </p:sp>
    </p:spTree>
    <p:extLst>
      <p:ext uri="{BB962C8B-B14F-4D97-AF65-F5344CB8AC3E}">
        <p14:creationId xmlns:p14="http://schemas.microsoft.com/office/powerpoint/2010/main" val="13793150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 immagine">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345260" cy="709864"/>
          </a:xfrm>
        </p:spPr>
        <p:txBody>
          <a:bodyPr/>
          <a:lstStyle>
            <a:lvl1pPr>
              <a:defRPr sz="3200"/>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866440" y="4179596"/>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22" name="Picture Placeholder 2"/>
          <p:cNvSpPr>
            <a:spLocks noGrp="1" noChangeAspect="1"/>
          </p:cNvSpPr>
          <p:nvPr>
            <p:ph type="pic" idx="15"/>
          </p:nvPr>
        </p:nvSpPr>
        <p:spPr>
          <a:xfrm>
            <a:off x="1019055"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smtClean="0"/>
              <a:t>Fare clic sull'icona per inserire un'immagine</a:t>
            </a:r>
            <a:endParaRPr lang="en-US" dirty="0"/>
          </a:p>
        </p:txBody>
      </p:sp>
      <p:sp>
        <p:nvSpPr>
          <p:cNvPr id="23" name="Text Placeholder 3"/>
          <p:cNvSpPr>
            <a:spLocks noGrp="1"/>
          </p:cNvSpPr>
          <p:nvPr>
            <p:ph type="body" sz="half" idx="18"/>
          </p:nvPr>
        </p:nvSpPr>
        <p:spPr>
          <a:xfrm>
            <a:off x="866439" y="4837558"/>
            <a:ext cx="2313432"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Modifica gli stili del testo dello schema</a:t>
            </a:r>
          </a:p>
        </p:txBody>
      </p:sp>
      <p:sp>
        <p:nvSpPr>
          <p:cNvPr id="5" name="Text Placeholder 4"/>
          <p:cNvSpPr>
            <a:spLocks noGrp="1"/>
          </p:cNvSpPr>
          <p:nvPr>
            <p:ph type="body" sz="quarter" idx="3"/>
          </p:nvPr>
        </p:nvSpPr>
        <p:spPr>
          <a:xfrm>
            <a:off x="3411125" y="4179595"/>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38" name="Picture Placeholder 2"/>
          <p:cNvSpPr>
            <a:spLocks noGrp="1" noChangeAspect="1"/>
          </p:cNvSpPr>
          <p:nvPr>
            <p:ph type="pic" idx="21"/>
          </p:nvPr>
        </p:nvSpPr>
        <p:spPr>
          <a:xfrm>
            <a:off x="3553189"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smtClean="0"/>
              <a:t>Fare clic sull'icona per inserire un'immagine</a:t>
            </a:r>
            <a:endParaRPr lang="en-US" dirty="0"/>
          </a:p>
        </p:txBody>
      </p:sp>
      <p:sp>
        <p:nvSpPr>
          <p:cNvPr id="24" name="Text Placeholder 3"/>
          <p:cNvSpPr>
            <a:spLocks noGrp="1"/>
          </p:cNvSpPr>
          <p:nvPr>
            <p:ph type="body" sz="half" idx="19"/>
          </p:nvPr>
        </p:nvSpPr>
        <p:spPr>
          <a:xfrm>
            <a:off x="3411125" y="484820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Modifica gli stili del testo dello schema</a:t>
            </a:r>
          </a:p>
        </p:txBody>
      </p:sp>
      <p:sp>
        <p:nvSpPr>
          <p:cNvPr id="14" name="Text Placeholder 4"/>
          <p:cNvSpPr>
            <a:spLocks noGrp="1"/>
          </p:cNvSpPr>
          <p:nvPr>
            <p:ph type="body" sz="quarter" idx="13"/>
          </p:nvPr>
        </p:nvSpPr>
        <p:spPr>
          <a:xfrm>
            <a:off x="5958642" y="4179596"/>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39" name="Picture Placeholder 2"/>
          <p:cNvSpPr>
            <a:spLocks noGrp="1" noChangeAspect="1"/>
          </p:cNvSpPr>
          <p:nvPr>
            <p:ph type="pic" idx="22"/>
          </p:nvPr>
        </p:nvSpPr>
        <p:spPr>
          <a:xfrm>
            <a:off x="6108641"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smtClean="0"/>
              <a:t>Fare clic sull'icona per inserire un'immagine</a:t>
            </a:r>
            <a:endParaRPr lang="en-US" dirty="0"/>
          </a:p>
        </p:txBody>
      </p:sp>
      <p:sp>
        <p:nvSpPr>
          <p:cNvPr id="27" name="Text Placeholder 3"/>
          <p:cNvSpPr>
            <a:spLocks noGrp="1"/>
          </p:cNvSpPr>
          <p:nvPr>
            <p:ph type="body" sz="half" idx="20"/>
          </p:nvPr>
        </p:nvSpPr>
        <p:spPr>
          <a:xfrm>
            <a:off x="5958642" y="483755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Modifica gli stili del testo dello schema</a:t>
            </a:r>
          </a:p>
        </p:txBody>
      </p:sp>
      <p:cxnSp>
        <p:nvCxnSpPr>
          <p:cNvPr id="40" name="Straight Connector 39"/>
          <p:cNvCxnSpPr/>
          <p:nvPr/>
        </p:nvCxnSpPr>
        <p:spPr>
          <a:xfrm>
            <a:off x="3290019"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1" name="Straight Connector 40"/>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pPr>
              <a:defRPr/>
            </a:pPr>
            <a:fld id="{9772E3F2-77E3-4453-A64E-C28F8C20FDB9}" type="datetimeFigureOut">
              <a:rPr lang="it-IT" smtClean="0"/>
              <a:pPr>
                <a:defRPr/>
              </a:pPr>
              <a:t>09/04/2020</a:t>
            </a:fld>
            <a:endParaRPr lang="it-IT"/>
          </a:p>
        </p:txBody>
      </p:sp>
      <p:sp>
        <p:nvSpPr>
          <p:cNvPr id="8" name="Footer Placeholder 7"/>
          <p:cNvSpPr>
            <a:spLocks noGrp="1"/>
          </p:cNvSpPr>
          <p:nvPr>
            <p:ph type="ftr" sz="quarter" idx="11"/>
          </p:nvPr>
        </p:nvSpPr>
        <p:spPr/>
        <p:txBody>
          <a:bodyPr/>
          <a:lstStyle/>
          <a:p>
            <a:pPr>
              <a:defRPr/>
            </a:pPr>
            <a:endParaRPr lang="it-IT"/>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054DD1B5-3B5F-405D-ABE4-03801B22B022}" type="slidenum">
              <a:rPr lang="it-IT" smtClean="0"/>
              <a:pPr>
                <a:defRPr/>
              </a:pPr>
              <a:t>‹N›</a:t>
            </a:fld>
            <a:endParaRPr lang="it-IT"/>
          </a:p>
        </p:txBody>
      </p:sp>
    </p:spTree>
    <p:extLst>
      <p:ext uri="{BB962C8B-B14F-4D97-AF65-F5344CB8AC3E}">
        <p14:creationId xmlns:p14="http://schemas.microsoft.com/office/powerpoint/2010/main" val="2401677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p:txBody>
          <a:bodyPr vert="eaVert" anchor="t" anchorCtr="0"/>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a:xfrm>
            <a:off x="7621301" y="6387910"/>
            <a:ext cx="990599" cy="228659"/>
          </a:xfrm>
        </p:spPr>
        <p:txBody>
          <a:bodyPr/>
          <a:lstStyle/>
          <a:p>
            <a:pPr>
              <a:defRPr/>
            </a:pPr>
            <a:fld id="{9772E3F2-77E3-4453-A64E-C28F8C20FDB9}" type="datetimeFigureOut">
              <a:rPr lang="it-IT" smtClean="0"/>
              <a:pPr>
                <a:defRPr/>
              </a:pPr>
              <a:t>09/04/2020</a:t>
            </a:fld>
            <a:endParaRPr lang="it-IT"/>
          </a:p>
        </p:txBody>
      </p:sp>
      <p:sp>
        <p:nvSpPr>
          <p:cNvPr id="5" name="Footer Placeholder 4"/>
          <p:cNvSpPr>
            <a:spLocks noGrp="1"/>
          </p:cNvSpPr>
          <p:nvPr>
            <p:ph type="ftr" sz="quarter" idx="11"/>
          </p:nvPr>
        </p:nvSpPr>
        <p:spPr>
          <a:xfrm>
            <a:off x="516133" y="6387910"/>
            <a:ext cx="3859795" cy="228660"/>
          </a:xfrm>
        </p:spPr>
        <p:txBody>
          <a:bodyPr/>
          <a:lstStyle/>
          <a:p>
            <a:pPr>
              <a:defRPr/>
            </a:pPr>
            <a:endParaRPr lang="it-IT"/>
          </a:p>
        </p:txBody>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054DD1B5-3B5F-405D-ABE4-03801B22B022}" type="slidenum">
              <a:rPr lang="it-IT" smtClean="0"/>
              <a:pPr>
                <a:defRPr/>
              </a:pPr>
              <a:t>‹N›</a:t>
            </a:fld>
            <a:endParaRPr lang="it-IT"/>
          </a:p>
        </p:txBody>
      </p:sp>
    </p:spTree>
    <p:extLst>
      <p:ext uri="{BB962C8B-B14F-4D97-AF65-F5344CB8AC3E}">
        <p14:creationId xmlns:p14="http://schemas.microsoft.com/office/powerpoint/2010/main" val="32303447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grpSp>
        <p:nvGrpSpPr>
          <p:cNvPr id="7" name="Group 6"/>
          <p:cNvGrpSpPr/>
          <p:nvPr/>
        </p:nvGrpSpPr>
        <p:grpSpPr>
          <a:xfrm>
            <a:off x="-1588" y="0"/>
            <a:ext cx="9120420" cy="6860798"/>
            <a:chOff x="-1588" y="0"/>
            <a:chExt cx="9120420" cy="6860798"/>
          </a:xfrm>
        </p:grpSpPr>
        <p:sp>
          <p:nvSpPr>
            <p:cNvPr id="11" name="Rectangle 10"/>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4966650">
              <a:off x="4673046" y="5107506"/>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grpSp>
      <p:sp>
        <p:nvSpPr>
          <p:cNvPr id="17" name="Rectangle 16"/>
          <p:cNvSpPr/>
          <p:nvPr/>
        </p:nvSpPr>
        <p:spPr>
          <a:xfrm>
            <a:off x="414867" y="402165"/>
            <a:ext cx="46105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bwMode="gray">
          <a:xfrm rot="5400000">
            <a:off x="1299309"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sp>
        <p:nvSpPr>
          <p:cNvPr id="2" name="Vertical Title 1"/>
          <p:cNvSpPr>
            <a:spLocks noGrp="1"/>
          </p:cNvSpPr>
          <p:nvPr>
            <p:ph type="title" orient="vert"/>
          </p:nvPr>
        </p:nvSpPr>
        <p:spPr>
          <a:xfrm>
            <a:off x="6174928" y="1447799"/>
            <a:ext cx="1113516" cy="4572001"/>
          </a:xfrm>
        </p:spPr>
        <p:txBody>
          <a:bodyPr vert="eaVert" anchor="ctr" anchorCtr="0"/>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a:xfrm>
            <a:off x="866738" y="1447799"/>
            <a:ext cx="4416936" cy="4572001"/>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pPr>
              <a:defRPr/>
            </a:pPr>
            <a:fld id="{9772E3F2-77E3-4453-A64E-C28F8C20FDB9}" type="datetimeFigureOut">
              <a:rPr lang="it-IT" smtClean="0"/>
              <a:pPr>
                <a:defRPr/>
              </a:pPr>
              <a:t>09/04/2020</a:t>
            </a:fld>
            <a:endParaRPr lang="it-IT"/>
          </a:p>
        </p:txBody>
      </p:sp>
      <p:sp>
        <p:nvSpPr>
          <p:cNvPr id="5" name="Footer Placeholder 4"/>
          <p:cNvSpPr>
            <a:spLocks noGrp="1"/>
          </p:cNvSpPr>
          <p:nvPr>
            <p:ph type="ftr" sz="quarter" idx="11"/>
          </p:nvPr>
        </p:nvSpPr>
        <p:spPr>
          <a:xfrm>
            <a:off x="538546" y="6365498"/>
            <a:ext cx="3859795" cy="228660"/>
          </a:xfrm>
        </p:spPr>
        <p:txBody>
          <a:bodyPr/>
          <a:lstStyle/>
          <a:p>
            <a:pPr>
              <a:defRPr/>
            </a:pPr>
            <a:endParaRPr lang="it-IT"/>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pPr>
              <a:defRPr/>
            </a:pPr>
            <a:fld id="{054DD1B5-3B5F-405D-ABE4-03801B22B022}" type="slidenum">
              <a:rPr lang="it-IT" smtClean="0"/>
              <a:pPr>
                <a:defRPr/>
              </a:pPr>
              <a:t>‹N›</a:t>
            </a:fld>
            <a:endParaRPr lang="it-IT"/>
          </a:p>
        </p:txBody>
      </p:sp>
    </p:spTree>
    <p:extLst>
      <p:ext uri="{BB962C8B-B14F-4D97-AF65-F5344CB8AC3E}">
        <p14:creationId xmlns:p14="http://schemas.microsoft.com/office/powerpoint/2010/main" val="31848784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Diapositiva titolo">
    <p:spTree>
      <p:nvGrpSpPr>
        <p:cNvPr id="1" name=""/>
        <p:cNvGrpSpPr/>
        <p:nvPr/>
      </p:nvGrpSpPr>
      <p:grpSpPr>
        <a:xfrm>
          <a:off x="0" y="0"/>
          <a:ext cx="0" cy="0"/>
          <a:chOff x="0" y="0"/>
          <a:chExt cx="0" cy="0"/>
        </a:xfrm>
      </p:grpSpPr>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lvl1pPr>
              <a:defRPr/>
            </a:lvl1pPr>
          </a:lstStyle>
          <a:p>
            <a:pPr>
              <a:defRPr/>
            </a:pPr>
            <a:fld id="{A7BEEB58-9156-433F-A5DF-87B65335F13C}" type="datetimeFigureOut">
              <a:rPr lang="it-IT"/>
              <a:pPr>
                <a:defRPr/>
              </a:pPr>
              <a:t>09/04/2020</a:t>
            </a:fld>
            <a:endParaRPr lang="it-IT"/>
          </a:p>
        </p:txBody>
      </p:sp>
      <p:sp>
        <p:nvSpPr>
          <p:cNvPr id="5" name="Segnaposto piè di pagina 4"/>
          <p:cNvSpPr>
            <a:spLocks noGrp="1"/>
          </p:cNvSpPr>
          <p:nvPr>
            <p:ph type="ftr" sz="quarter" idx="11"/>
          </p:nvPr>
        </p:nvSpPr>
        <p:spPr/>
        <p:txBody>
          <a:bodyPr/>
          <a:lstStyle>
            <a:lvl1pPr>
              <a:defRPr/>
            </a:lvl1pPr>
          </a:lstStyle>
          <a:p>
            <a:pPr>
              <a:defRPr/>
            </a:pPr>
            <a:endParaRPr lang="it-IT"/>
          </a:p>
        </p:txBody>
      </p:sp>
      <p:sp>
        <p:nvSpPr>
          <p:cNvPr id="6" name="Segnaposto numero diapositiva 5"/>
          <p:cNvSpPr>
            <a:spLocks noGrp="1"/>
          </p:cNvSpPr>
          <p:nvPr>
            <p:ph type="sldNum" sz="quarter" idx="12"/>
          </p:nvPr>
        </p:nvSpPr>
        <p:spPr/>
        <p:txBody>
          <a:bodyPr/>
          <a:lstStyle>
            <a:lvl1pPr>
              <a:defRPr/>
            </a:lvl1pPr>
          </a:lstStyle>
          <a:p>
            <a:pPr>
              <a:defRPr/>
            </a:pPr>
            <a:fld id="{F2709AC8-8BB7-4BC7-9BC4-D190A9F887E9}" type="slidenum">
              <a:rPr lang="it-IT"/>
              <a:pPr>
                <a:defRPr/>
              </a:pPr>
              <a:t>‹N›</a:t>
            </a:fld>
            <a:endParaRPr lang="it-IT"/>
          </a:p>
        </p:txBody>
      </p:sp>
    </p:spTree>
    <p:extLst>
      <p:ext uri="{BB962C8B-B14F-4D97-AF65-F5344CB8AC3E}">
        <p14:creationId xmlns:p14="http://schemas.microsoft.com/office/powerpoint/2010/main" val="10981214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Layout personalizzato">
    <p:spTree>
      <p:nvGrpSpPr>
        <p:cNvPr id="1" name=""/>
        <p:cNvGrpSpPr/>
        <p:nvPr/>
      </p:nvGrpSpPr>
      <p:grpSpPr>
        <a:xfrm>
          <a:off x="0" y="0"/>
          <a:ext cx="0" cy="0"/>
          <a:chOff x="0" y="0"/>
          <a:chExt cx="0" cy="0"/>
        </a:xfrm>
      </p:grpSpPr>
      <p:sp>
        <p:nvSpPr>
          <p:cNvPr id="2" name="Titolo 1"/>
          <p:cNvSpPr>
            <a:spLocks noGrp="1"/>
          </p:cNvSpPr>
          <p:nvPr>
            <p:ph type="title"/>
          </p:nvPr>
        </p:nvSpPr>
        <p:spPr>
          <a:xfrm>
            <a:off x="2214546" y="142860"/>
            <a:ext cx="6472254" cy="1143000"/>
          </a:xfrm>
        </p:spPr>
        <p:txBody>
          <a:bodyPr/>
          <a:lstStyle/>
          <a:p>
            <a:r>
              <a:rPr lang="it-IT" dirty="0" smtClean="0"/>
              <a:t>Fare clic per modificare lo stile del titolo</a:t>
            </a:r>
            <a:endParaRPr lang="it-IT" dirty="0"/>
          </a:p>
        </p:txBody>
      </p:sp>
      <p:sp>
        <p:nvSpPr>
          <p:cNvPr id="3" name="Segnaposto piè di pagina 3"/>
          <p:cNvSpPr>
            <a:spLocks noGrp="1"/>
          </p:cNvSpPr>
          <p:nvPr>
            <p:ph type="ftr" sz="quarter" idx="10"/>
          </p:nvPr>
        </p:nvSpPr>
        <p:spPr>
          <a:xfrm>
            <a:off x="357188" y="1785938"/>
            <a:ext cx="8572500" cy="4572000"/>
          </a:xfrm>
        </p:spPr>
        <p:txBody>
          <a:bodyPr/>
          <a:lstStyle>
            <a:lvl1pPr>
              <a:defRPr sz="5000">
                <a:solidFill>
                  <a:schemeClr val="tx1"/>
                </a:solidFill>
                <a:latin typeface="+mj-lt"/>
                <a:cs typeface="Times New Roman" pitchFamily="18" charset="0"/>
              </a:defRPr>
            </a:lvl1pPr>
          </a:lstStyle>
          <a:p>
            <a:pPr>
              <a:defRPr/>
            </a:pPr>
            <a:r>
              <a:rPr lang="it-IT"/>
              <a:t>Contenuto Slide</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jpe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14" name="Rectangle 13"/>
            <p:cNvSpPr/>
            <p:nvPr/>
          </p:nvSpPr>
          <p:spPr>
            <a:xfrm>
              <a:off x="0" y="0"/>
              <a:ext cx="9118832" cy="6858000"/>
            </a:xfrm>
            <a:prstGeom prst="rect">
              <a:avLst/>
            </a:prstGeom>
            <a:blipFill>
              <a:blip r:embed="rId21">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Oval 2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21010068">
              <a:off x="6359946" y="179029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5" name="Freeform 24"/>
            <p:cNvSpPr/>
            <p:nvPr/>
          </p:nvSpPr>
          <p:spPr bwMode="gray">
            <a:xfrm>
              <a:off x="485023" y="1856450"/>
              <a:ext cx="8173954" cy="4535226"/>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Placeholder 1"/>
          <p:cNvSpPr>
            <a:spLocks noGrp="1"/>
          </p:cNvSpPr>
          <p:nvPr>
            <p:ph type="title"/>
          </p:nvPr>
        </p:nvSpPr>
        <p:spPr bwMode="gray">
          <a:xfrm>
            <a:off x="866440" y="927099"/>
            <a:ext cx="6345260" cy="709865"/>
          </a:xfrm>
          <a:prstGeom prst="rect">
            <a:avLst/>
          </a:prstGeom>
        </p:spPr>
        <p:txBody>
          <a:bodyPr vert="horz" lIns="91440" tIns="45720" rIns="91440" bIns="45720" rtlCol="0" anchor="ctr">
            <a:noAutofit/>
          </a:bodyPr>
          <a:lstStyle/>
          <a:p>
            <a:r>
              <a:rPr lang="it-IT" smtClean="0"/>
              <a:t>Fare clic per modificare lo stile del titolo</a:t>
            </a:r>
            <a:endParaRPr lang="en-US" dirty="0"/>
          </a:p>
        </p:txBody>
      </p:sp>
      <p:sp>
        <p:nvSpPr>
          <p:cNvPr id="3" name="Text Placeholder 2"/>
          <p:cNvSpPr>
            <a:spLocks noGrp="1"/>
          </p:cNvSpPr>
          <p:nvPr>
            <p:ph type="body" idx="1"/>
          </p:nvPr>
        </p:nvSpPr>
        <p:spPr>
          <a:xfrm>
            <a:off x="864382" y="2489200"/>
            <a:ext cx="6345260" cy="3530600"/>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2"/>
          </p:nvPr>
        </p:nvSpPr>
        <p:spPr>
          <a:xfrm>
            <a:off x="7574443" y="6365498"/>
            <a:ext cx="990599" cy="228659"/>
          </a:xfrm>
          <a:prstGeom prst="rect">
            <a:avLst/>
          </a:prstGeom>
        </p:spPr>
        <p:txBody>
          <a:bodyPr vert="horz" lIns="91440" tIns="45720" rIns="91440" bIns="45720" rtlCol="0" anchor="b"/>
          <a:lstStyle>
            <a:lvl1pPr algn="r">
              <a:defRPr sz="900" b="1" i="0">
                <a:solidFill>
                  <a:schemeClr val="accent1"/>
                </a:solidFill>
              </a:defRPr>
            </a:lvl1pPr>
          </a:lstStyle>
          <a:p>
            <a:pPr>
              <a:defRPr/>
            </a:pPr>
            <a:fld id="{9772E3F2-77E3-4453-A64E-C28F8C20FDB9}" type="datetimeFigureOut">
              <a:rPr lang="it-IT" smtClean="0"/>
              <a:pPr>
                <a:defRPr/>
              </a:pPr>
              <a:t>09/04/2020</a:t>
            </a:fld>
            <a:endParaRPr lang="it-IT"/>
          </a:p>
        </p:txBody>
      </p:sp>
      <p:sp>
        <p:nvSpPr>
          <p:cNvPr id="5" name="Footer Placeholder 4"/>
          <p:cNvSpPr>
            <a:spLocks noGrp="1"/>
          </p:cNvSpPr>
          <p:nvPr>
            <p:ph type="ftr" sz="quarter" idx="3"/>
          </p:nvPr>
        </p:nvSpPr>
        <p:spPr>
          <a:xfrm>
            <a:off x="590843" y="6365497"/>
            <a:ext cx="3859795" cy="228660"/>
          </a:xfrm>
          <a:prstGeom prst="rect">
            <a:avLst/>
          </a:prstGeom>
        </p:spPr>
        <p:txBody>
          <a:bodyPr vert="horz" lIns="91440" tIns="45720" rIns="91440" bIns="45720" rtlCol="0" anchor="b"/>
          <a:lstStyle>
            <a:lvl1pPr algn="l">
              <a:defRPr sz="900" b="1" i="0">
                <a:solidFill>
                  <a:schemeClr val="accent1"/>
                </a:solidFill>
              </a:defRPr>
            </a:lvl1pPr>
          </a:lstStyle>
          <a:p>
            <a:pPr>
              <a:defRPr/>
            </a:pPr>
            <a:endParaRPr lang="it-IT"/>
          </a:p>
        </p:txBody>
      </p:sp>
      <p:sp>
        <p:nvSpPr>
          <p:cNvPr id="26" name="Rectangle 25"/>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8" name="Slide Number Placeholder 5"/>
          <p:cNvSpPr>
            <a:spLocks noGrp="1"/>
          </p:cNvSpPr>
          <p:nvPr>
            <p:ph type="sldNum" sz="quarter" idx="4"/>
          </p:nvPr>
        </p:nvSpPr>
        <p:spPr bwMode="gray">
          <a:xfrm>
            <a:off x="7678616" y="295730"/>
            <a:ext cx="791308" cy="767687"/>
          </a:xfrm>
          <a:prstGeom prst="rect">
            <a:avLst/>
          </a:prstGeom>
        </p:spPr>
        <p:txBody>
          <a:bodyPr anchor="b"/>
          <a:lstStyle>
            <a:lvl1pPr algn="ctr">
              <a:defRPr sz="2800">
                <a:solidFill>
                  <a:schemeClr val="bg1"/>
                </a:solidFill>
              </a:defRPr>
            </a:lvl1pPr>
          </a:lstStyle>
          <a:p>
            <a:pPr>
              <a:defRPr/>
            </a:pPr>
            <a:fld id="{054DD1B5-3B5F-405D-ABE4-03801B22B022}" type="slidenum">
              <a:rPr lang="it-IT" smtClean="0"/>
              <a:pPr>
                <a:defRPr/>
              </a:pPr>
              <a:t>‹N›</a:t>
            </a:fld>
            <a:endParaRPr lang="it-IT"/>
          </a:p>
        </p:txBody>
      </p:sp>
    </p:spTree>
    <p:extLst>
      <p:ext uri="{BB962C8B-B14F-4D97-AF65-F5344CB8AC3E}">
        <p14:creationId xmlns:p14="http://schemas.microsoft.com/office/powerpoint/2010/main" val="2069653931"/>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 id="2147483678" r:id="rId15"/>
    <p:sldLayoutId id="2147483679" r:id="rId16"/>
    <p:sldLayoutId id="2147483680" r:id="rId17"/>
    <p:sldLayoutId id="2147483681" r:id="rId18"/>
    <p:sldLayoutId id="2147483661" r:id="rId19"/>
  </p:sldLayoutIdLst>
  <p:txStyles>
    <p:titleStyle>
      <a:lvl1pPr algn="l" defTabSz="457200" rtl="0" eaLnBrk="1" latinLnBrk="0" hangingPunct="1">
        <a:spcBef>
          <a:spcPct val="0"/>
        </a:spcBef>
        <a:buNone/>
        <a:defRPr sz="3200" b="0" i="0" kern="120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685800" indent="-283464"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96012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23444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150876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18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0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225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24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wm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gif"/></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15.gif"/></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0.png"/><Relationship Id="rId5" Type="http://schemas.microsoft.com/office/2007/relationships/hdphoto" Target="../media/hdphoto1.wdp"/><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olo 1"/>
          <p:cNvSpPr>
            <a:spLocks noGrp="1"/>
          </p:cNvSpPr>
          <p:nvPr>
            <p:ph type="ctrTitle" idx="4294967295"/>
          </p:nvPr>
        </p:nvSpPr>
        <p:spPr>
          <a:xfrm>
            <a:off x="2786063" y="2928938"/>
            <a:ext cx="6357937" cy="2286000"/>
          </a:xfrm>
        </p:spPr>
        <p:txBody>
          <a:bodyPr/>
          <a:lstStyle/>
          <a:p>
            <a:pPr eaLnBrk="1" hangingPunct="1"/>
            <a:r>
              <a:rPr lang="it-IT" dirty="0" smtClean="0"/>
              <a:t>Lezione IV</a:t>
            </a:r>
            <a:br>
              <a:rPr lang="it-IT" dirty="0" smtClean="0"/>
            </a:br>
            <a:r>
              <a:rPr lang="it-IT" dirty="0" smtClean="0"/>
              <a:t>“</a:t>
            </a:r>
            <a:r>
              <a:rPr lang="it-IT" b="1" i="1" dirty="0" smtClean="0"/>
              <a:t>Il segno – 1”</a:t>
            </a:r>
            <a:endParaRPr lang="it-IT" dirty="0" smtClean="0"/>
          </a:p>
        </p:txBody>
      </p:sp>
      <p:sp>
        <p:nvSpPr>
          <p:cNvPr id="2" name="CasellaDiTesto 1"/>
          <p:cNvSpPr txBox="1"/>
          <p:nvPr/>
        </p:nvSpPr>
        <p:spPr>
          <a:xfrm>
            <a:off x="1187624" y="1916832"/>
            <a:ext cx="6768752" cy="3354765"/>
          </a:xfrm>
          <a:prstGeom prst="rect">
            <a:avLst/>
          </a:prstGeom>
          <a:solidFill>
            <a:schemeClr val="accent4">
              <a:lumMod val="60000"/>
              <a:lumOff val="40000"/>
            </a:schemeClr>
          </a:solidFill>
        </p:spPr>
        <p:txBody>
          <a:bodyPr wrap="square" rtlCol="0">
            <a:spAutoFit/>
          </a:bodyPr>
          <a:lstStyle/>
          <a:p>
            <a:r>
              <a:rPr lang="it-IT" sz="3200" b="1" dirty="0" smtClean="0">
                <a:solidFill>
                  <a:schemeClr val="bg1"/>
                </a:solidFill>
              </a:rPr>
              <a:t>Lezione IV – Il segno</a:t>
            </a:r>
          </a:p>
          <a:p>
            <a:endParaRPr lang="it-IT" dirty="0"/>
          </a:p>
          <a:p>
            <a:endParaRPr lang="it-IT" dirty="0" smtClean="0"/>
          </a:p>
          <a:p>
            <a:endParaRPr lang="it-IT" dirty="0"/>
          </a:p>
          <a:p>
            <a:endParaRPr lang="it-IT" dirty="0" smtClean="0"/>
          </a:p>
          <a:p>
            <a:endParaRPr lang="it-IT" dirty="0"/>
          </a:p>
          <a:p>
            <a:endParaRPr lang="it-IT" dirty="0" smtClean="0"/>
          </a:p>
          <a:p>
            <a:endParaRPr lang="it-IT" dirty="0"/>
          </a:p>
          <a:p>
            <a:endParaRPr lang="it-IT" dirty="0" smtClean="0"/>
          </a:p>
          <a:p>
            <a:endParaRPr lang="it-IT" dirty="0"/>
          </a:p>
          <a:p>
            <a:endParaRPr lang="it-IT"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arta di Francesca La Barbera, 20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338028"/>
            <a:ext cx="7992888" cy="451997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Lingue nel mondo - Lim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5" y="2338028"/>
            <a:ext cx="7992888" cy="4519972"/>
          </a:xfrm>
          <a:prstGeom prst="rect">
            <a:avLst/>
          </a:prstGeom>
          <a:noFill/>
          <a:extLst>
            <a:ext uri="{909E8E84-426E-40DD-AFC4-6F175D3DCCD1}">
              <a14:hiddenFill xmlns:a14="http://schemas.microsoft.com/office/drawing/2010/main">
                <a:solidFill>
                  <a:srgbClr val="FFFFFF"/>
                </a:solidFill>
              </a14:hiddenFill>
            </a:ext>
          </a:extLst>
        </p:spPr>
      </p:pic>
      <p:sp>
        <p:nvSpPr>
          <p:cNvPr id="2" name="Sottotitolo 1"/>
          <p:cNvSpPr>
            <a:spLocks noGrp="1"/>
          </p:cNvSpPr>
          <p:nvPr>
            <p:ph type="subTitle" idx="1"/>
          </p:nvPr>
        </p:nvSpPr>
        <p:spPr>
          <a:xfrm>
            <a:off x="1371600" y="3886200"/>
            <a:ext cx="6400800" cy="2207096"/>
          </a:xfrm>
          <a:solidFill>
            <a:schemeClr val="bg1">
              <a:lumMod val="85000"/>
            </a:schemeClr>
          </a:solidFill>
          <a:ln>
            <a:solidFill>
              <a:srgbClr val="002060"/>
            </a:solidFill>
          </a:ln>
        </p:spPr>
        <p:txBody>
          <a:bodyPr/>
          <a:lstStyle/>
          <a:p>
            <a:pPr algn="l"/>
            <a:r>
              <a:rPr lang="it-IT" b="1" cap="small" dirty="0" smtClean="0">
                <a:solidFill>
                  <a:schemeClr val="accent1"/>
                </a:solidFill>
              </a:rPr>
              <a:t>Questioni di metodo</a:t>
            </a:r>
          </a:p>
          <a:p>
            <a:pPr marL="285750" indent="-285750" algn="l">
              <a:buFont typeface="Arial" panose="020B0604020202020204" pitchFamily="34" charset="0"/>
              <a:buChar char="•"/>
            </a:pPr>
            <a:r>
              <a:rPr lang="it-IT" b="1" i="1" dirty="0" err="1">
                <a:solidFill>
                  <a:schemeClr val="accent1"/>
                </a:solidFill>
              </a:rPr>
              <a:t>o</a:t>
            </a:r>
            <a:r>
              <a:rPr lang="it-IT" b="1" i="1" dirty="0" err="1" smtClean="0">
                <a:solidFill>
                  <a:schemeClr val="accent1"/>
                </a:solidFill>
              </a:rPr>
              <a:t>rdo</a:t>
            </a:r>
            <a:r>
              <a:rPr lang="it-IT" b="1" i="1" dirty="0" smtClean="0">
                <a:solidFill>
                  <a:schemeClr val="accent1"/>
                </a:solidFill>
              </a:rPr>
              <a:t> </a:t>
            </a:r>
            <a:r>
              <a:rPr lang="it-IT" b="1" i="1" dirty="0" err="1" smtClean="0">
                <a:solidFill>
                  <a:schemeClr val="accent1"/>
                </a:solidFill>
              </a:rPr>
              <a:t>essendi</a:t>
            </a:r>
            <a:r>
              <a:rPr lang="it-IT" b="1" i="1" dirty="0" smtClean="0">
                <a:solidFill>
                  <a:schemeClr val="accent1"/>
                </a:solidFill>
              </a:rPr>
              <a:t> – </a:t>
            </a:r>
            <a:r>
              <a:rPr lang="it-IT" b="1" i="1" dirty="0" err="1" smtClean="0">
                <a:solidFill>
                  <a:schemeClr val="accent1"/>
                </a:solidFill>
              </a:rPr>
              <a:t>ordo</a:t>
            </a:r>
            <a:r>
              <a:rPr lang="it-IT" b="1" i="1" dirty="0" smtClean="0">
                <a:solidFill>
                  <a:schemeClr val="accent1"/>
                </a:solidFill>
              </a:rPr>
              <a:t> </a:t>
            </a:r>
            <a:r>
              <a:rPr lang="it-IT" b="1" i="1" dirty="0" err="1" smtClean="0">
                <a:solidFill>
                  <a:schemeClr val="accent1"/>
                </a:solidFill>
              </a:rPr>
              <a:t>cognoscendi</a:t>
            </a:r>
            <a:endParaRPr lang="it-IT" b="1" i="1" dirty="0" smtClean="0">
              <a:solidFill>
                <a:schemeClr val="accent1"/>
              </a:solidFill>
            </a:endParaRPr>
          </a:p>
          <a:p>
            <a:pPr marL="285750" indent="-285750" algn="l">
              <a:buFont typeface="Arial" panose="020B0604020202020204" pitchFamily="34" charset="0"/>
              <a:buChar char="•"/>
            </a:pPr>
            <a:r>
              <a:rPr lang="it-IT" b="1" dirty="0">
                <a:solidFill>
                  <a:schemeClr val="accent1"/>
                </a:solidFill>
              </a:rPr>
              <a:t>i</a:t>
            </a:r>
            <a:r>
              <a:rPr lang="it-IT" b="1" dirty="0" smtClean="0">
                <a:solidFill>
                  <a:schemeClr val="accent1"/>
                </a:solidFill>
              </a:rPr>
              <a:t> compiti analitici del linguista</a:t>
            </a:r>
          </a:p>
          <a:p>
            <a:pPr marL="285750" indent="-285750" algn="l">
              <a:buFont typeface="Arial" panose="020B0604020202020204" pitchFamily="34" charset="0"/>
              <a:buChar char="•"/>
            </a:pPr>
            <a:r>
              <a:rPr lang="it-IT" b="1" dirty="0">
                <a:solidFill>
                  <a:schemeClr val="accent1"/>
                </a:solidFill>
              </a:rPr>
              <a:t>a</a:t>
            </a:r>
            <a:r>
              <a:rPr lang="it-IT" b="1" dirty="0" smtClean="0">
                <a:solidFill>
                  <a:schemeClr val="accent1"/>
                </a:solidFill>
              </a:rPr>
              <a:t>ssetto formale dell’oggetto</a:t>
            </a:r>
          </a:p>
          <a:p>
            <a:pPr marL="285750" indent="-285750" algn="l">
              <a:buFont typeface="Arial" panose="020B0604020202020204" pitchFamily="34" charset="0"/>
              <a:buChar char="•"/>
            </a:pPr>
            <a:r>
              <a:rPr lang="it-IT" b="1" dirty="0">
                <a:solidFill>
                  <a:schemeClr val="accent1"/>
                </a:solidFill>
              </a:rPr>
              <a:t>f</a:t>
            </a:r>
            <a:r>
              <a:rPr lang="it-IT" b="1" dirty="0" smtClean="0">
                <a:solidFill>
                  <a:schemeClr val="accent1"/>
                </a:solidFill>
              </a:rPr>
              <a:t>acoltà naturale del linguaggio</a:t>
            </a:r>
            <a:endParaRPr lang="it-IT" b="1" dirty="0">
              <a:solidFill>
                <a:schemeClr val="accent1"/>
              </a:solidFill>
            </a:endParaRPr>
          </a:p>
        </p:txBody>
      </p:sp>
    </p:spTree>
    <p:extLst>
      <p:ext uri="{BB962C8B-B14F-4D97-AF65-F5344CB8AC3E}">
        <p14:creationId xmlns:p14="http://schemas.microsoft.com/office/powerpoint/2010/main" val="660146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
                                            <p:txEl>
                                              <p:pRg st="0" end="0"/>
                                            </p:txEl>
                                          </p:spTgt>
                                        </p:tgtEl>
                                      </p:cBhvr>
                                    </p:animEffect>
                                    <p:set>
                                      <p:cBhvr>
                                        <p:cTn id="7" dur="1" fill="hold">
                                          <p:stCondLst>
                                            <p:cond delay="499"/>
                                          </p:stCondLst>
                                        </p:cTn>
                                        <p:tgtEl>
                                          <p:spTgt spid="2">
                                            <p:txEl>
                                              <p:pRg st="0" end="0"/>
                                            </p:txEl>
                                          </p:spTgt>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2">
                                            <p:txEl>
                                              <p:pRg st="1" end="1"/>
                                            </p:txEl>
                                          </p:spTgt>
                                        </p:tgtEl>
                                      </p:cBhvr>
                                    </p:animEffect>
                                    <p:set>
                                      <p:cBhvr>
                                        <p:cTn id="12" dur="1" fill="hold">
                                          <p:stCondLst>
                                            <p:cond delay="499"/>
                                          </p:stCondLst>
                                        </p:cTn>
                                        <p:tgtEl>
                                          <p:spTgt spid="2">
                                            <p:txEl>
                                              <p:pRg st="1" end="1"/>
                                            </p:txEl>
                                          </p:spTgt>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2">
                                            <p:txEl>
                                              <p:pRg st="2" end="2"/>
                                            </p:txEl>
                                          </p:spTgt>
                                        </p:tgtEl>
                                      </p:cBhvr>
                                    </p:animEffect>
                                    <p:set>
                                      <p:cBhvr>
                                        <p:cTn id="17" dur="1" fill="hold">
                                          <p:stCondLst>
                                            <p:cond delay="499"/>
                                          </p:stCondLst>
                                        </p:cTn>
                                        <p:tgtEl>
                                          <p:spTgt spid="2">
                                            <p:txEl>
                                              <p:pRg st="2" end="2"/>
                                            </p:txEl>
                                          </p:spTgt>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2">
                                            <p:txEl>
                                              <p:pRg st="3" end="3"/>
                                            </p:txEl>
                                          </p:spTgt>
                                        </p:tgtEl>
                                      </p:cBhvr>
                                    </p:animEffect>
                                    <p:set>
                                      <p:cBhvr>
                                        <p:cTn id="22" dur="1" fill="hold">
                                          <p:stCondLst>
                                            <p:cond delay="499"/>
                                          </p:stCondLst>
                                        </p:cTn>
                                        <p:tgtEl>
                                          <p:spTgt spid="2">
                                            <p:txEl>
                                              <p:pRg st="3" end="3"/>
                                            </p:txEl>
                                          </p:spTgt>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2">
                                            <p:txEl>
                                              <p:pRg st="4" end="4"/>
                                            </p:txEl>
                                          </p:spTgt>
                                        </p:tgtEl>
                                      </p:cBhvr>
                                    </p:animEffect>
                                    <p:set>
                                      <p:cBhvr>
                                        <p:cTn id="27" dur="1" fill="hold">
                                          <p:stCondLst>
                                            <p:cond delay="499"/>
                                          </p:stCondLst>
                                        </p:cTn>
                                        <p:tgtEl>
                                          <p:spTgt spid="2">
                                            <p:txEl>
                                              <p:pRg st="4" end="4"/>
                                            </p:txEl>
                                          </p:spTgt>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0" nodeType="clickEffect">
                                  <p:stCondLst>
                                    <p:cond delay="0"/>
                                  </p:stCondLst>
                                  <p:childTnLst>
                                    <p:animEffect transition="out" filter="fade">
                                      <p:cBhvr>
                                        <p:cTn id="31" dur="500"/>
                                        <p:tgtEl>
                                          <p:spTgt spid="2">
                                            <p:bg/>
                                          </p:spTgt>
                                        </p:tgtEl>
                                      </p:cBhvr>
                                    </p:animEffect>
                                    <p:set>
                                      <p:cBhvr>
                                        <p:cTn id="32" dur="1" fill="hold">
                                          <p:stCondLst>
                                            <p:cond delay="499"/>
                                          </p:stCondLst>
                                        </p:cTn>
                                        <p:tgtEl>
                                          <p:spTgt spid="2">
                                            <p:bg/>
                                          </p:spTgt>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 presetClass="exit" presetSubtype="4" fill="hold" nodeType="clickEffect">
                                  <p:stCondLst>
                                    <p:cond delay="0"/>
                                  </p:stCondLst>
                                  <p:childTnLst>
                                    <p:anim calcmode="lin" valueType="num">
                                      <p:cBhvr additive="base">
                                        <p:cTn id="36" dur="500"/>
                                        <p:tgtEl>
                                          <p:spTgt spid="1028"/>
                                        </p:tgtEl>
                                        <p:attrNameLst>
                                          <p:attrName>ppt_x</p:attrName>
                                        </p:attrNameLst>
                                      </p:cBhvr>
                                      <p:tavLst>
                                        <p:tav tm="0">
                                          <p:val>
                                            <p:strVal val="ppt_x"/>
                                          </p:val>
                                        </p:tav>
                                        <p:tav tm="100000">
                                          <p:val>
                                            <p:strVal val="ppt_x"/>
                                          </p:val>
                                        </p:tav>
                                      </p:tavLst>
                                    </p:anim>
                                    <p:anim calcmode="lin" valueType="num">
                                      <p:cBhvr additive="base">
                                        <p:cTn id="37" dur="500"/>
                                        <p:tgtEl>
                                          <p:spTgt spid="1028"/>
                                        </p:tgtEl>
                                        <p:attrNameLst>
                                          <p:attrName>ppt_y</p:attrName>
                                        </p:attrNameLst>
                                      </p:cBhvr>
                                      <p:tavLst>
                                        <p:tav tm="0">
                                          <p:val>
                                            <p:strVal val="ppt_y"/>
                                          </p:val>
                                        </p:tav>
                                        <p:tav tm="100000">
                                          <p:val>
                                            <p:strVal val="1+ppt_h/2"/>
                                          </p:val>
                                        </p:tav>
                                      </p:tavLst>
                                    </p:anim>
                                    <p:set>
                                      <p:cBhvr>
                                        <p:cTn id="38" dur="1" fill="hold">
                                          <p:stCondLst>
                                            <p:cond delay="499"/>
                                          </p:stCondLst>
                                        </p:cTn>
                                        <p:tgtEl>
                                          <p:spTgt spid="10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Titolo 3"/>
          <p:cNvSpPr>
            <a:spLocks noGrp="1"/>
          </p:cNvSpPr>
          <p:nvPr>
            <p:ph type="title"/>
          </p:nvPr>
        </p:nvSpPr>
        <p:spPr/>
        <p:txBody>
          <a:bodyPr/>
          <a:lstStyle/>
          <a:p>
            <a:pPr eaLnBrk="1" hangingPunct="1"/>
            <a:r>
              <a:rPr lang="it-IT" sz="2400" dirty="0" smtClean="0"/>
              <a:t>IL SEGNO - 1</a:t>
            </a:r>
          </a:p>
        </p:txBody>
      </p:sp>
      <p:sp>
        <p:nvSpPr>
          <p:cNvPr id="8194" name="Segnaposto contenuto 4"/>
          <p:cNvSpPr>
            <a:spLocks noGrp="1"/>
          </p:cNvSpPr>
          <p:nvPr>
            <p:ph idx="1"/>
          </p:nvPr>
        </p:nvSpPr>
        <p:spPr>
          <a:xfrm>
            <a:off x="357188" y="2391006"/>
            <a:ext cx="7455172" cy="2143136"/>
          </a:xfrm>
        </p:spPr>
        <p:txBody>
          <a:bodyPr/>
          <a:lstStyle/>
          <a:p>
            <a:pPr algn="r" eaLnBrk="1" hangingPunct="1">
              <a:buNone/>
            </a:pPr>
            <a:r>
              <a:rPr lang="it-IT" dirty="0" smtClean="0">
                <a:latin typeface="Times New Roman" pitchFamily="18" charset="0"/>
                <a:cs typeface="Times New Roman" pitchFamily="18" charset="0"/>
              </a:rPr>
              <a:t>«</a:t>
            </a:r>
            <a:r>
              <a:rPr lang="it-IT" sz="1800" b="1" dirty="0" smtClean="0">
                <a:latin typeface="Times New Roman" pitchFamily="18" charset="0"/>
                <a:cs typeface="Times New Roman" pitchFamily="18" charset="0"/>
              </a:rPr>
              <a:t>La lingua è paragonabile a un foglio di carta: il pensiero è il </a:t>
            </a:r>
            <a:r>
              <a:rPr lang="it-IT" sz="1800" b="1" i="1" dirty="0" smtClean="0">
                <a:latin typeface="Times New Roman" pitchFamily="18" charset="0"/>
                <a:cs typeface="Times New Roman" pitchFamily="18" charset="0"/>
              </a:rPr>
              <a:t>recto</a:t>
            </a:r>
            <a:r>
              <a:rPr lang="it-IT" sz="1800" b="1" dirty="0" smtClean="0">
                <a:latin typeface="Times New Roman" pitchFamily="18" charset="0"/>
                <a:cs typeface="Times New Roman" pitchFamily="18" charset="0"/>
              </a:rPr>
              <a:t> e il </a:t>
            </a:r>
            <a:r>
              <a:rPr lang="it-IT" b="1" dirty="0" smtClean="0">
                <a:latin typeface="Times New Roman" pitchFamily="18" charset="0"/>
                <a:cs typeface="Times New Roman" pitchFamily="18" charset="0"/>
              </a:rPr>
              <a:t>suono</a:t>
            </a:r>
            <a:r>
              <a:rPr lang="it-IT" sz="1800" b="1" dirty="0" smtClean="0">
                <a:latin typeface="Times New Roman" pitchFamily="18" charset="0"/>
                <a:cs typeface="Times New Roman" pitchFamily="18" charset="0"/>
              </a:rPr>
              <a:t> </a:t>
            </a:r>
            <a:r>
              <a:rPr lang="it-IT" sz="1800" b="1" dirty="0" smtClean="0">
                <a:latin typeface="Times New Roman" pitchFamily="18" charset="0"/>
                <a:cs typeface="Times New Roman" pitchFamily="18" charset="0"/>
              </a:rPr>
              <a:t>è il </a:t>
            </a:r>
            <a:r>
              <a:rPr lang="it-IT" sz="1800" b="1" i="1" dirty="0" smtClean="0">
                <a:latin typeface="Times New Roman" pitchFamily="18" charset="0"/>
                <a:cs typeface="Times New Roman" pitchFamily="18" charset="0"/>
              </a:rPr>
              <a:t>verso</a:t>
            </a:r>
            <a:r>
              <a:rPr lang="it-IT" sz="1800" b="1" dirty="0" smtClean="0">
                <a:latin typeface="Times New Roman" pitchFamily="18" charset="0"/>
                <a:cs typeface="Times New Roman" pitchFamily="18" charset="0"/>
              </a:rPr>
              <a:t>; non si può ritagliare il </a:t>
            </a:r>
            <a:r>
              <a:rPr lang="it-IT" sz="1800" b="1" i="1" dirty="0" smtClean="0">
                <a:latin typeface="Times New Roman" pitchFamily="18" charset="0"/>
                <a:cs typeface="Times New Roman" pitchFamily="18" charset="0"/>
              </a:rPr>
              <a:t>recto</a:t>
            </a:r>
            <a:r>
              <a:rPr lang="it-IT" sz="1800" b="1" dirty="0" smtClean="0">
                <a:latin typeface="Times New Roman" pitchFamily="18" charset="0"/>
                <a:cs typeface="Times New Roman" pitchFamily="18" charset="0"/>
              </a:rPr>
              <a:t> senza ritagliare allo stesso tempo il </a:t>
            </a:r>
            <a:r>
              <a:rPr lang="it-IT" sz="1800" b="1" i="1" dirty="0" smtClean="0">
                <a:latin typeface="Times New Roman" pitchFamily="18" charset="0"/>
                <a:cs typeface="Times New Roman" pitchFamily="18" charset="0"/>
              </a:rPr>
              <a:t>verso</a:t>
            </a:r>
            <a:r>
              <a:rPr lang="it-IT" sz="1800" b="1" dirty="0" smtClean="0">
                <a:latin typeface="Times New Roman" pitchFamily="18" charset="0"/>
                <a:cs typeface="Times New Roman" pitchFamily="18" charset="0"/>
              </a:rPr>
              <a:t>; similmente nella lingua non si potrebbe separare né il suono dal pensiero né il pensiero dal suono</a:t>
            </a:r>
            <a:r>
              <a:rPr lang="it-IT" dirty="0" smtClean="0">
                <a:latin typeface="Times New Roman" pitchFamily="18" charset="0"/>
                <a:cs typeface="Times New Roman" pitchFamily="18" charset="0"/>
              </a:rPr>
              <a:t>»</a:t>
            </a:r>
            <a:endParaRPr lang="it-IT" sz="1800" dirty="0" smtClean="0">
              <a:latin typeface="Times New Roman" pitchFamily="18" charset="0"/>
              <a:cs typeface="Times New Roman" pitchFamily="18" charset="0"/>
            </a:endParaRPr>
          </a:p>
          <a:p>
            <a:pPr eaLnBrk="1" hangingPunct="1">
              <a:buNone/>
            </a:pPr>
            <a:r>
              <a:rPr lang="it-IT" sz="1800" dirty="0" smtClean="0">
                <a:latin typeface="Times New Roman" pitchFamily="18" charset="0"/>
                <a:cs typeface="Times New Roman" pitchFamily="18" charset="0"/>
              </a:rPr>
              <a:t>F. De Saussure, </a:t>
            </a:r>
            <a:r>
              <a:rPr lang="it-IT" sz="1800" i="1" dirty="0" smtClean="0">
                <a:latin typeface="Times New Roman" pitchFamily="18" charset="0"/>
                <a:cs typeface="Times New Roman" pitchFamily="18" charset="0"/>
              </a:rPr>
              <a:t>Corso di linguistica generale, </a:t>
            </a:r>
          </a:p>
          <a:p>
            <a:pPr eaLnBrk="1" hangingPunct="1">
              <a:buNone/>
            </a:pPr>
            <a:r>
              <a:rPr lang="it-IT" sz="1800" dirty="0" smtClean="0">
                <a:latin typeface="Times New Roman" pitchFamily="18" charset="0"/>
                <a:cs typeface="Times New Roman" pitchFamily="18" charset="0"/>
              </a:rPr>
              <a:t>Laterza, Bari 1978</a:t>
            </a:r>
            <a:r>
              <a:rPr lang="it-IT" dirty="0">
                <a:latin typeface="Times New Roman" pitchFamily="18" charset="0"/>
                <a:cs typeface="Times New Roman" pitchFamily="18" charset="0"/>
              </a:rPr>
              <a:t>.</a:t>
            </a:r>
            <a:endParaRPr lang="it-IT" sz="1800" dirty="0" smtClean="0">
              <a:latin typeface="Times New Roman" pitchFamily="18" charset="0"/>
              <a:cs typeface="Times New Roman" pitchFamily="18" charset="0"/>
            </a:endParaRPr>
          </a:p>
        </p:txBody>
      </p:sp>
      <p:sp>
        <p:nvSpPr>
          <p:cNvPr id="5" name="CasellaDiTesto 4"/>
          <p:cNvSpPr txBox="1"/>
          <p:nvPr/>
        </p:nvSpPr>
        <p:spPr>
          <a:xfrm>
            <a:off x="357188" y="1690688"/>
            <a:ext cx="8286750" cy="523875"/>
          </a:xfrm>
          <a:prstGeom prst="rect">
            <a:avLst/>
          </a:prstGeom>
          <a:blipFill>
            <a:blip r:embed="rId3" cstate="print"/>
            <a:tile tx="0" ty="0" sx="100000" sy="100000" flip="none" algn="tl"/>
          </a:blipFill>
        </p:spPr>
        <p:txBody>
          <a:bodyPr>
            <a:spAutoFit/>
          </a:bodyPr>
          <a:lstStyle/>
          <a:p>
            <a:pPr algn="ctr">
              <a:defRPr/>
            </a:pPr>
            <a:r>
              <a:rPr lang="it-IT" sz="2800" b="1" cap="small" dirty="0" smtClean="0">
                <a:solidFill>
                  <a:schemeClr val="accent2"/>
                </a:solidFill>
                <a:latin typeface="Garamond" pitchFamily="18" charset="0"/>
              </a:rPr>
              <a:t>La lingua, un foglio</a:t>
            </a:r>
            <a:endParaRPr lang="it-IT" sz="2800" b="1" cap="small" dirty="0">
              <a:solidFill>
                <a:schemeClr val="accent2"/>
              </a:solidFill>
              <a:latin typeface="Garamond" pitchFamily="18" charset="0"/>
            </a:endParaRPr>
          </a:p>
        </p:txBody>
      </p:sp>
      <p:pic>
        <p:nvPicPr>
          <p:cNvPr id="8198" name="Picture 6" descr="C:\Documents and Settings\Massimo\Impostazioni locali\Temporary Internet Files\Content.IE5\W3KTG3QT\MC900312502[1].wmf"/>
          <p:cNvPicPr>
            <a:picLocks noChangeAspect="1" noChangeArrowheads="1"/>
          </p:cNvPicPr>
          <p:nvPr/>
        </p:nvPicPr>
        <p:blipFill>
          <a:blip r:embed="rId4" cstate="print"/>
          <a:srcRect/>
          <a:stretch>
            <a:fillRect/>
          </a:stretch>
        </p:blipFill>
        <p:spPr bwMode="auto">
          <a:xfrm>
            <a:off x="7675777" y="2366212"/>
            <a:ext cx="1143008" cy="865107"/>
          </a:xfrm>
          <a:prstGeom prst="rect">
            <a:avLst/>
          </a:prstGeom>
          <a:noFill/>
        </p:spPr>
      </p:pic>
      <p:pic>
        <p:nvPicPr>
          <p:cNvPr id="1026" name="Picture 2" descr="Piero Manzoni un terremoto di scandali ancora accesi - ppt scaricar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5575" y="-3290887"/>
            <a:ext cx="4543359" cy="340752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Piero Manzoni un terremoto di scandali ancora accesi - ppt scaricar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98934" y="3573016"/>
            <a:ext cx="4445066" cy="3600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 calcmode="lin" valueType="num">
                                      <p:cBhvr>
                                        <p:cTn id="7" dur="1000" fill="hold"/>
                                        <p:tgtEl>
                                          <p:spTgt spid="1028"/>
                                        </p:tgtEl>
                                        <p:attrNameLst>
                                          <p:attrName>ppt_w</p:attrName>
                                        </p:attrNameLst>
                                      </p:cBhvr>
                                      <p:tavLst>
                                        <p:tav tm="0">
                                          <p:val>
                                            <p:fltVal val="0"/>
                                          </p:val>
                                        </p:tav>
                                        <p:tav tm="100000">
                                          <p:val>
                                            <p:strVal val="#ppt_w"/>
                                          </p:val>
                                        </p:tav>
                                      </p:tavLst>
                                    </p:anim>
                                    <p:anim calcmode="lin" valueType="num">
                                      <p:cBhvr>
                                        <p:cTn id="8" dur="1000" fill="hold"/>
                                        <p:tgtEl>
                                          <p:spTgt spid="1028"/>
                                        </p:tgtEl>
                                        <p:attrNameLst>
                                          <p:attrName>ppt_h</p:attrName>
                                        </p:attrNameLst>
                                      </p:cBhvr>
                                      <p:tavLst>
                                        <p:tav tm="0">
                                          <p:val>
                                            <p:fltVal val="0"/>
                                          </p:val>
                                        </p:tav>
                                        <p:tav tm="100000">
                                          <p:val>
                                            <p:strVal val="#ppt_h"/>
                                          </p:val>
                                        </p:tav>
                                      </p:tavLst>
                                    </p:anim>
                                    <p:anim calcmode="lin" valueType="num">
                                      <p:cBhvr>
                                        <p:cTn id="9" dur="1000" fill="hold"/>
                                        <p:tgtEl>
                                          <p:spTgt spid="1028"/>
                                        </p:tgtEl>
                                        <p:attrNameLst>
                                          <p:attrName>style.rotation</p:attrName>
                                        </p:attrNameLst>
                                      </p:cBhvr>
                                      <p:tavLst>
                                        <p:tav tm="0">
                                          <p:val>
                                            <p:fltVal val="90"/>
                                          </p:val>
                                        </p:tav>
                                        <p:tav tm="100000">
                                          <p:val>
                                            <p:fltVal val="0"/>
                                          </p:val>
                                        </p:tav>
                                      </p:tavLst>
                                    </p:anim>
                                    <p:animEffect transition="in" filter="fade">
                                      <p:cBhvr>
                                        <p:cTn id="10" dur="1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magine 14" descr="Ferdinand De Saussure_128x128.png"/>
          <p:cNvPicPr>
            <a:picLocks noChangeAspect="1"/>
          </p:cNvPicPr>
          <p:nvPr/>
        </p:nvPicPr>
        <p:blipFill>
          <a:blip r:embed="rId3" cstate="print"/>
          <a:stretch>
            <a:fillRect/>
          </a:stretch>
        </p:blipFill>
        <p:spPr>
          <a:xfrm>
            <a:off x="7281858" y="4786322"/>
            <a:ext cx="1862142" cy="1862142"/>
          </a:xfrm>
          <a:prstGeom prst="rect">
            <a:avLst/>
          </a:prstGeom>
          <a:effectLst>
            <a:softEdge rad="317500"/>
          </a:effectLst>
          <a:scene3d>
            <a:camera prst="isometricOffAxis2Left"/>
            <a:lightRig rig="threePt" dir="t"/>
          </a:scene3d>
        </p:spPr>
      </p:pic>
      <p:sp>
        <p:nvSpPr>
          <p:cNvPr id="9219" name="Titolo 3"/>
          <p:cNvSpPr>
            <a:spLocks noGrp="1"/>
          </p:cNvSpPr>
          <p:nvPr>
            <p:ph type="title"/>
          </p:nvPr>
        </p:nvSpPr>
        <p:spPr/>
        <p:txBody>
          <a:bodyPr/>
          <a:lstStyle/>
          <a:p>
            <a:pPr eaLnBrk="1" hangingPunct="1"/>
            <a:r>
              <a:rPr lang="it-IT" sz="2400" dirty="0" smtClean="0"/>
              <a:t>IL SEGNO - 1</a:t>
            </a:r>
          </a:p>
        </p:txBody>
      </p:sp>
      <p:sp>
        <p:nvSpPr>
          <p:cNvPr id="9218" name="Segnaposto contenuto 4"/>
          <p:cNvSpPr>
            <a:spLocks noGrp="1"/>
          </p:cNvSpPr>
          <p:nvPr>
            <p:ph idx="1"/>
          </p:nvPr>
        </p:nvSpPr>
        <p:spPr>
          <a:xfrm>
            <a:off x="428596" y="2357431"/>
            <a:ext cx="8358246" cy="928694"/>
          </a:xfrm>
        </p:spPr>
        <p:txBody>
          <a:bodyPr/>
          <a:lstStyle/>
          <a:p>
            <a:pPr eaLnBrk="1" hangingPunct="1"/>
            <a:r>
              <a:rPr lang="it-IT" sz="1400" dirty="0" smtClean="0">
                <a:latin typeface="Times New Roman" pitchFamily="18" charset="0"/>
                <a:cs typeface="Times New Roman" pitchFamily="18" charset="0"/>
              </a:rPr>
              <a:t>“La lingua è un </a:t>
            </a:r>
            <a:r>
              <a:rPr lang="it-IT" sz="1400" b="1" dirty="0" smtClean="0">
                <a:solidFill>
                  <a:schemeClr val="accent2"/>
                </a:solidFill>
                <a:latin typeface="Times New Roman" pitchFamily="18" charset="0"/>
                <a:cs typeface="Times New Roman" pitchFamily="18" charset="0"/>
              </a:rPr>
              <a:t>sistema di segni</a:t>
            </a:r>
            <a:r>
              <a:rPr lang="it-IT" sz="1400" dirty="0" smtClean="0">
                <a:latin typeface="Times New Roman" pitchFamily="18" charset="0"/>
                <a:cs typeface="Times New Roman" pitchFamily="18" charset="0"/>
              </a:rPr>
              <a:t> esprimenti delle idee e, pertanto, è confrontabile con la scrittura, l’alfabeto dei sordomuti, i riti simbolici, le forme di cortesia, i segnali militari ecc. ecc. Essa è semplicemente il più importante di tali sistemi”.</a:t>
            </a:r>
          </a:p>
          <a:p>
            <a:pPr eaLnBrk="1" hangingPunct="1"/>
            <a:endParaRPr lang="it-IT" sz="1400" dirty="0" smtClean="0">
              <a:latin typeface="Times New Roman" pitchFamily="18" charset="0"/>
              <a:cs typeface="Times New Roman" pitchFamily="18" charset="0"/>
            </a:endParaRPr>
          </a:p>
        </p:txBody>
      </p:sp>
      <p:sp>
        <p:nvSpPr>
          <p:cNvPr id="5" name="CasellaDiTesto 4"/>
          <p:cNvSpPr txBox="1"/>
          <p:nvPr/>
        </p:nvSpPr>
        <p:spPr>
          <a:xfrm>
            <a:off x="357188" y="1690688"/>
            <a:ext cx="8286750" cy="523875"/>
          </a:xfrm>
          <a:prstGeom prst="rect">
            <a:avLst/>
          </a:prstGeom>
          <a:blipFill>
            <a:blip r:embed="rId4" cstate="print"/>
            <a:tile tx="0" ty="0" sx="100000" sy="100000" flip="none" algn="tl"/>
          </a:blipFill>
        </p:spPr>
        <p:txBody>
          <a:bodyPr>
            <a:spAutoFit/>
          </a:bodyPr>
          <a:lstStyle/>
          <a:p>
            <a:pPr algn="ctr">
              <a:defRPr/>
            </a:pPr>
            <a:r>
              <a:rPr lang="it-IT" sz="2800" b="1" cap="small" dirty="0" smtClean="0">
                <a:solidFill>
                  <a:schemeClr val="accent2"/>
                </a:solidFill>
                <a:latin typeface="Garamond" pitchFamily="18" charset="0"/>
              </a:rPr>
              <a:t>La parola e il segno</a:t>
            </a:r>
            <a:endParaRPr lang="it-IT" sz="2800" b="1" cap="small" dirty="0">
              <a:solidFill>
                <a:schemeClr val="accent2"/>
              </a:solidFill>
              <a:latin typeface="Garamond" pitchFamily="18" charset="0"/>
            </a:endParaRPr>
          </a:p>
        </p:txBody>
      </p:sp>
      <p:sp>
        <p:nvSpPr>
          <p:cNvPr id="6" name="Ovale 5"/>
          <p:cNvSpPr/>
          <p:nvPr/>
        </p:nvSpPr>
        <p:spPr>
          <a:xfrm>
            <a:off x="857224" y="3143248"/>
            <a:ext cx="4794896" cy="1428760"/>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               Segni</a:t>
            </a:r>
            <a:endParaRPr lang="it-IT" dirty="0"/>
          </a:p>
        </p:txBody>
      </p:sp>
      <p:sp>
        <p:nvSpPr>
          <p:cNvPr id="7" name="Ovale 6"/>
          <p:cNvSpPr/>
          <p:nvPr/>
        </p:nvSpPr>
        <p:spPr>
          <a:xfrm>
            <a:off x="857224" y="3429000"/>
            <a:ext cx="1770560" cy="9144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Parole</a:t>
            </a:r>
            <a:endParaRPr lang="it-IT" dirty="0"/>
          </a:p>
        </p:txBody>
      </p:sp>
      <p:sp>
        <p:nvSpPr>
          <p:cNvPr id="9" name="CasellaDiTesto 8"/>
          <p:cNvSpPr txBox="1"/>
          <p:nvPr/>
        </p:nvSpPr>
        <p:spPr>
          <a:xfrm>
            <a:off x="714348" y="4643446"/>
            <a:ext cx="7786742" cy="2246769"/>
          </a:xfrm>
          <a:prstGeom prst="rect">
            <a:avLst/>
          </a:prstGeom>
          <a:noFill/>
        </p:spPr>
        <p:txBody>
          <a:bodyPr wrap="square" rtlCol="0">
            <a:spAutoFit/>
          </a:bodyPr>
          <a:lstStyle/>
          <a:p>
            <a:r>
              <a:rPr lang="it-IT" sz="1400" dirty="0" smtClean="0">
                <a:latin typeface="Times New Roman" pitchFamily="18" charset="0"/>
                <a:cs typeface="Times New Roman" pitchFamily="18" charset="0"/>
              </a:rPr>
              <a:t>“Si </a:t>
            </a:r>
            <a:r>
              <a:rPr lang="it-IT" sz="1400" dirty="0">
                <a:latin typeface="Times New Roman" pitchFamily="18" charset="0"/>
                <a:cs typeface="Times New Roman" pitchFamily="18" charset="0"/>
              </a:rPr>
              <a:t>può dunque concepire una scienza che studia la vita dei segni nel quadro della vita sociale; essa potrebbe formare una parte della psicologia sociale e, di conseguenza, della psicologia generale; noi la chiameremo </a:t>
            </a:r>
            <a:r>
              <a:rPr lang="it-IT" sz="1400" b="1" dirty="0">
                <a:solidFill>
                  <a:schemeClr val="accent2"/>
                </a:solidFill>
                <a:latin typeface="Times New Roman" pitchFamily="18" charset="0"/>
                <a:cs typeface="Times New Roman" pitchFamily="18" charset="0"/>
              </a:rPr>
              <a:t>semiologia </a:t>
            </a:r>
            <a:r>
              <a:rPr lang="it-IT" sz="1400" dirty="0">
                <a:latin typeface="Times New Roman" pitchFamily="18" charset="0"/>
                <a:cs typeface="Times New Roman" pitchFamily="18" charset="0"/>
              </a:rPr>
              <a:t>(dal greco </a:t>
            </a:r>
            <a:r>
              <a:rPr lang="it-IT" sz="1400" i="1" dirty="0" err="1" smtClean="0">
                <a:latin typeface="Times New Roman" pitchFamily="18" charset="0"/>
                <a:cs typeface="Times New Roman" pitchFamily="18" charset="0"/>
              </a:rPr>
              <a:t>semeion</a:t>
            </a:r>
            <a:r>
              <a:rPr lang="it-IT" sz="1400" dirty="0" smtClean="0">
                <a:latin typeface="Times New Roman" pitchFamily="18" charset="0"/>
                <a:cs typeface="Times New Roman" pitchFamily="18" charset="0"/>
              </a:rPr>
              <a:t>, “segno</a:t>
            </a:r>
            <a:r>
              <a:rPr lang="it-IT" sz="1400" dirty="0">
                <a:latin typeface="Times New Roman" pitchFamily="18" charset="0"/>
                <a:cs typeface="Times New Roman" pitchFamily="18" charset="0"/>
              </a:rPr>
              <a:t>”). Essa potrebbe dirci in che consistono i segni, quali leggi li regolano. Poiché essa non esiste ancora non possiamo dire che cosa sarà; essa ha tuttavia diritto ad esistere e il suo posto è determinato in partenza. </a:t>
            </a:r>
            <a:r>
              <a:rPr lang="it-IT" sz="1400" b="1" dirty="0">
                <a:solidFill>
                  <a:schemeClr val="accent2"/>
                </a:solidFill>
                <a:latin typeface="Times New Roman" pitchFamily="18" charset="0"/>
                <a:cs typeface="Times New Roman" pitchFamily="18" charset="0"/>
              </a:rPr>
              <a:t>La linguistica è solo una parte di questa scienza generale</a:t>
            </a:r>
            <a:r>
              <a:rPr lang="it-IT" sz="1400" dirty="0">
                <a:latin typeface="Times New Roman" pitchFamily="18" charset="0"/>
                <a:cs typeface="Times New Roman" pitchFamily="18" charset="0"/>
              </a:rPr>
              <a:t>, le leggi scoperte dalla semiologia saranno applicabili alla linguistica e questa si troverà collegata a un dominio ben definito nell’insieme dei fatti umani. Tocca allo psicologo determinare il posto esatto della semiologia; </a:t>
            </a:r>
            <a:r>
              <a:rPr lang="it-IT" sz="1400" b="1" dirty="0">
                <a:solidFill>
                  <a:schemeClr val="accent2"/>
                </a:solidFill>
                <a:latin typeface="Times New Roman" pitchFamily="18" charset="0"/>
                <a:cs typeface="Times New Roman" pitchFamily="18" charset="0"/>
              </a:rPr>
              <a:t>compito del linguista è definire ciò che fa della lingua un sistema speciale nell’insieme dei fatti </a:t>
            </a:r>
            <a:r>
              <a:rPr lang="it-IT" sz="1400" b="1" dirty="0" smtClean="0">
                <a:solidFill>
                  <a:schemeClr val="accent2"/>
                </a:solidFill>
                <a:latin typeface="Times New Roman" pitchFamily="18" charset="0"/>
                <a:cs typeface="Times New Roman" pitchFamily="18" charset="0"/>
              </a:rPr>
              <a:t>semiologici</a:t>
            </a:r>
            <a:r>
              <a:rPr lang="it-IT" sz="1400" dirty="0" smtClean="0">
                <a:latin typeface="Times New Roman" pitchFamily="18" charset="0"/>
                <a:cs typeface="Times New Roman" pitchFamily="18" charset="0"/>
              </a:rPr>
              <a:t>”.</a:t>
            </a:r>
            <a:endParaRPr lang="it-IT" sz="1400" dirty="0">
              <a:latin typeface="Times New Roman" pitchFamily="18" charset="0"/>
              <a:cs typeface="Times New Roman" pitchFamily="18" charset="0"/>
            </a:endParaRPr>
          </a:p>
          <a:p>
            <a:endParaRPr lang="it-IT" sz="1400"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nodeType="clickEffect">
                                  <p:stCondLst>
                                    <p:cond delay="0"/>
                                  </p:stCondLst>
                                  <p:childTnLst>
                                    <p:set>
                                      <p:cBhvr>
                                        <p:cTn id="6" dur="1" fill="hold">
                                          <p:stCondLst>
                                            <p:cond delay="0"/>
                                          </p:stCondLst>
                                        </p:cTn>
                                        <p:tgtEl>
                                          <p:spTgt spid="9218">
                                            <p:txEl>
                                              <p:pRg st="0" end="0"/>
                                            </p:txEl>
                                          </p:spTgt>
                                        </p:tgtEl>
                                        <p:attrNameLst>
                                          <p:attrName>style.visibility</p:attrName>
                                        </p:attrNameLst>
                                      </p:cBhvr>
                                      <p:to>
                                        <p:strVal val="visible"/>
                                      </p:to>
                                    </p:set>
                                    <p:animEffect transition="in" filter="fade">
                                      <p:cBhvr>
                                        <p:cTn id="7" dur="770" decel="100000"/>
                                        <p:tgtEl>
                                          <p:spTgt spid="9218">
                                            <p:txEl>
                                              <p:pRg st="0" end="0"/>
                                            </p:txEl>
                                          </p:spTgt>
                                        </p:tgtEl>
                                      </p:cBhvr>
                                    </p:animEffect>
                                    <p:animScale>
                                      <p:cBhvr>
                                        <p:cTn id="8" dur="770" decel="100000"/>
                                        <p:tgtEl>
                                          <p:spTgt spid="9218">
                                            <p:txEl>
                                              <p:pRg st="0" end="0"/>
                                            </p:txEl>
                                          </p:spTgt>
                                        </p:tgtEl>
                                      </p:cBhvr>
                                      <p:from x="10000" y="10000"/>
                                      <p:to x="200000" y="450000"/>
                                    </p:animScale>
                                    <p:animScale>
                                      <p:cBhvr>
                                        <p:cTn id="9" dur="1230" accel="100000" fill="hold">
                                          <p:stCondLst>
                                            <p:cond delay="770"/>
                                          </p:stCondLst>
                                        </p:cTn>
                                        <p:tgtEl>
                                          <p:spTgt spid="9218">
                                            <p:txEl>
                                              <p:pRg st="0" end="0"/>
                                            </p:txEl>
                                          </p:spTgt>
                                        </p:tgtEl>
                                      </p:cBhvr>
                                      <p:from x="200000" y="450000"/>
                                      <p:to x="100000" y="100000"/>
                                    </p:animScale>
                                    <p:set>
                                      <p:cBhvr>
                                        <p:cTn id="10" dur="770" fill="hold"/>
                                        <p:tgtEl>
                                          <p:spTgt spid="9218">
                                            <p:txEl>
                                              <p:pRg st="0" end="0"/>
                                            </p:txEl>
                                          </p:spTgt>
                                        </p:tgtEl>
                                        <p:attrNameLst>
                                          <p:attrName>ppt_x</p:attrName>
                                        </p:attrNameLst>
                                      </p:cBhvr>
                                      <p:to>
                                        <p:strVal val="(0.5)"/>
                                      </p:to>
                                    </p:set>
                                    <p:anim from="(0.5)" to="(#ppt_x)" calcmode="lin" valueType="num">
                                      <p:cBhvr>
                                        <p:cTn id="11" dur="1230" accel="100000" fill="hold">
                                          <p:stCondLst>
                                            <p:cond delay="770"/>
                                          </p:stCondLst>
                                        </p:cTn>
                                        <p:tgtEl>
                                          <p:spTgt spid="9218">
                                            <p:txEl>
                                              <p:pRg st="0" end="0"/>
                                            </p:txEl>
                                          </p:spTgt>
                                        </p:tgtEl>
                                        <p:attrNameLst>
                                          <p:attrName>ppt_x</p:attrName>
                                        </p:attrNameLst>
                                      </p:cBhvr>
                                    </p:anim>
                                    <p:set>
                                      <p:cBhvr>
                                        <p:cTn id="12" dur="770" fill="hold"/>
                                        <p:tgtEl>
                                          <p:spTgt spid="9218">
                                            <p:txEl>
                                              <p:pRg st="0" end="0"/>
                                            </p:txEl>
                                          </p:spTgt>
                                        </p:tgtEl>
                                        <p:attrNameLst>
                                          <p:attrName>ppt_y</p:attrName>
                                        </p:attrNameLst>
                                      </p:cBhvr>
                                      <p:to>
                                        <p:strVal val="(#ppt_y+0.4)"/>
                                      </p:to>
                                    </p:set>
                                    <p:anim from="(#ppt_y+0.4)" to="(#ppt_y)" calcmode="lin" valueType="num">
                                      <p:cBhvr>
                                        <p:cTn id="13" dur="1230" accel="100000" fill="hold">
                                          <p:stCondLst>
                                            <p:cond delay="770"/>
                                          </p:stCondLst>
                                        </p:cTn>
                                        <p:tgtEl>
                                          <p:spTgt spid="9218">
                                            <p:txEl>
                                              <p:pRg st="0" end="0"/>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Titolo 3"/>
          <p:cNvSpPr>
            <a:spLocks noGrp="1"/>
          </p:cNvSpPr>
          <p:nvPr>
            <p:ph type="title"/>
          </p:nvPr>
        </p:nvSpPr>
        <p:spPr/>
        <p:txBody>
          <a:bodyPr/>
          <a:lstStyle/>
          <a:p>
            <a:pPr eaLnBrk="1" hangingPunct="1"/>
            <a:r>
              <a:rPr lang="it-IT" sz="2400" dirty="0" smtClean="0"/>
              <a:t>IL SEGNO - 1</a:t>
            </a:r>
          </a:p>
        </p:txBody>
      </p:sp>
      <p:sp>
        <p:nvSpPr>
          <p:cNvPr id="10242" name="Segnaposto contenuto 4"/>
          <p:cNvSpPr>
            <a:spLocks noGrp="1"/>
          </p:cNvSpPr>
          <p:nvPr>
            <p:ph idx="1"/>
          </p:nvPr>
        </p:nvSpPr>
        <p:spPr>
          <a:xfrm>
            <a:off x="714375" y="2428875"/>
            <a:ext cx="7072335" cy="2643199"/>
          </a:xfrm>
        </p:spPr>
        <p:txBody>
          <a:bodyPr>
            <a:noAutofit/>
          </a:bodyPr>
          <a:lstStyle/>
          <a:p>
            <a:pPr algn="ctr" eaLnBrk="1" hangingPunct="1">
              <a:buNone/>
            </a:pPr>
            <a:r>
              <a:rPr lang="it-IT" sz="1400" dirty="0" smtClean="0">
                <a:latin typeface="Times New Roman" pitchFamily="18" charset="0"/>
                <a:cs typeface="Times New Roman" pitchFamily="18" charset="0"/>
              </a:rPr>
              <a:t>	«Il segno linguistico unisce </a:t>
            </a:r>
            <a:r>
              <a:rPr lang="it-IT" sz="1400" b="1" dirty="0" smtClean="0">
                <a:solidFill>
                  <a:schemeClr val="accent2"/>
                </a:solidFill>
                <a:latin typeface="Times New Roman" pitchFamily="18" charset="0"/>
                <a:cs typeface="Times New Roman" pitchFamily="18" charset="0"/>
              </a:rPr>
              <a:t>non una cosa e un nome, ma un concetto e un’immagine acustica</a:t>
            </a:r>
            <a:r>
              <a:rPr lang="it-IT" sz="1400" dirty="0" smtClean="0">
                <a:latin typeface="Times New Roman" pitchFamily="18" charset="0"/>
                <a:cs typeface="Times New Roman" pitchFamily="18" charset="0"/>
              </a:rPr>
              <a:t>. […]. Noi chiamiamo </a:t>
            </a:r>
            <a:r>
              <a:rPr lang="it-IT" sz="1400" b="1" dirty="0" smtClean="0">
                <a:solidFill>
                  <a:schemeClr val="accent2"/>
                </a:solidFill>
                <a:latin typeface="Times New Roman" pitchFamily="18" charset="0"/>
                <a:cs typeface="Times New Roman" pitchFamily="18" charset="0"/>
              </a:rPr>
              <a:t>segno </a:t>
            </a:r>
            <a:r>
              <a:rPr lang="it-IT" sz="1400" dirty="0" smtClean="0">
                <a:latin typeface="Times New Roman" pitchFamily="18" charset="0"/>
                <a:cs typeface="Times New Roman" pitchFamily="18" charset="0"/>
              </a:rPr>
              <a:t>la combinazione del concetto e dell’immagine acustica: ma nell’uso corrente questo termine designa generalmente soltanto l’immagine acustica, per esempio una parola (</a:t>
            </a:r>
            <a:r>
              <a:rPr lang="it-IT" sz="1400" i="1" dirty="0" err="1" smtClean="0">
                <a:latin typeface="Times New Roman" pitchFamily="18" charset="0"/>
                <a:cs typeface="Times New Roman" pitchFamily="18" charset="0"/>
              </a:rPr>
              <a:t>arbor</a:t>
            </a:r>
            <a:r>
              <a:rPr lang="it-IT" sz="1400" i="1" dirty="0" smtClean="0">
                <a:latin typeface="Times New Roman" pitchFamily="18" charset="0"/>
                <a:cs typeface="Times New Roman" pitchFamily="18" charset="0"/>
              </a:rPr>
              <a:t>,</a:t>
            </a:r>
            <a:r>
              <a:rPr lang="it-IT" sz="1400" dirty="0" smtClean="0">
                <a:latin typeface="Times New Roman" pitchFamily="18" charset="0"/>
                <a:cs typeface="Times New Roman" pitchFamily="18" charset="0"/>
              </a:rPr>
              <a:t> ecc.). Si dimentica che se </a:t>
            </a:r>
            <a:r>
              <a:rPr lang="it-IT" sz="1400" i="1" dirty="0" err="1" smtClean="0">
                <a:latin typeface="Times New Roman" pitchFamily="18" charset="0"/>
                <a:cs typeface="Times New Roman" pitchFamily="18" charset="0"/>
              </a:rPr>
              <a:t>arbor</a:t>
            </a:r>
            <a:r>
              <a:rPr lang="it-IT" sz="1400" i="1" dirty="0" smtClean="0">
                <a:latin typeface="Times New Roman" pitchFamily="18" charset="0"/>
                <a:cs typeface="Times New Roman" pitchFamily="18" charset="0"/>
              </a:rPr>
              <a:t> </a:t>
            </a:r>
            <a:r>
              <a:rPr lang="it-IT" sz="1400" dirty="0" smtClean="0">
                <a:latin typeface="Times New Roman" pitchFamily="18" charset="0"/>
                <a:cs typeface="Times New Roman" pitchFamily="18" charset="0"/>
              </a:rPr>
              <a:t>è chiamato segno, ciò è solo in quanto esso porta il concetto “albero”, in modo che l’idea della parte sensoriale implica quella del totale. L’ambiguità sparirebbe se si designassero le tre nozioni qui in questione con dei nomi che si richiamano l’un l’altro pur opponendosi. Noi proponiamo di conservare la parola segno per designare il totale, e di rimpiazzare concetto e immagine acustica rispettivamente con </a:t>
            </a:r>
            <a:r>
              <a:rPr lang="it-IT" sz="1400" b="1" i="1" dirty="0" smtClean="0">
                <a:solidFill>
                  <a:schemeClr val="accent2"/>
                </a:solidFill>
                <a:latin typeface="Times New Roman" pitchFamily="18" charset="0"/>
                <a:cs typeface="Times New Roman" pitchFamily="18" charset="0"/>
              </a:rPr>
              <a:t>significato </a:t>
            </a:r>
            <a:r>
              <a:rPr lang="it-IT" sz="1400" b="1" dirty="0" smtClean="0">
                <a:solidFill>
                  <a:schemeClr val="accent2"/>
                </a:solidFill>
                <a:latin typeface="Times New Roman" pitchFamily="18" charset="0"/>
                <a:cs typeface="Times New Roman" pitchFamily="18" charset="0"/>
              </a:rPr>
              <a:t>e </a:t>
            </a:r>
            <a:r>
              <a:rPr lang="it-IT" sz="1400" b="1" i="1" dirty="0" smtClean="0">
                <a:solidFill>
                  <a:schemeClr val="accent2"/>
                </a:solidFill>
                <a:latin typeface="Times New Roman" pitchFamily="18" charset="0"/>
                <a:cs typeface="Times New Roman" pitchFamily="18" charset="0"/>
              </a:rPr>
              <a:t>significante</a:t>
            </a:r>
            <a:r>
              <a:rPr lang="it-IT" sz="1400" dirty="0" smtClean="0">
                <a:latin typeface="Times New Roman" pitchFamily="18" charset="0"/>
                <a:cs typeface="Times New Roman" pitchFamily="18" charset="0"/>
              </a:rPr>
              <a:t>: questi due ultimi termini hanno il vantaggio di rendere evidente l’opposizione che li separa sia tra di loro sia dal totale di cui fanno parte. Quanto a segno, ce ne contentiamo per il fatto che non sappiamo come rimpiazzarlo, poiché la lingua usuale non ce ne suggerisce nessun altro»</a:t>
            </a:r>
          </a:p>
        </p:txBody>
      </p:sp>
      <p:sp>
        <p:nvSpPr>
          <p:cNvPr id="5" name="CasellaDiTesto 4"/>
          <p:cNvSpPr txBox="1"/>
          <p:nvPr/>
        </p:nvSpPr>
        <p:spPr>
          <a:xfrm>
            <a:off x="357188" y="1690688"/>
            <a:ext cx="8286750" cy="523875"/>
          </a:xfrm>
          <a:prstGeom prst="rect">
            <a:avLst/>
          </a:prstGeom>
          <a:blipFill>
            <a:blip r:embed="rId3" cstate="print"/>
            <a:tile tx="0" ty="0" sx="100000" sy="100000" flip="none" algn="tl"/>
          </a:blipFill>
        </p:spPr>
        <p:txBody>
          <a:bodyPr>
            <a:spAutoFit/>
          </a:bodyPr>
          <a:lstStyle/>
          <a:p>
            <a:pPr algn="ctr">
              <a:defRPr/>
            </a:pPr>
            <a:r>
              <a:rPr lang="it-IT" sz="2800" b="1" cap="small" dirty="0" smtClean="0">
                <a:solidFill>
                  <a:schemeClr val="accent2"/>
                </a:solidFill>
                <a:latin typeface="Garamond" pitchFamily="18" charset="0"/>
              </a:rPr>
              <a:t>Significato e significante</a:t>
            </a:r>
            <a:endParaRPr lang="it-IT" sz="2800" b="1" cap="small" dirty="0">
              <a:solidFill>
                <a:schemeClr val="accent2"/>
              </a:solidFill>
              <a:latin typeface="Garamond" pitchFamily="18" charset="0"/>
            </a:endParaRPr>
          </a:p>
        </p:txBody>
      </p:sp>
      <p:sp>
        <p:nvSpPr>
          <p:cNvPr id="6" name="CasellaDiTesto 5"/>
          <p:cNvSpPr txBox="1"/>
          <p:nvPr/>
        </p:nvSpPr>
        <p:spPr>
          <a:xfrm>
            <a:off x="2786050" y="5643578"/>
            <a:ext cx="3226110" cy="707886"/>
          </a:xfrm>
          <a:prstGeom prst="rect">
            <a:avLst/>
          </a:prstGeom>
          <a:noFill/>
        </p:spPr>
        <p:txBody>
          <a:bodyPr wrap="square" rtlCol="0">
            <a:spAutoFit/>
          </a:bodyPr>
          <a:lstStyle/>
          <a:p>
            <a:r>
              <a:rPr lang="it-IT" sz="2000" b="1" dirty="0" smtClean="0">
                <a:solidFill>
                  <a:schemeClr val="accent2"/>
                </a:solidFill>
                <a:latin typeface="Times New Roman" pitchFamily="18" charset="0"/>
                <a:cs typeface="Times New Roman" pitchFamily="18" charset="0"/>
              </a:rPr>
              <a:t>Segno =     Significante</a:t>
            </a:r>
          </a:p>
          <a:p>
            <a:r>
              <a:rPr lang="it-IT" sz="2000" b="1" dirty="0">
                <a:solidFill>
                  <a:schemeClr val="accent2"/>
                </a:solidFill>
                <a:latin typeface="Times New Roman" pitchFamily="18" charset="0"/>
                <a:cs typeface="Times New Roman" pitchFamily="18" charset="0"/>
              </a:rPr>
              <a:t>	</a:t>
            </a:r>
            <a:r>
              <a:rPr lang="it-IT" sz="2000" b="1" dirty="0" smtClean="0">
                <a:solidFill>
                  <a:schemeClr val="accent2"/>
                </a:solidFill>
                <a:latin typeface="Times New Roman" pitchFamily="18" charset="0"/>
                <a:cs typeface="Times New Roman" pitchFamily="18" charset="0"/>
              </a:rPr>
              <a:t>           Significato</a:t>
            </a:r>
            <a:endParaRPr lang="it-IT" sz="2000" b="1" dirty="0">
              <a:solidFill>
                <a:schemeClr val="accent2"/>
              </a:solidFill>
              <a:latin typeface="Times New Roman" pitchFamily="18" charset="0"/>
              <a:cs typeface="Times New Roman" pitchFamily="18" charset="0"/>
            </a:endParaRPr>
          </a:p>
        </p:txBody>
      </p:sp>
      <p:cxnSp>
        <p:nvCxnSpPr>
          <p:cNvPr id="8" name="Connettore 1 7"/>
          <p:cNvCxnSpPr>
            <a:endCxn id="6" idx="3"/>
          </p:cNvCxnSpPr>
          <p:nvPr/>
        </p:nvCxnSpPr>
        <p:spPr>
          <a:xfrm flipV="1">
            <a:off x="3929058" y="5997521"/>
            <a:ext cx="2083102" cy="3248"/>
          </a:xfrm>
          <a:prstGeom prst="line">
            <a:avLst/>
          </a:prstGeom>
        </p:spPr>
        <p:style>
          <a:lnRef idx="1">
            <a:schemeClr val="accent1"/>
          </a:lnRef>
          <a:fillRef idx="0">
            <a:schemeClr val="accent1"/>
          </a:fillRef>
          <a:effectRef idx="0">
            <a:schemeClr val="accent1"/>
          </a:effectRef>
          <a:fontRef idx="minor">
            <a:schemeClr val="tx1"/>
          </a:fontRef>
        </p:style>
      </p:cxnSp>
      <p:pic>
        <p:nvPicPr>
          <p:cNvPr id="10246" name="Picture 6" descr="C:\Documents and Settings\Massimo\Impostazioni locali\Temporary Internet Files\Content.IE5\W3KTG3QT\MM900336488[1].gif"/>
          <p:cNvPicPr>
            <a:picLocks noChangeAspect="1" noChangeArrowheads="1" noCrop="1"/>
          </p:cNvPicPr>
          <p:nvPr/>
        </p:nvPicPr>
        <p:blipFill>
          <a:blip r:embed="rId4" cstate="print"/>
          <a:srcRect/>
          <a:stretch>
            <a:fillRect/>
          </a:stretch>
        </p:blipFill>
        <p:spPr bwMode="auto">
          <a:xfrm>
            <a:off x="1643042" y="5786454"/>
            <a:ext cx="952500" cy="285750"/>
          </a:xfrm>
          <a:prstGeom prst="rect">
            <a:avLst/>
          </a:prstGeom>
          <a:noFill/>
          <a:effectLst>
            <a:glow rad="228600">
              <a:schemeClr val="accent6">
                <a:satMod val="175000"/>
                <a:alpha val="40000"/>
              </a:schemeClr>
            </a:glow>
          </a:effectLst>
        </p:spPr>
      </p:pic>
      <p:pic>
        <p:nvPicPr>
          <p:cNvPr id="15" name="Immagine 14" descr="concept image acustique.jpg"/>
          <p:cNvPicPr>
            <a:picLocks noChangeAspect="1"/>
          </p:cNvPicPr>
          <p:nvPr/>
        </p:nvPicPr>
        <p:blipFill>
          <a:blip r:embed="rId5" cstate="print"/>
          <a:stretch>
            <a:fillRect/>
          </a:stretch>
        </p:blipFill>
        <p:spPr>
          <a:xfrm>
            <a:off x="6215074" y="5357826"/>
            <a:ext cx="1924050" cy="1228725"/>
          </a:xfrm>
          <a:prstGeom prst="rect">
            <a:avLst/>
          </a:prstGeom>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242">
                                            <p:txEl>
                                              <p:pRg st="0" end="0"/>
                                            </p:txEl>
                                          </p:spTgt>
                                        </p:tgtEl>
                                        <p:attrNameLst>
                                          <p:attrName>style.visibility</p:attrName>
                                        </p:attrNameLst>
                                      </p:cBhvr>
                                      <p:to>
                                        <p:strVal val="visible"/>
                                      </p:to>
                                    </p:set>
                                    <p:anim calcmode="lin" valueType="num">
                                      <p:cBhvr additive="base">
                                        <p:cTn id="7" dur="2000" fill="hold"/>
                                        <p:tgtEl>
                                          <p:spTgt spid="10242">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1024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itolo 3"/>
          <p:cNvSpPr>
            <a:spLocks noGrp="1"/>
          </p:cNvSpPr>
          <p:nvPr>
            <p:ph type="title"/>
          </p:nvPr>
        </p:nvSpPr>
        <p:spPr/>
        <p:txBody>
          <a:bodyPr/>
          <a:lstStyle/>
          <a:p>
            <a:pPr eaLnBrk="1" hangingPunct="1"/>
            <a:r>
              <a:rPr lang="it-IT" sz="2400" dirty="0" smtClean="0"/>
              <a:t>IL SEGNO - 1</a:t>
            </a:r>
          </a:p>
        </p:txBody>
      </p:sp>
      <p:pic>
        <p:nvPicPr>
          <p:cNvPr id="6" name="Segnaposto contenuto 5" descr="lascaux.jpg"/>
          <p:cNvPicPr>
            <a:picLocks noGrp="1" noChangeAspect="1"/>
          </p:cNvPicPr>
          <p:nvPr>
            <p:ph idx="1"/>
          </p:nvPr>
        </p:nvPicPr>
        <p:blipFill>
          <a:blip r:embed="rId3" cstate="print"/>
          <a:stretch>
            <a:fillRect/>
          </a:stretch>
        </p:blipFill>
        <p:spPr>
          <a:xfrm>
            <a:off x="5429256" y="2285992"/>
            <a:ext cx="3214711" cy="2143140"/>
          </a:xfrm>
        </p:spPr>
      </p:pic>
      <p:sp>
        <p:nvSpPr>
          <p:cNvPr id="5" name="CasellaDiTesto 4"/>
          <p:cNvSpPr txBox="1"/>
          <p:nvPr/>
        </p:nvSpPr>
        <p:spPr>
          <a:xfrm>
            <a:off x="357188" y="1690688"/>
            <a:ext cx="8286750" cy="523875"/>
          </a:xfrm>
          <a:prstGeom prst="rect">
            <a:avLst/>
          </a:prstGeom>
          <a:blipFill>
            <a:blip r:embed="rId4" cstate="print"/>
            <a:tile tx="0" ty="0" sx="100000" sy="100000" flip="none" algn="tl"/>
          </a:blipFill>
        </p:spPr>
        <p:txBody>
          <a:bodyPr>
            <a:spAutoFit/>
          </a:bodyPr>
          <a:lstStyle/>
          <a:p>
            <a:pPr algn="ctr">
              <a:defRPr/>
            </a:pPr>
            <a:r>
              <a:rPr lang="it-IT" sz="2800" b="1" cap="small" dirty="0" smtClean="0">
                <a:solidFill>
                  <a:schemeClr val="accent2"/>
                </a:solidFill>
                <a:latin typeface="Garamond" pitchFamily="18" charset="0"/>
              </a:rPr>
              <a:t>Arbitrarietà del segno</a:t>
            </a:r>
            <a:endParaRPr lang="it-IT" sz="2800" b="1" cap="small" dirty="0">
              <a:solidFill>
                <a:schemeClr val="accent2"/>
              </a:solidFill>
              <a:latin typeface="Garamond" pitchFamily="18" charset="0"/>
            </a:endParaRPr>
          </a:p>
        </p:txBody>
      </p:sp>
      <p:pic>
        <p:nvPicPr>
          <p:cNvPr id="7" name="Immagine 6" descr="Toro Picasso.jpg"/>
          <p:cNvPicPr>
            <a:picLocks noChangeAspect="1"/>
          </p:cNvPicPr>
          <p:nvPr/>
        </p:nvPicPr>
        <p:blipFill>
          <a:blip r:embed="rId5" cstate="print"/>
          <a:stretch>
            <a:fillRect/>
          </a:stretch>
        </p:blipFill>
        <p:spPr>
          <a:xfrm>
            <a:off x="357158" y="2357430"/>
            <a:ext cx="2971800" cy="2563368"/>
          </a:xfrm>
          <a:prstGeom prst="rect">
            <a:avLst/>
          </a:prstGeom>
          <a:ln w="34925">
            <a:solidFill>
              <a:srgbClr val="FFFFFF"/>
            </a:solidFill>
          </a:ln>
          <a:effectLst>
            <a:outerShdw blurRad="317500" dir="2700000" algn="ctr">
              <a:srgbClr val="000000">
                <a:alpha val="43000"/>
              </a:srgbClr>
            </a:outerShdw>
            <a:softEdge rad="112500"/>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pic>
      <p:sp>
        <p:nvSpPr>
          <p:cNvPr id="8" name="CasellaDiTesto 7"/>
          <p:cNvSpPr txBox="1"/>
          <p:nvPr/>
        </p:nvSpPr>
        <p:spPr>
          <a:xfrm>
            <a:off x="3643306" y="4500570"/>
            <a:ext cx="5286412" cy="738664"/>
          </a:xfrm>
          <a:prstGeom prst="rect">
            <a:avLst/>
          </a:prstGeom>
          <a:noFill/>
        </p:spPr>
        <p:txBody>
          <a:bodyPr wrap="square" rtlCol="0">
            <a:spAutoFit/>
          </a:bodyPr>
          <a:lstStyle/>
          <a:p>
            <a:pPr algn="just"/>
            <a:r>
              <a:rPr lang="it-IT" sz="1400" dirty="0" smtClean="0">
                <a:latin typeface="Times New Roman" pitchFamily="18" charset="0"/>
                <a:cs typeface="Times New Roman" pitchFamily="18" charset="0"/>
              </a:rPr>
              <a:t>Il segno linguistico è arbitrario: “il significato </a:t>
            </a:r>
            <a:r>
              <a:rPr lang="it-IT" sz="1200" dirty="0" smtClean="0">
                <a:latin typeface="Times New Roman" pitchFamily="18" charset="0"/>
                <a:cs typeface="Times New Roman" pitchFamily="18" charset="0"/>
              </a:rPr>
              <a:t>«bue»</a:t>
            </a:r>
            <a:r>
              <a:rPr lang="it-IT" sz="1400" dirty="0" smtClean="0">
                <a:latin typeface="Times New Roman" pitchFamily="18" charset="0"/>
                <a:cs typeface="Times New Roman" pitchFamily="18" charset="0"/>
              </a:rPr>
              <a:t> ha per significante </a:t>
            </a:r>
            <a:r>
              <a:rPr lang="it-IT" sz="1400" dirty="0" err="1" smtClean="0">
                <a:latin typeface="Times New Roman" pitchFamily="18" charset="0"/>
                <a:cs typeface="Times New Roman" pitchFamily="18" charset="0"/>
              </a:rPr>
              <a:t>b-ö-f</a:t>
            </a:r>
            <a:r>
              <a:rPr lang="it-IT" sz="1400" dirty="0" smtClean="0">
                <a:latin typeface="Times New Roman" pitchFamily="18" charset="0"/>
                <a:cs typeface="Times New Roman" pitchFamily="18" charset="0"/>
              </a:rPr>
              <a:t> da un lato ed </a:t>
            </a:r>
            <a:r>
              <a:rPr lang="it-IT" sz="1400" dirty="0" err="1" smtClean="0">
                <a:latin typeface="Times New Roman" pitchFamily="18" charset="0"/>
                <a:cs typeface="Times New Roman" pitchFamily="18" charset="0"/>
              </a:rPr>
              <a:t>o-k-s</a:t>
            </a:r>
            <a:r>
              <a:rPr lang="it-IT" sz="1400" dirty="0" smtClean="0">
                <a:latin typeface="Times New Roman" pitchFamily="18" charset="0"/>
                <a:cs typeface="Times New Roman" pitchFamily="18" charset="0"/>
              </a:rPr>
              <a:t> (</a:t>
            </a:r>
            <a:r>
              <a:rPr lang="it-IT" sz="1400" dirty="0" err="1" smtClean="0">
                <a:latin typeface="Times New Roman" pitchFamily="18" charset="0"/>
                <a:cs typeface="Times New Roman" pitchFamily="18" charset="0"/>
              </a:rPr>
              <a:t>Ochs</a:t>
            </a:r>
            <a:r>
              <a:rPr lang="it-IT" sz="1400" dirty="0" smtClean="0">
                <a:latin typeface="Times New Roman" pitchFamily="18" charset="0"/>
                <a:cs typeface="Times New Roman" pitchFamily="18" charset="0"/>
              </a:rPr>
              <a:t>) dall’altro lato della frontiera. Nessuno contesta </a:t>
            </a:r>
            <a:r>
              <a:rPr lang="it-IT" sz="1400" b="1" dirty="0" smtClean="0">
                <a:solidFill>
                  <a:schemeClr val="accent2"/>
                </a:solidFill>
                <a:latin typeface="Times New Roman" pitchFamily="18" charset="0"/>
                <a:cs typeface="Times New Roman" pitchFamily="18" charset="0"/>
              </a:rPr>
              <a:t>il principio dell’arbitrarietà del segno</a:t>
            </a:r>
            <a:r>
              <a:rPr lang="it-IT" sz="1400" dirty="0" smtClean="0">
                <a:latin typeface="Times New Roman" pitchFamily="18" charset="0"/>
                <a:cs typeface="Times New Roman" pitchFamily="18" charset="0"/>
              </a:rPr>
              <a:t>”.</a:t>
            </a:r>
            <a:endParaRPr lang="it-IT" sz="1400" dirty="0">
              <a:latin typeface="Times New Roman" pitchFamily="18" charset="0"/>
              <a:cs typeface="Times New Roman" pitchFamily="18" charset="0"/>
            </a:endParaRPr>
          </a:p>
        </p:txBody>
      </p:sp>
      <p:pic>
        <p:nvPicPr>
          <p:cNvPr id="9" name="Immagine 8" descr="cabeza-toro-picasso.jpg"/>
          <p:cNvPicPr>
            <a:picLocks noChangeAspect="1"/>
          </p:cNvPicPr>
          <p:nvPr/>
        </p:nvPicPr>
        <p:blipFill>
          <a:blip r:embed="rId6" cstate="print"/>
          <a:stretch>
            <a:fillRect/>
          </a:stretch>
        </p:blipFill>
        <p:spPr>
          <a:xfrm>
            <a:off x="285720" y="4357694"/>
            <a:ext cx="2857500" cy="2276475"/>
          </a:xfrm>
          <a:prstGeom prst="rect">
            <a:avLst/>
          </a:prstGeom>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pic>
      <p:sp>
        <p:nvSpPr>
          <p:cNvPr id="10" name="CasellaDiTesto 9"/>
          <p:cNvSpPr txBox="1"/>
          <p:nvPr/>
        </p:nvSpPr>
        <p:spPr>
          <a:xfrm>
            <a:off x="3643306" y="5429264"/>
            <a:ext cx="5286412" cy="1169551"/>
          </a:xfrm>
          <a:prstGeom prst="rect">
            <a:avLst/>
          </a:prstGeom>
          <a:noFill/>
        </p:spPr>
        <p:txBody>
          <a:bodyPr wrap="square" rtlCol="0">
            <a:spAutoFit/>
          </a:bodyPr>
          <a:lstStyle/>
          <a:p>
            <a:pPr algn="just"/>
            <a:r>
              <a:rPr lang="it-IT" sz="1400" dirty="0" smtClean="0">
                <a:latin typeface="Times New Roman" pitchFamily="18" charset="0"/>
                <a:cs typeface="Times New Roman" pitchFamily="18" charset="0"/>
              </a:rPr>
              <a:t>“La parola arbitrarietà richiede anche un’osservazione. Essa non deve dare l’idea che il significante dipenda dalla libera scelta del soggetto parlante […] noi vogliamo dire che è </a:t>
            </a:r>
            <a:r>
              <a:rPr lang="it-IT" sz="1400" b="1" dirty="0" smtClean="0">
                <a:solidFill>
                  <a:schemeClr val="accent2"/>
                </a:solidFill>
                <a:latin typeface="Times New Roman" pitchFamily="18" charset="0"/>
                <a:cs typeface="Times New Roman" pitchFamily="18" charset="0"/>
              </a:rPr>
              <a:t>immotivato</a:t>
            </a:r>
            <a:r>
              <a:rPr lang="it-IT" sz="1400" dirty="0" smtClean="0">
                <a:latin typeface="Times New Roman" pitchFamily="18" charset="0"/>
                <a:cs typeface="Times New Roman" pitchFamily="18" charset="0"/>
              </a:rPr>
              <a:t>, vale a dire arbitrario in rapporto al significato, col quale non ha nella realtà alcun aggancio naturale”.</a:t>
            </a:r>
            <a:endParaRPr lang="it-IT" sz="1400" dirty="0">
              <a:latin typeface="Times New Roman" pitchFamily="18" charset="0"/>
              <a:cs typeface="Times New Roman" pitchFamily="18" charset="0"/>
            </a:endParaRPr>
          </a:p>
        </p:txBody>
      </p:sp>
      <p:pic>
        <p:nvPicPr>
          <p:cNvPr id="2050" name="Picture 2" descr="testo-immagine-letteraA"/>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5720" y="2214563"/>
            <a:ext cx="8616467" cy="452680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p:fade thruBlk="1"/>
      </p:transition>
    </mc:Choice>
    <mc:Fallback xmlns="">
      <p:transition spd="slow">
        <p:fade thruBlk="1"/>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2050"/>
                                        </p:tgtEl>
                                      </p:cBhvr>
                                    </p:animEffect>
                                    <p:anim calcmode="lin" valueType="num">
                                      <p:cBhvr>
                                        <p:cTn id="7" dur="1000"/>
                                        <p:tgtEl>
                                          <p:spTgt spid="2050"/>
                                        </p:tgtEl>
                                        <p:attrNameLst>
                                          <p:attrName>ppt_x</p:attrName>
                                        </p:attrNameLst>
                                      </p:cBhvr>
                                      <p:tavLst>
                                        <p:tav tm="0">
                                          <p:val>
                                            <p:strVal val="ppt_x"/>
                                          </p:val>
                                        </p:tav>
                                        <p:tav tm="100000">
                                          <p:val>
                                            <p:strVal val="ppt_x"/>
                                          </p:val>
                                        </p:tav>
                                      </p:tavLst>
                                    </p:anim>
                                    <p:anim calcmode="lin" valueType="num">
                                      <p:cBhvr>
                                        <p:cTn id="8" dur="1000"/>
                                        <p:tgtEl>
                                          <p:spTgt spid="2050"/>
                                        </p:tgtEl>
                                        <p:attrNameLst>
                                          <p:attrName>ppt_y</p:attrName>
                                        </p:attrNameLst>
                                      </p:cBhvr>
                                      <p:tavLst>
                                        <p:tav tm="0">
                                          <p:val>
                                            <p:strVal val="ppt_y"/>
                                          </p:val>
                                        </p:tav>
                                        <p:tav tm="100000">
                                          <p:val>
                                            <p:strVal val="ppt_y+.1"/>
                                          </p:val>
                                        </p:tav>
                                      </p:tavLst>
                                    </p:anim>
                                    <p:set>
                                      <p:cBhvr>
                                        <p:cTn id="9" dur="1" fill="hold">
                                          <p:stCondLst>
                                            <p:cond delay="999"/>
                                          </p:stCondLst>
                                        </p:cTn>
                                        <p:tgtEl>
                                          <p:spTgt spid="205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magine 11" descr="SpartitoMusicale.jpg"/>
          <p:cNvPicPr>
            <a:picLocks noChangeAspect="1"/>
          </p:cNvPicPr>
          <p:nvPr/>
        </p:nvPicPr>
        <p:blipFill>
          <a:blip r:embed="rId3" cstate="print"/>
          <a:stretch>
            <a:fillRect/>
          </a:stretch>
        </p:blipFill>
        <p:spPr>
          <a:xfrm>
            <a:off x="428596" y="2357430"/>
            <a:ext cx="8001056" cy="2333628"/>
          </a:xfrm>
          <a:prstGeom prst="rect">
            <a:avLst/>
          </a:prstGeom>
          <a:ln>
            <a:noFill/>
          </a:ln>
          <a:effectLst>
            <a:softEdge rad="317500"/>
          </a:effectLst>
          <a:scene3d>
            <a:camera prst="perspectiveRelaxed"/>
            <a:lightRig rig="threePt" dir="t"/>
          </a:scene3d>
        </p:spPr>
      </p:pic>
      <p:pic>
        <p:nvPicPr>
          <p:cNvPr id="12293" name="Picture 5" descr="C:\Documents and Settings\Massimo\Impostazioni locali\Temporary Internet Files\Content.IE5\IRIRELW5\MM900285246[1].gif"/>
          <p:cNvPicPr>
            <a:picLocks noChangeAspect="1" noChangeArrowheads="1" noCrop="1"/>
          </p:cNvPicPr>
          <p:nvPr/>
        </p:nvPicPr>
        <p:blipFill>
          <a:blip r:embed="rId4" cstate="print"/>
          <a:srcRect/>
          <a:stretch>
            <a:fillRect/>
          </a:stretch>
        </p:blipFill>
        <p:spPr bwMode="auto">
          <a:xfrm>
            <a:off x="3714744" y="4733942"/>
            <a:ext cx="4857777" cy="1123950"/>
          </a:xfrm>
          <a:prstGeom prst="rect">
            <a:avLst/>
          </a:prstGeom>
          <a:noFill/>
          <a:effectLst>
            <a:softEdge rad="127000"/>
          </a:effectLst>
        </p:spPr>
      </p:pic>
      <p:sp>
        <p:nvSpPr>
          <p:cNvPr id="12291" name="Titolo 3"/>
          <p:cNvSpPr>
            <a:spLocks noGrp="1"/>
          </p:cNvSpPr>
          <p:nvPr>
            <p:ph type="title"/>
          </p:nvPr>
        </p:nvSpPr>
        <p:spPr/>
        <p:txBody>
          <a:bodyPr/>
          <a:lstStyle/>
          <a:p>
            <a:pPr eaLnBrk="1" hangingPunct="1"/>
            <a:r>
              <a:rPr lang="it-IT" sz="2400" dirty="0" smtClean="0"/>
              <a:t>IL SEGNO - 1</a:t>
            </a:r>
          </a:p>
        </p:txBody>
      </p:sp>
      <p:sp>
        <p:nvSpPr>
          <p:cNvPr id="12290" name="Segnaposto contenuto 4"/>
          <p:cNvSpPr>
            <a:spLocks noGrp="1"/>
          </p:cNvSpPr>
          <p:nvPr>
            <p:ph idx="1"/>
          </p:nvPr>
        </p:nvSpPr>
        <p:spPr>
          <a:xfrm>
            <a:off x="428596" y="2357431"/>
            <a:ext cx="8215370" cy="642942"/>
          </a:xfrm>
        </p:spPr>
        <p:txBody>
          <a:bodyPr/>
          <a:lstStyle/>
          <a:p>
            <a:pPr algn="just" eaLnBrk="1" hangingPunct="1">
              <a:buNone/>
            </a:pPr>
            <a:r>
              <a:rPr lang="it-IT" sz="1400" dirty="0" smtClean="0">
                <a:latin typeface="Times New Roman" pitchFamily="18" charset="0"/>
                <a:cs typeface="Times New Roman" pitchFamily="18" charset="0"/>
              </a:rPr>
              <a:t>“Il significante, essendo di natura auditiva, si svolge soltanto nel tempo ed </a:t>
            </a:r>
            <a:r>
              <a:rPr lang="it-IT" sz="1400" b="1" dirty="0" smtClean="0">
                <a:solidFill>
                  <a:schemeClr val="accent2"/>
                </a:solidFill>
                <a:latin typeface="Times New Roman" pitchFamily="18" charset="0"/>
                <a:cs typeface="Times New Roman" pitchFamily="18" charset="0"/>
              </a:rPr>
              <a:t>ha i caratteri che trae dal tempo</a:t>
            </a:r>
            <a:r>
              <a:rPr lang="it-IT" sz="1400" dirty="0" smtClean="0">
                <a:latin typeface="Times New Roman" pitchFamily="18" charset="0"/>
                <a:cs typeface="Times New Roman" pitchFamily="18" charset="0"/>
              </a:rPr>
              <a:t>: a) rappresenta una estensione, e b) tale estensione è misurabile in una sola dimensione: è una linea”</a:t>
            </a:r>
          </a:p>
        </p:txBody>
      </p:sp>
      <p:sp>
        <p:nvSpPr>
          <p:cNvPr id="5" name="CasellaDiTesto 4"/>
          <p:cNvSpPr txBox="1"/>
          <p:nvPr/>
        </p:nvSpPr>
        <p:spPr>
          <a:xfrm>
            <a:off x="357188" y="1690688"/>
            <a:ext cx="8286750" cy="523220"/>
          </a:xfrm>
          <a:prstGeom prst="rect">
            <a:avLst/>
          </a:prstGeom>
          <a:blipFill>
            <a:blip r:embed="rId5" cstate="print"/>
            <a:tile tx="0" ty="0" sx="100000" sy="100000" flip="none" algn="tl"/>
          </a:blipFill>
        </p:spPr>
        <p:txBody>
          <a:bodyPr>
            <a:spAutoFit/>
          </a:bodyPr>
          <a:lstStyle/>
          <a:p>
            <a:pPr algn="ctr">
              <a:defRPr/>
            </a:pPr>
            <a:r>
              <a:rPr lang="it-IT" sz="2800" b="1" cap="small" dirty="0" smtClean="0">
                <a:solidFill>
                  <a:schemeClr val="accent2"/>
                </a:solidFill>
                <a:latin typeface="Garamond" pitchFamily="18" charset="0"/>
              </a:rPr>
              <a:t>Linearità del significante</a:t>
            </a:r>
            <a:endParaRPr lang="it-IT" sz="2800" b="1" cap="small" dirty="0">
              <a:solidFill>
                <a:schemeClr val="accent2"/>
              </a:solidFill>
              <a:latin typeface="Garamond" pitchFamily="18" charset="0"/>
            </a:endParaRPr>
          </a:p>
        </p:txBody>
      </p:sp>
      <p:sp>
        <p:nvSpPr>
          <p:cNvPr id="6" name="CasellaDiTesto 5"/>
          <p:cNvSpPr txBox="1"/>
          <p:nvPr/>
        </p:nvSpPr>
        <p:spPr>
          <a:xfrm>
            <a:off x="357158" y="4214818"/>
            <a:ext cx="8215370" cy="738664"/>
          </a:xfrm>
          <a:prstGeom prst="rect">
            <a:avLst/>
          </a:prstGeom>
          <a:noFill/>
        </p:spPr>
        <p:txBody>
          <a:bodyPr wrap="square" rtlCol="0">
            <a:spAutoFit/>
          </a:bodyPr>
          <a:lstStyle/>
          <a:p>
            <a:pPr algn="just"/>
            <a:r>
              <a:rPr lang="it-IT" sz="1400" dirty="0" smtClean="0">
                <a:latin typeface="Times New Roman" pitchFamily="18" charset="0"/>
                <a:cs typeface="Times New Roman" pitchFamily="18" charset="0"/>
              </a:rPr>
              <a:t>“In opposizione ai significanti visivi (segnali marittimi ecc.) che possono offrire complicazioni simultanee su più dimensioni, i significanti acustici non dispongono che della </a:t>
            </a:r>
            <a:r>
              <a:rPr lang="it-IT" sz="1400" b="1" dirty="0" smtClean="0">
                <a:solidFill>
                  <a:schemeClr val="accent2"/>
                </a:solidFill>
                <a:latin typeface="Times New Roman" pitchFamily="18" charset="0"/>
                <a:cs typeface="Times New Roman" pitchFamily="18" charset="0"/>
              </a:rPr>
              <a:t>linea del tempo</a:t>
            </a:r>
            <a:r>
              <a:rPr lang="it-IT" sz="1400" dirty="0" smtClean="0">
                <a:latin typeface="Times New Roman" pitchFamily="18" charset="0"/>
                <a:cs typeface="Times New Roman" pitchFamily="18" charset="0"/>
              </a:rPr>
              <a:t>: i loro elementi si presentano l’uno dopo l’altro; formano una catena”</a:t>
            </a:r>
          </a:p>
        </p:txBody>
      </p:sp>
      <p:sp>
        <p:nvSpPr>
          <p:cNvPr id="7" name="CasellaDiTesto 6"/>
          <p:cNvSpPr txBox="1"/>
          <p:nvPr/>
        </p:nvSpPr>
        <p:spPr>
          <a:xfrm>
            <a:off x="357158" y="5929330"/>
            <a:ext cx="8215371" cy="523220"/>
          </a:xfrm>
          <a:prstGeom prst="rect">
            <a:avLst/>
          </a:prstGeom>
          <a:noFill/>
        </p:spPr>
        <p:txBody>
          <a:bodyPr wrap="square" rtlCol="0">
            <a:spAutoFit/>
          </a:bodyPr>
          <a:lstStyle/>
          <a:p>
            <a:pPr algn="just"/>
            <a:r>
              <a:rPr lang="it-IT" sz="1400" dirty="0" smtClean="0">
                <a:latin typeface="Times New Roman" pitchFamily="18" charset="0"/>
                <a:cs typeface="Times New Roman" pitchFamily="18" charset="0"/>
              </a:rPr>
              <a:t>“Tale carattere appare immediatamente non appena li si rappresenti con la scrittura e si sostituisca </a:t>
            </a:r>
            <a:r>
              <a:rPr lang="it-IT" sz="1400" b="1" dirty="0" smtClean="0">
                <a:solidFill>
                  <a:schemeClr val="accent2"/>
                </a:solidFill>
                <a:latin typeface="Times New Roman" pitchFamily="18" charset="0"/>
                <a:cs typeface="Times New Roman" pitchFamily="18" charset="0"/>
              </a:rPr>
              <a:t>la linea spaziale dei segni grafici alla successione nel tempo</a:t>
            </a:r>
            <a:r>
              <a:rPr lang="it-IT" sz="1400" dirty="0" smtClean="0">
                <a:latin typeface="Times New Roman" pitchFamily="18" charset="0"/>
                <a:cs typeface="Times New Roman" pitchFamily="18" charset="0"/>
              </a:rPr>
              <a:t>”</a:t>
            </a:r>
            <a:endParaRPr lang="it-IT" sz="1400"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2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293"/>
                                        </p:tgtEl>
                                        <p:attrNameLst>
                                          <p:attrName>style.visibility</p:attrName>
                                        </p:attrNameLst>
                                      </p:cBhvr>
                                      <p:to>
                                        <p:strVal val="visible"/>
                                      </p:to>
                                    </p:set>
                                    <p:animEffect transition="in" filter="fade">
                                      <p:cBhvr>
                                        <p:cTn id="12" dur="2000"/>
                                        <p:tgtEl>
                                          <p:spTgt spid="122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itolo 3"/>
          <p:cNvSpPr>
            <a:spLocks noGrp="1"/>
          </p:cNvSpPr>
          <p:nvPr>
            <p:ph type="title"/>
          </p:nvPr>
        </p:nvSpPr>
        <p:spPr/>
        <p:txBody>
          <a:bodyPr/>
          <a:lstStyle/>
          <a:p>
            <a:pPr eaLnBrk="1" hangingPunct="1"/>
            <a:r>
              <a:rPr lang="it-IT" sz="2400" dirty="0" smtClean="0"/>
              <a:t>IL SEGNO - 1</a:t>
            </a:r>
          </a:p>
        </p:txBody>
      </p:sp>
      <p:sp>
        <p:nvSpPr>
          <p:cNvPr id="13314" name="Segnaposto contenuto 4"/>
          <p:cNvSpPr>
            <a:spLocks noGrp="1"/>
          </p:cNvSpPr>
          <p:nvPr>
            <p:ph idx="1"/>
          </p:nvPr>
        </p:nvSpPr>
        <p:spPr>
          <a:xfrm>
            <a:off x="357158" y="2214554"/>
            <a:ext cx="6500858" cy="1000132"/>
          </a:xfrm>
        </p:spPr>
        <p:txBody>
          <a:bodyPr/>
          <a:lstStyle/>
          <a:p>
            <a:pPr algn="just" eaLnBrk="1" hangingPunct="1">
              <a:buNone/>
            </a:pPr>
            <a:r>
              <a:rPr lang="it-IT" sz="1400" dirty="0" smtClean="0">
                <a:latin typeface="Times New Roman" pitchFamily="18" charset="0"/>
                <a:cs typeface="Times New Roman" pitchFamily="18" charset="0"/>
              </a:rPr>
              <a:t>	Noi possiamo dunque rappresentarci il fatto linguistico nel suo insieme, e cioè possiamo rappresentarci la lingua, come </a:t>
            </a:r>
            <a:r>
              <a:rPr lang="it-IT" sz="1400" b="1" dirty="0" smtClean="0">
                <a:solidFill>
                  <a:schemeClr val="accent2"/>
                </a:solidFill>
                <a:latin typeface="Times New Roman" pitchFamily="18" charset="0"/>
                <a:cs typeface="Times New Roman" pitchFamily="18" charset="0"/>
              </a:rPr>
              <a:t>una serie di suddivisioni contigue </a:t>
            </a:r>
            <a:r>
              <a:rPr lang="it-IT" sz="1400" dirty="0" smtClean="0">
                <a:latin typeface="Times New Roman" pitchFamily="18" charset="0"/>
                <a:cs typeface="Times New Roman" pitchFamily="18" charset="0"/>
              </a:rPr>
              <a:t>proiettate, nel medesimo tempo, sia sul piano indefinito delle idee confuse sia su quello non meno indeterminato dei suoni</a:t>
            </a:r>
          </a:p>
        </p:txBody>
      </p:sp>
      <p:sp>
        <p:nvSpPr>
          <p:cNvPr id="5" name="CasellaDiTesto 4"/>
          <p:cNvSpPr txBox="1"/>
          <p:nvPr/>
        </p:nvSpPr>
        <p:spPr>
          <a:xfrm>
            <a:off x="357188" y="1690688"/>
            <a:ext cx="8286750" cy="523875"/>
          </a:xfrm>
          <a:prstGeom prst="rect">
            <a:avLst/>
          </a:prstGeom>
          <a:blipFill>
            <a:blip r:embed="rId3" cstate="print"/>
            <a:tile tx="0" ty="0" sx="100000" sy="100000" flip="none" algn="tl"/>
          </a:blipFill>
        </p:spPr>
        <p:txBody>
          <a:bodyPr>
            <a:spAutoFit/>
          </a:bodyPr>
          <a:lstStyle/>
          <a:p>
            <a:pPr algn="ctr">
              <a:defRPr/>
            </a:pPr>
            <a:r>
              <a:rPr lang="it-IT" sz="2800" b="1" cap="small" dirty="0" smtClean="0">
                <a:solidFill>
                  <a:schemeClr val="accent2"/>
                </a:solidFill>
                <a:latin typeface="Garamond" pitchFamily="18" charset="0"/>
              </a:rPr>
              <a:t>Il valore</a:t>
            </a:r>
            <a:endParaRPr lang="it-IT" sz="2800" b="1" cap="small" dirty="0">
              <a:solidFill>
                <a:schemeClr val="accent2"/>
              </a:solidFill>
              <a:latin typeface="Garamond" pitchFamily="18" charset="0"/>
            </a:endParaRPr>
          </a:p>
        </p:txBody>
      </p:sp>
      <p:sp>
        <p:nvSpPr>
          <p:cNvPr id="6" name="CasellaDiTesto 5"/>
          <p:cNvSpPr txBox="1"/>
          <p:nvPr/>
        </p:nvSpPr>
        <p:spPr>
          <a:xfrm>
            <a:off x="785786" y="5572140"/>
            <a:ext cx="7215238" cy="738664"/>
          </a:xfrm>
          <a:prstGeom prst="rect">
            <a:avLst/>
          </a:prstGeom>
          <a:noFill/>
        </p:spPr>
        <p:txBody>
          <a:bodyPr wrap="square" rtlCol="0">
            <a:spAutoFit/>
          </a:bodyPr>
          <a:lstStyle/>
          <a:p>
            <a:pPr algn="just"/>
            <a:r>
              <a:rPr lang="it-IT" sz="1400" dirty="0" smtClean="0">
                <a:latin typeface="Times New Roman" pitchFamily="18" charset="0"/>
                <a:cs typeface="Times New Roman" pitchFamily="18" charset="0"/>
              </a:rPr>
              <a:t>Si potrebbe chiamare la lingua il </a:t>
            </a:r>
            <a:r>
              <a:rPr lang="it-IT" sz="1400" b="1" dirty="0" smtClean="0">
                <a:solidFill>
                  <a:schemeClr val="accent2"/>
                </a:solidFill>
                <a:latin typeface="Times New Roman" pitchFamily="18" charset="0"/>
                <a:cs typeface="Times New Roman" pitchFamily="18" charset="0"/>
              </a:rPr>
              <a:t>regno delle articolazioni</a:t>
            </a:r>
            <a:r>
              <a:rPr lang="it-IT" sz="1400" dirty="0" smtClean="0">
                <a:latin typeface="Times New Roman" pitchFamily="18" charset="0"/>
                <a:cs typeface="Times New Roman" pitchFamily="18" charset="0"/>
              </a:rPr>
              <a:t>, assumendo questa parola nel</a:t>
            </a:r>
          </a:p>
          <a:p>
            <a:pPr algn="just"/>
            <a:r>
              <a:rPr lang="it-IT" sz="1400" dirty="0" smtClean="0">
                <a:latin typeface="Times New Roman" pitchFamily="18" charset="0"/>
                <a:cs typeface="Times New Roman" pitchFamily="18" charset="0"/>
              </a:rPr>
              <a:t>senso già definito: ogni termine linguistico è un </a:t>
            </a:r>
            <a:r>
              <a:rPr lang="it-IT" sz="1400" dirty="0" err="1" smtClean="0">
                <a:latin typeface="Times New Roman" pitchFamily="18" charset="0"/>
                <a:cs typeface="Times New Roman" pitchFamily="18" charset="0"/>
              </a:rPr>
              <a:t>membretto</a:t>
            </a:r>
            <a:r>
              <a:rPr lang="it-IT" sz="1400" dirty="0" smtClean="0">
                <a:latin typeface="Times New Roman" pitchFamily="18" charset="0"/>
                <a:cs typeface="Times New Roman" pitchFamily="18" charset="0"/>
              </a:rPr>
              <a:t>, un </a:t>
            </a:r>
            <a:r>
              <a:rPr lang="it-IT" sz="1400" b="1" i="1" dirty="0" err="1" smtClean="0">
                <a:solidFill>
                  <a:schemeClr val="accent2"/>
                </a:solidFill>
                <a:latin typeface="Times New Roman" pitchFamily="18" charset="0"/>
                <a:cs typeface="Times New Roman" pitchFamily="18" charset="0"/>
              </a:rPr>
              <a:t>articulus</a:t>
            </a:r>
            <a:r>
              <a:rPr lang="it-IT" sz="1400" b="1" dirty="0" smtClean="0">
                <a:solidFill>
                  <a:schemeClr val="accent2"/>
                </a:solidFill>
                <a:latin typeface="Times New Roman" pitchFamily="18" charset="0"/>
                <a:cs typeface="Times New Roman" pitchFamily="18" charset="0"/>
              </a:rPr>
              <a:t> </a:t>
            </a:r>
            <a:r>
              <a:rPr lang="it-IT" sz="1400" dirty="0" smtClean="0">
                <a:latin typeface="Times New Roman" pitchFamily="18" charset="0"/>
                <a:cs typeface="Times New Roman" pitchFamily="18" charset="0"/>
              </a:rPr>
              <a:t>in cui un’idea</a:t>
            </a:r>
          </a:p>
          <a:p>
            <a:pPr algn="just"/>
            <a:r>
              <a:rPr lang="it-IT" sz="1400" dirty="0" smtClean="0">
                <a:latin typeface="Times New Roman" pitchFamily="18" charset="0"/>
                <a:cs typeface="Times New Roman" pitchFamily="18" charset="0"/>
              </a:rPr>
              <a:t>si fissa in un suono ed un suono diviene il segno dell’idea.</a:t>
            </a:r>
            <a:endParaRPr lang="it-IT" sz="1400" dirty="0">
              <a:latin typeface="Times New Roman" pitchFamily="18" charset="0"/>
              <a:cs typeface="Times New Roman" pitchFamily="18" charset="0"/>
            </a:endParaRPr>
          </a:p>
        </p:txBody>
      </p:sp>
      <p:pic>
        <p:nvPicPr>
          <p:cNvPr id="3074" name="Picture 2" descr="Ono Yoko | Play it by Trust (1986 - 1987) | MutualAr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0072" y="3356993"/>
            <a:ext cx="3423866" cy="2122474"/>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design bauhaus - Cerca con Google | Arte del legno, Creativo, Bauhau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64704" y="-7732240"/>
            <a:ext cx="4992555" cy="3744416"/>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Bauhaus scacchi figure senza motivo a scacchi Giochi di società ..."/>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45405" y="3542480"/>
            <a:ext cx="3048000" cy="14954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088"/>
                                        </p:tgtEl>
                                        <p:attrNameLst>
                                          <p:attrName>style.visibility</p:attrName>
                                        </p:attrNameLst>
                                      </p:cBhvr>
                                      <p:to>
                                        <p:strVal val="visible"/>
                                      </p:to>
                                    </p:set>
                                    <p:animEffect transition="in" filter="randombar(horizontal)">
                                      <p:cBhvr>
                                        <p:cTn id="7" dur="500"/>
                                        <p:tgtEl>
                                          <p:spTgt spid="3088"/>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randombar(horizontal)">
                                      <p:cBhvr>
                                        <p:cTn id="12"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itolo 3"/>
          <p:cNvSpPr>
            <a:spLocks noGrp="1"/>
          </p:cNvSpPr>
          <p:nvPr>
            <p:ph type="title"/>
          </p:nvPr>
        </p:nvSpPr>
        <p:spPr/>
        <p:txBody>
          <a:bodyPr/>
          <a:lstStyle/>
          <a:p>
            <a:pPr eaLnBrk="1" hangingPunct="1"/>
            <a:r>
              <a:rPr lang="it-IT" sz="2400" dirty="0" smtClean="0"/>
              <a:t>IL SEGNO - 1</a:t>
            </a:r>
          </a:p>
        </p:txBody>
      </p:sp>
      <p:sp>
        <p:nvSpPr>
          <p:cNvPr id="5" name="CasellaDiTesto 4"/>
          <p:cNvSpPr txBox="1"/>
          <p:nvPr/>
        </p:nvSpPr>
        <p:spPr>
          <a:xfrm>
            <a:off x="357188" y="1690688"/>
            <a:ext cx="8286750" cy="523875"/>
          </a:xfrm>
          <a:prstGeom prst="rect">
            <a:avLst/>
          </a:prstGeom>
          <a:blipFill>
            <a:blip r:embed="rId3" cstate="print"/>
            <a:tile tx="0" ty="0" sx="100000" sy="100000" flip="none" algn="tl"/>
          </a:blipFill>
        </p:spPr>
        <p:txBody>
          <a:bodyPr>
            <a:spAutoFit/>
          </a:bodyPr>
          <a:lstStyle/>
          <a:p>
            <a:pPr algn="ctr">
              <a:defRPr/>
            </a:pPr>
            <a:r>
              <a:rPr lang="it-IT" sz="2800" b="1" cap="small" dirty="0" smtClean="0">
                <a:solidFill>
                  <a:schemeClr val="accent2"/>
                </a:solidFill>
                <a:latin typeface="Garamond" pitchFamily="18" charset="0"/>
              </a:rPr>
              <a:t>Espressione e contenuto</a:t>
            </a:r>
            <a:endParaRPr lang="it-IT" sz="2800" b="1" cap="small" dirty="0">
              <a:solidFill>
                <a:schemeClr val="accent2"/>
              </a:solidFill>
              <a:latin typeface="Garamond" pitchFamily="18" charset="0"/>
            </a:endParaRPr>
          </a:p>
        </p:txBody>
      </p:sp>
      <p:pic>
        <p:nvPicPr>
          <p:cNvPr id="2" name="Segnaposto contenuto 1"/>
          <p:cNvPicPr>
            <a:picLocks noGrp="1" noChangeAspect="1"/>
          </p:cNvPicPr>
          <p:nvPr>
            <p:ph idx="1"/>
          </p:nvPr>
        </p:nvPicPr>
        <p:blipFill>
          <a:blip r:embed="rId4">
            <a:extLst>
              <a:ext uri="{BEBA8EAE-BF5A-486C-A8C5-ECC9F3942E4B}">
                <a14:imgProps xmlns:a14="http://schemas.microsoft.com/office/drawing/2010/main">
                  <a14:imgLayer r:embed="rId5">
                    <a14:imgEffect>
                      <a14:artisticFilmGrain/>
                    </a14:imgEffect>
                    <a14:imgEffect>
                      <a14:brightnessContrast contrast="-40000"/>
                    </a14:imgEffect>
                  </a14:imgLayer>
                </a14:imgProps>
              </a:ext>
            </a:extLst>
          </a:blip>
          <a:stretch>
            <a:fillRect/>
          </a:stretch>
        </p:blipFill>
        <p:spPr>
          <a:xfrm>
            <a:off x="1043609" y="2924944"/>
            <a:ext cx="6969675" cy="3240000"/>
          </a:xfrm>
          <a:prstGeom prst="rect">
            <a:avLst/>
          </a:prstGeom>
          <a:solidFill>
            <a:srgbClr val="0070C0"/>
          </a:solidFill>
          <a:ln w="57150">
            <a:solidFill>
              <a:schemeClr val="accent4"/>
            </a:solidFill>
          </a:ln>
          <a:effectLst>
            <a:glow rad="139700">
              <a:schemeClr val="accent4">
                <a:satMod val="175000"/>
                <a:alpha val="40000"/>
              </a:schemeClr>
            </a:glow>
          </a:effectLst>
        </p:spPr>
      </p:pic>
      <p:sp>
        <p:nvSpPr>
          <p:cNvPr id="3" name="CasellaDiTesto 2"/>
          <p:cNvSpPr txBox="1"/>
          <p:nvPr/>
        </p:nvSpPr>
        <p:spPr>
          <a:xfrm>
            <a:off x="357188" y="2303161"/>
            <a:ext cx="8286750" cy="338554"/>
          </a:xfrm>
          <a:prstGeom prst="rect">
            <a:avLst/>
          </a:prstGeom>
          <a:noFill/>
        </p:spPr>
        <p:txBody>
          <a:bodyPr wrap="square" rtlCol="0">
            <a:spAutoFit/>
          </a:bodyPr>
          <a:lstStyle/>
          <a:p>
            <a:r>
              <a:rPr lang="it-IT" sz="1600" b="1" i="1" dirty="0" smtClean="0"/>
              <a:t>La lingua = griglia che taglia arbitrariamente la sostanza fonica e semantica</a:t>
            </a:r>
            <a:endParaRPr lang="it-IT" sz="1600" b="1" i="1" dirty="0"/>
          </a:p>
        </p:txBody>
      </p:sp>
      <p:pic>
        <p:nvPicPr>
          <p:cNvPr id="4" name="Immagine 3"/>
          <p:cNvPicPr>
            <a:picLocks noChangeAspect="1"/>
          </p:cNvPicPr>
          <p:nvPr/>
        </p:nvPicPr>
        <p:blipFill>
          <a:blip r:embed="rId6"/>
          <a:stretch>
            <a:fillRect/>
          </a:stretch>
        </p:blipFill>
        <p:spPr>
          <a:xfrm>
            <a:off x="1043609" y="2810670"/>
            <a:ext cx="6969675" cy="335427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itolo 3"/>
          <p:cNvSpPr>
            <a:spLocks noGrp="1"/>
          </p:cNvSpPr>
          <p:nvPr>
            <p:ph type="title"/>
          </p:nvPr>
        </p:nvSpPr>
        <p:spPr/>
        <p:txBody>
          <a:bodyPr/>
          <a:lstStyle/>
          <a:p>
            <a:pPr eaLnBrk="1" hangingPunct="1"/>
            <a:r>
              <a:rPr lang="it-IT" sz="2400" smtClean="0"/>
              <a:t>L’INFORMAZIONE</a:t>
            </a:r>
          </a:p>
        </p:txBody>
      </p:sp>
      <p:sp>
        <p:nvSpPr>
          <p:cNvPr id="13314" name="Segnaposto contenuto 4"/>
          <p:cNvSpPr>
            <a:spLocks noGrp="1"/>
          </p:cNvSpPr>
          <p:nvPr>
            <p:ph idx="1"/>
          </p:nvPr>
        </p:nvSpPr>
        <p:spPr>
          <a:xfrm>
            <a:off x="1115616" y="5085184"/>
            <a:ext cx="7272808" cy="1509886"/>
          </a:xfrm>
        </p:spPr>
        <p:txBody>
          <a:bodyPr>
            <a:normAutofit fontScale="92500" lnSpcReduction="10000"/>
          </a:bodyPr>
          <a:lstStyle/>
          <a:p>
            <a:pPr eaLnBrk="1" hangingPunct="1">
              <a:buNone/>
            </a:pPr>
            <a:r>
              <a:rPr lang="it-IT" sz="1400" dirty="0" smtClean="0">
                <a:latin typeface="Times New Roman" pitchFamily="18" charset="0"/>
                <a:cs typeface="Times New Roman" pitchFamily="18" charset="0"/>
              </a:rPr>
              <a:t>	</a:t>
            </a:r>
            <a:r>
              <a:rPr lang="it-IT" sz="1500" dirty="0" smtClean="0">
                <a:latin typeface="+mj-lt"/>
                <a:cs typeface="Times New Roman" pitchFamily="18" charset="0"/>
              </a:rPr>
              <a:t>«Un </a:t>
            </a:r>
            <a:r>
              <a:rPr lang="it-IT" sz="1500" b="1" dirty="0" smtClean="0">
                <a:latin typeface="+mj-lt"/>
                <a:cs typeface="Times New Roman" pitchFamily="18" charset="0"/>
              </a:rPr>
              <a:t>segno</a:t>
            </a:r>
            <a:r>
              <a:rPr lang="it-IT" sz="1500" dirty="0" smtClean="0">
                <a:latin typeface="+mj-lt"/>
                <a:cs typeface="Times New Roman" pitchFamily="18" charset="0"/>
              </a:rPr>
              <a:t>, o </a:t>
            </a:r>
            <a:r>
              <a:rPr lang="it-IT" sz="1500" b="1" i="1" dirty="0" err="1" smtClean="0">
                <a:latin typeface="+mj-lt"/>
                <a:cs typeface="Times New Roman" pitchFamily="18" charset="0"/>
              </a:rPr>
              <a:t>rapresentamen</a:t>
            </a:r>
            <a:r>
              <a:rPr lang="it-IT" sz="1500" dirty="0" smtClean="0">
                <a:latin typeface="+mj-lt"/>
                <a:cs typeface="Times New Roman" pitchFamily="18" charset="0"/>
              </a:rPr>
              <a:t> è qualcosa che sta per qualcos’altro </a:t>
            </a:r>
            <a:r>
              <a:rPr lang="it-IT" sz="1500" b="1" dirty="0" smtClean="0">
                <a:latin typeface="+mj-lt"/>
                <a:cs typeface="Times New Roman" pitchFamily="18" charset="0"/>
              </a:rPr>
              <a:t>sotto qualche rispetto o capacità</a:t>
            </a:r>
            <a:r>
              <a:rPr lang="it-IT" sz="1500" dirty="0" smtClean="0">
                <a:latin typeface="+mj-lt"/>
                <a:cs typeface="Times New Roman" pitchFamily="18" charset="0"/>
              </a:rPr>
              <a:t>. Esso si indirizza a qualcuno, cioè crea nella mente di quella persona un segno equivalente, o forse un segno più sviluppato. Questo segno che essa crea lo chiamo interpretante del primo segno. Il segno sta per qualcosa, il suo oggetto. Esso sta per il suo oggetto non in tutti i rispetti, ma in riferimento a una specie di idea, che ho chiamato qualche volta il fondamento del </a:t>
            </a:r>
            <a:r>
              <a:rPr lang="it-IT" sz="1500" dirty="0" err="1" smtClean="0">
                <a:latin typeface="+mj-lt"/>
                <a:cs typeface="Times New Roman" pitchFamily="18" charset="0"/>
              </a:rPr>
              <a:t>rapresentamen</a:t>
            </a:r>
            <a:r>
              <a:rPr lang="it-IT" sz="1500" dirty="0" smtClean="0">
                <a:latin typeface="+mj-lt"/>
                <a:cs typeface="Times New Roman" pitchFamily="18" charset="0"/>
              </a:rPr>
              <a:t>»</a:t>
            </a:r>
          </a:p>
        </p:txBody>
      </p:sp>
      <p:sp>
        <p:nvSpPr>
          <p:cNvPr id="5" name="CasellaDiTesto 4"/>
          <p:cNvSpPr txBox="1"/>
          <p:nvPr/>
        </p:nvSpPr>
        <p:spPr>
          <a:xfrm>
            <a:off x="357188" y="1690688"/>
            <a:ext cx="8286750" cy="523875"/>
          </a:xfrm>
          <a:prstGeom prst="rect">
            <a:avLst/>
          </a:prstGeom>
          <a:blipFill>
            <a:blip r:embed="rId3" cstate="print"/>
            <a:tile tx="0" ty="0" sx="100000" sy="100000" flip="none" algn="tl"/>
          </a:blipFill>
        </p:spPr>
        <p:txBody>
          <a:bodyPr>
            <a:spAutoFit/>
          </a:bodyPr>
          <a:lstStyle/>
          <a:p>
            <a:pPr algn="ctr">
              <a:defRPr/>
            </a:pPr>
            <a:r>
              <a:rPr lang="it-IT" sz="2800" b="1" cap="small" dirty="0" smtClean="0">
                <a:solidFill>
                  <a:schemeClr val="accent2"/>
                </a:solidFill>
                <a:latin typeface="Garamond" pitchFamily="18" charset="0"/>
              </a:rPr>
              <a:t>L’interpretante</a:t>
            </a:r>
            <a:endParaRPr lang="it-IT" sz="2800" b="1" cap="small" dirty="0">
              <a:solidFill>
                <a:schemeClr val="accent2"/>
              </a:solidFill>
              <a:latin typeface="Garamond" pitchFamily="18" charset="0"/>
            </a:endParaRPr>
          </a:p>
        </p:txBody>
      </p:sp>
      <p:sp>
        <p:nvSpPr>
          <p:cNvPr id="2" name="CasellaDiTesto 1"/>
          <p:cNvSpPr txBox="1"/>
          <p:nvPr/>
        </p:nvSpPr>
        <p:spPr>
          <a:xfrm>
            <a:off x="1429937" y="2780928"/>
            <a:ext cx="7214001" cy="1384995"/>
          </a:xfrm>
          <a:prstGeom prst="rect">
            <a:avLst/>
          </a:prstGeom>
          <a:noFill/>
        </p:spPr>
        <p:txBody>
          <a:bodyPr wrap="square" rtlCol="0">
            <a:spAutoFit/>
          </a:bodyPr>
          <a:lstStyle/>
          <a:p>
            <a:r>
              <a:rPr lang="it-IT" sz="1400" dirty="0" smtClean="0"/>
              <a:t>«Un</a:t>
            </a:r>
            <a:r>
              <a:rPr lang="it-IT" sz="1400" dirty="0"/>
              <a:t> </a:t>
            </a:r>
            <a:r>
              <a:rPr lang="it-IT" sz="1400" b="1" i="1" dirty="0"/>
              <a:t>segno</a:t>
            </a:r>
            <a:r>
              <a:rPr lang="it-IT" sz="1400" dirty="0"/>
              <a:t> deve avere un'interpretazione o significazione o, come lo chiamo io, un interpretante. Questo interpretante, questa significazione è semplicemente una </a:t>
            </a:r>
            <a:r>
              <a:rPr lang="it-IT" sz="1400" b="1" dirty="0"/>
              <a:t>metempsicosi in un altro corpo</a:t>
            </a:r>
            <a:r>
              <a:rPr lang="it-IT" sz="1400" dirty="0"/>
              <a:t>; una traduzione in un altro linguaggio. Questa nuova versione del pensiero ha ricevuto a sua volta un'interpretazione, e il suo interpretante viene interpretato, e così via, </a:t>
            </a:r>
            <a:r>
              <a:rPr lang="it-IT" sz="1400" b="1" dirty="0"/>
              <a:t>finché non compare un interpretante che non ha più la natura del </a:t>
            </a:r>
            <a:r>
              <a:rPr lang="it-IT" sz="1400" b="1" dirty="0" smtClean="0"/>
              <a:t>segno</a:t>
            </a:r>
            <a:r>
              <a:rPr lang="it-IT" sz="1400" dirty="0" smtClean="0"/>
              <a:t>»</a:t>
            </a:r>
            <a:endParaRPr lang="it-IT" sz="1400" dirty="0"/>
          </a:p>
        </p:txBody>
      </p:sp>
      <p:pic>
        <p:nvPicPr>
          <p:cNvPr id="4098" name="Picture 2" descr="Charles Sanders Peirce Standing 737*1768 transprent Png Free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812" y="2968204"/>
            <a:ext cx="1381125" cy="3314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314">
                                            <p:txEl>
                                              <p:pRg st="0" end="0"/>
                                            </p:txEl>
                                          </p:spTgt>
                                        </p:tgtEl>
                                        <p:attrNameLst>
                                          <p:attrName>style.visibility</p:attrName>
                                        </p:attrNameLst>
                                      </p:cBhvr>
                                      <p:to>
                                        <p:strVal val="visible"/>
                                      </p:to>
                                    </p:set>
                                    <p:animEffect transition="in" filter="fade">
                                      <p:cBhvr>
                                        <p:cTn id="7" dur="1000"/>
                                        <p:tgtEl>
                                          <p:spTgt spid="13314">
                                            <p:txEl>
                                              <p:pRg st="0" end="0"/>
                                            </p:txEl>
                                          </p:spTgt>
                                        </p:tgtEl>
                                      </p:cBhvr>
                                    </p:animEffect>
                                    <p:anim calcmode="lin" valueType="num">
                                      <p:cBhvr>
                                        <p:cTn id="8" dur="1000" fill="hold"/>
                                        <p:tgtEl>
                                          <p:spTgt spid="1331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331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build="p"/>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z="2800" b="1" dirty="0" smtClean="0"/>
              <a:t>Un segno nello spazio (I. Calvino)</a:t>
            </a:r>
            <a:endParaRPr lang="it-IT" sz="2800" b="1" dirty="0"/>
          </a:p>
        </p:txBody>
      </p:sp>
      <p:sp>
        <p:nvSpPr>
          <p:cNvPr id="3" name="Segnaposto contenuto 2"/>
          <p:cNvSpPr>
            <a:spLocks noGrp="1"/>
          </p:cNvSpPr>
          <p:nvPr>
            <p:ph idx="1"/>
          </p:nvPr>
        </p:nvSpPr>
        <p:spPr>
          <a:xfrm>
            <a:off x="539552" y="2489200"/>
            <a:ext cx="8136904" cy="4368800"/>
          </a:xfr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p:spPr>
        <p:txBody>
          <a:bodyPr>
            <a:noAutofit/>
          </a:bodyPr>
          <a:lstStyle/>
          <a:p>
            <a:r>
              <a:rPr lang="it-IT" sz="1400" dirty="0"/>
              <a:t>Situato nella zona esterna della Via Lattea, il Sole impiega circa 200 milioni d’anni a compiere una rivoluzione completa della Galassia. </a:t>
            </a:r>
            <a:endParaRPr lang="it-IT" sz="1400" dirty="0" smtClean="0"/>
          </a:p>
          <a:p>
            <a:r>
              <a:rPr lang="it-IT" sz="1400" dirty="0" smtClean="0"/>
              <a:t>«Esatto</a:t>
            </a:r>
            <a:r>
              <a:rPr lang="it-IT" sz="1400" dirty="0"/>
              <a:t>, quel tempo là ci si impiega, mica meno, – disse </a:t>
            </a:r>
            <a:r>
              <a:rPr lang="it-IT" sz="1400" dirty="0" err="1"/>
              <a:t>Qfwfq</a:t>
            </a:r>
            <a:r>
              <a:rPr lang="it-IT" sz="1400" dirty="0"/>
              <a:t>. – io una volta passando feci un segno in un punto dello spazio, apposta per poterlo ritrovare duecento milioni di anni dopo, quando saremmo ripassati di lì al prossimo giro. Un segno come? È difficile dire perché se vi si dice segno voi pensate subito a qualcosa che si distingua da un qualcosa, e lì non c’era niente che si distinguesse da niente; voi pensate subito a un segno marcato con qualche arnese oppure con le mani, che poi l’arnese o le mani si tolgono e il segno invece resta, ma a quel tempo arnesi non ce n’erano ancora, e nemmeno mani, o denti, o nasi, tutte cose che si ebbero poi in seguito, ma molto tempo dopo. La forma da dare al segno, voi dite non è un problema perché, qualsiasi forma abbia, un segno basta serva da segno, cioè sia diverso oppure uguale ad altri segni: anche qui voi farete presto a parlare, ma io a quell’epoca non avevo esempi a cui rifarmi per dire lo faccio uguale o lo faccio diverso, cose da copiare non ce n’erano, e neppure una linea, retta o curva che fosse, si sapeva cos’era, o un punto, o una sporgenza o rientranza. Avevo l’intenzione di fare un segno, questo sì, ossia avevo l’intenzione di considerare segno una qualsiasi cosa che mi venisse fatto di fare, quindi avendo io, in quel punto dello spazio e non in un altro, fatto qualcosa intendendo di fare un segno, risultò che ci avevo fatto un segno </a:t>
            </a:r>
            <a:r>
              <a:rPr lang="it-IT" sz="1400" dirty="0" smtClean="0"/>
              <a:t>davvero»</a:t>
            </a:r>
            <a:endParaRPr lang="it-IT" sz="1400" dirty="0"/>
          </a:p>
        </p:txBody>
      </p:sp>
    </p:spTree>
    <p:extLst>
      <p:ext uri="{BB962C8B-B14F-4D97-AF65-F5344CB8AC3E}">
        <p14:creationId xmlns:p14="http://schemas.microsoft.com/office/powerpoint/2010/main" val="69842707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la riunioni ione">
  <a:themeElements>
    <a:clrScheme name="Sala riunioni ione">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Sala riunioni ione">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la riunioni ione">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Ion Boardroom</Template>
  <TotalTime>1064</TotalTime>
  <Words>1375</Words>
  <Application>Microsoft Office PowerPoint</Application>
  <PresentationFormat>Presentazione su schermo (4:3)</PresentationFormat>
  <Paragraphs>64</Paragraphs>
  <Slides>11</Slides>
  <Notes>8</Notes>
  <HiddenSlides>0</HiddenSlides>
  <MMClips>0</MMClips>
  <ScaleCrop>false</ScaleCrop>
  <HeadingPairs>
    <vt:vector size="6" baseType="variant">
      <vt:variant>
        <vt:lpstr>Caratteri utilizzati</vt:lpstr>
      </vt:variant>
      <vt:variant>
        <vt:i4>6</vt:i4>
      </vt:variant>
      <vt:variant>
        <vt:lpstr>Tema</vt:lpstr>
      </vt:variant>
      <vt:variant>
        <vt:i4>1</vt:i4>
      </vt:variant>
      <vt:variant>
        <vt:lpstr>Titoli diapositive</vt:lpstr>
      </vt:variant>
      <vt:variant>
        <vt:i4>11</vt:i4>
      </vt:variant>
    </vt:vector>
  </HeadingPairs>
  <TitlesOfParts>
    <vt:vector size="18" baseType="lpstr">
      <vt:lpstr>Arial</vt:lpstr>
      <vt:lpstr>Calibri</vt:lpstr>
      <vt:lpstr>Century Gothic</vt:lpstr>
      <vt:lpstr>Garamond</vt:lpstr>
      <vt:lpstr>Times New Roman</vt:lpstr>
      <vt:lpstr>Wingdings 3</vt:lpstr>
      <vt:lpstr>Sala riunioni ione</vt:lpstr>
      <vt:lpstr>Lezione IV “Il segno – 1”</vt:lpstr>
      <vt:lpstr>Presentazione standard di PowerPoint</vt:lpstr>
      <vt:lpstr>IL SEGNO - 1</vt:lpstr>
      <vt:lpstr>IL SEGNO - 1</vt:lpstr>
      <vt:lpstr>IL SEGNO - 1</vt:lpstr>
      <vt:lpstr>IL SEGNO - 1</vt:lpstr>
      <vt:lpstr>IL SEGNO - 1</vt:lpstr>
      <vt:lpstr>IL SEGNO - 1</vt:lpstr>
      <vt:lpstr>IL SEGNO - 1</vt:lpstr>
      <vt:lpstr>L’INFORMAZIONE</vt:lpstr>
      <vt:lpstr>Un segno nello spazio (I. Calvino)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Carlo</dc:creator>
  <cp:lastModifiedBy>massimo adinolfi</cp:lastModifiedBy>
  <cp:revision>39</cp:revision>
  <dcterms:created xsi:type="dcterms:W3CDTF">2011-01-17T13:32:35Z</dcterms:created>
  <dcterms:modified xsi:type="dcterms:W3CDTF">2020-04-09T15:04:10Z</dcterms:modified>
</cp:coreProperties>
</file>