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64"/>
  </p:notesMasterIdLst>
  <p:sldIdLst>
    <p:sldId id="262" r:id="rId2"/>
    <p:sldId id="365" r:id="rId3"/>
    <p:sldId id="332" r:id="rId4"/>
    <p:sldId id="270" r:id="rId5"/>
    <p:sldId id="268" r:id="rId6"/>
    <p:sldId id="331" r:id="rId7"/>
    <p:sldId id="269" r:id="rId8"/>
    <p:sldId id="271" r:id="rId9"/>
    <p:sldId id="272" r:id="rId10"/>
    <p:sldId id="273" r:id="rId11"/>
    <p:sldId id="274" r:id="rId12"/>
    <p:sldId id="275" r:id="rId13"/>
    <p:sldId id="311" r:id="rId14"/>
    <p:sldId id="312" r:id="rId15"/>
    <p:sldId id="338" r:id="rId16"/>
    <p:sldId id="339" r:id="rId17"/>
    <p:sldId id="276" r:id="rId18"/>
    <p:sldId id="313" r:id="rId19"/>
    <p:sldId id="340" r:id="rId20"/>
    <p:sldId id="278" r:id="rId21"/>
    <p:sldId id="341" r:id="rId22"/>
    <p:sldId id="308" r:id="rId23"/>
    <p:sldId id="279" r:id="rId24"/>
    <p:sldId id="314" r:id="rId25"/>
    <p:sldId id="280" r:id="rId26"/>
    <p:sldId id="281" r:id="rId27"/>
    <p:sldId id="307" r:id="rId28"/>
    <p:sldId id="315" r:id="rId29"/>
    <p:sldId id="282" r:id="rId30"/>
    <p:sldId id="316" r:id="rId31"/>
    <p:sldId id="283" r:id="rId32"/>
    <p:sldId id="342" r:id="rId33"/>
    <p:sldId id="284" r:id="rId34"/>
    <p:sldId id="285" r:id="rId35"/>
    <p:sldId id="343" r:id="rId36"/>
    <p:sldId id="305" r:id="rId37"/>
    <p:sldId id="286" r:id="rId38"/>
    <p:sldId id="317" r:id="rId39"/>
    <p:sldId id="287" r:id="rId40"/>
    <p:sldId id="318" r:id="rId41"/>
    <p:sldId id="309" r:id="rId42"/>
    <p:sldId id="289" r:id="rId43"/>
    <p:sldId id="310" r:id="rId44"/>
    <p:sldId id="290" r:id="rId45"/>
    <p:sldId id="293" r:id="rId46"/>
    <p:sldId id="294" r:id="rId47"/>
    <p:sldId id="295" r:id="rId48"/>
    <p:sldId id="296" r:id="rId49"/>
    <p:sldId id="297" r:id="rId50"/>
    <p:sldId id="298" r:id="rId51"/>
    <p:sldId id="345" r:id="rId52"/>
    <p:sldId id="346" r:id="rId53"/>
    <p:sldId id="357" r:id="rId54"/>
    <p:sldId id="358" r:id="rId55"/>
    <p:sldId id="360" r:id="rId56"/>
    <p:sldId id="299" r:id="rId57"/>
    <p:sldId id="334" r:id="rId58"/>
    <p:sldId id="335" r:id="rId59"/>
    <p:sldId id="300" r:id="rId60"/>
    <p:sldId id="301" r:id="rId61"/>
    <p:sldId id="319" r:id="rId62"/>
    <p:sldId id="320" r:id="rId63"/>
  </p:sldIdLst>
  <p:sldSz cx="9144000" cy="6858000" type="screen4x3"/>
  <p:notesSz cx="6858000" cy="9144000"/>
  <p:defaultTextStyle>
    <a:defPPr>
      <a:defRPr lang="it-IT"/>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66"/>
    <a:srgbClr val="FF6161"/>
    <a:srgbClr val="990000"/>
    <a:srgbClr val="E68900"/>
    <a:srgbClr val="FF0000"/>
    <a:srgbClr val="008000"/>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03" autoAdjust="0"/>
    <p:restoredTop sz="86432" autoAdjust="0"/>
  </p:normalViewPr>
  <p:slideViewPr>
    <p:cSldViewPr>
      <p:cViewPr varScale="1">
        <p:scale>
          <a:sx n="101" d="100"/>
          <a:sy n="101" d="100"/>
        </p:scale>
        <p:origin x="1517" y="72"/>
      </p:cViewPr>
      <p:guideLst>
        <p:guide orient="horz" pos="2160"/>
        <p:guide pos="2880"/>
      </p:guideLst>
    </p:cSldViewPr>
  </p:slideViewPr>
  <p:outlineViewPr>
    <p:cViewPr>
      <p:scale>
        <a:sx n="33" d="100"/>
        <a:sy n="33" d="100"/>
      </p:scale>
      <p:origin x="0" y="-10627"/>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it-IT" altLang="it-IT"/>
          </a:p>
        </p:txBody>
      </p:sp>
      <p:sp>
        <p:nvSpPr>
          <p:cNvPr id="3584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it-IT" altLang="it-IT"/>
          </a:p>
        </p:txBody>
      </p:sp>
      <p:sp>
        <p:nvSpPr>
          <p:cNvPr id="358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584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a:t>Fare clic per modificare gli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p>
        </p:txBody>
      </p:sp>
      <p:sp>
        <p:nvSpPr>
          <p:cNvPr id="3584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it-IT" altLang="it-IT"/>
          </a:p>
        </p:txBody>
      </p:sp>
      <p:sp>
        <p:nvSpPr>
          <p:cNvPr id="3584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D42F393-8F4D-48D4-A3F0-18DC43C29F0D}" type="slidenum">
              <a:rPr lang="it-IT" altLang="it-IT"/>
              <a:pPr/>
              <a:t>‹N›</a:t>
            </a:fld>
            <a:endParaRPr lang="it-IT" altLang="it-IT"/>
          </a:p>
        </p:txBody>
      </p:sp>
    </p:spTree>
    <p:extLst>
      <p:ext uri="{BB962C8B-B14F-4D97-AF65-F5344CB8AC3E}">
        <p14:creationId xmlns:p14="http://schemas.microsoft.com/office/powerpoint/2010/main" val="77055187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9F2B8D18-C574-4082-951E-32C97E8F67F9}" type="slidenum">
              <a:rPr lang="it-IT" altLang="it-IT"/>
              <a:pPr/>
              <a:t>1</a:t>
            </a:fld>
            <a:endParaRPr lang="it-IT" altLang="it-IT"/>
          </a:p>
        </p:txBody>
      </p:sp>
      <p:sp>
        <p:nvSpPr>
          <p:cNvPr id="150530"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3453FD07-2AF4-4569-968D-B244469C86D5}" type="slidenum">
              <a:rPr lang="it-IT" altLang="it-IT" sz="1200"/>
              <a:pPr algn="r"/>
              <a:t>1</a:t>
            </a:fld>
            <a:endParaRPr lang="it-IT" altLang="it-IT" sz="1200"/>
          </a:p>
        </p:txBody>
      </p:sp>
      <p:sp>
        <p:nvSpPr>
          <p:cNvPr id="150531" name="Rectangle 2"/>
          <p:cNvSpPr>
            <a:spLocks noGrp="1" noRot="1" noChangeAspect="1" noChangeArrowheads="1" noTextEdit="1"/>
          </p:cNvSpPr>
          <p:nvPr>
            <p:ph type="sldImg"/>
          </p:nvPr>
        </p:nvSpPr>
        <p:spPr>
          <a:ln/>
        </p:spPr>
      </p:sp>
      <p:sp>
        <p:nvSpPr>
          <p:cNvPr id="150532"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611680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790043-9501-4D2C-9A17-51A895089FEF}" type="slidenum">
              <a:rPr lang="it-IT" altLang="it-IT"/>
              <a:pPr/>
              <a:t>2</a:t>
            </a:fld>
            <a:endParaRPr lang="it-IT" altLang="it-IT"/>
          </a:p>
        </p:txBody>
      </p:sp>
      <p:sp>
        <p:nvSpPr>
          <p:cNvPr id="472066" name="Rectangle 2"/>
          <p:cNvSpPr>
            <a:spLocks noGrp="1" noRot="1" noChangeAspect="1" noChangeArrowheads="1" noTextEdit="1"/>
          </p:cNvSpPr>
          <p:nvPr>
            <p:ph type="sldImg"/>
          </p:nvPr>
        </p:nvSpPr>
        <p:spPr>
          <a:ln/>
        </p:spPr>
      </p:sp>
      <p:sp>
        <p:nvSpPr>
          <p:cNvPr id="47206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4095420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D57FCC-6C0C-4974-99CC-57DA22BCA972}" type="slidenum">
              <a:rPr lang="it-IT" altLang="it-IT"/>
              <a:pPr/>
              <a:t>3</a:t>
            </a:fld>
            <a:endParaRPr lang="it-IT" altLang="it-IT"/>
          </a:p>
        </p:txBody>
      </p:sp>
      <p:sp>
        <p:nvSpPr>
          <p:cNvPr id="400386" name="Rectangle 2"/>
          <p:cNvSpPr>
            <a:spLocks noGrp="1" noRot="1" noChangeAspect="1" noChangeArrowheads="1" noTextEdit="1"/>
          </p:cNvSpPr>
          <p:nvPr>
            <p:ph type="sldImg"/>
          </p:nvPr>
        </p:nvSpPr>
        <p:spPr>
          <a:ln/>
        </p:spPr>
      </p:sp>
      <p:sp>
        <p:nvSpPr>
          <p:cNvPr id="40038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1876258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AB643F-E3CC-481A-B6BD-9768FEF29301}" type="slidenum">
              <a:rPr lang="it-IT" altLang="it-IT"/>
              <a:pPr/>
              <a:t>4</a:t>
            </a:fld>
            <a:endParaRPr lang="it-IT" altLang="it-IT"/>
          </a:p>
        </p:txBody>
      </p:sp>
      <p:sp>
        <p:nvSpPr>
          <p:cNvPr id="268290" name="Rectangle 2"/>
          <p:cNvSpPr>
            <a:spLocks noGrp="1" noRot="1" noChangeAspect="1" noChangeArrowheads="1" noTextEdit="1"/>
          </p:cNvSpPr>
          <p:nvPr>
            <p:ph type="sldImg"/>
          </p:nvPr>
        </p:nvSpPr>
        <p:spPr>
          <a:ln/>
        </p:spPr>
      </p:sp>
      <p:sp>
        <p:nvSpPr>
          <p:cNvPr id="26829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159469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C403AAE0-686A-4068-8F61-C980C3EC27DD}" type="slidenum">
              <a:rPr lang="it-IT" altLang="it-IT"/>
              <a:pPr/>
              <a:t>5</a:t>
            </a:fld>
            <a:endParaRPr lang="it-IT" altLang="it-IT"/>
          </a:p>
        </p:txBody>
      </p:sp>
      <p:sp>
        <p:nvSpPr>
          <p:cNvPr id="16281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E95FAFBC-DC92-49DF-A9A0-22E8EC61576B}" type="slidenum">
              <a:rPr lang="it-IT" altLang="it-IT" sz="1200"/>
              <a:pPr algn="r"/>
              <a:t>5</a:t>
            </a:fld>
            <a:endParaRPr lang="it-IT" altLang="it-IT" sz="1200"/>
          </a:p>
        </p:txBody>
      </p:sp>
      <p:sp>
        <p:nvSpPr>
          <p:cNvPr id="162819" name="Rectangle 2"/>
          <p:cNvSpPr>
            <a:spLocks noGrp="1" noRot="1" noChangeAspect="1" noChangeArrowheads="1" noTextEdit="1"/>
          </p:cNvSpPr>
          <p:nvPr>
            <p:ph type="sldImg"/>
          </p:nvPr>
        </p:nvSpPr>
        <p:spPr>
          <a:ln/>
        </p:spPr>
      </p:sp>
      <p:sp>
        <p:nvSpPr>
          <p:cNvPr id="162820"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9061356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21B433-C431-4148-B955-D03ECB98698C}" type="slidenum">
              <a:rPr lang="it-IT" altLang="it-IT"/>
              <a:pPr/>
              <a:t>6</a:t>
            </a:fld>
            <a:endParaRPr lang="it-IT" altLang="it-IT"/>
          </a:p>
        </p:txBody>
      </p:sp>
      <p:sp>
        <p:nvSpPr>
          <p:cNvPr id="398338" name="Rectangle 2"/>
          <p:cNvSpPr>
            <a:spLocks noGrp="1" noRot="1" noChangeAspect="1" noChangeArrowheads="1" noTextEdit="1"/>
          </p:cNvSpPr>
          <p:nvPr>
            <p:ph type="sldImg"/>
          </p:nvPr>
        </p:nvSpPr>
        <p:spPr>
          <a:ln/>
        </p:spPr>
      </p:sp>
      <p:sp>
        <p:nvSpPr>
          <p:cNvPr id="39833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4147407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7FE7EF-CDE2-4E1B-BB21-BABB22A09262}" type="slidenum">
              <a:rPr lang="it-IT" altLang="it-IT"/>
              <a:pPr/>
              <a:t>7</a:t>
            </a:fld>
            <a:endParaRPr lang="it-IT" altLang="it-IT"/>
          </a:p>
        </p:txBody>
      </p:sp>
      <p:sp>
        <p:nvSpPr>
          <p:cNvPr id="267266" name="Rectangle 2"/>
          <p:cNvSpPr>
            <a:spLocks noGrp="1" noRot="1" noChangeAspect="1" noChangeArrowheads="1" noTextEdit="1"/>
          </p:cNvSpPr>
          <p:nvPr>
            <p:ph type="sldImg"/>
          </p:nvPr>
        </p:nvSpPr>
        <p:spPr>
          <a:ln/>
        </p:spPr>
      </p:sp>
      <p:sp>
        <p:nvSpPr>
          <p:cNvPr id="26726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752940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8F9777-C229-488D-9479-237C07902CAD}" type="slidenum">
              <a:rPr lang="it-IT" altLang="it-IT"/>
              <a:pPr/>
              <a:t>8</a:t>
            </a:fld>
            <a:endParaRPr lang="it-IT" altLang="it-IT"/>
          </a:p>
        </p:txBody>
      </p:sp>
      <p:sp>
        <p:nvSpPr>
          <p:cNvPr id="269314" name="Rectangle 2"/>
          <p:cNvSpPr>
            <a:spLocks noGrp="1" noRot="1" noChangeAspect="1" noChangeArrowheads="1" noTextEdit="1"/>
          </p:cNvSpPr>
          <p:nvPr>
            <p:ph type="sldImg"/>
          </p:nvPr>
        </p:nvSpPr>
        <p:spPr>
          <a:ln/>
        </p:spPr>
      </p:sp>
      <p:sp>
        <p:nvSpPr>
          <p:cNvPr id="26931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545415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8FA36F-3083-474B-A863-076102F39597}" type="slidenum">
              <a:rPr lang="it-IT" altLang="it-IT"/>
              <a:pPr/>
              <a:t>9</a:t>
            </a:fld>
            <a:endParaRPr lang="it-IT" altLang="it-IT"/>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313297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20CBCE-0952-4610-AD00-18459F4FE8B0}" type="slidenum">
              <a:rPr lang="it-IT" altLang="it-IT"/>
              <a:pPr/>
              <a:t>10</a:t>
            </a:fld>
            <a:endParaRPr lang="it-IT" altLang="it-IT"/>
          </a:p>
        </p:txBody>
      </p:sp>
      <p:sp>
        <p:nvSpPr>
          <p:cNvPr id="271362" name="Rectangle 2"/>
          <p:cNvSpPr>
            <a:spLocks noGrp="1" noRot="1" noChangeAspect="1" noChangeArrowheads="1" noTextEdit="1"/>
          </p:cNvSpPr>
          <p:nvPr>
            <p:ph type="sldImg"/>
          </p:nvPr>
        </p:nvSpPr>
        <p:spPr>
          <a:ln/>
        </p:spPr>
      </p:sp>
      <p:sp>
        <p:nvSpPr>
          <p:cNvPr id="27136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57898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CEEBEA-A827-4CB0-A79B-541FC1D195DD}" type="slidenum">
              <a:rPr lang="it-IT" altLang="it-IT"/>
              <a:pPr/>
              <a:t>11</a:t>
            </a:fld>
            <a:endParaRPr lang="it-IT" altLang="it-IT"/>
          </a:p>
        </p:txBody>
      </p:sp>
      <p:sp>
        <p:nvSpPr>
          <p:cNvPr id="272386" name="Rectangle 2"/>
          <p:cNvSpPr>
            <a:spLocks noGrp="1" noRot="1" noChangeAspect="1" noChangeArrowheads="1" noTextEdit="1"/>
          </p:cNvSpPr>
          <p:nvPr>
            <p:ph type="sldImg"/>
          </p:nvPr>
        </p:nvSpPr>
        <p:spPr>
          <a:ln/>
        </p:spPr>
      </p:sp>
      <p:sp>
        <p:nvSpPr>
          <p:cNvPr id="27238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8878601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AB7963-3E07-43CC-9C5B-FE5D85132C68}" type="slidenum">
              <a:rPr lang="it-IT" altLang="it-IT"/>
              <a:pPr/>
              <a:t>12</a:t>
            </a:fld>
            <a:endParaRPr lang="it-IT" altLang="it-IT"/>
          </a:p>
        </p:txBody>
      </p:sp>
      <p:sp>
        <p:nvSpPr>
          <p:cNvPr id="273410" name="Rectangle 2"/>
          <p:cNvSpPr>
            <a:spLocks noGrp="1" noRot="1" noChangeAspect="1" noChangeArrowheads="1" noTextEdit="1"/>
          </p:cNvSpPr>
          <p:nvPr>
            <p:ph type="sldImg"/>
          </p:nvPr>
        </p:nvSpPr>
        <p:spPr>
          <a:ln/>
        </p:spPr>
      </p:sp>
      <p:sp>
        <p:nvSpPr>
          <p:cNvPr id="27341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6515143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A4E3E5-AFE8-427C-8B0D-87BDCE133E73}" type="slidenum">
              <a:rPr lang="it-IT" altLang="it-IT"/>
              <a:pPr/>
              <a:t>13</a:t>
            </a:fld>
            <a:endParaRPr lang="it-IT" altLang="it-IT"/>
          </a:p>
        </p:txBody>
      </p:sp>
      <p:sp>
        <p:nvSpPr>
          <p:cNvPr id="355330" name="Rectangle 2"/>
          <p:cNvSpPr>
            <a:spLocks noGrp="1" noRot="1" noChangeAspect="1" noChangeArrowheads="1" noTextEdit="1"/>
          </p:cNvSpPr>
          <p:nvPr>
            <p:ph type="sldImg"/>
          </p:nvPr>
        </p:nvSpPr>
        <p:spPr>
          <a:ln/>
        </p:spPr>
      </p:sp>
      <p:sp>
        <p:nvSpPr>
          <p:cNvPr id="35533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201358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3A1EFB-408F-496A-A5CB-496808172216}" type="slidenum">
              <a:rPr lang="it-IT" altLang="it-IT"/>
              <a:pPr/>
              <a:t>14</a:t>
            </a:fld>
            <a:endParaRPr lang="it-IT" altLang="it-IT"/>
          </a:p>
        </p:txBody>
      </p:sp>
      <p:sp>
        <p:nvSpPr>
          <p:cNvPr id="357378" name="Rectangle 2"/>
          <p:cNvSpPr>
            <a:spLocks noGrp="1" noRot="1" noChangeAspect="1" noChangeArrowheads="1" noTextEdit="1"/>
          </p:cNvSpPr>
          <p:nvPr>
            <p:ph type="sldImg"/>
          </p:nvPr>
        </p:nvSpPr>
        <p:spPr>
          <a:ln/>
        </p:spPr>
      </p:sp>
      <p:sp>
        <p:nvSpPr>
          <p:cNvPr id="35737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5809339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01609B-B679-4D6D-B8BF-36F5965EFA98}" type="slidenum">
              <a:rPr lang="it-IT" altLang="it-IT"/>
              <a:pPr/>
              <a:t>15</a:t>
            </a:fld>
            <a:endParaRPr lang="it-IT" altLang="it-IT"/>
          </a:p>
        </p:txBody>
      </p:sp>
      <p:sp>
        <p:nvSpPr>
          <p:cNvPr id="412674" name="Rectangle 2"/>
          <p:cNvSpPr>
            <a:spLocks noGrp="1" noRot="1" noChangeAspect="1" noChangeArrowheads="1" noTextEdit="1"/>
          </p:cNvSpPr>
          <p:nvPr>
            <p:ph type="sldImg"/>
          </p:nvPr>
        </p:nvSpPr>
        <p:spPr>
          <a:ln/>
        </p:spPr>
      </p:sp>
      <p:sp>
        <p:nvSpPr>
          <p:cNvPr id="41267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444065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6D9152-7CBC-46CB-833D-671004AF2D30}" type="slidenum">
              <a:rPr lang="it-IT" altLang="it-IT"/>
              <a:pPr/>
              <a:t>16</a:t>
            </a:fld>
            <a:endParaRPr lang="it-IT" altLang="it-IT"/>
          </a:p>
        </p:txBody>
      </p:sp>
      <p:sp>
        <p:nvSpPr>
          <p:cNvPr id="416770" name="Rectangle 2"/>
          <p:cNvSpPr>
            <a:spLocks noGrp="1" noRot="1" noChangeAspect="1" noChangeArrowheads="1" noTextEdit="1"/>
          </p:cNvSpPr>
          <p:nvPr>
            <p:ph type="sldImg"/>
          </p:nvPr>
        </p:nvSpPr>
        <p:spPr>
          <a:ln/>
        </p:spPr>
      </p:sp>
      <p:sp>
        <p:nvSpPr>
          <p:cNvPr id="41677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044235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218176-E96C-418E-A6B4-FBC9D1661337}" type="slidenum">
              <a:rPr lang="it-IT" altLang="it-IT"/>
              <a:pPr/>
              <a:t>17</a:t>
            </a:fld>
            <a:endParaRPr lang="it-IT" altLang="it-IT"/>
          </a:p>
        </p:txBody>
      </p:sp>
      <p:sp>
        <p:nvSpPr>
          <p:cNvPr id="274434" name="Rectangle 2"/>
          <p:cNvSpPr>
            <a:spLocks noGrp="1" noRot="1" noChangeAspect="1" noChangeArrowheads="1" noTextEdit="1"/>
          </p:cNvSpPr>
          <p:nvPr>
            <p:ph type="sldImg"/>
          </p:nvPr>
        </p:nvSpPr>
        <p:spPr>
          <a:ln/>
        </p:spPr>
      </p:sp>
      <p:sp>
        <p:nvSpPr>
          <p:cNvPr id="27443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4616913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F11EE9-9454-4DB2-BB3E-A633ABF7768F}" type="slidenum">
              <a:rPr lang="it-IT" altLang="it-IT"/>
              <a:pPr/>
              <a:t>18</a:t>
            </a:fld>
            <a:endParaRPr lang="it-IT" altLang="it-IT"/>
          </a:p>
        </p:txBody>
      </p:sp>
      <p:sp>
        <p:nvSpPr>
          <p:cNvPr id="359426" name="Rectangle 2"/>
          <p:cNvSpPr>
            <a:spLocks noGrp="1" noRot="1" noChangeAspect="1" noChangeArrowheads="1" noTextEdit="1"/>
          </p:cNvSpPr>
          <p:nvPr>
            <p:ph type="sldImg"/>
          </p:nvPr>
        </p:nvSpPr>
        <p:spPr>
          <a:ln/>
        </p:spPr>
      </p:sp>
      <p:sp>
        <p:nvSpPr>
          <p:cNvPr id="35942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2669614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E47ABC-DA71-4F5A-8B6F-36EB8E63BD63}" type="slidenum">
              <a:rPr lang="it-IT" altLang="it-IT"/>
              <a:pPr/>
              <a:t>19</a:t>
            </a:fld>
            <a:endParaRPr lang="it-IT" altLang="it-IT"/>
          </a:p>
        </p:txBody>
      </p:sp>
      <p:sp>
        <p:nvSpPr>
          <p:cNvPr id="418818" name="Rectangle 2"/>
          <p:cNvSpPr>
            <a:spLocks noGrp="1" noRot="1" noChangeAspect="1" noChangeArrowheads="1" noTextEdit="1"/>
          </p:cNvSpPr>
          <p:nvPr>
            <p:ph type="sldImg"/>
          </p:nvPr>
        </p:nvSpPr>
        <p:spPr>
          <a:ln/>
        </p:spPr>
      </p:sp>
      <p:sp>
        <p:nvSpPr>
          <p:cNvPr id="41881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5621139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C4602C-F15A-4DB4-82FA-DB6AE49C0779}" type="slidenum">
              <a:rPr lang="it-IT" altLang="it-IT"/>
              <a:pPr/>
              <a:t>20</a:t>
            </a:fld>
            <a:endParaRPr lang="it-IT" altLang="it-IT"/>
          </a:p>
        </p:txBody>
      </p:sp>
      <p:sp>
        <p:nvSpPr>
          <p:cNvPr id="276482" name="Rectangle 2"/>
          <p:cNvSpPr>
            <a:spLocks noGrp="1" noRot="1" noChangeAspect="1" noChangeArrowheads="1" noTextEdit="1"/>
          </p:cNvSpPr>
          <p:nvPr>
            <p:ph type="sldImg"/>
          </p:nvPr>
        </p:nvSpPr>
        <p:spPr>
          <a:ln/>
        </p:spPr>
      </p:sp>
      <p:sp>
        <p:nvSpPr>
          <p:cNvPr id="27648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0544137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0AC480-BDA5-433D-8957-877AA7A2F4BA}" type="slidenum">
              <a:rPr lang="it-IT" altLang="it-IT"/>
              <a:pPr/>
              <a:t>21</a:t>
            </a:fld>
            <a:endParaRPr lang="it-IT" altLang="it-IT"/>
          </a:p>
        </p:txBody>
      </p:sp>
      <p:sp>
        <p:nvSpPr>
          <p:cNvPr id="420866" name="Rectangle 2"/>
          <p:cNvSpPr>
            <a:spLocks noGrp="1" noRot="1" noChangeAspect="1" noChangeArrowheads="1" noTextEdit="1"/>
          </p:cNvSpPr>
          <p:nvPr>
            <p:ph type="sldImg"/>
          </p:nvPr>
        </p:nvSpPr>
        <p:spPr>
          <a:ln/>
        </p:spPr>
      </p:sp>
      <p:sp>
        <p:nvSpPr>
          <p:cNvPr id="42086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144270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D078C3-DFA7-4071-AD9D-48E7DA39C60A}" type="slidenum">
              <a:rPr lang="it-IT" altLang="it-IT"/>
              <a:pPr/>
              <a:t>22</a:t>
            </a:fld>
            <a:endParaRPr lang="it-IT" altLang="it-IT"/>
          </a:p>
        </p:txBody>
      </p:sp>
      <p:sp>
        <p:nvSpPr>
          <p:cNvPr id="349186" name="Rectangle 2"/>
          <p:cNvSpPr>
            <a:spLocks noGrp="1" noRot="1" noChangeAspect="1" noChangeArrowheads="1" noTextEdit="1"/>
          </p:cNvSpPr>
          <p:nvPr>
            <p:ph type="sldImg"/>
          </p:nvPr>
        </p:nvSpPr>
        <p:spPr>
          <a:ln/>
        </p:spPr>
      </p:sp>
      <p:sp>
        <p:nvSpPr>
          <p:cNvPr id="34918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4490774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E65F8F-A6D2-44D2-B0AC-6C654CFAF657}" type="slidenum">
              <a:rPr lang="it-IT" altLang="it-IT"/>
              <a:pPr/>
              <a:t>23</a:t>
            </a:fld>
            <a:endParaRPr lang="it-IT" altLang="it-IT"/>
          </a:p>
        </p:txBody>
      </p:sp>
      <p:sp>
        <p:nvSpPr>
          <p:cNvPr id="277506" name="Rectangle 2"/>
          <p:cNvSpPr>
            <a:spLocks noGrp="1" noRot="1" noChangeAspect="1" noChangeArrowheads="1" noTextEdit="1"/>
          </p:cNvSpPr>
          <p:nvPr>
            <p:ph type="sldImg"/>
          </p:nvPr>
        </p:nvSpPr>
        <p:spPr>
          <a:ln/>
        </p:spPr>
      </p:sp>
      <p:sp>
        <p:nvSpPr>
          <p:cNvPr id="27750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8520361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EDE661-F479-4C09-8E2F-5733DFC7A6B5}" type="slidenum">
              <a:rPr lang="it-IT" altLang="it-IT"/>
              <a:pPr/>
              <a:t>24</a:t>
            </a:fld>
            <a:endParaRPr lang="it-IT" altLang="it-IT"/>
          </a:p>
        </p:txBody>
      </p:sp>
      <p:sp>
        <p:nvSpPr>
          <p:cNvPr id="361474" name="Rectangle 2"/>
          <p:cNvSpPr>
            <a:spLocks noGrp="1" noRot="1" noChangeAspect="1" noChangeArrowheads="1" noTextEdit="1"/>
          </p:cNvSpPr>
          <p:nvPr>
            <p:ph type="sldImg"/>
          </p:nvPr>
        </p:nvSpPr>
        <p:spPr>
          <a:ln/>
        </p:spPr>
      </p:sp>
      <p:sp>
        <p:nvSpPr>
          <p:cNvPr id="36147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857541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DF85C5-08A3-4386-A5E7-56E767D61727}" type="slidenum">
              <a:rPr lang="it-IT" altLang="it-IT"/>
              <a:pPr/>
              <a:t>25</a:t>
            </a:fld>
            <a:endParaRPr lang="it-IT" altLang="it-IT"/>
          </a:p>
        </p:txBody>
      </p:sp>
      <p:sp>
        <p:nvSpPr>
          <p:cNvPr id="278530" name="Rectangle 2"/>
          <p:cNvSpPr>
            <a:spLocks noGrp="1" noRot="1" noChangeAspect="1" noChangeArrowheads="1" noTextEdit="1"/>
          </p:cNvSpPr>
          <p:nvPr>
            <p:ph type="sldImg"/>
          </p:nvPr>
        </p:nvSpPr>
        <p:spPr>
          <a:ln/>
        </p:spPr>
      </p:sp>
      <p:sp>
        <p:nvSpPr>
          <p:cNvPr id="27853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610647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608BCE-8F7A-405C-B3E4-7766CC0A2260}" type="slidenum">
              <a:rPr lang="it-IT" altLang="it-IT"/>
              <a:pPr/>
              <a:t>26</a:t>
            </a:fld>
            <a:endParaRPr lang="it-IT" altLang="it-IT"/>
          </a:p>
        </p:txBody>
      </p:sp>
      <p:sp>
        <p:nvSpPr>
          <p:cNvPr id="279554" name="Rectangle 2"/>
          <p:cNvSpPr>
            <a:spLocks noGrp="1" noRot="1" noChangeAspect="1" noChangeArrowheads="1" noTextEdit="1"/>
          </p:cNvSpPr>
          <p:nvPr>
            <p:ph type="sldImg"/>
          </p:nvPr>
        </p:nvSpPr>
        <p:spPr>
          <a:ln/>
        </p:spPr>
      </p:sp>
      <p:sp>
        <p:nvSpPr>
          <p:cNvPr id="27955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7485577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D3452A-457E-452A-9CFA-E0649EE49AA3}" type="slidenum">
              <a:rPr lang="it-IT" altLang="it-IT"/>
              <a:pPr/>
              <a:t>27</a:t>
            </a:fld>
            <a:endParaRPr lang="it-IT" altLang="it-IT"/>
          </a:p>
        </p:txBody>
      </p:sp>
      <p:sp>
        <p:nvSpPr>
          <p:cNvPr id="347138" name="Rectangle 2"/>
          <p:cNvSpPr>
            <a:spLocks noGrp="1" noRot="1" noChangeAspect="1" noChangeArrowheads="1" noTextEdit="1"/>
          </p:cNvSpPr>
          <p:nvPr>
            <p:ph type="sldImg"/>
          </p:nvPr>
        </p:nvSpPr>
        <p:spPr>
          <a:ln/>
        </p:spPr>
      </p:sp>
      <p:sp>
        <p:nvSpPr>
          <p:cNvPr id="34713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7820524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975082-1696-40C7-8626-E8DB0C5B8D4B}" type="slidenum">
              <a:rPr lang="it-IT" altLang="it-IT"/>
              <a:pPr/>
              <a:t>28</a:t>
            </a:fld>
            <a:endParaRPr lang="it-IT" altLang="it-IT"/>
          </a:p>
        </p:txBody>
      </p:sp>
      <p:sp>
        <p:nvSpPr>
          <p:cNvPr id="363522" name="Rectangle 2"/>
          <p:cNvSpPr>
            <a:spLocks noGrp="1" noRot="1" noChangeAspect="1" noChangeArrowheads="1" noTextEdit="1"/>
          </p:cNvSpPr>
          <p:nvPr>
            <p:ph type="sldImg"/>
          </p:nvPr>
        </p:nvSpPr>
        <p:spPr>
          <a:ln/>
        </p:spPr>
      </p:sp>
      <p:sp>
        <p:nvSpPr>
          <p:cNvPr id="36352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659517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F68F21-B54D-4A11-BC1B-8E2EBA7032C5}" type="slidenum">
              <a:rPr lang="it-IT" altLang="it-IT"/>
              <a:pPr/>
              <a:t>29</a:t>
            </a:fld>
            <a:endParaRPr lang="it-IT" altLang="it-IT"/>
          </a:p>
        </p:txBody>
      </p:sp>
      <p:sp>
        <p:nvSpPr>
          <p:cNvPr id="280578" name="Rectangle 2"/>
          <p:cNvSpPr>
            <a:spLocks noGrp="1" noRot="1" noChangeAspect="1" noChangeArrowheads="1" noTextEdit="1"/>
          </p:cNvSpPr>
          <p:nvPr>
            <p:ph type="sldImg"/>
          </p:nvPr>
        </p:nvSpPr>
        <p:spPr>
          <a:ln/>
        </p:spPr>
      </p:sp>
      <p:sp>
        <p:nvSpPr>
          <p:cNvPr id="28057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3550996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4BF055-59FD-4A2D-AA7F-83FFCD297C72}" type="slidenum">
              <a:rPr lang="it-IT" altLang="it-IT"/>
              <a:pPr/>
              <a:t>30</a:t>
            </a:fld>
            <a:endParaRPr lang="it-IT" altLang="it-IT"/>
          </a:p>
        </p:txBody>
      </p:sp>
      <p:sp>
        <p:nvSpPr>
          <p:cNvPr id="365570" name="Rectangle 2"/>
          <p:cNvSpPr>
            <a:spLocks noGrp="1" noRot="1" noChangeAspect="1" noChangeArrowheads="1" noTextEdit="1"/>
          </p:cNvSpPr>
          <p:nvPr>
            <p:ph type="sldImg"/>
          </p:nvPr>
        </p:nvSpPr>
        <p:spPr>
          <a:ln/>
        </p:spPr>
      </p:sp>
      <p:sp>
        <p:nvSpPr>
          <p:cNvPr id="36557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5213590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482853-6178-49E0-835C-9864D1008675}" type="slidenum">
              <a:rPr lang="it-IT" altLang="it-IT"/>
              <a:pPr/>
              <a:t>31</a:t>
            </a:fld>
            <a:endParaRPr lang="it-IT" altLang="it-IT"/>
          </a:p>
        </p:txBody>
      </p:sp>
      <p:sp>
        <p:nvSpPr>
          <p:cNvPr id="281602" name="Rectangle 2"/>
          <p:cNvSpPr>
            <a:spLocks noGrp="1" noRot="1" noChangeAspect="1" noChangeArrowheads="1" noTextEdit="1"/>
          </p:cNvSpPr>
          <p:nvPr>
            <p:ph type="sldImg"/>
          </p:nvPr>
        </p:nvSpPr>
        <p:spPr>
          <a:ln/>
        </p:spPr>
      </p:sp>
      <p:sp>
        <p:nvSpPr>
          <p:cNvPr id="28160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2399775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6FFCCC-6D02-4282-B296-088DBED4F491}" type="slidenum">
              <a:rPr lang="it-IT" altLang="it-IT"/>
              <a:pPr/>
              <a:t>32</a:t>
            </a:fld>
            <a:endParaRPr lang="it-IT" altLang="it-IT"/>
          </a:p>
        </p:txBody>
      </p:sp>
      <p:sp>
        <p:nvSpPr>
          <p:cNvPr id="422914" name="Rectangle 2"/>
          <p:cNvSpPr>
            <a:spLocks noGrp="1" noRot="1" noChangeAspect="1" noChangeArrowheads="1" noTextEdit="1"/>
          </p:cNvSpPr>
          <p:nvPr>
            <p:ph type="sldImg"/>
          </p:nvPr>
        </p:nvSpPr>
        <p:spPr>
          <a:ln/>
        </p:spPr>
      </p:sp>
      <p:sp>
        <p:nvSpPr>
          <p:cNvPr id="42291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0864664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F04E60-4017-4063-98AE-68E7ECF08483}" type="slidenum">
              <a:rPr lang="it-IT" altLang="it-IT"/>
              <a:pPr/>
              <a:t>33</a:t>
            </a:fld>
            <a:endParaRPr lang="it-IT" altLang="it-IT"/>
          </a:p>
        </p:txBody>
      </p:sp>
      <p:sp>
        <p:nvSpPr>
          <p:cNvPr id="282626" name="Rectangle 2"/>
          <p:cNvSpPr>
            <a:spLocks noGrp="1" noRot="1" noChangeAspect="1" noChangeArrowheads="1" noTextEdit="1"/>
          </p:cNvSpPr>
          <p:nvPr>
            <p:ph type="sldImg"/>
          </p:nvPr>
        </p:nvSpPr>
        <p:spPr>
          <a:ln/>
        </p:spPr>
      </p:sp>
      <p:sp>
        <p:nvSpPr>
          <p:cNvPr id="28262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7887187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82997C-0325-4759-86D5-2D643A831B06}" type="slidenum">
              <a:rPr lang="it-IT" altLang="it-IT"/>
              <a:pPr/>
              <a:t>34</a:t>
            </a:fld>
            <a:endParaRPr lang="it-IT" altLang="it-IT"/>
          </a:p>
        </p:txBody>
      </p:sp>
      <p:sp>
        <p:nvSpPr>
          <p:cNvPr id="283650" name="Rectangle 2"/>
          <p:cNvSpPr>
            <a:spLocks noGrp="1" noRot="1" noChangeAspect="1" noChangeArrowheads="1" noTextEdit="1"/>
          </p:cNvSpPr>
          <p:nvPr>
            <p:ph type="sldImg"/>
          </p:nvPr>
        </p:nvSpPr>
        <p:spPr>
          <a:ln/>
        </p:spPr>
      </p:sp>
      <p:sp>
        <p:nvSpPr>
          <p:cNvPr id="28365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1274798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57FF36-8A14-44DE-A0A6-4C7656A51CEC}" type="slidenum">
              <a:rPr lang="it-IT" altLang="it-IT"/>
              <a:pPr/>
              <a:t>35</a:t>
            </a:fld>
            <a:endParaRPr lang="it-IT" altLang="it-IT"/>
          </a:p>
        </p:txBody>
      </p:sp>
      <p:sp>
        <p:nvSpPr>
          <p:cNvPr id="427010" name="Rectangle 2"/>
          <p:cNvSpPr>
            <a:spLocks noGrp="1" noRot="1" noChangeAspect="1" noChangeArrowheads="1" noTextEdit="1"/>
          </p:cNvSpPr>
          <p:nvPr>
            <p:ph type="sldImg"/>
          </p:nvPr>
        </p:nvSpPr>
        <p:spPr>
          <a:ln/>
        </p:spPr>
      </p:sp>
      <p:sp>
        <p:nvSpPr>
          <p:cNvPr id="42701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0161357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7A722D-2486-43A8-AAA1-9F5F179E9341}" type="slidenum">
              <a:rPr lang="it-IT" altLang="it-IT"/>
              <a:pPr/>
              <a:t>36</a:t>
            </a:fld>
            <a:endParaRPr lang="it-IT" altLang="it-IT"/>
          </a:p>
        </p:txBody>
      </p:sp>
      <p:sp>
        <p:nvSpPr>
          <p:cNvPr id="343042" name="Rectangle 2"/>
          <p:cNvSpPr>
            <a:spLocks noGrp="1" noRot="1" noChangeAspect="1" noChangeArrowheads="1" noTextEdit="1"/>
          </p:cNvSpPr>
          <p:nvPr>
            <p:ph type="sldImg"/>
          </p:nvPr>
        </p:nvSpPr>
        <p:spPr>
          <a:ln/>
        </p:spPr>
      </p:sp>
      <p:sp>
        <p:nvSpPr>
          <p:cNvPr id="34304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0314061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7ED4AF-E915-482A-8BAA-3E3D5234FBF1}" type="slidenum">
              <a:rPr lang="it-IT" altLang="it-IT"/>
              <a:pPr/>
              <a:t>37</a:t>
            </a:fld>
            <a:endParaRPr lang="it-IT" altLang="it-IT"/>
          </a:p>
        </p:txBody>
      </p:sp>
      <p:sp>
        <p:nvSpPr>
          <p:cNvPr id="284674" name="Rectangle 2"/>
          <p:cNvSpPr>
            <a:spLocks noGrp="1" noRot="1" noChangeAspect="1" noChangeArrowheads="1" noTextEdit="1"/>
          </p:cNvSpPr>
          <p:nvPr>
            <p:ph type="sldImg"/>
          </p:nvPr>
        </p:nvSpPr>
        <p:spPr>
          <a:ln/>
        </p:spPr>
      </p:sp>
      <p:sp>
        <p:nvSpPr>
          <p:cNvPr id="28467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9361110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3BD358-CF8E-48AF-B029-7FD8EFD929D0}" type="slidenum">
              <a:rPr lang="it-IT" altLang="it-IT"/>
              <a:pPr/>
              <a:t>38</a:t>
            </a:fld>
            <a:endParaRPr lang="it-IT" altLang="it-IT"/>
          </a:p>
        </p:txBody>
      </p:sp>
      <p:sp>
        <p:nvSpPr>
          <p:cNvPr id="369666" name="Rectangle 2"/>
          <p:cNvSpPr>
            <a:spLocks noGrp="1" noRot="1" noChangeAspect="1" noChangeArrowheads="1" noTextEdit="1"/>
          </p:cNvSpPr>
          <p:nvPr>
            <p:ph type="sldImg"/>
          </p:nvPr>
        </p:nvSpPr>
        <p:spPr>
          <a:ln/>
        </p:spPr>
      </p:sp>
      <p:sp>
        <p:nvSpPr>
          <p:cNvPr id="36966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4465995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F480AE-CCF3-41C0-84BA-4C662C314260}" type="slidenum">
              <a:rPr lang="it-IT" altLang="it-IT"/>
              <a:pPr/>
              <a:t>39</a:t>
            </a:fld>
            <a:endParaRPr lang="it-IT" altLang="it-IT"/>
          </a:p>
        </p:txBody>
      </p:sp>
      <p:sp>
        <p:nvSpPr>
          <p:cNvPr id="285698" name="Rectangle 2"/>
          <p:cNvSpPr>
            <a:spLocks noGrp="1" noRot="1" noChangeAspect="1" noChangeArrowheads="1" noTextEdit="1"/>
          </p:cNvSpPr>
          <p:nvPr>
            <p:ph type="sldImg"/>
          </p:nvPr>
        </p:nvSpPr>
        <p:spPr>
          <a:ln/>
        </p:spPr>
      </p:sp>
      <p:sp>
        <p:nvSpPr>
          <p:cNvPr id="28569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1879670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EE76F7-204B-4DB8-916B-14C4D561FC92}" type="slidenum">
              <a:rPr lang="it-IT" altLang="it-IT"/>
              <a:pPr/>
              <a:t>40</a:t>
            </a:fld>
            <a:endParaRPr lang="it-IT" altLang="it-IT"/>
          </a:p>
        </p:txBody>
      </p:sp>
      <p:sp>
        <p:nvSpPr>
          <p:cNvPr id="371714" name="Rectangle 2"/>
          <p:cNvSpPr>
            <a:spLocks noGrp="1" noRot="1" noChangeAspect="1" noChangeArrowheads="1" noTextEdit="1"/>
          </p:cNvSpPr>
          <p:nvPr>
            <p:ph type="sldImg"/>
          </p:nvPr>
        </p:nvSpPr>
        <p:spPr>
          <a:ln/>
        </p:spPr>
      </p:sp>
      <p:sp>
        <p:nvSpPr>
          <p:cNvPr id="37171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13550683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9C5F67-1468-4CDB-8EEA-597E01DE1978}" type="slidenum">
              <a:rPr lang="it-IT" altLang="it-IT"/>
              <a:pPr/>
              <a:t>41</a:t>
            </a:fld>
            <a:endParaRPr lang="it-IT" altLang="it-IT"/>
          </a:p>
        </p:txBody>
      </p:sp>
      <p:sp>
        <p:nvSpPr>
          <p:cNvPr id="351234" name="Rectangle 2"/>
          <p:cNvSpPr>
            <a:spLocks noGrp="1" noRot="1" noChangeAspect="1" noChangeArrowheads="1" noTextEdit="1"/>
          </p:cNvSpPr>
          <p:nvPr>
            <p:ph type="sldImg"/>
          </p:nvPr>
        </p:nvSpPr>
        <p:spPr>
          <a:ln/>
        </p:spPr>
      </p:sp>
      <p:sp>
        <p:nvSpPr>
          <p:cNvPr id="35123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2331961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DF56CE-79DB-41F9-9A0E-99622DE3A811}" type="slidenum">
              <a:rPr lang="it-IT" altLang="it-IT"/>
              <a:pPr/>
              <a:t>42</a:t>
            </a:fld>
            <a:endParaRPr lang="it-IT" altLang="it-IT"/>
          </a:p>
        </p:txBody>
      </p:sp>
      <p:sp>
        <p:nvSpPr>
          <p:cNvPr id="287746" name="Rectangle 2"/>
          <p:cNvSpPr>
            <a:spLocks noGrp="1" noRot="1" noChangeAspect="1" noChangeArrowheads="1" noTextEdit="1"/>
          </p:cNvSpPr>
          <p:nvPr>
            <p:ph type="sldImg"/>
          </p:nvPr>
        </p:nvSpPr>
        <p:spPr>
          <a:ln/>
        </p:spPr>
      </p:sp>
      <p:sp>
        <p:nvSpPr>
          <p:cNvPr id="28774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6721184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9C21C9-1F68-423C-B860-B9726A28190B}" type="slidenum">
              <a:rPr lang="it-IT" altLang="it-IT"/>
              <a:pPr/>
              <a:t>43</a:t>
            </a:fld>
            <a:endParaRPr lang="it-IT" altLang="it-IT"/>
          </a:p>
        </p:txBody>
      </p:sp>
      <p:sp>
        <p:nvSpPr>
          <p:cNvPr id="353282" name="Rectangle 2"/>
          <p:cNvSpPr>
            <a:spLocks noGrp="1" noRot="1" noChangeAspect="1" noChangeArrowheads="1" noTextEdit="1"/>
          </p:cNvSpPr>
          <p:nvPr>
            <p:ph type="sldImg"/>
          </p:nvPr>
        </p:nvSpPr>
        <p:spPr>
          <a:ln/>
        </p:spPr>
      </p:sp>
      <p:sp>
        <p:nvSpPr>
          <p:cNvPr id="35328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67757412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9E6886-C3B9-48E9-81EC-9176A8E44BD8}" type="slidenum">
              <a:rPr lang="it-IT" altLang="it-IT"/>
              <a:pPr/>
              <a:t>44</a:t>
            </a:fld>
            <a:endParaRPr lang="it-IT" altLang="it-IT"/>
          </a:p>
        </p:txBody>
      </p:sp>
      <p:sp>
        <p:nvSpPr>
          <p:cNvPr id="288770" name="Rectangle 2"/>
          <p:cNvSpPr>
            <a:spLocks noGrp="1" noRot="1" noChangeAspect="1" noChangeArrowheads="1" noTextEdit="1"/>
          </p:cNvSpPr>
          <p:nvPr>
            <p:ph type="sldImg"/>
          </p:nvPr>
        </p:nvSpPr>
        <p:spPr>
          <a:ln/>
        </p:spPr>
      </p:sp>
      <p:sp>
        <p:nvSpPr>
          <p:cNvPr id="28877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5013505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C615DD-6DDF-4861-8B80-76D74F627BA3}" type="slidenum">
              <a:rPr lang="it-IT" altLang="it-IT"/>
              <a:pPr/>
              <a:t>45</a:t>
            </a:fld>
            <a:endParaRPr lang="it-IT" altLang="it-IT"/>
          </a:p>
        </p:txBody>
      </p:sp>
      <p:sp>
        <p:nvSpPr>
          <p:cNvPr id="291842" name="Rectangle 2"/>
          <p:cNvSpPr>
            <a:spLocks noGrp="1" noRot="1" noChangeAspect="1" noChangeArrowheads="1" noTextEdit="1"/>
          </p:cNvSpPr>
          <p:nvPr>
            <p:ph type="sldImg"/>
          </p:nvPr>
        </p:nvSpPr>
        <p:spPr>
          <a:ln/>
        </p:spPr>
      </p:sp>
      <p:sp>
        <p:nvSpPr>
          <p:cNvPr id="29184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77871521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D13883-BF96-43FB-94EC-8CCE8F12D2FB}" type="slidenum">
              <a:rPr lang="it-IT" altLang="it-IT"/>
              <a:pPr/>
              <a:t>46</a:t>
            </a:fld>
            <a:endParaRPr lang="it-IT" altLang="it-IT"/>
          </a:p>
        </p:txBody>
      </p:sp>
      <p:sp>
        <p:nvSpPr>
          <p:cNvPr id="292866" name="Rectangle 2"/>
          <p:cNvSpPr>
            <a:spLocks noGrp="1" noRot="1" noChangeAspect="1" noChangeArrowheads="1" noTextEdit="1"/>
          </p:cNvSpPr>
          <p:nvPr>
            <p:ph type="sldImg"/>
          </p:nvPr>
        </p:nvSpPr>
        <p:spPr>
          <a:ln/>
        </p:spPr>
      </p:sp>
      <p:sp>
        <p:nvSpPr>
          <p:cNvPr id="29286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69381004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669B12-9379-4257-A79D-E11BB87F962A}" type="slidenum">
              <a:rPr lang="it-IT" altLang="it-IT"/>
              <a:pPr/>
              <a:t>47</a:t>
            </a:fld>
            <a:endParaRPr lang="it-IT" altLang="it-IT"/>
          </a:p>
        </p:txBody>
      </p:sp>
      <p:sp>
        <p:nvSpPr>
          <p:cNvPr id="293890" name="Rectangle 2"/>
          <p:cNvSpPr>
            <a:spLocks noGrp="1" noRot="1" noChangeAspect="1" noChangeArrowheads="1" noTextEdit="1"/>
          </p:cNvSpPr>
          <p:nvPr>
            <p:ph type="sldImg"/>
          </p:nvPr>
        </p:nvSpPr>
        <p:spPr>
          <a:ln/>
        </p:spPr>
      </p:sp>
      <p:sp>
        <p:nvSpPr>
          <p:cNvPr id="29389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19133764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A4F332-BEF8-49E4-9A09-949448B9C497}" type="slidenum">
              <a:rPr lang="it-IT" altLang="it-IT"/>
              <a:pPr/>
              <a:t>48</a:t>
            </a:fld>
            <a:endParaRPr lang="it-IT" altLang="it-IT"/>
          </a:p>
        </p:txBody>
      </p:sp>
      <p:sp>
        <p:nvSpPr>
          <p:cNvPr id="294914" name="Rectangle 2"/>
          <p:cNvSpPr>
            <a:spLocks noGrp="1" noRot="1" noChangeAspect="1" noChangeArrowheads="1" noTextEdit="1"/>
          </p:cNvSpPr>
          <p:nvPr>
            <p:ph type="sldImg"/>
          </p:nvPr>
        </p:nvSpPr>
        <p:spPr>
          <a:ln/>
        </p:spPr>
      </p:sp>
      <p:sp>
        <p:nvSpPr>
          <p:cNvPr id="29491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66237878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590449-B728-47B3-80C5-BCC71DBDAFA5}" type="slidenum">
              <a:rPr lang="it-IT" altLang="it-IT"/>
              <a:pPr/>
              <a:t>49</a:t>
            </a:fld>
            <a:endParaRPr lang="it-IT" altLang="it-IT"/>
          </a:p>
        </p:txBody>
      </p:sp>
      <p:sp>
        <p:nvSpPr>
          <p:cNvPr id="295938" name="Rectangle 2"/>
          <p:cNvSpPr>
            <a:spLocks noGrp="1" noRot="1" noChangeAspect="1" noChangeArrowheads="1" noTextEdit="1"/>
          </p:cNvSpPr>
          <p:nvPr>
            <p:ph type="sldImg"/>
          </p:nvPr>
        </p:nvSpPr>
        <p:spPr>
          <a:ln/>
        </p:spPr>
      </p:sp>
      <p:sp>
        <p:nvSpPr>
          <p:cNvPr id="29593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9625241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25286B-AF2F-4393-BB81-A7282EA2CC96}" type="slidenum">
              <a:rPr lang="it-IT" altLang="it-IT"/>
              <a:pPr/>
              <a:t>50</a:t>
            </a:fld>
            <a:endParaRPr lang="it-IT" altLang="it-IT"/>
          </a:p>
        </p:txBody>
      </p:sp>
      <p:sp>
        <p:nvSpPr>
          <p:cNvPr id="296962" name="Rectangle 2"/>
          <p:cNvSpPr>
            <a:spLocks noGrp="1" noRot="1" noChangeAspect="1" noChangeArrowheads="1" noTextEdit="1"/>
          </p:cNvSpPr>
          <p:nvPr>
            <p:ph type="sldImg"/>
          </p:nvPr>
        </p:nvSpPr>
        <p:spPr>
          <a:ln/>
        </p:spPr>
      </p:sp>
      <p:sp>
        <p:nvSpPr>
          <p:cNvPr id="29696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87077397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E7DCBC-B8F9-4131-A114-34AC34C3EC09}" type="slidenum">
              <a:rPr lang="it-IT" altLang="it-IT"/>
              <a:pPr/>
              <a:t>51</a:t>
            </a:fld>
            <a:endParaRPr lang="it-IT" altLang="it-IT"/>
          </a:p>
        </p:txBody>
      </p:sp>
      <p:sp>
        <p:nvSpPr>
          <p:cNvPr id="429058" name="Rectangle 2"/>
          <p:cNvSpPr>
            <a:spLocks noGrp="1" noRot="1" noChangeAspect="1" noChangeArrowheads="1" noTextEdit="1"/>
          </p:cNvSpPr>
          <p:nvPr>
            <p:ph type="sldImg"/>
          </p:nvPr>
        </p:nvSpPr>
        <p:spPr>
          <a:ln/>
        </p:spPr>
      </p:sp>
      <p:sp>
        <p:nvSpPr>
          <p:cNvPr id="42905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65108072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F6995A-0FB5-403F-8264-4F24800C7867}" type="slidenum">
              <a:rPr lang="it-IT" altLang="it-IT"/>
              <a:pPr/>
              <a:t>52</a:t>
            </a:fld>
            <a:endParaRPr lang="it-IT" altLang="it-IT"/>
          </a:p>
        </p:txBody>
      </p:sp>
      <p:sp>
        <p:nvSpPr>
          <p:cNvPr id="430082" name="Rectangle 2"/>
          <p:cNvSpPr>
            <a:spLocks noGrp="1" noRot="1" noChangeAspect="1" noChangeArrowheads="1" noTextEdit="1"/>
          </p:cNvSpPr>
          <p:nvPr>
            <p:ph type="sldImg"/>
          </p:nvPr>
        </p:nvSpPr>
        <p:spPr>
          <a:ln/>
        </p:spPr>
      </p:sp>
      <p:sp>
        <p:nvSpPr>
          <p:cNvPr id="43008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80249513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DDE7DB-F03C-4F41-9DAE-84C763683C75}" type="slidenum">
              <a:rPr lang="it-IT" altLang="it-IT"/>
              <a:pPr/>
              <a:t>53</a:t>
            </a:fld>
            <a:endParaRPr lang="it-IT" altLang="it-IT"/>
          </a:p>
        </p:txBody>
      </p:sp>
      <p:sp>
        <p:nvSpPr>
          <p:cNvPr id="455682" name="Rectangle 2"/>
          <p:cNvSpPr>
            <a:spLocks noGrp="1" noRot="1" noChangeAspect="1" noChangeArrowheads="1" noTextEdit="1"/>
          </p:cNvSpPr>
          <p:nvPr>
            <p:ph type="sldImg"/>
          </p:nvPr>
        </p:nvSpPr>
        <p:spPr>
          <a:ln/>
        </p:spPr>
      </p:sp>
      <p:sp>
        <p:nvSpPr>
          <p:cNvPr id="45568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51171104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11EDE6-A4C0-4E76-AB38-DAE2C87326A5}" type="slidenum">
              <a:rPr lang="it-IT" altLang="it-IT"/>
              <a:pPr/>
              <a:t>54</a:t>
            </a:fld>
            <a:endParaRPr lang="it-IT" altLang="it-IT"/>
          </a:p>
        </p:txBody>
      </p:sp>
      <p:sp>
        <p:nvSpPr>
          <p:cNvPr id="457730" name="Rectangle 2"/>
          <p:cNvSpPr>
            <a:spLocks noGrp="1" noRot="1" noChangeAspect="1" noChangeArrowheads="1" noTextEdit="1"/>
          </p:cNvSpPr>
          <p:nvPr>
            <p:ph type="sldImg"/>
          </p:nvPr>
        </p:nvSpPr>
        <p:spPr>
          <a:ln/>
        </p:spPr>
      </p:sp>
      <p:sp>
        <p:nvSpPr>
          <p:cNvPr id="45773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142046502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E7B730-38B9-44CB-8A1B-3E6EF0746BA9}" type="slidenum">
              <a:rPr lang="it-IT" altLang="it-IT"/>
              <a:pPr/>
              <a:t>55</a:t>
            </a:fld>
            <a:endParaRPr lang="it-IT" altLang="it-IT"/>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74581928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D861BC-5940-464B-BA9C-EFA181DAE7E7}" type="slidenum">
              <a:rPr lang="it-IT" altLang="it-IT"/>
              <a:pPr/>
              <a:t>56</a:t>
            </a:fld>
            <a:endParaRPr lang="it-IT" altLang="it-IT"/>
          </a:p>
        </p:txBody>
      </p:sp>
      <p:sp>
        <p:nvSpPr>
          <p:cNvPr id="297986" name="Rectangle 2"/>
          <p:cNvSpPr>
            <a:spLocks noGrp="1" noRot="1" noChangeAspect="1" noChangeArrowheads="1" noTextEdit="1"/>
          </p:cNvSpPr>
          <p:nvPr>
            <p:ph type="sldImg"/>
          </p:nvPr>
        </p:nvSpPr>
        <p:spPr>
          <a:ln/>
        </p:spPr>
      </p:sp>
      <p:sp>
        <p:nvSpPr>
          <p:cNvPr id="297987"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34166040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E2DE5A-DFEE-4F15-A6BC-A812A66BAA3D}" type="slidenum">
              <a:rPr lang="it-IT" altLang="it-IT"/>
              <a:pPr/>
              <a:t>57</a:t>
            </a:fld>
            <a:endParaRPr lang="it-IT" altLang="it-IT"/>
          </a:p>
        </p:txBody>
      </p:sp>
      <p:sp>
        <p:nvSpPr>
          <p:cNvPr id="404482" name="Rectangle 2"/>
          <p:cNvSpPr>
            <a:spLocks noGrp="1" noRot="1" noChangeAspect="1" noChangeArrowheads="1" noTextEdit="1"/>
          </p:cNvSpPr>
          <p:nvPr>
            <p:ph type="sldImg"/>
          </p:nvPr>
        </p:nvSpPr>
        <p:spPr>
          <a:ln/>
        </p:spPr>
      </p:sp>
      <p:sp>
        <p:nvSpPr>
          <p:cNvPr id="40448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78889255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A27E9D-4119-4B7B-B74C-1D43B04AAB38}" type="slidenum">
              <a:rPr lang="it-IT" altLang="it-IT"/>
              <a:pPr/>
              <a:t>58</a:t>
            </a:fld>
            <a:endParaRPr lang="it-IT" altLang="it-IT"/>
          </a:p>
        </p:txBody>
      </p:sp>
      <p:sp>
        <p:nvSpPr>
          <p:cNvPr id="406530" name="Rectangle 2"/>
          <p:cNvSpPr>
            <a:spLocks noGrp="1" noRot="1" noChangeAspect="1" noChangeArrowheads="1" noTextEdit="1"/>
          </p:cNvSpPr>
          <p:nvPr>
            <p:ph type="sldImg"/>
          </p:nvPr>
        </p:nvSpPr>
        <p:spPr>
          <a:ln/>
        </p:spPr>
      </p:sp>
      <p:sp>
        <p:nvSpPr>
          <p:cNvPr id="40653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23173388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D495CE-1576-43EE-8CA3-D84A7A51FBF8}" type="slidenum">
              <a:rPr lang="it-IT" altLang="it-IT"/>
              <a:pPr/>
              <a:t>59</a:t>
            </a:fld>
            <a:endParaRPr lang="it-IT" altLang="it-IT"/>
          </a:p>
        </p:txBody>
      </p:sp>
      <p:sp>
        <p:nvSpPr>
          <p:cNvPr id="299010" name="Rectangle 2"/>
          <p:cNvSpPr>
            <a:spLocks noGrp="1" noRot="1" noChangeAspect="1" noChangeArrowheads="1" noTextEdit="1"/>
          </p:cNvSpPr>
          <p:nvPr>
            <p:ph type="sldImg"/>
          </p:nvPr>
        </p:nvSpPr>
        <p:spPr>
          <a:ln/>
        </p:spPr>
      </p:sp>
      <p:sp>
        <p:nvSpPr>
          <p:cNvPr id="29901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402687700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5FFCC7-BFDC-46D8-8270-43995B6FCC55}" type="slidenum">
              <a:rPr lang="it-IT" altLang="it-IT"/>
              <a:pPr/>
              <a:t>60</a:t>
            </a:fld>
            <a:endParaRPr lang="it-IT" altLang="it-IT"/>
          </a:p>
        </p:txBody>
      </p:sp>
      <p:sp>
        <p:nvSpPr>
          <p:cNvPr id="300034" name="Rectangle 2"/>
          <p:cNvSpPr>
            <a:spLocks noGrp="1" noRot="1" noChangeAspect="1" noChangeArrowheads="1" noTextEdit="1"/>
          </p:cNvSpPr>
          <p:nvPr>
            <p:ph type="sldImg"/>
          </p:nvPr>
        </p:nvSpPr>
        <p:spPr>
          <a:ln/>
        </p:spPr>
      </p:sp>
      <p:sp>
        <p:nvSpPr>
          <p:cNvPr id="300035"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1909716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E20317-50B1-4B93-AFC0-E36D8881EE1B}" type="slidenum">
              <a:rPr lang="it-IT" altLang="it-IT"/>
              <a:pPr/>
              <a:t>61</a:t>
            </a:fld>
            <a:endParaRPr lang="it-IT" altLang="it-IT"/>
          </a:p>
        </p:txBody>
      </p:sp>
      <p:sp>
        <p:nvSpPr>
          <p:cNvPr id="373762" name="Rectangle 2"/>
          <p:cNvSpPr>
            <a:spLocks noGrp="1" noRot="1" noChangeAspect="1" noChangeArrowheads="1" noTextEdit="1"/>
          </p:cNvSpPr>
          <p:nvPr>
            <p:ph type="sldImg"/>
          </p:nvPr>
        </p:nvSpPr>
        <p:spPr>
          <a:ln/>
        </p:spPr>
      </p:sp>
      <p:sp>
        <p:nvSpPr>
          <p:cNvPr id="373763"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91778825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AC8866-90B2-428E-B512-A13AF0EBF688}" type="slidenum">
              <a:rPr lang="it-IT" altLang="it-IT"/>
              <a:pPr/>
              <a:t>62</a:t>
            </a:fld>
            <a:endParaRPr lang="it-IT" altLang="it-IT"/>
          </a:p>
        </p:txBody>
      </p:sp>
      <p:sp>
        <p:nvSpPr>
          <p:cNvPr id="375810" name="Rectangle 2"/>
          <p:cNvSpPr>
            <a:spLocks noGrp="1" noRot="1" noChangeAspect="1" noChangeArrowheads="1" noTextEdit="1"/>
          </p:cNvSpPr>
          <p:nvPr>
            <p:ph type="sldImg"/>
          </p:nvPr>
        </p:nvSpPr>
        <p:spPr>
          <a:ln/>
        </p:spPr>
      </p:sp>
      <p:sp>
        <p:nvSpPr>
          <p:cNvPr id="375811" name="Rectangle 3"/>
          <p:cNvSpPr>
            <a:spLocks noGrp="1" noChangeArrowheads="1"/>
          </p:cNvSpPr>
          <p:nvPr>
            <p:ph type="body" idx="1"/>
          </p:nvPr>
        </p:nvSpPr>
        <p:spPr/>
        <p:txBody>
          <a:bodyPr/>
          <a:lstStyle/>
          <a:p>
            <a:endParaRPr lang="it-IT" altLang="it-IT"/>
          </a:p>
        </p:txBody>
      </p:sp>
    </p:spTree>
    <p:extLst>
      <p:ext uri="{BB962C8B-B14F-4D97-AF65-F5344CB8AC3E}">
        <p14:creationId xmlns:p14="http://schemas.microsoft.com/office/powerpoint/2010/main" val="3680253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32770" name="Line 2"/>
          <p:cNvSpPr>
            <a:spLocks noChangeShapeType="1"/>
          </p:cNvSpPr>
          <p:nvPr/>
        </p:nvSpPr>
        <p:spPr bwMode="auto">
          <a:xfrm>
            <a:off x="7315200" y="1066800"/>
            <a:ext cx="0" cy="4495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32771" name="Rectangle 3"/>
          <p:cNvSpPr>
            <a:spLocks noGrp="1" noChangeArrowheads="1"/>
          </p:cNvSpPr>
          <p:nvPr>
            <p:ph type="ctrTitle"/>
          </p:nvPr>
        </p:nvSpPr>
        <p:spPr bwMode="auto">
          <a:xfrm>
            <a:off x="315913" y="466725"/>
            <a:ext cx="6781800" cy="2133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4800"/>
            </a:lvl1pPr>
          </a:lstStyle>
          <a:p>
            <a:pPr lvl="0"/>
            <a:r>
              <a:rPr lang="it-IT" altLang="en-US" noProof="0"/>
              <a:t>Fare clic per modificare lo stile del titolo</a:t>
            </a:r>
          </a:p>
        </p:txBody>
      </p:sp>
      <p:sp>
        <p:nvSpPr>
          <p:cNvPr id="32772" name="Rectangle 4"/>
          <p:cNvSpPr>
            <a:spLocks noGrp="1" noChangeArrowheads="1"/>
          </p:cNvSpPr>
          <p:nvPr>
            <p:ph type="subTitle" idx="1"/>
          </p:nvPr>
        </p:nvSpPr>
        <p:spPr>
          <a:xfrm>
            <a:off x="849313" y="3049588"/>
            <a:ext cx="6248400" cy="2362200"/>
          </a:xfrm>
        </p:spPr>
        <p:txBody>
          <a:bodyPr/>
          <a:lstStyle>
            <a:lvl1pPr marL="0" indent="0" algn="r">
              <a:buFont typeface="Wingdings" panose="05000000000000000000" pitchFamily="2" charset="2"/>
              <a:buNone/>
              <a:defRPr sz="3200"/>
            </a:lvl1pPr>
          </a:lstStyle>
          <a:p>
            <a:pPr lvl="0"/>
            <a:r>
              <a:rPr lang="it-IT" altLang="en-US" noProof="0"/>
              <a:t>Fare clic per modificare lo stile del sottotitolo dello schema</a:t>
            </a:r>
          </a:p>
        </p:txBody>
      </p:sp>
      <p:sp>
        <p:nvSpPr>
          <p:cNvPr id="32773" name="Rectangle 5"/>
          <p:cNvSpPr>
            <a:spLocks noGrp="1" noChangeArrowheads="1"/>
          </p:cNvSpPr>
          <p:nvPr>
            <p:ph type="dt" sz="half" idx="2"/>
          </p:nvPr>
        </p:nvSpPr>
        <p:spPr>
          <a:xfrm>
            <a:off x="457200" y="6248400"/>
            <a:ext cx="2133600" cy="457200"/>
          </a:xfrm>
        </p:spPr>
        <p:txBody>
          <a:bodyPr/>
          <a:lstStyle>
            <a:lvl1pPr>
              <a:defRPr sz="1000" b="0" i="0">
                <a:latin typeface="+mn-lt"/>
              </a:defRPr>
            </a:lvl1pPr>
          </a:lstStyle>
          <a:p>
            <a:endParaRPr lang="it-IT" altLang="en-US"/>
          </a:p>
        </p:txBody>
      </p:sp>
      <p:sp>
        <p:nvSpPr>
          <p:cNvPr id="32774" name="Rectangle 6"/>
          <p:cNvSpPr>
            <a:spLocks noGrp="1" noChangeArrowheads="1"/>
          </p:cNvSpPr>
          <p:nvPr>
            <p:ph type="ftr" sz="quarter" idx="3"/>
          </p:nvPr>
        </p:nvSpPr>
        <p:spPr>
          <a:xfrm>
            <a:off x="3124200" y="6248400"/>
            <a:ext cx="2895600" cy="457200"/>
          </a:xfrm>
        </p:spPr>
        <p:txBody>
          <a:bodyPr/>
          <a:lstStyle>
            <a:lvl1pPr>
              <a:defRPr b="0">
                <a:latin typeface="+mn-lt"/>
              </a:defRPr>
            </a:lvl1pPr>
          </a:lstStyle>
          <a:p>
            <a:endParaRPr lang="it-IT" altLang="en-US"/>
          </a:p>
        </p:txBody>
      </p:sp>
      <p:sp>
        <p:nvSpPr>
          <p:cNvPr id="32775" name="Rectangle 7"/>
          <p:cNvSpPr>
            <a:spLocks noGrp="1" noChangeArrowheads="1"/>
          </p:cNvSpPr>
          <p:nvPr>
            <p:ph type="sldNum" sz="quarter" idx="4"/>
          </p:nvPr>
        </p:nvSpPr>
        <p:spPr>
          <a:xfrm>
            <a:off x="6553200" y="6248400"/>
            <a:ext cx="2133600" cy="457200"/>
          </a:xfrm>
        </p:spPr>
        <p:txBody>
          <a:bodyPr/>
          <a:lstStyle>
            <a:lvl1pPr>
              <a:defRPr sz="1000" b="0">
                <a:latin typeface="+mn-lt"/>
              </a:defRPr>
            </a:lvl1pPr>
          </a:lstStyle>
          <a:p>
            <a:fld id="{434A1F2F-21D5-4F2B-BA7D-0C409843411B}" type="slidenum">
              <a:rPr lang="it-IT" altLang="en-US"/>
              <a:pPr/>
              <a:t>‹N›</a:t>
            </a:fld>
            <a:endParaRPr lang="it-IT" altLang="en-US"/>
          </a:p>
        </p:txBody>
      </p:sp>
      <p:grpSp>
        <p:nvGrpSpPr>
          <p:cNvPr id="32776" name="Group 8"/>
          <p:cNvGrpSpPr>
            <a:grpSpLocks/>
          </p:cNvGrpSpPr>
          <p:nvPr/>
        </p:nvGrpSpPr>
        <p:grpSpPr bwMode="auto">
          <a:xfrm>
            <a:off x="7493000" y="2992438"/>
            <a:ext cx="1338263" cy="2189162"/>
            <a:chOff x="4704" y="1885"/>
            <a:chExt cx="843" cy="1379"/>
          </a:xfrm>
        </p:grpSpPr>
        <p:sp>
          <p:nvSpPr>
            <p:cNvPr id="32777" name="Oval 9"/>
            <p:cNvSpPr>
              <a:spLocks noChangeArrowheads="1"/>
            </p:cNvSpPr>
            <p:nvPr/>
          </p:nvSpPr>
          <p:spPr bwMode="auto">
            <a:xfrm>
              <a:off x="4704" y="1885"/>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78" name="Oval 10"/>
            <p:cNvSpPr>
              <a:spLocks noChangeArrowheads="1"/>
            </p:cNvSpPr>
            <p:nvPr/>
          </p:nvSpPr>
          <p:spPr bwMode="auto">
            <a:xfrm>
              <a:off x="4883" y="1885"/>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79" name="Oval 11"/>
            <p:cNvSpPr>
              <a:spLocks noChangeArrowheads="1"/>
            </p:cNvSpPr>
            <p:nvPr/>
          </p:nvSpPr>
          <p:spPr bwMode="auto">
            <a:xfrm>
              <a:off x="5062" y="1885"/>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0" name="Oval 12"/>
            <p:cNvSpPr>
              <a:spLocks noChangeArrowheads="1"/>
            </p:cNvSpPr>
            <p:nvPr/>
          </p:nvSpPr>
          <p:spPr bwMode="auto">
            <a:xfrm>
              <a:off x="4704" y="2064"/>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1" name="Oval 13"/>
            <p:cNvSpPr>
              <a:spLocks noChangeArrowheads="1"/>
            </p:cNvSpPr>
            <p:nvPr/>
          </p:nvSpPr>
          <p:spPr bwMode="auto">
            <a:xfrm>
              <a:off x="4883" y="2064"/>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2" name="Oval 14"/>
            <p:cNvSpPr>
              <a:spLocks noChangeArrowheads="1"/>
            </p:cNvSpPr>
            <p:nvPr/>
          </p:nvSpPr>
          <p:spPr bwMode="auto">
            <a:xfrm>
              <a:off x="5062" y="2064"/>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3" name="Oval 15"/>
            <p:cNvSpPr>
              <a:spLocks noChangeArrowheads="1"/>
            </p:cNvSpPr>
            <p:nvPr/>
          </p:nvSpPr>
          <p:spPr bwMode="auto">
            <a:xfrm>
              <a:off x="5241" y="2064"/>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4" name="Oval 16"/>
            <p:cNvSpPr>
              <a:spLocks noChangeArrowheads="1"/>
            </p:cNvSpPr>
            <p:nvPr/>
          </p:nvSpPr>
          <p:spPr bwMode="auto">
            <a:xfrm>
              <a:off x="4704" y="2243"/>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5" name="Oval 17"/>
            <p:cNvSpPr>
              <a:spLocks noChangeArrowheads="1"/>
            </p:cNvSpPr>
            <p:nvPr/>
          </p:nvSpPr>
          <p:spPr bwMode="auto">
            <a:xfrm>
              <a:off x="4883" y="2243"/>
              <a:ext cx="127" cy="127"/>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6" name="Oval 18"/>
            <p:cNvSpPr>
              <a:spLocks noChangeArrowheads="1"/>
            </p:cNvSpPr>
            <p:nvPr/>
          </p:nvSpPr>
          <p:spPr bwMode="auto">
            <a:xfrm>
              <a:off x="5062" y="2243"/>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7" name="Oval 19"/>
            <p:cNvSpPr>
              <a:spLocks noChangeArrowheads="1"/>
            </p:cNvSpPr>
            <p:nvPr/>
          </p:nvSpPr>
          <p:spPr bwMode="auto">
            <a:xfrm>
              <a:off x="5241" y="2243"/>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8" name="Oval 20"/>
            <p:cNvSpPr>
              <a:spLocks noChangeArrowheads="1"/>
            </p:cNvSpPr>
            <p:nvPr/>
          </p:nvSpPr>
          <p:spPr bwMode="auto">
            <a:xfrm>
              <a:off x="5420" y="2243"/>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89" name="Oval 21"/>
            <p:cNvSpPr>
              <a:spLocks noChangeArrowheads="1"/>
            </p:cNvSpPr>
            <p:nvPr/>
          </p:nvSpPr>
          <p:spPr bwMode="auto">
            <a:xfrm>
              <a:off x="4704" y="2421"/>
              <a:ext cx="127" cy="128"/>
            </a:xfrm>
            <a:prstGeom prst="ellipse">
              <a:avLst/>
            </a:pr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0" name="Oval 22"/>
            <p:cNvSpPr>
              <a:spLocks noChangeArrowheads="1"/>
            </p:cNvSpPr>
            <p:nvPr/>
          </p:nvSpPr>
          <p:spPr bwMode="auto">
            <a:xfrm>
              <a:off x="4883" y="2421"/>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1" name="Oval 23"/>
            <p:cNvSpPr>
              <a:spLocks noChangeArrowheads="1"/>
            </p:cNvSpPr>
            <p:nvPr/>
          </p:nvSpPr>
          <p:spPr bwMode="auto">
            <a:xfrm>
              <a:off x="5062" y="2421"/>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2" name="Oval 24"/>
            <p:cNvSpPr>
              <a:spLocks noChangeArrowheads="1"/>
            </p:cNvSpPr>
            <p:nvPr/>
          </p:nvSpPr>
          <p:spPr bwMode="auto">
            <a:xfrm>
              <a:off x="5241" y="2421"/>
              <a:ext cx="127" cy="128"/>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3" name="Oval 25"/>
            <p:cNvSpPr>
              <a:spLocks noChangeArrowheads="1"/>
            </p:cNvSpPr>
            <p:nvPr/>
          </p:nvSpPr>
          <p:spPr bwMode="auto">
            <a:xfrm>
              <a:off x="4704" y="2600"/>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4" name="Oval 26"/>
            <p:cNvSpPr>
              <a:spLocks noChangeArrowheads="1"/>
            </p:cNvSpPr>
            <p:nvPr/>
          </p:nvSpPr>
          <p:spPr bwMode="auto">
            <a:xfrm>
              <a:off x="4883" y="2600"/>
              <a:ext cx="127" cy="128"/>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5" name="Oval 27"/>
            <p:cNvSpPr>
              <a:spLocks noChangeArrowheads="1"/>
            </p:cNvSpPr>
            <p:nvPr/>
          </p:nvSpPr>
          <p:spPr bwMode="auto">
            <a:xfrm>
              <a:off x="5062" y="2600"/>
              <a:ext cx="127" cy="128"/>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6" name="Oval 28"/>
            <p:cNvSpPr>
              <a:spLocks noChangeArrowheads="1"/>
            </p:cNvSpPr>
            <p:nvPr/>
          </p:nvSpPr>
          <p:spPr bwMode="auto">
            <a:xfrm>
              <a:off x="5241" y="2600"/>
              <a:ext cx="127" cy="128"/>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7" name="Oval 29"/>
            <p:cNvSpPr>
              <a:spLocks noChangeArrowheads="1"/>
            </p:cNvSpPr>
            <p:nvPr/>
          </p:nvSpPr>
          <p:spPr bwMode="auto">
            <a:xfrm>
              <a:off x="5420" y="2600"/>
              <a:ext cx="127" cy="128"/>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8" name="Oval 30"/>
            <p:cNvSpPr>
              <a:spLocks noChangeArrowheads="1"/>
            </p:cNvSpPr>
            <p:nvPr/>
          </p:nvSpPr>
          <p:spPr bwMode="auto">
            <a:xfrm>
              <a:off x="4704" y="2779"/>
              <a:ext cx="127" cy="127"/>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799" name="Oval 31"/>
            <p:cNvSpPr>
              <a:spLocks noChangeArrowheads="1"/>
            </p:cNvSpPr>
            <p:nvPr/>
          </p:nvSpPr>
          <p:spPr bwMode="auto">
            <a:xfrm>
              <a:off x="4883" y="2779"/>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0" name="Oval 32"/>
            <p:cNvSpPr>
              <a:spLocks noChangeArrowheads="1"/>
            </p:cNvSpPr>
            <p:nvPr/>
          </p:nvSpPr>
          <p:spPr bwMode="auto">
            <a:xfrm>
              <a:off x="5062" y="2779"/>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1" name="Oval 33"/>
            <p:cNvSpPr>
              <a:spLocks noChangeArrowheads="1"/>
            </p:cNvSpPr>
            <p:nvPr/>
          </p:nvSpPr>
          <p:spPr bwMode="auto">
            <a:xfrm>
              <a:off x="5241" y="2779"/>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2" name="Oval 34"/>
            <p:cNvSpPr>
              <a:spLocks noChangeArrowheads="1"/>
            </p:cNvSpPr>
            <p:nvPr/>
          </p:nvSpPr>
          <p:spPr bwMode="auto">
            <a:xfrm>
              <a:off x="4704" y="2958"/>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3" name="Oval 35"/>
            <p:cNvSpPr>
              <a:spLocks noChangeArrowheads="1"/>
            </p:cNvSpPr>
            <p:nvPr/>
          </p:nvSpPr>
          <p:spPr bwMode="auto">
            <a:xfrm>
              <a:off x="4883" y="2958"/>
              <a:ext cx="127" cy="127"/>
            </a:xfrm>
            <a:prstGeom prst="ellipse">
              <a:avLst/>
            </a:pr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4" name="Oval 36"/>
            <p:cNvSpPr>
              <a:spLocks noChangeArrowheads="1"/>
            </p:cNvSpPr>
            <p:nvPr/>
          </p:nvSpPr>
          <p:spPr bwMode="auto">
            <a:xfrm>
              <a:off x="5062" y="2958"/>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5" name="Oval 37"/>
            <p:cNvSpPr>
              <a:spLocks noChangeArrowheads="1"/>
            </p:cNvSpPr>
            <p:nvPr/>
          </p:nvSpPr>
          <p:spPr bwMode="auto">
            <a:xfrm>
              <a:off x="5241" y="2958"/>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6" name="Oval 38"/>
            <p:cNvSpPr>
              <a:spLocks noChangeArrowheads="1"/>
            </p:cNvSpPr>
            <p:nvPr/>
          </p:nvSpPr>
          <p:spPr bwMode="auto">
            <a:xfrm>
              <a:off x="4883" y="3137"/>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2807" name="Oval 39"/>
            <p:cNvSpPr>
              <a:spLocks noChangeArrowheads="1"/>
            </p:cNvSpPr>
            <p:nvPr/>
          </p:nvSpPr>
          <p:spPr bwMode="auto">
            <a:xfrm>
              <a:off x="5241" y="3137"/>
              <a:ext cx="127" cy="127"/>
            </a:xfrm>
            <a:prstGeom prst="ellipse">
              <a:avLst/>
            </a:pr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grpSp>
      <p:sp>
        <p:nvSpPr>
          <p:cNvPr id="32808" name="Line 40"/>
          <p:cNvSpPr>
            <a:spLocks noChangeShapeType="1"/>
          </p:cNvSpPr>
          <p:nvPr/>
        </p:nvSpPr>
        <p:spPr bwMode="auto">
          <a:xfrm>
            <a:off x="304800" y="2819400"/>
            <a:ext cx="8229600" cy="0"/>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5" name="Segnaposto piè di pagina 4"/>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6" name="Segnaposto numero diapositiva 5"/>
          <p:cNvSpPr>
            <a:spLocks noGrp="1"/>
          </p:cNvSpPr>
          <p:nvPr>
            <p:ph type="sldNum" sz="quarter" idx="12"/>
          </p:nvPr>
        </p:nvSpPr>
        <p:spPr/>
        <p:txBody>
          <a:bodyPr/>
          <a:lstStyle>
            <a:lvl1pPr>
              <a:defRPr/>
            </a:lvl1pPr>
          </a:lstStyle>
          <a:p>
            <a:fld id="{63A54512-C385-48CC-A69C-896C750AF161}" type="slidenum">
              <a:rPr lang="it-IT" altLang="en-US"/>
              <a:pPr/>
              <a:t>‹N›</a:t>
            </a:fld>
            <a:endParaRPr lang="it-IT" altLang="en-US"/>
          </a:p>
        </p:txBody>
      </p:sp>
    </p:spTree>
    <p:extLst>
      <p:ext uri="{BB962C8B-B14F-4D97-AF65-F5344CB8AC3E}">
        <p14:creationId xmlns:p14="http://schemas.microsoft.com/office/powerpoint/2010/main" val="2589919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623888" y="1709738"/>
            <a:ext cx="7886700" cy="2852737"/>
          </a:xfrm>
          <a:prstGeom prst="rect">
            <a:avLst/>
          </a:prstGeo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5" name="Segnaposto piè di pagina 4"/>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6" name="Segnaposto numero diapositiva 5"/>
          <p:cNvSpPr>
            <a:spLocks noGrp="1"/>
          </p:cNvSpPr>
          <p:nvPr>
            <p:ph type="sldNum" sz="quarter" idx="12"/>
          </p:nvPr>
        </p:nvSpPr>
        <p:spPr/>
        <p:txBody>
          <a:bodyPr/>
          <a:lstStyle>
            <a:lvl1pPr>
              <a:defRPr/>
            </a:lvl1pPr>
          </a:lstStyle>
          <a:p>
            <a:fld id="{2A36156B-569B-4816-901D-99237F849F11}" type="slidenum">
              <a:rPr lang="it-IT" altLang="en-US"/>
              <a:pPr/>
              <a:t>‹N›</a:t>
            </a:fld>
            <a:endParaRPr lang="it-IT" altLang="en-US"/>
          </a:p>
        </p:txBody>
      </p:sp>
    </p:spTree>
    <p:extLst>
      <p:ext uri="{BB962C8B-B14F-4D97-AF65-F5344CB8AC3E}">
        <p14:creationId xmlns:p14="http://schemas.microsoft.com/office/powerpoint/2010/main" val="3443224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contenuto 2"/>
          <p:cNvSpPr>
            <a:spLocks noGrp="1"/>
          </p:cNvSpPr>
          <p:nvPr>
            <p:ph sz="half" idx="1"/>
          </p:nvPr>
        </p:nvSpPr>
        <p:spPr>
          <a:xfrm>
            <a:off x="457200" y="1719263"/>
            <a:ext cx="4038600" cy="441166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719263"/>
            <a:ext cx="4038600" cy="441166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6" name="Segnaposto piè di pagina 5"/>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p:txBody>
          <a:bodyPr/>
          <a:lstStyle>
            <a:lvl1pPr>
              <a:defRPr/>
            </a:lvl1pPr>
          </a:lstStyle>
          <a:p>
            <a:fld id="{300B5B34-C39E-4C37-988F-D7CD5B80A23C}" type="slidenum">
              <a:rPr lang="it-IT" altLang="en-US"/>
              <a:pPr/>
              <a:t>‹N›</a:t>
            </a:fld>
            <a:endParaRPr lang="it-IT" altLang="en-US"/>
          </a:p>
        </p:txBody>
      </p:sp>
    </p:spTree>
    <p:extLst>
      <p:ext uri="{BB962C8B-B14F-4D97-AF65-F5344CB8AC3E}">
        <p14:creationId xmlns:p14="http://schemas.microsoft.com/office/powerpoint/2010/main" val="2160285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30238" y="365125"/>
            <a:ext cx="7886700" cy="1325563"/>
          </a:xfrm>
          <a:prstGeom prst="rect">
            <a:avLst/>
          </a:prstGeom>
        </p:spPr>
        <p:txBody>
          <a:bodyPr/>
          <a:lstStyle/>
          <a:p>
            <a:r>
              <a:rPr lang="it-IT"/>
              <a:t>Fare clic per modificare lo stile del titolo</a:t>
            </a:r>
          </a:p>
        </p:txBody>
      </p:sp>
      <p:sp>
        <p:nvSpPr>
          <p:cNvPr id="3" name="Segnaposto tes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630238" y="2505075"/>
            <a:ext cx="386873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29150" y="2505075"/>
            <a:ext cx="38877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8" name="Segnaposto piè di pagina 7"/>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9" name="Segnaposto numero diapositiva 8"/>
          <p:cNvSpPr>
            <a:spLocks noGrp="1"/>
          </p:cNvSpPr>
          <p:nvPr>
            <p:ph type="sldNum" sz="quarter" idx="12"/>
          </p:nvPr>
        </p:nvSpPr>
        <p:spPr/>
        <p:txBody>
          <a:bodyPr/>
          <a:lstStyle>
            <a:lvl1pPr>
              <a:defRPr/>
            </a:lvl1pPr>
          </a:lstStyle>
          <a:p>
            <a:fld id="{26076B73-6CA2-4F9B-A3E1-8FED6F176E83}" type="slidenum">
              <a:rPr lang="it-IT" altLang="en-US"/>
              <a:pPr/>
              <a:t>‹N›</a:t>
            </a:fld>
            <a:endParaRPr lang="it-IT" altLang="en-US"/>
          </a:p>
        </p:txBody>
      </p:sp>
    </p:spTree>
    <p:extLst>
      <p:ext uri="{BB962C8B-B14F-4D97-AF65-F5344CB8AC3E}">
        <p14:creationId xmlns:p14="http://schemas.microsoft.com/office/powerpoint/2010/main" val="4096072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data 2"/>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4" name="Segnaposto piè di pagina 3"/>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5" name="Segnaposto numero diapositiva 4"/>
          <p:cNvSpPr>
            <a:spLocks noGrp="1"/>
          </p:cNvSpPr>
          <p:nvPr>
            <p:ph type="sldNum" sz="quarter" idx="12"/>
          </p:nvPr>
        </p:nvSpPr>
        <p:spPr/>
        <p:txBody>
          <a:bodyPr/>
          <a:lstStyle>
            <a:lvl1pPr>
              <a:defRPr/>
            </a:lvl1pPr>
          </a:lstStyle>
          <a:p>
            <a:fld id="{1F0CE4CE-4468-41BD-A853-7803C8A4C4E7}" type="slidenum">
              <a:rPr lang="it-IT" altLang="en-US"/>
              <a:pPr/>
              <a:t>‹N›</a:t>
            </a:fld>
            <a:endParaRPr lang="it-IT" altLang="en-US"/>
          </a:p>
        </p:txBody>
      </p:sp>
    </p:spTree>
    <p:extLst>
      <p:ext uri="{BB962C8B-B14F-4D97-AF65-F5344CB8AC3E}">
        <p14:creationId xmlns:p14="http://schemas.microsoft.com/office/powerpoint/2010/main" val="1216222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Vuota">
    <p:bg>
      <p:bgPr>
        <a:blipFill dpi="0" rotWithShape="1">
          <a:blip r:embed="rId2">
            <a:alphaModFix amt="0"/>
            <a:lum/>
          </a:blip>
          <a:srcRect/>
          <a:tile tx="0" ty="0" sx="100000" sy="100000" flip="none" algn="tl"/>
        </a:blipFill>
        <a:effectLst/>
      </p:bgPr>
    </p:bg>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3" name="Segnaposto piè di pagina 2"/>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4" name="Segnaposto numero diapositiva 3"/>
          <p:cNvSpPr>
            <a:spLocks noGrp="1"/>
          </p:cNvSpPr>
          <p:nvPr>
            <p:ph type="sldNum" sz="quarter" idx="12"/>
          </p:nvPr>
        </p:nvSpPr>
        <p:spPr/>
        <p:txBody>
          <a:bodyPr/>
          <a:lstStyle>
            <a:lvl1pPr>
              <a:defRPr/>
            </a:lvl1pPr>
          </a:lstStyle>
          <a:p>
            <a:fld id="{9993E032-661E-4967-AF9F-E5D47D32DFAF}" type="slidenum">
              <a:rPr lang="it-IT" altLang="en-US"/>
              <a:pPr/>
              <a:t>‹N›</a:t>
            </a:fld>
            <a:endParaRPr lang="it-IT" altLang="en-US"/>
          </a:p>
        </p:txBody>
      </p:sp>
    </p:spTree>
    <p:extLst>
      <p:ext uri="{BB962C8B-B14F-4D97-AF65-F5344CB8AC3E}">
        <p14:creationId xmlns:p14="http://schemas.microsoft.com/office/powerpoint/2010/main" val="1492977010"/>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a:prstGeom prst="rect">
            <a:avLst/>
          </a:prstGeo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6" name="Segnaposto piè di pagina 5"/>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p:txBody>
          <a:bodyPr/>
          <a:lstStyle>
            <a:lvl1pPr>
              <a:defRPr/>
            </a:lvl1pPr>
          </a:lstStyle>
          <a:p>
            <a:fld id="{81B342BE-436D-4770-BBD9-E9A410AD87DF}" type="slidenum">
              <a:rPr lang="it-IT" altLang="en-US"/>
              <a:pPr/>
              <a:t>‹N›</a:t>
            </a:fld>
            <a:endParaRPr lang="it-IT" altLang="en-US"/>
          </a:p>
        </p:txBody>
      </p:sp>
    </p:spTree>
    <p:extLst>
      <p:ext uri="{BB962C8B-B14F-4D97-AF65-F5344CB8AC3E}">
        <p14:creationId xmlns:p14="http://schemas.microsoft.com/office/powerpoint/2010/main" val="4044702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a:prstGeom prst="rect">
            <a:avLst/>
          </a:prstGeo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6" name="Segnaposto piè di pagina 5"/>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p:txBody>
          <a:bodyPr/>
          <a:lstStyle>
            <a:lvl1pPr>
              <a:defRPr/>
            </a:lvl1pPr>
          </a:lstStyle>
          <a:p>
            <a:fld id="{1717251D-7BA1-41C6-BF7A-0259D94AFF27}" type="slidenum">
              <a:rPr lang="it-IT" altLang="en-US"/>
              <a:pPr/>
              <a:t>‹N›</a:t>
            </a:fld>
            <a:endParaRPr lang="it-IT" altLang="en-US"/>
          </a:p>
        </p:txBody>
      </p:sp>
    </p:spTree>
    <p:extLst>
      <p:ext uri="{BB962C8B-B14F-4D97-AF65-F5344CB8AC3E}">
        <p14:creationId xmlns:p14="http://schemas.microsoft.com/office/powerpoint/2010/main" val="1483549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5" name="Segnaposto piè di pagina 4"/>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6" name="Segnaposto numero diapositiva 5"/>
          <p:cNvSpPr>
            <a:spLocks noGrp="1"/>
          </p:cNvSpPr>
          <p:nvPr>
            <p:ph type="sldNum" sz="quarter" idx="12"/>
          </p:nvPr>
        </p:nvSpPr>
        <p:spPr/>
        <p:txBody>
          <a:bodyPr/>
          <a:lstStyle>
            <a:lvl1pPr>
              <a:defRPr/>
            </a:lvl1pPr>
          </a:lstStyle>
          <a:p>
            <a:fld id="{33BEFC61-2BA4-4402-A63A-378D008E731D}" type="slidenum">
              <a:rPr lang="it-IT" altLang="en-US"/>
              <a:pPr/>
              <a:t>‹N›</a:t>
            </a:fld>
            <a:endParaRPr lang="it-IT" altLang="en-US"/>
          </a:p>
        </p:txBody>
      </p:sp>
    </p:spTree>
    <p:extLst>
      <p:ext uri="{BB962C8B-B14F-4D97-AF65-F5344CB8AC3E}">
        <p14:creationId xmlns:p14="http://schemas.microsoft.com/office/powerpoint/2010/main" val="2665642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365125"/>
            <a:ext cx="2057400" cy="5765800"/>
          </a:xfrm>
          <a:prstGeom prst="rect">
            <a:avLst/>
          </a:prstGeo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365125"/>
            <a:ext cx="6019800" cy="5765800"/>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r>
              <a:rPr lang="it-IT" altLang="it-IT" dirty="0" err="1"/>
              <a:t>a.a</a:t>
            </a:r>
            <a:r>
              <a:rPr lang="it-IT" altLang="it-IT" dirty="0"/>
              <a:t> 2019-2020</a:t>
            </a:r>
            <a:endParaRPr lang="it-IT" altLang="en-US" dirty="0"/>
          </a:p>
        </p:txBody>
      </p:sp>
      <p:sp>
        <p:nvSpPr>
          <p:cNvPr id="5" name="Segnaposto piè di pagina 4"/>
          <p:cNvSpPr>
            <a:spLocks noGrp="1"/>
          </p:cNvSpPr>
          <p:nvPr>
            <p:ph type="ftr" sz="quarter" idx="11"/>
          </p:nvPr>
        </p:nvSpPr>
        <p:spPr/>
        <p:txBody>
          <a:bodyPr/>
          <a:lstStyle>
            <a:lvl1pPr>
              <a:defRPr/>
            </a:lvl1pPr>
          </a:lstStyle>
          <a:p>
            <a:r>
              <a:rPr lang="en-US" altLang="en-US" dirty="0"/>
              <a:t>p</a:t>
            </a:r>
            <a:r>
              <a:rPr lang="it-IT" altLang="en-US" dirty="0" err="1"/>
              <a:t>rof</a:t>
            </a:r>
            <a:r>
              <a:rPr lang="it-IT" altLang="en-US" dirty="0"/>
              <a:t>. Guido Russo</a:t>
            </a:r>
          </a:p>
        </p:txBody>
      </p:sp>
      <p:sp>
        <p:nvSpPr>
          <p:cNvPr id="6" name="Segnaposto numero diapositiva 5"/>
          <p:cNvSpPr>
            <a:spLocks noGrp="1"/>
          </p:cNvSpPr>
          <p:nvPr>
            <p:ph type="sldNum" sz="quarter" idx="12"/>
          </p:nvPr>
        </p:nvSpPr>
        <p:spPr/>
        <p:txBody>
          <a:bodyPr/>
          <a:lstStyle>
            <a:lvl1pPr>
              <a:defRPr/>
            </a:lvl1pPr>
          </a:lstStyle>
          <a:p>
            <a:fld id="{48B3D112-9D20-4578-856A-4E3E90C131D9}" type="slidenum">
              <a:rPr lang="it-IT" altLang="en-US"/>
              <a:pPr/>
              <a:t>‹N›</a:t>
            </a:fld>
            <a:endParaRPr lang="it-IT" altLang="en-US"/>
          </a:p>
        </p:txBody>
      </p:sp>
    </p:spTree>
    <p:extLst>
      <p:ext uri="{BB962C8B-B14F-4D97-AF65-F5344CB8AC3E}">
        <p14:creationId xmlns:p14="http://schemas.microsoft.com/office/powerpoint/2010/main" val="380976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Titolo e testo sopra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testo 2"/>
          <p:cNvSpPr>
            <a:spLocks noGrp="1"/>
          </p:cNvSpPr>
          <p:nvPr>
            <p:ph type="body" sz="half" idx="1"/>
          </p:nvPr>
        </p:nvSpPr>
        <p:spPr>
          <a:xfrm>
            <a:off x="457200" y="1719263"/>
            <a:ext cx="8229600" cy="2128837"/>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57200" y="4000500"/>
            <a:ext cx="8229600" cy="2130425"/>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a:xfrm>
            <a:off x="457200" y="6453188"/>
            <a:ext cx="2133600" cy="265112"/>
          </a:xfrm>
        </p:spPr>
        <p:txBody>
          <a:bodyPr/>
          <a:lstStyle>
            <a:lvl1pPr>
              <a:defRPr/>
            </a:lvl1pPr>
          </a:lstStyle>
          <a:p>
            <a:r>
              <a:rPr lang="it-IT" altLang="it-IT" dirty="0" err="1"/>
              <a:t>a.a</a:t>
            </a:r>
            <a:r>
              <a:rPr lang="it-IT" altLang="it-IT" dirty="0"/>
              <a:t> 2019-2020</a:t>
            </a:r>
            <a:endParaRPr lang="it-IT" altLang="en-US" dirty="0"/>
          </a:p>
        </p:txBody>
      </p:sp>
      <p:sp>
        <p:nvSpPr>
          <p:cNvPr id="6" name="Segnaposto piè di pagina 5"/>
          <p:cNvSpPr>
            <a:spLocks noGrp="1"/>
          </p:cNvSpPr>
          <p:nvPr>
            <p:ph type="ftr" sz="quarter" idx="11"/>
          </p:nvPr>
        </p:nvSpPr>
        <p:spPr>
          <a:xfrm>
            <a:off x="3124200" y="6453188"/>
            <a:ext cx="2895600" cy="252412"/>
          </a:xfrm>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a:xfrm>
            <a:off x="6553200" y="6437313"/>
            <a:ext cx="2133600" cy="268287"/>
          </a:xfrm>
        </p:spPr>
        <p:txBody>
          <a:bodyPr/>
          <a:lstStyle>
            <a:lvl1pPr>
              <a:defRPr/>
            </a:lvl1pPr>
          </a:lstStyle>
          <a:p>
            <a:fld id="{D3B279BD-6BD9-4EF0-9B25-998DA28AC4B0}" type="slidenum">
              <a:rPr lang="it-IT" altLang="en-US"/>
              <a:pPr/>
              <a:t>‹N›</a:t>
            </a:fld>
            <a:endParaRPr lang="it-IT" altLang="en-US"/>
          </a:p>
        </p:txBody>
      </p:sp>
    </p:spTree>
    <p:extLst>
      <p:ext uri="{BB962C8B-B14F-4D97-AF65-F5344CB8AC3E}">
        <p14:creationId xmlns:p14="http://schemas.microsoft.com/office/powerpoint/2010/main" val="619183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628650" y="365125"/>
            <a:ext cx="7886700" cy="1325563"/>
          </a:xfrm>
          <a:prstGeom prst="rect">
            <a:avLst/>
          </a:prstGeom>
        </p:spPr>
        <p:txBody>
          <a:bodyPr/>
          <a:lstStyle/>
          <a:p>
            <a:r>
              <a:rPr lang="it-IT"/>
              <a:t>Fare clic per modificare lo stile del titolo</a:t>
            </a:r>
          </a:p>
        </p:txBody>
      </p:sp>
      <p:sp>
        <p:nvSpPr>
          <p:cNvPr id="3" name="Segnaposto testo 2"/>
          <p:cNvSpPr>
            <a:spLocks noGrp="1"/>
          </p:cNvSpPr>
          <p:nvPr>
            <p:ph type="body" sz="half" idx="1"/>
          </p:nvPr>
        </p:nvSpPr>
        <p:spPr>
          <a:xfrm>
            <a:off x="457200" y="1719263"/>
            <a:ext cx="4038600" cy="441166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719263"/>
            <a:ext cx="4038600" cy="441166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a:xfrm>
            <a:off x="457200" y="6453188"/>
            <a:ext cx="2133600" cy="265112"/>
          </a:xfrm>
        </p:spPr>
        <p:txBody>
          <a:bodyPr/>
          <a:lstStyle>
            <a:lvl1pPr>
              <a:defRPr/>
            </a:lvl1pPr>
          </a:lstStyle>
          <a:p>
            <a:r>
              <a:rPr lang="it-IT" altLang="it-IT" dirty="0" err="1"/>
              <a:t>a.a</a:t>
            </a:r>
            <a:r>
              <a:rPr lang="it-IT" altLang="it-IT" dirty="0"/>
              <a:t> 2019-2020</a:t>
            </a:r>
            <a:endParaRPr lang="it-IT" altLang="en-US" dirty="0"/>
          </a:p>
        </p:txBody>
      </p:sp>
      <p:sp>
        <p:nvSpPr>
          <p:cNvPr id="6" name="Segnaposto piè di pagina 5"/>
          <p:cNvSpPr>
            <a:spLocks noGrp="1"/>
          </p:cNvSpPr>
          <p:nvPr>
            <p:ph type="ftr" sz="quarter" idx="11"/>
          </p:nvPr>
        </p:nvSpPr>
        <p:spPr>
          <a:xfrm>
            <a:off x="3124200" y="6453188"/>
            <a:ext cx="2895600" cy="252412"/>
          </a:xfrm>
        </p:spPr>
        <p:txBody>
          <a:bodyPr/>
          <a:lstStyle>
            <a:lvl1pPr>
              <a:defRPr/>
            </a:lvl1pPr>
          </a:lstStyle>
          <a:p>
            <a:r>
              <a:rPr lang="en-US" altLang="en-US" dirty="0"/>
              <a:t>p</a:t>
            </a:r>
            <a:r>
              <a:rPr lang="it-IT" altLang="en-US" dirty="0" err="1"/>
              <a:t>rof</a:t>
            </a:r>
            <a:r>
              <a:rPr lang="it-IT" altLang="en-US" dirty="0"/>
              <a:t>. Guido Russo</a:t>
            </a:r>
          </a:p>
        </p:txBody>
      </p:sp>
      <p:sp>
        <p:nvSpPr>
          <p:cNvPr id="7" name="Segnaposto numero diapositiva 6"/>
          <p:cNvSpPr>
            <a:spLocks noGrp="1"/>
          </p:cNvSpPr>
          <p:nvPr>
            <p:ph type="sldNum" sz="quarter" idx="12"/>
          </p:nvPr>
        </p:nvSpPr>
        <p:spPr>
          <a:xfrm>
            <a:off x="6553200" y="6437313"/>
            <a:ext cx="2133600" cy="268287"/>
          </a:xfrm>
        </p:spPr>
        <p:txBody>
          <a:bodyPr/>
          <a:lstStyle>
            <a:lvl1pPr>
              <a:defRPr/>
            </a:lvl1pPr>
          </a:lstStyle>
          <a:p>
            <a:fld id="{A9B535AA-EE28-4CE7-B70C-F725DCA3F4BD}" type="slidenum">
              <a:rPr lang="it-IT" altLang="en-US"/>
              <a:pPr/>
              <a:t>‹N›</a:t>
            </a:fld>
            <a:endParaRPr lang="it-IT" altLang="en-US"/>
          </a:p>
        </p:txBody>
      </p:sp>
    </p:spTree>
    <p:extLst>
      <p:ext uri="{BB962C8B-B14F-4D97-AF65-F5344CB8AC3E}">
        <p14:creationId xmlns:p14="http://schemas.microsoft.com/office/powerpoint/2010/main" val="39174288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365125"/>
            <a:ext cx="8229600" cy="5765800"/>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3" name="Segnaposto data 2"/>
          <p:cNvSpPr>
            <a:spLocks noGrp="1"/>
          </p:cNvSpPr>
          <p:nvPr>
            <p:ph type="dt" sz="half" idx="10"/>
          </p:nvPr>
        </p:nvSpPr>
        <p:spPr>
          <a:xfrm>
            <a:off x="457200" y="6453188"/>
            <a:ext cx="2133600" cy="265112"/>
          </a:xfrm>
        </p:spPr>
        <p:txBody>
          <a:bodyPr/>
          <a:lstStyle>
            <a:lvl1pPr>
              <a:defRPr/>
            </a:lvl1pPr>
          </a:lstStyle>
          <a:p>
            <a:r>
              <a:rPr lang="it-IT" altLang="it-IT" dirty="0" err="1"/>
              <a:t>a.a</a:t>
            </a:r>
            <a:r>
              <a:rPr lang="it-IT" altLang="it-IT" dirty="0"/>
              <a:t> 2019-2020</a:t>
            </a:r>
            <a:endParaRPr lang="it-IT" altLang="en-US" dirty="0"/>
          </a:p>
        </p:txBody>
      </p:sp>
      <p:sp>
        <p:nvSpPr>
          <p:cNvPr id="4" name="Segnaposto piè di pagina 3"/>
          <p:cNvSpPr>
            <a:spLocks noGrp="1"/>
          </p:cNvSpPr>
          <p:nvPr>
            <p:ph type="ftr" sz="quarter" idx="11"/>
          </p:nvPr>
        </p:nvSpPr>
        <p:spPr>
          <a:xfrm>
            <a:off x="3124200" y="6453188"/>
            <a:ext cx="2895600" cy="252412"/>
          </a:xfrm>
        </p:spPr>
        <p:txBody>
          <a:bodyPr/>
          <a:lstStyle>
            <a:lvl1pPr>
              <a:defRPr/>
            </a:lvl1pPr>
          </a:lstStyle>
          <a:p>
            <a:r>
              <a:rPr lang="en-US" altLang="en-US" dirty="0"/>
              <a:t>p</a:t>
            </a:r>
            <a:r>
              <a:rPr lang="it-IT" altLang="en-US" dirty="0" err="1"/>
              <a:t>rof</a:t>
            </a:r>
            <a:r>
              <a:rPr lang="it-IT" altLang="en-US" dirty="0"/>
              <a:t>. Guido Russo</a:t>
            </a:r>
          </a:p>
        </p:txBody>
      </p:sp>
      <p:sp>
        <p:nvSpPr>
          <p:cNvPr id="5" name="Segnaposto numero diapositiva 4"/>
          <p:cNvSpPr>
            <a:spLocks noGrp="1"/>
          </p:cNvSpPr>
          <p:nvPr>
            <p:ph type="sldNum" sz="quarter" idx="12"/>
          </p:nvPr>
        </p:nvSpPr>
        <p:spPr>
          <a:xfrm>
            <a:off x="6553200" y="6437313"/>
            <a:ext cx="2133600" cy="268287"/>
          </a:xfrm>
        </p:spPr>
        <p:txBody>
          <a:bodyPr/>
          <a:lstStyle>
            <a:lvl1pPr>
              <a:defRPr/>
            </a:lvl1pPr>
          </a:lstStyle>
          <a:p>
            <a:fld id="{8F942E7D-A5B6-4774-8F87-23451FE419BA}" type="slidenum">
              <a:rPr lang="it-IT" altLang="en-US"/>
              <a:pPr/>
              <a:t>‹N›</a:t>
            </a:fld>
            <a:endParaRPr lang="it-IT" altLang="en-US"/>
          </a:p>
        </p:txBody>
      </p:sp>
    </p:spTree>
    <p:extLst>
      <p:ext uri="{BB962C8B-B14F-4D97-AF65-F5344CB8AC3E}">
        <p14:creationId xmlns:p14="http://schemas.microsoft.com/office/powerpoint/2010/main" val="321965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hyperlink" Target="http://images.google.it/imgres?imgurl=http://www.automazione.unina.it/fede.gif&amp;imgrefurl=http://www.automazione.unina.it/homepage.htm&amp;h=2235&amp;w=2235&amp;sz=150&amp;hl=it&amp;start=5&amp;tbnid=H-9vkGEEZXp1AM:&amp;tbnh=150&amp;tbnw=150&amp;prev=/images?q%3Dlogo%2Bfederico%2BII%26gbv%3D2%26hl%3Dit%26sa%3DG" TargetMode="Externa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8" name="Rectangle 4"/>
          <p:cNvSpPr>
            <a:spLocks noGrp="1" noChangeArrowheads="1"/>
          </p:cNvSpPr>
          <p:nvPr>
            <p:ph type="body" idx="1"/>
          </p:nvPr>
        </p:nvSpPr>
        <p:spPr bwMode="auto">
          <a:xfrm>
            <a:off x="457200" y="1719263"/>
            <a:ext cx="8229600" cy="441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en-US" dirty="0"/>
              <a:t>Fare clic per modificare gli stili del testo dello schema</a:t>
            </a:r>
          </a:p>
          <a:p>
            <a:pPr lvl="1"/>
            <a:r>
              <a:rPr lang="it-IT" altLang="en-US" dirty="0"/>
              <a:t>Secondo livello</a:t>
            </a:r>
          </a:p>
          <a:p>
            <a:pPr lvl="2"/>
            <a:r>
              <a:rPr lang="it-IT" altLang="en-US" dirty="0"/>
              <a:t>Terzo livello</a:t>
            </a:r>
          </a:p>
          <a:p>
            <a:pPr lvl="3"/>
            <a:r>
              <a:rPr lang="it-IT" altLang="en-US" dirty="0"/>
              <a:t>Quarto livello</a:t>
            </a:r>
          </a:p>
          <a:p>
            <a:pPr lvl="4"/>
            <a:r>
              <a:rPr lang="it-IT" altLang="en-US" dirty="0"/>
              <a:t>Quinto livello</a:t>
            </a:r>
          </a:p>
        </p:txBody>
      </p:sp>
      <p:sp>
        <p:nvSpPr>
          <p:cNvPr id="31749" name="Rectangle 5"/>
          <p:cNvSpPr>
            <a:spLocks noGrp="1" noChangeArrowheads="1"/>
          </p:cNvSpPr>
          <p:nvPr>
            <p:ph type="dt" sz="half" idx="2"/>
          </p:nvPr>
        </p:nvSpPr>
        <p:spPr bwMode="auto">
          <a:xfrm>
            <a:off x="457200" y="6453188"/>
            <a:ext cx="2133600" cy="265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800" b="1" i="1">
                <a:latin typeface="Palatino Linotype" panose="02040502050505030304" pitchFamily="18" charset="0"/>
              </a:defRPr>
            </a:lvl1pPr>
          </a:lstStyle>
          <a:p>
            <a:r>
              <a:rPr lang="it-IT" altLang="it-IT" dirty="0" err="1"/>
              <a:t>a.a</a:t>
            </a:r>
            <a:r>
              <a:rPr lang="it-IT" altLang="it-IT" dirty="0"/>
              <a:t> 2019-2020</a:t>
            </a:r>
            <a:endParaRPr lang="it-IT" altLang="en-US" dirty="0"/>
          </a:p>
        </p:txBody>
      </p:sp>
      <p:sp>
        <p:nvSpPr>
          <p:cNvPr id="31750" name="Rectangle 6"/>
          <p:cNvSpPr>
            <a:spLocks noGrp="1" noChangeArrowheads="1"/>
          </p:cNvSpPr>
          <p:nvPr>
            <p:ph type="ftr" sz="quarter" idx="3"/>
          </p:nvPr>
        </p:nvSpPr>
        <p:spPr bwMode="auto">
          <a:xfrm>
            <a:off x="3124200" y="6453188"/>
            <a:ext cx="2895600" cy="25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b="1">
                <a:latin typeface="Palatino Linotype" panose="02040502050505030304" pitchFamily="18" charset="0"/>
              </a:defRPr>
            </a:lvl1pPr>
          </a:lstStyle>
          <a:p>
            <a:r>
              <a:rPr lang="en-US" altLang="en-US" dirty="0"/>
              <a:t>p</a:t>
            </a:r>
            <a:r>
              <a:rPr lang="it-IT" altLang="en-US" dirty="0" err="1"/>
              <a:t>rof</a:t>
            </a:r>
            <a:r>
              <a:rPr lang="it-IT" altLang="en-US" dirty="0"/>
              <a:t>. Guido Russo</a:t>
            </a:r>
          </a:p>
        </p:txBody>
      </p:sp>
      <p:sp>
        <p:nvSpPr>
          <p:cNvPr id="31751" name="Rectangle 7"/>
          <p:cNvSpPr>
            <a:spLocks noGrp="1" noChangeArrowheads="1"/>
          </p:cNvSpPr>
          <p:nvPr>
            <p:ph type="sldNum" sz="quarter" idx="4"/>
          </p:nvPr>
        </p:nvSpPr>
        <p:spPr bwMode="auto">
          <a:xfrm>
            <a:off x="6553200" y="6437313"/>
            <a:ext cx="2133600" cy="26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800" b="1">
                <a:latin typeface="Palatino Linotype" panose="02040502050505030304" pitchFamily="18" charset="0"/>
              </a:defRPr>
            </a:lvl1pPr>
          </a:lstStyle>
          <a:p>
            <a:fld id="{930A4081-E8D1-435F-87DE-EA8526407F99}" type="slidenum">
              <a:rPr lang="it-IT" altLang="en-US"/>
              <a:pPr/>
              <a:t>‹N›</a:t>
            </a:fld>
            <a:endParaRPr lang="it-IT" altLang="en-US"/>
          </a:p>
        </p:txBody>
      </p:sp>
      <p:sp>
        <p:nvSpPr>
          <p:cNvPr id="730122" name="Text Box 10"/>
          <p:cNvSpPr txBox="1">
            <a:spLocks noChangeArrowheads="1"/>
          </p:cNvSpPr>
          <p:nvPr userDrawn="1"/>
        </p:nvSpPr>
        <p:spPr bwMode="auto">
          <a:xfrm>
            <a:off x="1043608" y="226381"/>
            <a:ext cx="7776855" cy="550151"/>
          </a:xfrm>
          <a:prstGeom prst="rect">
            <a:avLst/>
          </a:prstGeom>
          <a:noFill/>
          <a:ln w="9525">
            <a:noFill/>
            <a:miter lim="800000"/>
            <a:headEnd/>
            <a:tailEnd/>
          </a:ln>
          <a:effec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lnSpc>
                <a:spcPct val="65000"/>
              </a:lnSpc>
              <a:spcBef>
                <a:spcPct val="50000"/>
              </a:spcBef>
            </a:pPr>
            <a:r>
              <a:rPr lang="it-IT" altLang="it-IT" sz="1600" b="1" dirty="0">
                <a:solidFill>
                  <a:srgbClr val="0000CC"/>
                </a:solidFill>
                <a:latin typeface="Palatino Linotype" panose="02040502050505030304" pitchFamily="18" charset="0"/>
              </a:rPr>
              <a:t>Università degli Studi di Napoli “Federico II”</a:t>
            </a:r>
          </a:p>
          <a:p>
            <a:pPr algn="ctr">
              <a:lnSpc>
                <a:spcPct val="65000"/>
              </a:lnSpc>
              <a:spcBef>
                <a:spcPct val="50000"/>
              </a:spcBef>
            </a:pPr>
            <a:r>
              <a:rPr lang="it-IT" altLang="it-IT" sz="1600" b="1" dirty="0">
                <a:solidFill>
                  <a:srgbClr val="FF0000"/>
                </a:solidFill>
                <a:effectLst>
                  <a:outerShdw blurRad="38100" dist="38100" dir="2700000" algn="tl">
                    <a:srgbClr val="C0C0C0"/>
                  </a:outerShdw>
                </a:effectLst>
                <a:latin typeface="Palatino Linotype" panose="02040502050505030304" pitchFamily="18" charset="0"/>
              </a:rPr>
              <a:t>SPSB - Corso di laurea in Informatica -  </a:t>
            </a:r>
            <a:r>
              <a:rPr lang="it-IT" altLang="it-IT" sz="1600" b="1" dirty="0">
                <a:effectLst>
                  <a:outerShdw blurRad="38100" dist="38100" dir="2700000" algn="tl">
                    <a:srgbClr val="C0C0C0"/>
                  </a:outerShdw>
                </a:effectLst>
                <a:latin typeface="Palatino Linotype" panose="02040502050505030304" pitchFamily="18" charset="0"/>
              </a:rPr>
              <a:t>Corso di RETI DI CALCOLATORI</a:t>
            </a:r>
            <a:r>
              <a:rPr lang="it-IT" altLang="it-IT" sz="1600" b="1" dirty="0">
                <a:solidFill>
                  <a:schemeClr val="bg2"/>
                </a:solidFill>
                <a:effectLst>
                  <a:outerShdw blurRad="38100" dist="38100" dir="2700000" algn="tl">
                    <a:srgbClr val="C0C0C0"/>
                  </a:outerShdw>
                </a:effectLst>
                <a:latin typeface="Palatino Linotype" panose="02040502050505030304" pitchFamily="18" charset="0"/>
              </a:rPr>
              <a:t> </a:t>
            </a:r>
          </a:p>
        </p:txBody>
      </p:sp>
      <p:sp>
        <p:nvSpPr>
          <p:cNvPr id="31786" name="Line 42"/>
          <p:cNvSpPr>
            <a:spLocks noChangeShapeType="1"/>
          </p:cNvSpPr>
          <p:nvPr userDrawn="1"/>
        </p:nvSpPr>
        <p:spPr bwMode="auto">
          <a:xfrm>
            <a:off x="593725" y="836712"/>
            <a:ext cx="7956550" cy="0"/>
          </a:xfrm>
          <a:prstGeom prst="line">
            <a:avLst/>
          </a:prstGeom>
          <a:noFill/>
          <a:ln w="38100">
            <a:solidFill>
              <a:srgbClr val="0000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sp>
        <p:nvSpPr>
          <p:cNvPr id="31787" name="Line 43"/>
          <p:cNvSpPr>
            <a:spLocks noChangeShapeType="1"/>
          </p:cNvSpPr>
          <p:nvPr userDrawn="1"/>
        </p:nvSpPr>
        <p:spPr bwMode="auto">
          <a:xfrm>
            <a:off x="0" y="6381750"/>
            <a:ext cx="9144000" cy="0"/>
          </a:xfrm>
          <a:prstGeom prst="line">
            <a:avLst/>
          </a:prstGeom>
          <a:noFill/>
          <a:ln w="57150">
            <a:pattFill prst="pct75">
              <a:fgClr>
                <a:srgbClr val="0000CC"/>
              </a:fgClr>
              <a:bgClr>
                <a:srgbClr val="FFFFFF"/>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t-IT"/>
          </a:p>
        </p:txBody>
      </p:sp>
      <p:pic>
        <p:nvPicPr>
          <p:cNvPr id="31790" name="Picture 46" descr="fede">
            <a:hlinkClick r:id="rId16"/>
          </p:cNvPr>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251520" y="139700"/>
            <a:ext cx="936625" cy="936625"/>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Lst>
  <p:hf hdr="0"/>
  <p:txStyles>
    <p:titleStyle>
      <a:lvl1pPr algn="l" rtl="0" fontAlgn="base">
        <a:spcBef>
          <a:spcPct val="0"/>
        </a:spcBef>
        <a:spcAft>
          <a:spcPct val="0"/>
        </a:spcAft>
        <a:defRPr sz="3900" b="1" kern="1200">
          <a:solidFill>
            <a:schemeClr val="tx2"/>
          </a:solidFill>
          <a:latin typeface="+mj-lt"/>
          <a:ea typeface="+mj-ea"/>
          <a:cs typeface="+mj-cs"/>
        </a:defRPr>
      </a:lvl1pPr>
      <a:lvl2pPr algn="l" rtl="0" fontAlgn="base">
        <a:spcBef>
          <a:spcPct val="0"/>
        </a:spcBef>
        <a:spcAft>
          <a:spcPct val="0"/>
        </a:spcAft>
        <a:defRPr sz="3900" b="1">
          <a:solidFill>
            <a:schemeClr val="tx2"/>
          </a:solidFill>
          <a:latin typeface="Arial" panose="020B0604020202020204" pitchFamily="34" charset="0"/>
        </a:defRPr>
      </a:lvl2pPr>
      <a:lvl3pPr algn="l" rtl="0" fontAlgn="base">
        <a:spcBef>
          <a:spcPct val="0"/>
        </a:spcBef>
        <a:spcAft>
          <a:spcPct val="0"/>
        </a:spcAft>
        <a:defRPr sz="3900" b="1">
          <a:solidFill>
            <a:schemeClr val="tx2"/>
          </a:solidFill>
          <a:latin typeface="Arial" panose="020B0604020202020204" pitchFamily="34" charset="0"/>
        </a:defRPr>
      </a:lvl3pPr>
      <a:lvl4pPr algn="l" rtl="0" fontAlgn="base">
        <a:spcBef>
          <a:spcPct val="0"/>
        </a:spcBef>
        <a:spcAft>
          <a:spcPct val="0"/>
        </a:spcAft>
        <a:defRPr sz="3900" b="1">
          <a:solidFill>
            <a:schemeClr val="tx2"/>
          </a:solidFill>
          <a:latin typeface="Arial" panose="020B0604020202020204" pitchFamily="34" charset="0"/>
        </a:defRPr>
      </a:lvl4pPr>
      <a:lvl5pPr algn="l" rtl="0" fontAlgn="base">
        <a:spcBef>
          <a:spcPct val="0"/>
        </a:spcBef>
        <a:spcAft>
          <a:spcPct val="0"/>
        </a:spcAft>
        <a:defRPr sz="3900" b="1">
          <a:solidFill>
            <a:schemeClr val="tx2"/>
          </a:solidFill>
          <a:latin typeface="Arial" panose="020B0604020202020204" pitchFamily="34" charset="0"/>
        </a:defRPr>
      </a:lvl5pPr>
      <a:lvl6pPr marL="457200" algn="l" rtl="0" fontAlgn="base">
        <a:spcBef>
          <a:spcPct val="0"/>
        </a:spcBef>
        <a:spcAft>
          <a:spcPct val="0"/>
        </a:spcAft>
        <a:defRPr sz="3900" b="1">
          <a:solidFill>
            <a:schemeClr val="tx2"/>
          </a:solidFill>
          <a:latin typeface="Arial" panose="020B0604020202020204" pitchFamily="34" charset="0"/>
        </a:defRPr>
      </a:lvl6pPr>
      <a:lvl7pPr marL="914400" algn="l" rtl="0" fontAlgn="base">
        <a:spcBef>
          <a:spcPct val="0"/>
        </a:spcBef>
        <a:spcAft>
          <a:spcPct val="0"/>
        </a:spcAft>
        <a:defRPr sz="3900" b="1">
          <a:solidFill>
            <a:schemeClr val="tx2"/>
          </a:solidFill>
          <a:latin typeface="Arial" panose="020B0604020202020204" pitchFamily="34" charset="0"/>
        </a:defRPr>
      </a:lvl7pPr>
      <a:lvl8pPr marL="1371600" algn="l" rtl="0" fontAlgn="base">
        <a:spcBef>
          <a:spcPct val="0"/>
        </a:spcBef>
        <a:spcAft>
          <a:spcPct val="0"/>
        </a:spcAft>
        <a:defRPr sz="3900" b="1">
          <a:solidFill>
            <a:schemeClr val="tx2"/>
          </a:solidFill>
          <a:latin typeface="Arial" panose="020B0604020202020204" pitchFamily="34" charset="0"/>
        </a:defRPr>
      </a:lvl8pPr>
      <a:lvl9pPr marL="1828800" algn="l" rtl="0" fontAlgn="base">
        <a:spcBef>
          <a:spcPct val="0"/>
        </a:spcBef>
        <a:spcAft>
          <a:spcPct val="0"/>
        </a:spcAft>
        <a:defRPr sz="3900" b="1">
          <a:solidFill>
            <a:schemeClr val="tx2"/>
          </a:solidFill>
          <a:latin typeface="Arial" panose="020B0604020202020204" pitchFamily="34" charset="0"/>
        </a:defRPr>
      </a:lvl9pPr>
    </p:titleStyle>
    <p:bodyStyle>
      <a:lvl1pPr marL="342900" indent="-342900" algn="l" rtl="0" fontAlgn="base">
        <a:spcBef>
          <a:spcPct val="20000"/>
        </a:spcBef>
        <a:spcAft>
          <a:spcPct val="0"/>
        </a:spcAft>
        <a:buClr>
          <a:schemeClr val="tx2"/>
        </a:buClr>
        <a:buSzPct val="70000"/>
        <a:buFont typeface="Wingdings" panose="05000000000000000000" pitchFamily="2" charset="2"/>
        <a:buChar char="l"/>
        <a:defRPr sz="3000" kern="1200">
          <a:solidFill>
            <a:schemeClr val="tx1"/>
          </a:solidFill>
          <a:latin typeface="+mn-lt"/>
          <a:ea typeface="+mn-ea"/>
          <a:cs typeface="+mn-cs"/>
        </a:defRPr>
      </a:lvl1pPr>
      <a:lvl2pPr marL="692150" indent="-347663" algn="l" rtl="0" fontAlgn="base">
        <a:spcBef>
          <a:spcPct val="20000"/>
        </a:spcBef>
        <a:spcAft>
          <a:spcPct val="0"/>
        </a:spcAft>
        <a:buClr>
          <a:schemeClr val="accent2"/>
        </a:buClr>
        <a:buSzPct val="70000"/>
        <a:buFont typeface="Wingdings" panose="05000000000000000000" pitchFamily="2" charset="2"/>
        <a:buChar char="l"/>
        <a:defRPr sz="2600" kern="1200">
          <a:solidFill>
            <a:schemeClr val="tx1"/>
          </a:solidFill>
          <a:latin typeface="+mn-lt"/>
          <a:ea typeface="+mn-ea"/>
          <a:cs typeface="+mn-cs"/>
        </a:defRPr>
      </a:lvl2pPr>
      <a:lvl3pPr marL="987425" indent="-293688" algn="l" rtl="0" fontAlgn="base">
        <a:spcBef>
          <a:spcPct val="20000"/>
        </a:spcBef>
        <a:spcAft>
          <a:spcPct val="0"/>
        </a:spcAft>
        <a:buClr>
          <a:schemeClr val="accent1"/>
        </a:buClr>
        <a:buSzPct val="70000"/>
        <a:buFont typeface="Wingdings" panose="05000000000000000000" pitchFamily="2" charset="2"/>
        <a:buChar char="l"/>
        <a:defRPr sz="2300" kern="1200">
          <a:solidFill>
            <a:schemeClr val="tx1"/>
          </a:solidFill>
          <a:latin typeface="+mn-lt"/>
          <a:ea typeface="+mn-ea"/>
          <a:cs typeface="+mn-cs"/>
        </a:defRPr>
      </a:lvl3pPr>
      <a:lvl4pPr marL="1281113" indent="-292100" algn="l" rtl="0" fontAlgn="base">
        <a:spcBef>
          <a:spcPct val="20000"/>
        </a:spcBef>
        <a:spcAft>
          <a:spcPct val="0"/>
        </a:spcAft>
        <a:buClr>
          <a:schemeClr val="tx2"/>
        </a:buClr>
        <a:buSzPct val="75000"/>
        <a:buFont typeface="Wingdings" panose="05000000000000000000" pitchFamily="2" charset="2"/>
        <a:buChar char="§"/>
        <a:defRPr sz="2000" kern="1200">
          <a:solidFill>
            <a:schemeClr val="tx1"/>
          </a:solidFill>
          <a:latin typeface="+mn-lt"/>
          <a:ea typeface="+mn-ea"/>
          <a:cs typeface="+mn-cs"/>
        </a:defRPr>
      </a:lvl4pPr>
      <a:lvl5pPr marL="1598613" indent="-315913" algn="l" rtl="0" fontAlgn="base">
        <a:spcBef>
          <a:spcPct val="20000"/>
        </a:spcBef>
        <a:spcAft>
          <a:spcPct val="0"/>
        </a:spcAft>
        <a:buClr>
          <a:schemeClr val="folHlink"/>
        </a:buClr>
        <a:buSzPct val="80000"/>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data 1"/>
          <p:cNvSpPr>
            <a:spLocks noGrp="1"/>
          </p:cNvSpPr>
          <p:nvPr>
            <p:ph type="dt" sz="half" idx="10"/>
          </p:nvPr>
        </p:nvSpPr>
        <p:spPr/>
        <p:txBody>
          <a:bodyPr/>
          <a:lstStyle/>
          <a:p>
            <a:r>
              <a:rPr lang="it-IT" altLang="it-IT" dirty="0" err="1"/>
              <a:t>a.a</a:t>
            </a:r>
            <a:r>
              <a:rPr lang="it-IT" altLang="it-IT" dirty="0"/>
              <a:t> 2019-2020</a:t>
            </a:r>
            <a:endParaRPr lang="it-IT" altLang="en-US" dirty="0"/>
          </a:p>
        </p:txBody>
      </p:sp>
      <p:sp>
        <p:nvSpPr>
          <p:cNvPr id="8"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a:t>
            </a:r>
          </a:p>
        </p:txBody>
      </p:sp>
      <p:sp>
        <p:nvSpPr>
          <p:cNvPr id="9" name="Segnaposto numero diapositiva 3"/>
          <p:cNvSpPr>
            <a:spLocks noGrp="1"/>
          </p:cNvSpPr>
          <p:nvPr>
            <p:ph type="sldNum" sz="quarter" idx="12"/>
          </p:nvPr>
        </p:nvSpPr>
        <p:spPr/>
        <p:txBody>
          <a:bodyPr/>
          <a:lstStyle/>
          <a:p>
            <a:fld id="{8F508360-B320-45F0-B045-45FC97FAB5DF}" type="slidenum">
              <a:rPr lang="it-IT" altLang="en-US"/>
              <a:pPr/>
              <a:t>1</a:t>
            </a:fld>
            <a:endParaRPr lang="it-IT" altLang="en-US"/>
          </a:p>
        </p:txBody>
      </p:sp>
      <p:sp>
        <p:nvSpPr>
          <p:cNvPr id="149506"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it-IT" altLang="it-IT" sz="800" b="1" i="1" dirty="0" err="1">
                <a:latin typeface="Palatino Linotype" panose="02040502050505030304" pitchFamily="18" charset="0"/>
              </a:rPr>
              <a:t>a.a</a:t>
            </a:r>
            <a:r>
              <a:rPr lang="it-IT" altLang="it-IT" sz="800" b="1" i="1" dirty="0">
                <a:latin typeface="Palatino Linotype" panose="02040502050505030304" pitchFamily="18" charset="0"/>
              </a:rPr>
              <a:t> </a:t>
            </a:r>
            <a:r>
              <a:rPr lang="it-IT" altLang="it-IT" sz="800" b="1" i="1" dirty="0" smtClean="0">
                <a:latin typeface="Palatino Linotype" panose="02040502050505030304" pitchFamily="18" charset="0"/>
              </a:rPr>
              <a:t>2020-2021</a:t>
            </a:r>
            <a:endParaRPr lang="it-IT" altLang="en-US" sz="800" b="1" i="1" dirty="0">
              <a:latin typeface="Palatino Linotype" panose="02040502050505030304" pitchFamily="18" charset="0"/>
            </a:endParaRPr>
          </a:p>
        </p:txBody>
      </p:sp>
      <p:sp>
        <p:nvSpPr>
          <p:cNvPr id="149507"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a:t>
            </a:r>
          </a:p>
        </p:txBody>
      </p:sp>
      <p:sp>
        <p:nvSpPr>
          <p:cNvPr id="149508"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2BA6C42C-4E5F-4481-BDE8-DDC7DB471018}" type="slidenum">
              <a:rPr lang="it-IT" altLang="en-US" sz="800" b="1">
                <a:latin typeface="Palatino Linotype" panose="02040502050505030304" pitchFamily="18" charset="0"/>
              </a:rPr>
              <a:pPr algn="r"/>
              <a:t>1</a:t>
            </a:fld>
            <a:endParaRPr lang="it-IT" altLang="en-US" sz="800" b="1">
              <a:latin typeface="Palatino Linotype" panose="02040502050505030304" pitchFamily="18" charset="0"/>
            </a:endParaRPr>
          </a:p>
        </p:txBody>
      </p:sp>
      <p:sp>
        <p:nvSpPr>
          <p:cNvPr id="33799" name="Text Box 7"/>
          <p:cNvSpPr txBox="1">
            <a:spLocks noChangeArrowheads="1"/>
          </p:cNvSpPr>
          <p:nvPr/>
        </p:nvSpPr>
        <p:spPr bwMode="auto">
          <a:xfrm>
            <a:off x="1258888" y="2205038"/>
            <a:ext cx="6553200" cy="646331"/>
          </a:xfrm>
          <a:prstGeom prst="rect">
            <a:avLst/>
          </a:prstGeom>
          <a:noFill/>
          <a:ln w="9525">
            <a:noFill/>
            <a:miter lim="800000"/>
            <a:headEnd/>
            <a:tailEnd/>
          </a:ln>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spcBef>
                <a:spcPct val="50000"/>
              </a:spcBef>
            </a:pPr>
            <a:r>
              <a:rPr lang="it-IT" altLang="it-IT" sz="3600" b="1">
                <a:solidFill>
                  <a:srgbClr val="FF0000"/>
                </a:solidFill>
                <a:effectLst>
                  <a:outerShdw blurRad="38100" dist="38100" dir="2700000" algn="tl">
                    <a:srgbClr val="C0C0C0"/>
                  </a:outerShdw>
                </a:effectLst>
                <a:latin typeface="Palatino Linotype" panose="02040502050505030304" pitchFamily="18" charset="0"/>
              </a:rPr>
              <a:t>IL MODELLO ISO/OSI</a:t>
            </a:r>
            <a:endParaRPr lang="it-IT" altLang="it-IT" sz="3600" b="1" dirty="0">
              <a:solidFill>
                <a:srgbClr val="FF0000"/>
              </a:solidFill>
              <a:effectLst>
                <a:outerShdw blurRad="38100" dist="38100" dir="2700000" algn="tl">
                  <a:srgbClr val="C0C0C0"/>
                </a:outerShdw>
              </a:effectLst>
              <a:latin typeface="Palatino Linotype" panose="02040502050505030304" pitchFamily="18" charset="0"/>
            </a:endParaRPr>
          </a:p>
        </p:txBody>
      </p:sp>
      <p:sp>
        <p:nvSpPr>
          <p:cNvPr id="33800" name="Rectangle 8"/>
          <p:cNvSpPr>
            <a:spLocks noChangeArrowheads="1"/>
          </p:cNvSpPr>
          <p:nvPr/>
        </p:nvSpPr>
        <p:spPr bwMode="auto">
          <a:xfrm>
            <a:off x="1908175" y="3881438"/>
            <a:ext cx="5400675" cy="646331"/>
          </a:xfrm>
          <a:prstGeom prst="rect">
            <a:avLst/>
          </a:prstGeom>
          <a:noFill/>
          <a:ln w="9525">
            <a:noFill/>
            <a:miter lim="800000"/>
            <a:headEnd/>
            <a:tailEnd/>
          </a:ln>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it-IT" altLang="it-IT" b="1" dirty="0">
                <a:solidFill>
                  <a:srgbClr val="0D0D0D"/>
                </a:solidFill>
              </a:rPr>
              <a:t> prof. G. Russo</a:t>
            </a:r>
            <a:r>
              <a:rPr lang="it-IT" altLang="it-IT" b="1" i="1" dirty="0">
                <a:solidFill>
                  <a:srgbClr val="008000"/>
                </a:solidFill>
              </a:rPr>
              <a:t> </a:t>
            </a:r>
            <a:r>
              <a:rPr lang="it-IT" altLang="it-IT" b="1" i="1" dirty="0">
                <a:solidFill>
                  <a:srgbClr val="0000CC"/>
                </a:solidFill>
              </a:rPr>
              <a:t>(guido.russo@unina.it)</a:t>
            </a:r>
          </a:p>
          <a:p>
            <a:pPr algn="ctr"/>
            <a:endParaRPr lang="it-IT" altLang="it-IT" b="1" i="1" dirty="0">
              <a:solidFill>
                <a:srgbClr val="008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7"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8" name="Segnaposto numero diapositiva 3"/>
          <p:cNvSpPr>
            <a:spLocks noGrp="1"/>
          </p:cNvSpPr>
          <p:nvPr>
            <p:ph type="sldNum" sz="quarter" idx="12"/>
          </p:nvPr>
        </p:nvSpPr>
        <p:spPr/>
        <p:txBody>
          <a:bodyPr/>
          <a:lstStyle/>
          <a:p>
            <a:fld id="{A31F12C7-29FB-466A-9B5F-667ECA29AB33}" type="slidenum">
              <a:rPr lang="it-IT" altLang="en-US"/>
              <a:pPr/>
              <a:t>2</a:t>
            </a:fld>
            <a:endParaRPr lang="it-IT" altLang="en-US"/>
          </a:p>
        </p:txBody>
      </p:sp>
      <p:sp>
        <p:nvSpPr>
          <p:cNvPr id="3" name="Segnaposto contenuto 2"/>
          <p:cNvSpPr>
            <a:spLocks noGrp="1"/>
          </p:cNvSpPr>
          <p:nvPr>
            <p:ph idx="4294967295"/>
          </p:nvPr>
        </p:nvSpPr>
        <p:spPr>
          <a:xfrm>
            <a:off x="395288" y="1341438"/>
            <a:ext cx="8229600" cy="4857750"/>
          </a:xfrm>
        </p:spPr>
        <p:txBody>
          <a:bodyPr/>
          <a:lstStyle/>
          <a:p>
            <a:pPr marL="571500" indent="-571500"/>
            <a:r>
              <a:rPr lang="it-IT" altLang="it-IT" sz="1800" b="1" i="1">
                <a:solidFill>
                  <a:srgbClr val="FF0000"/>
                </a:solidFill>
              </a:rPr>
              <a:t>PROGRAMMA</a:t>
            </a:r>
          </a:p>
          <a:p>
            <a:pPr marL="571500" indent="-571500">
              <a:buFont typeface="Wingdings" panose="05000000000000000000" pitchFamily="2" charset="2"/>
              <a:buNone/>
            </a:pPr>
            <a:endParaRPr lang="it-IT" altLang="it-IT" sz="1800"/>
          </a:p>
          <a:p>
            <a:pPr marL="571500" indent="-571500"/>
            <a:r>
              <a:rPr lang="it-IT" altLang="it-IT" sz="1600" b="1"/>
              <a:t>CONTENUTI</a:t>
            </a:r>
          </a:p>
          <a:p>
            <a:pPr marL="571500" indent="-571500">
              <a:buFont typeface="Wingdings" panose="05000000000000000000" pitchFamily="2" charset="2"/>
              <a:buNone/>
            </a:pPr>
            <a:endParaRPr lang="it-IT" altLang="it-IT" sz="1600" i="1"/>
          </a:p>
          <a:p>
            <a:pPr marL="839788" lvl="1" indent="-495300"/>
            <a:r>
              <a:rPr lang="it-IT" altLang="it-IT" sz="1800" b="1" i="1">
                <a:latin typeface="Palatino Linotype" panose="02040502050505030304" pitchFamily="18" charset="0"/>
              </a:rPr>
              <a:t>Il modello ISO/OSI</a:t>
            </a:r>
          </a:p>
          <a:p>
            <a:pPr marL="839788" lvl="1" indent="-495300">
              <a:buFont typeface="Wingdings" panose="05000000000000000000" pitchFamily="2" charset="2"/>
              <a:buNone/>
            </a:pPr>
            <a:endParaRPr lang="it-IT" altLang="it-IT" sz="1800" i="1">
              <a:latin typeface="Palatino Linotype" panose="02040502050505030304" pitchFamily="18" charset="0"/>
            </a:endParaRPr>
          </a:p>
          <a:p>
            <a:pPr marL="839788" lvl="1" indent="-495300" algn="just">
              <a:lnSpc>
                <a:spcPct val="135000"/>
              </a:lnSpc>
              <a:buFont typeface="Wingdings" panose="05000000000000000000" pitchFamily="2" charset="2"/>
              <a:buNone/>
            </a:pPr>
            <a:r>
              <a:rPr lang="it-IT" altLang="it-IT" i="1"/>
              <a:t>	</a:t>
            </a:r>
            <a:r>
              <a:rPr lang="it-IT" altLang="it-IT" sz="1600">
                <a:latin typeface="Palatino Linotype" panose="02040502050505030304" pitchFamily="18" charset="0"/>
              </a:rPr>
              <a:t>Il modello di riferimento, architettura a livelli, protocolli, interfacce, principali architetture di rete, le primitive, i sistemi intermedi, servizi e protocolli.</a:t>
            </a:r>
          </a:p>
        </p:txBody>
      </p:sp>
      <p:sp>
        <p:nvSpPr>
          <p:cNvPr id="471043"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it-IT" altLang="it-IT" sz="800" b="1" i="1" dirty="0" err="1" smtClean="0">
                <a:latin typeface="Palatino Linotype" panose="02040502050505030304" pitchFamily="18" charset="0"/>
              </a:rPr>
              <a:t>a.a</a:t>
            </a:r>
            <a:r>
              <a:rPr lang="it-IT" altLang="it-IT" sz="800" b="1" i="1" dirty="0" smtClean="0">
                <a:latin typeface="Palatino Linotype" panose="02040502050505030304" pitchFamily="18" charset="0"/>
              </a:rPr>
              <a:t>. 2020-2021</a:t>
            </a:r>
            <a:endParaRPr lang="it-IT" altLang="en-US" sz="800" b="1" i="1" dirty="0">
              <a:latin typeface="Palatino Linotype" panose="02040502050505030304" pitchFamily="18" charset="0"/>
            </a:endParaRPr>
          </a:p>
        </p:txBody>
      </p:sp>
      <p:sp>
        <p:nvSpPr>
          <p:cNvPr id="471044"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471045"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EC5C0263-18D9-4DEC-8736-AE9FA9BE00A7}" type="slidenum">
              <a:rPr lang="it-IT" altLang="en-US" sz="800" b="1">
                <a:latin typeface="Palatino Linotype" panose="02040502050505030304" pitchFamily="18" charset="0"/>
              </a:rPr>
              <a:pPr algn="r"/>
              <a:t>2</a:t>
            </a:fld>
            <a:endParaRPr lang="it-IT" altLang="en-US" sz="800" b="1">
              <a:latin typeface="Palatino Linotype" panose="0204050205050503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3109A8F1-0425-426E-AAB3-2E0D014BA757}" type="slidenum">
              <a:rPr lang="it-IT" altLang="en-US"/>
              <a:pPr/>
              <a:t>3</a:t>
            </a:fld>
            <a:endParaRPr lang="it-IT" altLang="en-US"/>
          </a:p>
        </p:txBody>
      </p:sp>
      <p:sp>
        <p:nvSpPr>
          <p:cNvPr id="399364" name="Text Box 4"/>
          <p:cNvSpPr txBox="1">
            <a:spLocks noChangeArrowheads="1"/>
          </p:cNvSpPr>
          <p:nvPr/>
        </p:nvSpPr>
        <p:spPr bwMode="auto">
          <a:xfrm>
            <a:off x="395288" y="1773238"/>
            <a:ext cx="8208962" cy="327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Le tecniche di </a:t>
            </a:r>
            <a:r>
              <a:rPr lang="it-IT" altLang="it-IT" sz="1600">
                <a:solidFill>
                  <a:srgbClr val="FF0000"/>
                </a:solidFill>
                <a:effectLst>
                  <a:outerShdw blurRad="38100" dist="38100" dir="2700000" algn="tl">
                    <a:srgbClr val="C0C0C0"/>
                  </a:outerShdw>
                </a:effectLst>
                <a:latin typeface="Palatino Linotype" panose="02040502050505030304" pitchFamily="18" charset="0"/>
              </a:rPr>
              <a:t>interconnessione</a:t>
            </a:r>
            <a:r>
              <a:rPr lang="it-IT" altLang="it-IT" sz="1600">
                <a:latin typeface="Palatino Linotype" panose="02040502050505030304" pitchFamily="18" charset="0"/>
              </a:rPr>
              <a:t> fra computer furono storicamente messe a punto dai costruttori di sistemi informativi, primo fra tutti IBM. Le soluzioni che ne risultavano erano però delle reti di computer "</a:t>
            </a:r>
            <a:r>
              <a:rPr lang="it-IT" altLang="it-IT" sz="1600">
                <a:solidFill>
                  <a:srgbClr val="0000CC"/>
                </a:solidFill>
                <a:effectLst>
                  <a:outerShdw blurRad="38100" dist="38100" dir="2700000" algn="tl">
                    <a:srgbClr val="C0C0C0"/>
                  </a:outerShdw>
                </a:effectLst>
                <a:latin typeface="Palatino Linotype" panose="02040502050505030304" pitchFamily="18" charset="0"/>
              </a:rPr>
              <a:t>chiuse</a:t>
            </a:r>
            <a:r>
              <a:rPr lang="it-IT" altLang="it-IT" sz="1600">
                <a:latin typeface="Palatino Linotype" panose="02040502050505030304" pitchFamily="18" charset="0"/>
              </a:rPr>
              <a:t>", ossia costituite di apparati tutti dello stesso costruttore e incapaci di comunicare con macchine di altra origine. </a:t>
            </a:r>
          </a:p>
          <a:p>
            <a:pPr algn="just">
              <a:lnSpc>
                <a:spcPct val="150000"/>
              </a:lnSpc>
              <a:spcBef>
                <a:spcPct val="100000"/>
              </a:spcBef>
            </a:pPr>
            <a:r>
              <a:rPr lang="it-IT" altLang="it-IT" sz="1600">
                <a:latin typeface="Palatino Linotype" panose="02040502050505030304" pitchFamily="18" charset="0"/>
              </a:rPr>
              <a:t>L’avvento di sistemi informativi "</a:t>
            </a:r>
            <a:r>
              <a:rPr lang="it-IT" altLang="it-IT" sz="1600">
                <a:solidFill>
                  <a:srgbClr val="0000CC"/>
                </a:solidFill>
                <a:effectLst>
                  <a:outerShdw blurRad="38100" dist="38100" dir="2700000" algn="tl">
                    <a:srgbClr val="C0C0C0"/>
                  </a:outerShdw>
                </a:effectLst>
                <a:latin typeface="Palatino Linotype" panose="02040502050505030304" pitchFamily="18" charset="0"/>
              </a:rPr>
              <a:t>aperti“</a:t>
            </a:r>
            <a:r>
              <a:rPr lang="it-IT" altLang="it-IT" sz="1600">
                <a:latin typeface="Palatino Linotype" panose="02040502050505030304" pitchFamily="18" charset="0"/>
              </a:rPr>
              <a:t>, tali cioè da poter realizzare comunicazioni reciproche in qualunque combinazione, era da una parte facilitato dall’emergere di </a:t>
            </a:r>
            <a:r>
              <a:rPr lang="it-IT" altLang="it-IT" sz="1600">
                <a:effectLst>
                  <a:outerShdw blurRad="38100" dist="38100" dir="2700000" algn="tl">
                    <a:srgbClr val="C0C0C0"/>
                  </a:outerShdw>
                </a:effectLst>
                <a:latin typeface="Palatino Linotype" panose="02040502050505030304" pitchFamily="18" charset="0"/>
              </a:rPr>
              <a:t>ARPAnet</a:t>
            </a:r>
            <a:r>
              <a:rPr lang="it-IT" altLang="it-IT" sz="1600">
                <a:latin typeface="Palatino Linotype" panose="02040502050505030304" pitchFamily="18" charset="0"/>
              </a:rPr>
              <a:t> e delle reti pubbliche per dati, dall’altra si scontrava con problemi che andavano oltre il semplice trasferimento di bit da un punto a un altro. </a:t>
            </a:r>
          </a:p>
        </p:txBody>
      </p:sp>
      <p:sp>
        <p:nvSpPr>
          <p:cNvPr id="399365" name="Text Box 5"/>
          <p:cNvSpPr txBox="1">
            <a:spLocks noChangeArrowheads="1"/>
          </p:cNvSpPr>
          <p:nvPr/>
        </p:nvSpPr>
        <p:spPr bwMode="auto">
          <a:xfrm>
            <a:off x="395288" y="1268413"/>
            <a:ext cx="8208962"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Introduzione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ABFBDABC-FD45-4AA2-877D-F5B03A52FBEE}" type="slidenum">
              <a:rPr lang="it-IT" altLang="en-US"/>
              <a:pPr/>
              <a:t>4</a:t>
            </a:fld>
            <a:endParaRPr lang="it-IT" altLang="en-US"/>
          </a:p>
        </p:txBody>
      </p:sp>
      <p:sp>
        <p:nvSpPr>
          <p:cNvPr id="332802" name="Text Box 2"/>
          <p:cNvSpPr txBox="1">
            <a:spLocks noChangeArrowheads="1"/>
          </p:cNvSpPr>
          <p:nvPr/>
        </p:nvSpPr>
        <p:spPr bwMode="auto">
          <a:xfrm>
            <a:off x="539750" y="1508125"/>
            <a:ext cx="8064500" cy="4370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Il grande problema delle reti è, quindi, quello di far </a:t>
            </a:r>
            <a:r>
              <a:rPr lang="it-IT" altLang="it-IT" sz="1600" b="1">
                <a:effectLst>
                  <a:outerShdw blurRad="38100" dist="38100" dir="2700000" algn="tl">
                    <a:srgbClr val="C0C0C0"/>
                  </a:outerShdw>
                </a:effectLst>
                <a:latin typeface="Palatino Linotype" panose="02040502050505030304" pitchFamily="18" charset="0"/>
              </a:rPr>
              <a:t>comunicare</a:t>
            </a:r>
            <a:r>
              <a:rPr lang="it-IT" altLang="it-IT" sz="1600">
                <a:latin typeface="Palatino Linotype" panose="02040502050505030304" pitchFamily="18" charset="0"/>
              </a:rPr>
              <a:t> tra loro diversi tipi di host:</a:t>
            </a:r>
          </a:p>
          <a:p>
            <a:pPr algn="just">
              <a:lnSpc>
                <a:spcPct val="150000"/>
              </a:lnSpc>
              <a:spcBef>
                <a:spcPct val="100000"/>
              </a:spcBef>
              <a:buClr>
                <a:srgbClr val="FF0000"/>
              </a:buClr>
              <a:buFont typeface="Wingdings" panose="05000000000000000000" pitchFamily="2" charset="2"/>
              <a:buChar char="ü"/>
            </a:pPr>
            <a:r>
              <a:rPr lang="it-IT" altLang="it-IT" sz="1600">
                <a:latin typeface="Palatino Linotype" panose="02040502050505030304" pitchFamily="18" charset="0"/>
              </a:rPr>
              <a:t> profondamente diversi (grandi workstation, pc desktop, laptop, palmari, cellulari, e prossimamente anche frigoriferi e forni a microonde);</a:t>
            </a:r>
          </a:p>
          <a:p>
            <a:pPr algn="just">
              <a:lnSpc>
                <a:spcPct val="150000"/>
              </a:lnSpc>
              <a:spcBef>
                <a:spcPct val="100000"/>
              </a:spcBef>
              <a:buClr>
                <a:srgbClr val="FF0000"/>
              </a:buClr>
              <a:buFont typeface="Wingdings" panose="05000000000000000000" pitchFamily="2" charset="2"/>
              <a:buChar char="ü"/>
            </a:pPr>
            <a:r>
              <a:rPr lang="it-IT" altLang="it-IT" sz="1600">
                <a:latin typeface="Palatino Linotype" panose="02040502050505030304" pitchFamily="18" charset="0"/>
              </a:rPr>
              <a:t> connessi in modo eterogeneo tra di loro (via ethernet, doppino telefonico, fibra ottica, wi-fi);</a:t>
            </a:r>
          </a:p>
          <a:p>
            <a:pPr algn="just">
              <a:lnSpc>
                <a:spcPct val="150000"/>
              </a:lnSpc>
              <a:spcBef>
                <a:spcPct val="100000"/>
              </a:spcBef>
              <a:buClr>
                <a:srgbClr val="FF0000"/>
              </a:buClr>
              <a:buFont typeface="Wingdings" panose="05000000000000000000" pitchFamily="2" charset="2"/>
              <a:buChar char="ü"/>
            </a:pPr>
            <a:r>
              <a:rPr lang="it-IT" altLang="it-IT" sz="1600">
                <a:latin typeface="Palatino Linotype" panose="02040502050505030304" pitchFamily="18" charset="0"/>
              </a:rPr>
              <a:t> sfruttano protocolli di alto livello disparati tra loro (per la navigazione in internet, per la chat, per la posta...);</a:t>
            </a:r>
          </a:p>
          <a:p>
            <a:pPr algn="just">
              <a:lnSpc>
                <a:spcPct val="150000"/>
              </a:lnSpc>
              <a:spcBef>
                <a:spcPct val="100000"/>
              </a:spcBef>
              <a:buClr>
                <a:srgbClr val="FF0000"/>
              </a:buClr>
              <a:buFont typeface="Wingdings" panose="05000000000000000000" pitchFamily="2" charset="2"/>
              <a:buChar char="ü"/>
            </a:pPr>
            <a:r>
              <a:rPr lang="it-IT" altLang="it-IT" sz="1600">
                <a:latin typeface="Palatino Linotype" panose="02040502050505030304" pitchFamily="18" charset="0"/>
              </a:rPr>
              <a:t> per assicurarsi che le informazioni vengano inviate sulla rete in modo affidabile.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7"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8" name="Segnaposto numero diapositiva 3"/>
          <p:cNvSpPr>
            <a:spLocks noGrp="1"/>
          </p:cNvSpPr>
          <p:nvPr>
            <p:ph type="sldNum" sz="quarter" idx="12"/>
          </p:nvPr>
        </p:nvSpPr>
        <p:spPr/>
        <p:txBody>
          <a:bodyPr/>
          <a:lstStyle/>
          <a:p>
            <a:fld id="{9F43437D-7D75-4BA0-9614-C4FFA079DF8F}" type="slidenum">
              <a:rPr lang="it-IT" altLang="en-US"/>
              <a:pPr/>
              <a:t>5</a:t>
            </a:fld>
            <a:endParaRPr lang="it-IT" altLang="en-US"/>
          </a:p>
        </p:txBody>
      </p:sp>
      <p:sp>
        <p:nvSpPr>
          <p:cNvPr id="161794" name="Segnaposto data 3"/>
          <p:cNvSpPr txBox="1">
            <a:spLocks noGrp="1"/>
          </p:cNvSpPr>
          <p:nvPr/>
        </p:nvSpPr>
        <p:spPr bwMode="auto">
          <a:xfrm>
            <a:off x="457200" y="6453188"/>
            <a:ext cx="2133600"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r>
              <a:rPr lang="it-IT" altLang="it-IT" sz="800" b="1" i="1" dirty="0" err="1" smtClean="0">
                <a:latin typeface="Palatino Linotype" panose="02040502050505030304" pitchFamily="18" charset="0"/>
              </a:rPr>
              <a:t>a.a</a:t>
            </a:r>
            <a:r>
              <a:rPr lang="it-IT" altLang="it-IT" sz="800" b="1" i="1" dirty="0" smtClean="0">
                <a:latin typeface="Palatino Linotype" panose="02040502050505030304" pitchFamily="18" charset="0"/>
              </a:rPr>
              <a:t>. 2020-2021</a:t>
            </a:r>
            <a:endParaRPr lang="it-IT" altLang="en-US" sz="800" b="1" i="1" dirty="0">
              <a:latin typeface="Palatino Linotype" panose="02040502050505030304" pitchFamily="18" charset="0"/>
            </a:endParaRPr>
          </a:p>
        </p:txBody>
      </p:sp>
      <p:sp>
        <p:nvSpPr>
          <p:cNvPr id="161795" name="Segnaposto piè di pagina 4"/>
          <p:cNvSpPr txBox="1">
            <a:spLocks noGrp="1"/>
          </p:cNvSpPr>
          <p:nvPr/>
        </p:nvSpPr>
        <p:spPr bwMode="auto">
          <a:xfrm>
            <a:off x="3124200" y="6453188"/>
            <a:ext cx="2895600"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a:r>
              <a:rPr lang="en-US" altLang="en-US" sz="1000" b="1" dirty="0">
                <a:latin typeface="Palatino Linotype" panose="02040502050505030304" pitchFamily="18" charset="0"/>
              </a:rPr>
              <a:t>p</a:t>
            </a:r>
            <a:r>
              <a:rPr lang="it-IT" altLang="en-US" sz="1000" b="1" dirty="0" err="1">
                <a:latin typeface="Palatino Linotype" panose="02040502050505030304" pitchFamily="18" charset="0"/>
              </a:rPr>
              <a:t>rof</a:t>
            </a:r>
            <a:r>
              <a:rPr lang="it-IT" altLang="en-US" sz="1000" b="1" dirty="0">
                <a:latin typeface="Palatino Linotype" panose="02040502050505030304" pitchFamily="18" charset="0"/>
              </a:rPr>
              <a:t>. Guido Russo </a:t>
            </a:r>
          </a:p>
        </p:txBody>
      </p:sp>
      <p:sp>
        <p:nvSpPr>
          <p:cNvPr id="161796" name="Segnaposto numero diapositiva 5"/>
          <p:cNvSpPr txBox="1">
            <a:spLocks noGrp="1"/>
          </p:cNvSpPr>
          <p:nvPr/>
        </p:nvSpPr>
        <p:spPr bwMode="auto">
          <a:xfrm>
            <a:off x="6553200" y="6437313"/>
            <a:ext cx="2133600"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r"/>
            <a:fld id="{4CDDC973-00B4-4447-8116-8075BCFB12F5}" type="slidenum">
              <a:rPr lang="it-IT" altLang="en-US" sz="800" b="1">
                <a:latin typeface="Palatino Linotype" panose="02040502050505030304" pitchFamily="18" charset="0"/>
              </a:rPr>
              <a:pPr algn="r"/>
              <a:t>5</a:t>
            </a:fld>
            <a:endParaRPr lang="it-IT" altLang="en-US" sz="800" b="1">
              <a:latin typeface="Palatino Linotype" panose="02040502050505030304" pitchFamily="18" charset="0"/>
            </a:endParaRPr>
          </a:p>
        </p:txBody>
      </p:sp>
      <p:sp>
        <p:nvSpPr>
          <p:cNvPr id="34820" name="Text Box 4"/>
          <p:cNvSpPr txBox="1">
            <a:spLocks noChangeArrowheads="1"/>
          </p:cNvSpPr>
          <p:nvPr/>
        </p:nvSpPr>
        <p:spPr bwMode="auto">
          <a:xfrm>
            <a:off x="468313" y="1341438"/>
            <a:ext cx="8207375" cy="4248150"/>
          </a:xfrm>
          <a:prstGeom prst="rect">
            <a:avLst/>
          </a:prstGeom>
          <a:noFill/>
          <a:ln w="9525">
            <a:noFill/>
            <a:miter lim="800000"/>
            <a:headEnd/>
            <a:tailEnd/>
          </a:ln>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a:lnSpc>
                <a:spcPct val="150000"/>
              </a:lnSpc>
              <a:spcBef>
                <a:spcPct val="100000"/>
              </a:spcBef>
            </a:pPr>
            <a:r>
              <a:rPr lang="it-IT" altLang="it-IT" sz="1600" i="1">
                <a:effectLst>
                  <a:outerShdw blurRad="38100" dist="38100" dir="2700000" algn="tl">
                    <a:srgbClr val="C0C0C0"/>
                  </a:outerShdw>
                </a:effectLst>
                <a:latin typeface="Palatino Linotype" panose="02040502050505030304" pitchFamily="18" charset="0"/>
              </a:rPr>
              <a:t>In pratica il grande problema è far comunicare entità estremamente diverse tra loro, ovvero fare in modo che a un certo livello di astrazione parlino 'la stessa lingua'. </a:t>
            </a:r>
          </a:p>
          <a:p>
            <a:pPr algn="just">
              <a:lnSpc>
                <a:spcPct val="150000"/>
              </a:lnSpc>
              <a:spcBef>
                <a:spcPct val="100000"/>
              </a:spcBef>
            </a:pPr>
            <a:r>
              <a:rPr lang="it-IT" altLang="it-IT" sz="1600">
                <a:latin typeface="Palatino Linotype" panose="02040502050505030304" pitchFamily="18" charset="0"/>
              </a:rPr>
              <a:t>L</a:t>
            </a:r>
            <a:r>
              <a:rPr lang="it-IT" altLang="it-IT" sz="1600" b="1">
                <a:solidFill>
                  <a:srgbClr val="FF0000"/>
                </a:solidFill>
                <a:effectLst>
                  <a:outerShdw blurRad="38100" dist="38100" dir="2700000" algn="tl">
                    <a:srgbClr val="C0C0C0"/>
                  </a:outerShdw>
                </a:effectLst>
                <a:latin typeface="Palatino Linotype" panose="02040502050505030304" pitchFamily="18" charset="0"/>
              </a:rPr>
              <a:t>'Open Systems Interconnection</a:t>
            </a:r>
            <a:r>
              <a:rPr lang="it-IT" altLang="it-IT" sz="1600">
                <a:latin typeface="Palatino Linotype" panose="02040502050505030304" pitchFamily="18" charset="0"/>
              </a:rPr>
              <a:t> (meglio conosciuto come </a:t>
            </a:r>
            <a:r>
              <a:rPr lang="it-IT" altLang="it-IT" sz="1600">
                <a:solidFill>
                  <a:srgbClr val="0000CC"/>
                </a:solidFill>
                <a:effectLst>
                  <a:outerShdw blurRad="38100" dist="38100" dir="2700000" algn="tl">
                    <a:srgbClr val="C0C0C0"/>
                  </a:outerShdw>
                </a:effectLst>
                <a:latin typeface="Palatino Linotype" panose="02040502050505030304" pitchFamily="18" charset="0"/>
              </a:rPr>
              <a:t>Modello ISO/OSI</a:t>
            </a:r>
            <a:r>
              <a:rPr lang="it-IT" altLang="it-IT" sz="1600">
                <a:latin typeface="Palatino Linotype" panose="02040502050505030304" pitchFamily="18" charset="0"/>
              </a:rPr>
              <a:t>) è uno standard stabilito nel </a:t>
            </a:r>
            <a:r>
              <a:rPr lang="it-IT" altLang="it-IT" sz="1600" b="1">
                <a:latin typeface="Palatino Linotype" panose="02040502050505030304" pitchFamily="18" charset="0"/>
              </a:rPr>
              <a:t>1978</a:t>
            </a:r>
            <a:r>
              <a:rPr lang="it-IT" altLang="it-IT" sz="1600">
                <a:latin typeface="Palatino Linotype" panose="02040502050505030304" pitchFamily="18" charset="0"/>
              </a:rPr>
              <a:t> dall‘</a:t>
            </a:r>
            <a:r>
              <a:rPr lang="it-IT" altLang="it-IT" sz="1600" b="1">
                <a:effectLst>
                  <a:outerShdw blurRad="38100" dist="38100" dir="2700000" algn="tl">
                    <a:srgbClr val="C0C0C0"/>
                  </a:outerShdw>
                </a:effectLst>
                <a:latin typeface="Palatino Linotype" panose="02040502050505030304" pitchFamily="18" charset="0"/>
              </a:rPr>
              <a:t>International Organization for Standardization</a:t>
            </a:r>
            <a:r>
              <a:rPr lang="it-IT" altLang="it-IT" sz="1600">
                <a:latin typeface="Palatino Linotype" panose="02040502050505030304" pitchFamily="18" charset="0"/>
              </a:rPr>
              <a:t> (ISO, dal termine greco isos, "uguale"), il principale ente di standardizzazione internazionale, che stabilisce una pila di protocolli in 7 livelli.</a:t>
            </a:r>
          </a:p>
          <a:p>
            <a:pPr algn="just">
              <a:lnSpc>
                <a:spcPct val="150000"/>
              </a:lnSpc>
              <a:spcBef>
                <a:spcPct val="100000"/>
              </a:spcBef>
            </a:pPr>
            <a:r>
              <a:rPr lang="it-IT" altLang="it-IT" sz="1600">
                <a:latin typeface="Palatino Linotype" panose="02040502050505030304" pitchFamily="18" charset="0"/>
              </a:rPr>
              <a:t>L'organizzazione, in collaborazione col CCITT (oggi ITU-T), sentì la necessità di produrre una serie di standard per le reti di calcolatori ed avviò il progetto </a:t>
            </a:r>
            <a:r>
              <a:rPr lang="it-IT" altLang="it-IT" sz="1600">
                <a:solidFill>
                  <a:srgbClr val="0000CC"/>
                </a:solidFill>
                <a:effectLst>
                  <a:outerShdw blurRad="38100" dist="38100" dir="2700000" algn="tl">
                    <a:srgbClr val="C0C0C0"/>
                  </a:outerShdw>
                </a:effectLst>
                <a:latin typeface="Palatino Linotype" panose="02040502050505030304" pitchFamily="18" charset="0"/>
              </a:rPr>
              <a:t>OSI</a:t>
            </a:r>
            <a:r>
              <a:rPr lang="it-IT" altLang="it-IT" sz="1600">
                <a:latin typeface="Palatino Linotype" panose="02040502050505030304" pitchFamily="18" charset="0"/>
              </a:rPr>
              <a:t> (</a:t>
            </a:r>
            <a:r>
              <a:rPr lang="it-IT" altLang="it-IT" sz="1600" b="1">
                <a:solidFill>
                  <a:srgbClr val="0000CC"/>
                </a:solidFill>
                <a:latin typeface="Palatino Linotype" panose="02040502050505030304" pitchFamily="18" charset="0"/>
              </a:rPr>
              <a:t>O</a:t>
            </a:r>
            <a:r>
              <a:rPr lang="it-IT" altLang="it-IT" sz="1600">
                <a:latin typeface="Palatino Linotype" panose="02040502050505030304" pitchFamily="18" charset="0"/>
              </a:rPr>
              <a:t>pen </a:t>
            </a:r>
            <a:r>
              <a:rPr lang="it-IT" altLang="it-IT" sz="1600" b="1">
                <a:solidFill>
                  <a:srgbClr val="0000CC"/>
                </a:solidFill>
                <a:latin typeface="Palatino Linotype" panose="02040502050505030304" pitchFamily="18" charset="0"/>
              </a:rPr>
              <a:t>S</a:t>
            </a:r>
            <a:r>
              <a:rPr lang="it-IT" altLang="it-IT" sz="1600">
                <a:latin typeface="Palatino Linotype" panose="02040502050505030304" pitchFamily="18" charset="0"/>
              </a:rPr>
              <a:t>ystems </a:t>
            </a:r>
            <a:r>
              <a:rPr lang="it-IT" altLang="it-IT" sz="1600" b="1">
                <a:solidFill>
                  <a:srgbClr val="0000CC"/>
                </a:solidFill>
                <a:latin typeface="Palatino Linotype" panose="02040502050505030304" pitchFamily="18" charset="0"/>
              </a:rPr>
              <a:t>I</a:t>
            </a:r>
            <a:r>
              <a:rPr lang="it-IT" altLang="it-IT" sz="1600">
                <a:latin typeface="Palatino Linotype" panose="02040502050505030304" pitchFamily="18" charset="0"/>
              </a:rPr>
              <a:t>nterconnection), un modello standard di riferimento per l'interconnessione di sistemi aperti.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DB17E24D-029F-4DC4-86CF-24867E297BA7}" type="slidenum">
              <a:rPr lang="it-IT" altLang="en-US"/>
              <a:pPr/>
              <a:t>6</a:t>
            </a:fld>
            <a:endParaRPr lang="it-IT" altLang="en-US"/>
          </a:p>
        </p:txBody>
      </p:sp>
      <p:sp>
        <p:nvSpPr>
          <p:cNvPr id="34820" name="Text Box 4"/>
          <p:cNvSpPr txBox="1">
            <a:spLocks noChangeArrowheads="1"/>
          </p:cNvSpPr>
          <p:nvPr/>
        </p:nvSpPr>
        <p:spPr bwMode="auto">
          <a:xfrm>
            <a:off x="468313" y="1341438"/>
            <a:ext cx="8207375" cy="825500"/>
          </a:xfrm>
          <a:prstGeom prst="rect">
            <a:avLst/>
          </a:prstGeom>
          <a:noFill/>
          <a:ln w="9525">
            <a:noFill/>
            <a:miter lim="800000"/>
            <a:headEnd/>
            <a:tailEnd/>
          </a:ln>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a:lnSpc>
                <a:spcPct val="150000"/>
              </a:lnSpc>
              <a:spcBef>
                <a:spcPct val="100000"/>
              </a:spcBef>
            </a:pPr>
            <a:r>
              <a:rPr lang="it-IT" altLang="it-IT" sz="1600">
                <a:latin typeface="Palatino Linotype" panose="02040502050505030304" pitchFamily="18" charset="0"/>
              </a:rPr>
              <a:t>Il documento che illustra tale attività è il Basic Reference Model di OSI, noto come standard ISO 7498.</a:t>
            </a:r>
          </a:p>
        </p:txBody>
      </p:sp>
      <p:sp>
        <p:nvSpPr>
          <p:cNvPr id="2" name="Text Box 4"/>
          <p:cNvSpPr txBox="1">
            <a:spLocks noChangeArrowheads="1"/>
          </p:cNvSpPr>
          <p:nvPr/>
        </p:nvSpPr>
        <p:spPr bwMode="auto">
          <a:xfrm>
            <a:off x="468313" y="2098675"/>
            <a:ext cx="8207375" cy="3514725"/>
          </a:xfrm>
          <a:prstGeom prst="rect">
            <a:avLst/>
          </a:prstGeom>
          <a:noFill/>
          <a:ln w="9525">
            <a:noFill/>
            <a:miter lim="800000"/>
            <a:headEnd/>
            <a:tailEnd/>
          </a:ln>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a:lnSpc>
                <a:spcPct val="150000"/>
              </a:lnSpc>
              <a:spcBef>
                <a:spcPct val="100000"/>
              </a:spcBef>
            </a:pPr>
            <a:r>
              <a:rPr lang="it-IT" altLang="it-IT" sz="1600">
                <a:latin typeface="Palatino Linotype" panose="02040502050505030304" pitchFamily="18" charset="0"/>
              </a:rPr>
              <a:t>Il </a:t>
            </a:r>
            <a:r>
              <a:rPr lang="it-IT" altLang="it-IT" sz="1600">
                <a:solidFill>
                  <a:srgbClr val="0000CC"/>
                </a:solidFill>
                <a:effectLst>
                  <a:outerShdw blurRad="38100" dist="38100" dir="2700000" algn="tl">
                    <a:srgbClr val="C0C0C0"/>
                  </a:outerShdw>
                </a:effectLst>
                <a:latin typeface="Palatino Linotype" panose="02040502050505030304" pitchFamily="18" charset="0"/>
              </a:rPr>
              <a:t>modello ISO/OSI</a:t>
            </a:r>
            <a:r>
              <a:rPr lang="it-IT" altLang="it-IT" sz="1600">
                <a:latin typeface="Palatino Linotype" panose="02040502050505030304" pitchFamily="18" charset="0"/>
              </a:rPr>
              <a:t> è costituito da una pila (o stack) di protocolli attraverso i quali viene ridotta la complessità implementativa di un sistema di comunicazione per il networking.</a:t>
            </a:r>
          </a:p>
          <a:p>
            <a:pPr algn="just">
              <a:lnSpc>
                <a:spcPct val="150000"/>
              </a:lnSpc>
              <a:spcBef>
                <a:spcPct val="100000"/>
              </a:spcBef>
            </a:pPr>
            <a:r>
              <a:rPr lang="it-IT" altLang="it-IT" sz="1600">
                <a:latin typeface="Palatino Linotype" panose="02040502050505030304" pitchFamily="18" charset="0"/>
              </a:rPr>
              <a:t>In particolare </a:t>
            </a:r>
            <a:r>
              <a:rPr lang="it-IT" altLang="it-IT" sz="1600">
                <a:solidFill>
                  <a:srgbClr val="0000CC"/>
                </a:solidFill>
                <a:effectLst>
                  <a:outerShdw blurRad="38100" dist="38100" dir="2700000" algn="tl">
                    <a:srgbClr val="C0C0C0"/>
                  </a:outerShdw>
                </a:effectLst>
                <a:latin typeface="Palatino Linotype" panose="02040502050505030304" pitchFamily="18" charset="0"/>
              </a:rPr>
              <a:t>ISO/OSI</a:t>
            </a:r>
            <a:r>
              <a:rPr lang="it-IT" altLang="it-IT" sz="1600">
                <a:latin typeface="Palatino Linotype" panose="02040502050505030304" pitchFamily="18" charset="0"/>
              </a:rPr>
              <a:t> è costituito da </a:t>
            </a:r>
            <a:r>
              <a:rPr lang="it-IT" altLang="it-IT" sz="1600">
                <a:solidFill>
                  <a:srgbClr val="0000CC"/>
                </a:solidFill>
                <a:effectLst>
                  <a:outerShdw blurRad="38100" dist="38100" dir="2700000" algn="tl">
                    <a:srgbClr val="C0C0C0"/>
                  </a:outerShdw>
                </a:effectLst>
                <a:latin typeface="Palatino Linotype" panose="02040502050505030304" pitchFamily="18" charset="0"/>
              </a:rPr>
              <a:t>strati </a:t>
            </a:r>
            <a:r>
              <a:rPr lang="it-IT" altLang="it-IT" sz="1600">
                <a:latin typeface="Palatino Linotype" panose="02040502050505030304" pitchFamily="18" charset="0"/>
              </a:rPr>
              <a:t>(o </a:t>
            </a:r>
            <a:r>
              <a:rPr lang="it-IT" altLang="it-IT" sz="1600">
                <a:solidFill>
                  <a:srgbClr val="0000CC"/>
                </a:solidFill>
                <a:effectLst>
                  <a:outerShdw blurRad="38100" dist="38100" dir="2700000" algn="tl">
                    <a:srgbClr val="C0C0C0"/>
                  </a:outerShdw>
                </a:effectLst>
                <a:latin typeface="Palatino Linotype" panose="02040502050505030304" pitchFamily="18" charset="0"/>
              </a:rPr>
              <a:t>livelli</a:t>
            </a:r>
            <a:r>
              <a:rPr lang="it-IT" altLang="it-IT" sz="1600">
                <a:latin typeface="Palatino Linotype" panose="02040502050505030304" pitchFamily="18" charset="0"/>
              </a:rPr>
              <a:t>), i cosiddetti </a:t>
            </a:r>
            <a:r>
              <a:rPr lang="it-IT" altLang="it-IT" sz="1600">
                <a:solidFill>
                  <a:srgbClr val="0000CC"/>
                </a:solidFill>
                <a:effectLst>
                  <a:outerShdw blurRad="38100" dist="38100" dir="2700000" algn="tl">
                    <a:srgbClr val="C0C0C0"/>
                  </a:outerShdw>
                </a:effectLst>
                <a:latin typeface="Palatino Linotype" panose="02040502050505030304" pitchFamily="18" charset="0"/>
              </a:rPr>
              <a:t>layer</a:t>
            </a:r>
            <a:r>
              <a:rPr lang="it-IT" altLang="it-IT" sz="1600">
                <a:latin typeface="Palatino Linotype" panose="02040502050505030304" pitchFamily="18" charset="0"/>
              </a:rPr>
              <a:t>, che racchiudono uno o più aspetti fra loro correlati della comunicazione fra due nodi di una rete.</a:t>
            </a:r>
          </a:p>
          <a:p>
            <a:pPr algn="just">
              <a:lnSpc>
                <a:spcPct val="150000"/>
              </a:lnSpc>
              <a:spcBef>
                <a:spcPct val="100000"/>
              </a:spcBef>
            </a:pPr>
            <a:r>
              <a:rPr lang="it-IT" altLang="it-IT" sz="1600">
                <a:latin typeface="Palatino Linotype" panose="02040502050505030304" pitchFamily="18" charset="0"/>
              </a:rPr>
              <a:t>Tale soluzione prevede che la rete sia progettata come una grande pila, o stack, dove un messaggio originale diretto verso un host viene 'incapsulato' via via a seconda del livello in cui transita, arricchendosi di informazioni via via più dettagliate in modo da essere mandato in modo affidabile sulla rete.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114D2719-C30E-4B82-B2BE-80B3E73AED76}" type="slidenum">
              <a:rPr lang="it-IT" altLang="en-US"/>
              <a:pPr/>
              <a:t>7</a:t>
            </a:fld>
            <a:endParaRPr lang="it-IT" altLang="en-US"/>
          </a:p>
        </p:txBody>
      </p:sp>
      <p:sp>
        <p:nvSpPr>
          <p:cNvPr id="34820" name="Text Box 4"/>
          <p:cNvSpPr txBox="1">
            <a:spLocks noChangeArrowheads="1"/>
          </p:cNvSpPr>
          <p:nvPr/>
        </p:nvSpPr>
        <p:spPr bwMode="auto">
          <a:xfrm>
            <a:off x="468313" y="1341438"/>
            <a:ext cx="8207375" cy="4737100"/>
          </a:xfrm>
          <a:prstGeom prst="rect">
            <a:avLst/>
          </a:prstGeom>
          <a:noFill/>
          <a:ln w="9525">
            <a:noFill/>
            <a:miter lim="800000"/>
            <a:headEnd/>
            <a:tailEnd/>
          </a:ln>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just">
              <a:lnSpc>
                <a:spcPct val="150000"/>
              </a:lnSpc>
              <a:spcBef>
                <a:spcPct val="100000"/>
              </a:spcBef>
            </a:pPr>
            <a:r>
              <a:rPr lang="it-IT" altLang="it-IT" sz="1600">
                <a:latin typeface="Palatino Linotype" panose="02040502050505030304" pitchFamily="18" charset="0"/>
              </a:rPr>
              <a:t>I layers sono in totale </a:t>
            </a:r>
            <a:r>
              <a:rPr lang="it-IT" altLang="it-IT" sz="1600">
                <a:solidFill>
                  <a:srgbClr val="0000CC"/>
                </a:solidFill>
                <a:effectLst>
                  <a:outerShdw blurRad="38100" dist="38100" dir="2700000" algn="tl">
                    <a:srgbClr val="C0C0C0"/>
                  </a:outerShdw>
                </a:effectLst>
                <a:latin typeface="Palatino Linotype" panose="02040502050505030304" pitchFamily="18" charset="0"/>
              </a:rPr>
              <a:t>7</a:t>
            </a:r>
            <a:r>
              <a:rPr lang="it-IT" altLang="it-IT" sz="1600">
                <a:latin typeface="Palatino Linotype" panose="02040502050505030304" pitchFamily="18" charset="0"/>
              </a:rPr>
              <a:t> e vanno dal livello fisico (quello del mezzo fisico, ossia del cavo o delle onde radio) fino al livello delle applicazioni, attraverso cui si realizza la comunicazione di alto livello.</a:t>
            </a:r>
          </a:p>
          <a:p>
            <a:pPr algn="just">
              <a:lnSpc>
                <a:spcPct val="150000"/>
              </a:lnSpc>
              <a:spcBef>
                <a:spcPct val="100000"/>
              </a:spcBef>
            </a:pPr>
            <a:r>
              <a:rPr lang="it-IT" altLang="it-IT" sz="1600">
                <a:latin typeface="Palatino Linotype" panose="02040502050505030304" pitchFamily="18" charset="0"/>
              </a:rPr>
              <a:t>Ogni layer individua un protocollo di comunicazione del livello medesimo. </a:t>
            </a:r>
          </a:p>
          <a:p>
            <a:pPr algn="just">
              <a:lnSpc>
                <a:spcPct val="150000"/>
              </a:lnSpc>
              <a:spcBef>
                <a:spcPct val="100000"/>
              </a:spcBef>
            </a:pPr>
            <a:r>
              <a:rPr lang="it-IT" altLang="it-IT" sz="1600">
                <a:latin typeface="Palatino Linotype" panose="02040502050505030304" pitchFamily="18" charset="0"/>
              </a:rPr>
              <a:t>Ogni livello realizza la comunicazione col livello corrispondente su altri nodi usando il </a:t>
            </a:r>
            <a:r>
              <a:rPr lang="it-IT" altLang="it-IT" sz="1600">
                <a:solidFill>
                  <a:srgbClr val="0000CC"/>
                </a:solidFill>
                <a:effectLst>
                  <a:outerShdw blurRad="38100" dist="38100" dir="2700000" algn="tl">
                    <a:srgbClr val="C0C0C0"/>
                  </a:outerShdw>
                </a:effectLst>
                <a:latin typeface="Palatino Linotype" panose="02040502050505030304" pitchFamily="18" charset="0"/>
              </a:rPr>
              <a:t>POS</a:t>
            </a:r>
            <a:r>
              <a:rPr lang="it-IT" altLang="it-IT" sz="1600">
                <a:latin typeface="Palatino Linotype" panose="02040502050505030304" pitchFamily="18" charset="0"/>
              </a:rPr>
              <a:t> (</a:t>
            </a:r>
            <a:r>
              <a:rPr lang="it-IT" altLang="it-IT" sz="1600">
                <a:solidFill>
                  <a:srgbClr val="0000CC"/>
                </a:solidFill>
                <a:effectLst>
                  <a:outerShdw blurRad="38100" dist="38100" dir="2700000" algn="tl">
                    <a:srgbClr val="C0C0C0"/>
                  </a:outerShdw>
                </a:effectLst>
                <a:latin typeface="Palatino Linotype" panose="02040502050505030304" pitchFamily="18" charset="0"/>
              </a:rPr>
              <a:t>P</a:t>
            </a:r>
            <a:r>
              <a:rPr lang="it-IT" altLang="it-IT" sz="1600">
                <a:latin typeface="Palatino Linotype" panose="02040502050505030304" pitchFamily="18" charset="0"/>
              </a:rPr>
              <a:t>oint </a:t>
            </a:r>
            <a:r>
              <a:rPr lang="it-IT" altLang="it-IT" sz="1600">
                <a:solidFill>
                  <a:srgbClr val="0000CC"/>
                </a:solidFill>
                <a:effectLst>
                  <a:outerShdw blurRad="38100" dist="38100" dir="2700000" algn="tl">
                    <a:srgbClr val="C0C0C0"/>
                  </a:outerShdw>
                </a:effectLst>
                <a:latin typeface="Palatino Linotype" panose="02040502050505030304" pitchFamily="18" charset="0"/>
              </a:rPr>
              <a:t>o</a:t>
            </a:r>
            <a:r>
              <a:rPr lang="it-IT" altLang="it-IT" sz="1600">
                <a:latin typeface="Palatino Linotype" panose="02040502050505030304" pitchFamily="18" charset="0"/>
              </a:rPr>
              <a:t>f </a:t>
            </a:r>
            <a:r>
              <a:rPr lang="it-IT" altLang="it-IT" sz="1600">
                <a:solidFill>
                  <a:srgbClr val="0000CC"/>
                </a:solidFill>
                <a:effectLst>
                  <a:outerShdw blurRad="38100" dist="38100" dir="2700000" algn="tl">
                    <a:srgbClr val="C0C0C0"/>
                  </a:outerShdw>
                </a:effectLst>
                <a:latin typeface="Palatino Linotype" panose="02040502050505030304" pitchFamily="18" charset="0"/>
              </a:rPr>
              <a:t>S</a:t>
            </a:r>
            <a:r>
              <a:rPr lang="it-IT" altLang="it-IT" sz="1600">
                <a:latin typeface="Palatino Linotype" panose="02040502050505030304" pitchFamily="18" charset="0"/>
              </a:rPr>
              <a:t>ervice) del livello immediatamente sottostante. </a:t>
            </a:r>
          </a:p>
          <a:p>
            <a:pPr algn="just">
              <a:lnSpc>
                <a:spcPct val="150000"/>
              </a:lnSpc>
              <a:spcBef>
                <a:spcPct val="100000"/>
              </a:spcBef>
            </a:pPr>
            <a:r>
              <a:rPr lang="it-IT" altLang="it-IT" sz="1600">
                <a:latin typeface="Palatino Linotype" panose="02040502050505030304" pitchFamily="18" charset="0"/>
              </a:rPr>
              <a:t>Sicché ISO/OSI incapsula i messaggi di livello n in messaggi del livello n-1. </a:t>
            </a:r>
          </a:p>
          <a:p>
            <a:pPr algn="just">
              <a:lnSpc>
                <a:spcPct val="150000"/>
              </a:lnSpc>
              <a:spcBef>
                <a:spcPct val="100000"/>
              </a:spcBef>
            </a:pPr>
            <a:r>
              <a:rPr lang="it-IT" altLang="it-IT" sz="1600">
                <a:latin typeface="Palatino Linotype" panose="02040502050505030304" pitchFamily="18" charset="0"/>
              </a:rPr>
              <a:t>Così se A deve inviare, ad esempio, una e-mail a B, l'applicazione (liv. 7) di A propagherà il messaggio usando il layer sottostante (liv. 6) che a sua volta userà il POS del layer inferiore, fino ad arrivare alla comunicazione sul mezzo fisico.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7E0F8DE0-1B8E-4BA7-B66E-67BAEF74EE3A}" type="slidenum">
              <a:rPr lang="it-IT" altLang="en-US"/>
              <a:pPr/>
              <a:t>8</a:t>
            </a:fld>
            <a:endParaRPr lang="it-IT" altLang="en-US"/>
          </a:p>
        </p:txBody>
      </p:sp>
      <p:sp>
        <p:nvSpPr>
          <p:cNvPr id="331778" name="Text Box 2"/>
          <p:cNvSpPr txBox="1">
            <a:spLocks noChangeArrowheads="1"/>
          </p:cNvSpPr>
          <p:nvPr/>
        </p:nvSpPr>
        <p:spPr bwMode="auto">
          <a:xfrm>
            <a:off x="539750" y="1484313"/>
            <a:ext cx="8208963" cy="449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La struttura </a:t>
            </a:r>
            <a:r>
              <a:rPr lang="it-IT" altLang="it-IT" sz="1600" b="1">
                <a:solidFill>
                  <a:srgbClr val="0000CC"/>
                </a:solidFill>
                <a:effectLst>
                  <a:outerShdw blurRad="38100" dist="38100" dir="2700000" algn="tl">
                    <a:srgbClr val="C0C0C0"/>
                  </a:outerShdw>
                </a:effectLst>
                <a:latin typeface="Palatino Linotype" panose="02040502050505030304" pitchFamily="18" charset="0"/>
              </a:rPr>
              <a:t>'a pila</a:t>
            </a:r>
            <a:r>
              <a:rPr lang="it-IT" altLang="it-IT" sz="1600">
                <a:latin typeface="Palatino Linotype" panose="02040502050505030304" pitchFamily="18" charset="0"/>
              </a:rPr>
              <a:t>' di internet può essere vista un po' come il trasporto di una lettera da un posto all'altro. </a:t>
            </a:r>
          </a:p>
          <a:p>
            <a:pPr algn="just">
              <a:lnSpc>
                <a:spcPct val="150000"/>
              </a:lnSpc>
              <a:spcBef>
                <a:spcPct val="100000"/>
              </a:spcBef>
            </a:pPr>
            <a:r>
              <a:rPr lang="it-IT" altLang="it-IT" sz="1600">
                <a:latin typeface="Palatino Linotype" panose="02040502050505030304" pitchFamily="18" charset="0"/>
              </a:rPr>
              <a:t>Il messaggio originale da inviare rappresenta il livello 'più alto' della pila. </a:t>
            </a:r>
          </a:p>
          <a:p>
            <a:pPr algn="just">
              <a:lnSpc>
                <a:spcPct val="150000"/>
              </a:lnSpc>
              <a:spcBef>
                <a:spcPct val="100000"/>
              </a:spcBef>
            </a:pPr>
            <a:r>
              <a:rPr lang="it-IT" altLang="it-IT" sz="1600">
                <a:latin typeface="Palatino Linotype" panose="02040502050505030304" pitchFamily="18" charset="0"/>
              </a:rPr>
              <a:t>Nel livello subito successivo viene arricchito dall'informazione del nome del mittente e del destinatario, e magari dalla notifica di avvenuto recapito (o meglio il messaggio viene 'incapsulato' in un pacchetto contenente anche queste informazioni). </a:t>
            </a:r>
          </a:p>
          <a:p>
            <a:pPr algn="just">
              <a:lnSpc>
                <a:spcPct val="150000"/>
              </a:lnSpc>
              <a:spcBef>
                <a:spcPct val="100000"/>
              </a:spcBef>
            </a:pPr>
            <a:r>
              <a:rPr lang="it-IT" altLang="it-IT" sz="1600">
                <a:latin typeface="Palatino Linotype" panose="02040502050505030304" pitchFamily="18" charset="0"/>
              </a:rPr>
              <a:t>La lettera giunge all'ufficio postale più vicino, e qui il 'pacchetto' viene incapsulato a sua volta in un altro pacchetto contenente altre informazioni (ufficio postale più vicino al destinatario, oppure traccia degli uffici postali per cui la lettera dovrà passare, mezzo di trasporto fisico ecc.).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75DA3CA1-43F9-4360-AAA9-EB2F73B2166A}" type="slidenum">
              <a:rPr lang="it-IT" altLang="en-US"/>
              <a:pPr/>
              <a:t>9</a:t>
            </a:fld>
            <a:endParaRPr lang="it-IT" altLang="en-US"/>
          </a:p>
        </p:txBody>
      </p:sp>
      <p:sp>
        <p:nvSpPr>
          <p:cNvPr id="330754" name="Text Box 2"/>
          <p:cNvSpPr txBox="1">
            <a:spLocks noChangeArrowheads="1"/>
          </p:cNvSpPr>
          <p:nvPr/>
        </p:nvSpPr>
        <p:spPr bwMode="auto">
          <a:xfrm>
            <a:off x="539750" y="1484313"/>
            <a:ext cx="8208963" cy="412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A questo punto del tragitto il messaggio originale è incapsulato in un pacchetto più grande contenente molte altre informazioni. </a:t>
            </a:r>
          </a:p>
          <a:p>
            <a:pPr algn="just">
              <a:lnSpc>
                <a:spcPct val="150000"/>
              </a:lnSpc>
              <a:spcBef>
                <a:spcPct val="100000"/>
              </a:spcBef>
            </a:pPr>
            <a:r>
              <a:rPr lang="it-IT" altLang="it-IT" sz="1600">
                <a:latin typeface="Palatino Linotype" panose="02040502050505030304" pitchFamily="18" charset="0"/>
              </a:rPr>
              <a:t>Una volta giunta all'ufficio postale più vicino al destinatario tutte le precedenti informazioni sul trasporto diventano inutili, e ciò che rimane di utile è il nome e l'indirizzo del destinatario e del mittente. </a:t>
            </a:r>
          </a:p>
          <a:p>
            <a:pPr algn="just">
              <a:lnSpc>
                <a:spcPct val="150000"/>
              </a:lnSpc>
              <a:spcBef>
                <a:spcPct val="100000"/>
              </a:spcBef>
            </a:pPr>
            <a:r>
              <a:rPr lang="it-IT" altLang="it-IT" sz="1600">
                <a:latin typeface="Palatino Linotype" panose="02040502050505030304" pitchFamily="18" charset="0"/>
              </a:rPr>
              <a:t>Una volta che la lettera è recapitata al destinatario, l'unica informazione utile che rimane è il messaggio vero e proprio, e non tutte le informazioni che lo hanno incapsulato durante il tragitto. </a:t>
            </a:r>
          </a:p>
          <a:p>
            <a:pPr algn="just">
              <a:lnSpc>
                <a:spcPct val="150000"/>
              </a:lnSpc>
              <a:spcBef>
                <a:spcPct val="100000"/>
              </a:spcBef>
            </a:pPr>
            <a:r>
              <a:rPr lang="it-IT" altLang="it-IT" sz="1600">
                <a:latin typeface="Palatino Linotype" panose="02040502050505030304" pitchFamily="18" charset="0"/>
              </a:rPr>
              <a:t>Questo meccanismo 'a pila', o 'a incapsulamento' è lo stesso su cui si basa tutta internet.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F611824D-1786-43D5-BCE2-E26EEB2E79C5}" type="slidenum">
              <a:rPr lang="it-IT" altLang="en-US"/>
              <a:pPr/>
              <a:t>10</a:t>
            </a:fld>
            <a:endParaRPr lang="it-IT" altLang="en-US"/>
          </a:p>
        </p:txBody>
      </p:sp>
      <p:sp>
        <p:nvSpPr>
          <p:cNvPr id="329730" name="Text Box 2"/>
          <p:cNvSpPr txBox="1">
            <a:spLocks noChangeArrowheads="1"/>
          </p:cNvSpPr>
          <p:nvPr/>
        </p:nvSpPr>
        <p:spPr bwMode="auto">
          <a:xfrm>
            <a:off x="468313" y="1196975"/>
            <a:ext cx="8137525" cy="388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a:t>
            </a:r>
          </a:p>
          <a:p>
            <a:pPr algn="just">
              <a:lnSpc>
                <a:spcPct val="150000"/>
              </a:lnSpc>
              <a:spcBef>
                <a:spcPct val="100000"/>
              </a:spcBef>
            </a:pPr>
            <a:r>
              <a:rPr lang="it-IT" altLang="it-IT" sz="1600">
                <a:latin typeface="Palatino Linotype" panose="02040502050505030304" pitchFamily="18" charset="0"/>
              </a:rPr>
              <a:t>Il modello ISO/OSI è uno standard per l'interconnessione di sistemi che descrive il modo in cui le informazioni vengono trasferite tra gli host in rete: modello di riferimento per la classificazione ordinata di problemi e protocolli nel campo delle telecomunicazioni, basato sui sistemi aperti dove non ci sono cioè specifiche regole costruttive, ma standard di comunicazione tra dispositivi di produttori diversi. </a:t>
            </a:r>
          </a:p>
          <a:p>
            <a:pPr algn="just">
              <a:lnSpc>
                <a:spcPct val="150000"/>
              </a:lnSpc>
              <a:spcBef>
                <a:spcPct val="100000"/>
              </a:spcBef>
            </a:pPr>
            <a:r>
              <a:rPr lang="it-IT" altLang="it-IT" sz="1600">
                <a:latin typeface="Palatino Linotype" panose="02040502050505030304" pitchFamily="18" charset="0"/>
              </a:rPr>
              <a:t>Il modello suddivide i problemi in 7 livelli (layers) applicabili ad ogni tipo di comunicazione: ogni livello fornisce servizi ai livelli superiori, mascherando e standardizzando il modo in cui questi servizi sono implementati.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8"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9" name="Segnaposto numero diapositiva 3"/>
          <p:cNvSpPr>
            <a:spLocks noGrp="1"/>
          </p:cNvSpPr>
          <p:nvPr>
            <p:ph type="sldNum" sz="quarter" idx="12"/>
          </p:nvPr>
        </p:nvSpPr>
        <p:spPr/>
        <p:txBody>
          <a:bodyPr/>
          <a:lstStyle/>
          <a:p>
            <a:fld id="{C3349AA7-DC61-4A40-B93A-A4B6CD6486B6}" type="slidenum">
              <a:rPr lang="it-IT" altLang="en-US"/>
              <a:pPr/>
              <a:t>11</a:t>
            </a:fld>
            <a:endParaRPr lang="it-IT" altLang="en-US"/>
          </a:p>
        </p:txBody>
      </p:sp>
      <p:grpSp>
        <p:nvGrpSpPr>
          <p:cNvPr id="328708" name="Group 4"/>
          <p:cNvGrpSpPr>
            <a:grpSpLocks/>
          </p:cNvGrpSpPr>
          <p:nvPr/>
        </p:nvGrpSpPr>
        <p:grpSpPr bwMode="auto">
          <a:xfrm>
            <a:off x="3633788" y="1628775"/>
            <a:ext cx="5041900" cy="4681538"/>
            <a:chOff x="1292" y="935"/>
            <a:chExt cx="3176" cy="2949"/>
          </a:xfrm>
        </p:grpSpPr>
        <p:pic>
          <p:nvPicPr>
            <p:cNvPr id="3287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2" y="935"/>
              <a:ext cx="3130" cy="2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8707" name="Rectangle 3"/>
            <p:cNvSpPr>
              <a:spLocks noChangeArrowheads="1"/>
            </p:cNvSpPr>
            <p:nvPr/>
          </p:nvSpPr>
          <p:spPr bwMode="auto">
            <a:xfrm>
              <a:off x="3606" y="3702"/>
              <a:ext cx="862" cy="1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grpSp>
      <p:sp>
        <p:nvSpPr>
          <p:cNvPr id="328709" name="Text Box 5"/>
          <p:cNvSpPr txBox="1">
            <a:spLocks noChangeArrowheads="1"/>
          </p:cNvSpPr>
          <p:nvPr/>
        </p:nvSpPr>
        <p:spPr bwMode="auto">
          <a:xfrm>
            <a:off x="468313" y="1196975"/>
            <a:ext cx="8137525"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latin typeface="Palatino Linotype" panose="02040502050505030304" pitchFamily="18" charset="0"/>
              </a:rPr>
              <a:t>Architettura a livelli</a:t>
            </a:r>
          </a:p>
        </p:txBody>
      </p:sp>
      <p:sp>
        <p:nvSpPr>
          <p:cNvPr id="328711" name="Text Box 7"/>
          <p:cNvSpPr txBox="1">
            <a:spLocks noChangeArrowheads="1"/>
          </p:cNvSpPr>
          <p:nvPr/>
        </p:nvSpPr>
        <p:spPr bwMode="auto">
          <a:xfrm>
            <a:off x="541338" y="1700213"/>
            <a:ext cx="3094037" cy="449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solidFill>
                  <a:srgbClr val="0000CC"/>
                </a:solidFill>
                <a:effectLst>
                  <a:outerShdw blurRad="38100" dist="38100" dir="2700000" algn="tl">
                    <a:srgbClr val="C0C0C0"/>
                  </a:outerShdw>
                </a:effectLst>
                <a:latin typeface="Palatino Linotype" panose="02040502050505030304" pitchFamily="18" charset="0"/>
              </a:rPr>
              <a:t>Ogni livello passa dati ed informazioni al livello sottostante, fino al livello fisico che effettua la trasmissione.</a:t>
            </a:r>
            <a:endParaRPr lang="it-IT" altLang="it-IT" sz="1600" b="1">
              <a:solidFill>
                <a:srgbClr val="0000CC"/>
              </a:solidFill>
              <a:effectLst>
                <a:outerShdw blurRad="38100" dist="38100" dir="2700000" algn="tl">
                  <a:srgbClr val="C0C0C0"/>
                </a:outerShdw>
              </a:effectLst>
              <a:latin typeface="Palatino Linotype" panose="02040502050505030304" pitchFamily="18" charset="0"/>
            </a:endParaRPr>
          </a:p>
          <a:p>
            <a:pPr>
              <a:lnSpc>
                <a:spcPct val="150000"/>
              </a:lnSpc>
              <a:spcBef>
                <a:spcPct val="100000"/>
              </a:spcBef>
            </a:pPr>
            <a:r>
              <a:rPr lang="it-IT" altLang="it-IT" sz="1600">
                <a:latin typeface="Palatino Linotype" panose="02040502050505030304" pitchFamily="18" charset="0"/>
              </a:rPr>
              <a:t>Lo scopo di ogni livello è quello di fornire:</a:t>
            </a:r>
          </a:p>
          <a:p>
            <a:pPr>
              <a:lnSpc>
                <a:spcPct val="150000"/>
              </a:lnSpc>
              <a:spcBef>
                <a:spcPct val="100000"/>
              </a:spcBef>
              <a:buClr>
                <a:srgbClr val="FF0000"/>
              </a:buClr>
              <a:buFont typeface="Wingdings" panose="05000000000000000000" pitchFamily="2" charset="2"/>
              <a:buChar char="ü"/>
            </a:pPr>
            <a:r>
              <a:rPr lang="it-IT" altLang="it-IT" sz="1600">
                <a:latin typeface="Palatino Linotype" panose="02040502050505030304" pitchFamily="18" charset="0"/>
              </a:rPr>
              <a:t>servizi al livello superiore    (in fase di </a:t>
            </a:r>
            <a:r>
              <a:rPr lang="it-IT" altLang="it-IT" sz="1600">
                <a:solidFill>
                  <a:srgbClr val="FF0000"/>
                </a:solidFill>
                <a:effectLst>
                  <a:outerShdw blurRad="38100" dist="38100" dir="2700000" algn="tl">
                    <a:srgbClr val="C0C0C0"/>
                  </a:outerShdw>
                </a:effectLst>
                <a:latin typeface="Palatino Linotype" panose="02040502050505030304" pitchFamily="18" charset="0"/>
              </a:rPr>
              <a:t>ricezione</a:t>
            </a:r>
            <a:r>
              <a:rPr lang="it-IT" altLang="it-IT" sz="1600">
                <a:latin typeface="Palatino Linotype" panose="02040502050505030304" pitchFamily="18" charset="0"/>
              </a:rPr>
              <a:t>) </a:t>
            </a:r>
          </a:p>
          <a:p>
            <a:pPr>
              <a:lnSpc>
                <a:spcPct val="150000"/>
              </a:lnSpc>
              <a:spcBef>
                <a:spcPct val="100000"/>
              </a:spcBef>
              <a:buClr>
                <a:srgbClr val="FF0000"/>
              </a:buClr>
              <a:buFont typeface="Wingdings" panose="05000000000000000000" pitchFamily="2" charset="2"/>
              <a:buChar char="ü"/>
            </a:pPr>
            <a:r>
              <a:rPr lang="it-IT" altLang="it-IT" sz="1600">
                <a:latin typeface="Palatino Linotype" panose="02040502050505030304" pitchFamily="18" charset="0"/>
              </a:rPr>
              <a:t> e dati al livello inferiore       (in fase di </a:t>
            </a:r>
            <a:r>
              <a:rPr lang="it-IT" altLang="it-IT" sz="1600">
                <a:solidFill>
                  <a:srgbClr val="FF0000"/>
                </a:solidFill>
                <a:effectLst>
                  <a:outerShdw blurRad="38100" dist="38100" dir="2700000" algn="tl">
                    <a:srgbClr val="C0C0C0"/>
                  </a:outerShdw>
                </a:effectLst>
                <a:latin typeface="Palatino Linotype" panose="02040502050505030304" pitchFamily="18" charset="0"/>
              </a:rPr>
              <a:t>trasmissione</a:t>
            </a:r>
            <a:r>
              <a:rPr lang="it-IT" altLang="it-IT" sz="1600">
                <a:latin typeface="Palatino Linotype" panose="02040502050505030304" pitchFamily="18" charset="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3C418F24-16B4-4B9C-AAE6-FAABCC38D47E}" type="slidenum">
              <a:rPr lang="it-IT" altLang="en-US"/>
              <a:pPr/>
              <a:t>12</a:t>
            </a:fld>
            <a:endParaRPr lang="it-IT" altLang="en-US"/>
          </a:p>
        </p:txBody>
      </p:sp>
      <p:sp>
        <p:nvSpPr>
          <p:cNvPr id="327684" name="Text Box 4"/>
          <p:cNvSpPr txBox="1">
            <a:spLocks noChangeArrowheads="1"/>
          </p:cNvSpPr>
          <p:nvPr/>
        </p:nvSpPr>
        <p:spPr bwMode="auto">
          <a:xfrm>
            <a:off x="466725" y="1700213"/>
            <a:ext cx="8137525" cy="4538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buClr>
                <a:srgbClr val="0000CC"/>
              </a:buClr>
              <a:buFont typeface="Wingdings" panose="05000000000000000000" pitchFamily="2" charset="2"/>
              <a:buChar char="q"/>
            </a:pPr>
            <a:r>
              <a:rPr lang="it-IT" altLang="it-IT"/>
              <a:t> </a:t>
            </a:r>
            <a:r>
              <a:rPr lang="it-IT" altLang="it-IT" sz="1600">
                <a:latin typeface="Palatino Linotype" panose="02040502050505030304" pitchFamily="18" charset="0"/>
              </a:rPr>
              <a:t>Riduce la complessità dividendo la comunicazione in parti più piccole e semplici</a:t>
            </a:r>
          </a:p>
          <a:p>
            <a:pPr algn="just">
              <a:lnSpc>
                <a:spcPct val="150000"/>
              </a:lnSpc>
              <a:spcBef>
                <a:spcPct val="100000"/>
              </a:spcBef>
              <a:buClr>
                <a:srgbClr val="0000CC"/>
              </a:buClr>
              <a:buFont typeface="Wingdings" panose="05000000000000000000" pitchFamily="2" charset="2"/>
              <a:buChar char="q"/>
            </a:pPr>
            <a:endParaRPr lang="it-IT" altLang="it-IT" sz="1600">
              <a:latin typeface="Palatino Linotype" panose="02040502050505030304" pitchFamily="18" charset="0"/>
            </a:endParaRPr>
          </a:p>
          <a:p>
            <a:pPr algn="just">
              <a:lnSpc>
                <a:spcPct val="150000"/>
              </a:lnSpc>
              <a:spcBef>
                <a:spcPct val="100000"/>
              </a:spcBef>
              <a:buClr>
                <a:srgbClr val="0000CC"/>
              </a:buClr>
              <a:buFont typeface="Wingdings" panose="05000000000000000000" pitchFamily="2" charset="2"/>
              <a:buChar char="q"/>
            </a:pPr>
            <a:r>
              <a:rPr lang="it-IT" altLang="it-IT" sz="1600">
                <a:latin typeface="Palatino Linotype" panose="02040502050505030304" pitchFamily="18" charset="0"/>
              </a:rPr>
              <a:t> Standardizza le comunicazioni tra le interfacce consentendo l’integrazione di apparati multivendor</a:t>
            </a:r>
          </a:p>
          <a:p>
            <a:pPr algn="just">
              <a:lnSpc>
                <a:spcPct val="150000"/>
              </a:lnSpc>
              <a:spcBef>
                <a:spcPct val="100000"/>
              </a:spcBef>
              <a:buClr>
                <a:srgbClr val="0000CC"/>
              </a:buClr>
              <a:buFont typeface="Wingdings" panose="05000000000000000000" pitchFamily="2" charset="2"/>
              <a:buNone/>
            </a:pPr>
            <a:endParaRPr lang="it-IT" altLang="it-IT" sz="1600">
              <a:latin typeface="Palatino Linotype" panose="02040502050505030304" pitchFamily="18" charset="0"/>
            </a:endParaRPr>
          </a:p>
          <a:p>
            <a:pPr algn="just">
              <a:lnSpc>
                <a:spcPct val="150000"/>
              </a:lnSpc>
              <a:spcBef>
                <a:spcPct val="100000"/>
              </a:spcBef>
              <a:buClr>
                <a:srgbClr val="0000CC"/>
              </a:buClr>
              <a:buFont typeface="Wingdings" panose="05000000000000000000" pitchFamily="2" charset="2"/>
              <a:buChar char="q"/>
            </a:pPr>
            <a:r>
              <a:rPr lang="it-IT" altLang="it-IT" sz="1600">
                <a:latin typeface="Palatino Linotype" panose="02040502050505030304" pitchFamily="18" charset="0"/>
              </a:rPr>
              <a:t> Consente a tipi differenti di hardware e software di comunicare insieme</a:t>
            </a:r>
          </a:p>
          <a:p>
            <a:pPr algn="just">
              <a:lnSpc>
                <a:spcPct val="150000"/>
              </a:lnSpc>
              <a:spcBef>
                <a:spcPct val="100000"/>
              </a:spcBef>
              <a:buClr>
                <a:srgbClr val="0000CC"/>
              </a:buClr>
              <a:buFont typeface="Wingdings" panose="05000000000000000000" pitchFamily="2" charset="2"/>
              <a:buChar char="q"/>
            </a:pPr>
            <a:endParaRPr lang="it-IT" altLang="it-IT" sz="1600">
              <a:latin typeface="Palatino Linotype" panose="02040502050505030304" pitchFamily="18" charset="0"/>
            </a:endParaRPr>
          </a:p>
          <a:p>
            <a:pPr algn="just">
              <a:lnSpc>
                <a:spcPct val="150000"/>
              </a:lnSpc>
              <a:spcBef>
                <a:spcPct val="100000"/>
              </a:spcBef>
              <a:buClr>
                <a:srgbClr val="0000CC"/>
              </a:buClr>
              <a:buFont typeface="Wingdings" panose="05000000000000000000" pitchFamily="2" charset="2"/>
              <a:buChar char="q"/>
            </a:pPr>
            <a:r>
              <a:rPr lang="it-IT" altLang="it-IT" sz="1600">
                <a:latin typeface="Palatino Linotype" panose="02040502050505030304" pitchFamily="18" charset="0"/>
              </a:rPr>
              <a:t> Modularità: i cambiamenti in un livello non influenzano gli altri</a:t>
            </a:r>
          </a:p>
        </p:txBody>
      </p:sp>
      <p:sp>
        <p:nvSpPr>
          <p:cNvPr id="327685" name="Text Box 5"/>
          <p:cNvSpPr txBox="1">
            <a:spLocks noChangeArrowheads="1"/>
          </p:cNvSpPr>
          <p:nvPr/>
        </p:nvSpPr>
        <p:spPr bwMode="auto">
          <a:xfrm>
            <a:off x="466725" y="1196975"/>
            <a:ext cx="8137525"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latin typeface="Palatino Linotype" panose="02040502050505030304" pitchFamily="18" charset="0"/>
              </a:rPr>
              <a:t>Architettura a livelli: vantaggi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15B65935-0D43-44E9-83BB-9D26D1215BD3}" type="slidenum">
              <a:rPr lang="it-IT" altLang="en-US"/>
              <a:pPr/>
              <a:t>13</a:t>
            </a:fld>
            <a:endParaRPr lang="it-IT" altLang="en-US"/>
          </a:p>
        </p:txBody>
      </p:sp>
      <p:sp>
        <p:nvSpPr>
          <p:cNvPr id="354308" name="Text Box 4"/>
          <p:cNvSpPr txBox="1">
            <a:spLocks noChangeArrowheads="1"/>
          </p:cNvSpPr>
          <p:nvPr/>
        </p:nvSpPr>
        <p:spPr bwMode="auto">
          <a:xfrm>
            <a:off x="468313" y="1871663"/>
            <a:ext cx="8135937" cy="412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La </a:t>
            </a:r>
            <a:r>
              <a:rPr lang="it-IT" altLang="it-IT" sz="1600">
                <a:solidFill>
                  <a:srgbClr val="CC0099"/>
                </a:solidFill>
                <a:latin typeface="Palatino Linotype" panose="02040502050505030304" pitchFamily="18" charset="0"/>
              </a:rPr>
              <a:t>connessione fisica</a:t>
            </a:r>
            <a:r>
              <a:rPr lang="it-IT" altLang="it-IT" sz="1600">
                <a:latin typeface="Palatino Linotype" panose="02040502050505030304" pitchFamily="18" charset="0"/>
              </a:rPr>
              <a:t> tra calcolatori è presente unicamente a </a:t>
            </a:r>
            <a:r>
              <a:rPr lang="it-IT" altLang="it-IT" sz="1600">
                <a:solidFill>
                  <a:srgbClr val="CC0099"/>
                </a:solidFill>
                <a:effectLst>
                  <a:outerShdw blurRad="38100" dist="38100" dir="2700000" algn="tl">
                    <a:srgbClr val="C0C0C0"/>
                  </a:outerShdw>
                </a:effectLst>
                <a:latin typeface="Palatino Linotype" panose="02040502050505030304" pitchFamily="18" charset="0"/>
              </a:rPr>
              <a:t>livello 1</a:t>
            </a:r>
            <a:r>
              <a:rPr lang="it-IT" altLang="it-IT" sz="1600">
                <a:latin typeface="Palatino Linotype" panose="02040502050505030304" pitchFamily="18" charset="0"/>
              </a:rPr>
              <a:t>, che infatti è l’unico che effettua fisicamente la ricetrasmissione. </a:t>
            </a:r>
          </a:p>
          <a:p>
            <a:pPr algn="just">
              <a:lnSpc>
                <a:spcPct val="150000"/>
              </a:lnSpc>
              <a:spcBef>
                <a:spcPct val="100000"/>
              </a:spcBef>
            </a:pPr>
            <a:r>
              <a:rPr lang="it-IT" altLang="it-IT" sz="1600">
                <a:latin typeface="Palatino Linotype" panose="02040502050505030304" pitchFamily="18" charset="0"/>
              </a:rPr>
              <a:t>Chi consente il </a:t>
            </a:r>
            <a:r>
              <a:rPr lang="it-IT" altLang="it-IT" sz="1600">
                <a:solidFill>
                  <a:srgbClr val="CC0099"/>
                </a:solidFill>
                <a:latin typeface="Palatino Linotype" panose="02040502050505030304" pitchFamily="18" charset="0"/>
              </a:rPr>
              <a:t>colloquio</a:t>
            </a:r>
            <a:r>
              <a:rPr lang="it-IT" altLang="it-IT" sz="1600">
                <a:latin typeface="Palatino Linotype" panose="02040502050505030304" pitchFamily="18" charset="0"/>
              </a:rPr>
              <a:t> fra due computer è naturalmente un </a:t>
            </a:r>
            <a:r>
              <a:rPr lang="it-IT" altLang="it-IT" sz="1600">
                <a:solidFill>
                  <a:srgbClr val="CC0099"/>
                </a:solidFill>
                <a:latin typeface="Palatino Linotype" panose="02040502050505030304" pitchFamily="18" charset="0"/>
              </a:rPr>
              <a:t>software</a:t>
            </a:r>
            <a:r>
              <a:rPr lang="it-IT" altLang="it-IT" sz="1600">
                <a:latin typeface="Palatino Linotype" panose="02040502050505030304" pitchFamily="18" charset="0"/>
              </a:rPr>
              <a:t>, che nel gergo prende il nome di </a:t>
            </a:r>
            <a:r>
              <a:rPr lang="it-IT" altLang="it-IT" sz="1600">
                <a:solidFill>
                  <a:srgbClr val="CC0099"/>
                </a:solidFill>
                <a:effectLst>
                  <a:outerShdw blurRad="38100" dist="38100" dir="2700000" algn="tl">
                    <a:srgbClr val="C0C0C0"/>
                  </a:outerShdw>
                </a:effectLst>
                <a:latin typeface="Palatino Linotype" panose="02040502050505030304" pitchFamily="18" charset="0"/>
              </a:rPr>
              <a:t>protocollo</a:t>
            </a:r>
            <a:r>
              <a:rPr lang="it-IT" altLang="it-IT" sz="1600">
                <a:latin typeface="Palatino Linotype" panose="02040502050505030304" pitchFamily="18" charset="0"/>
              </a:rPr>
              <a:t>.</a:t>
            </a:r>
          </a:p>
          <a:p>
            <a:pPr algn="just">
              <a:lnSpc>
                <a:spcPct val="150000"/>
              </a:lnSpc>
              <a:spcBef>
                <a:spcPct val="100000"/>
              </a:spcBef>
            </a:pPr>
            <a:r>
              <a:rPr lang="it-IT" altLang="it-IT" sz="1600">
                <a:latin typeface="Palatino Linotype" panose="02040502050505030304" pitchFamily="18" charset="0"/>
              </a:rPr>
              <a:t>Il </a:t>
            </a:r>
            <a:r>
              <a:rPr lang="it-IT" altLang="it-IT" sz="1600">
                <a:solidFill>
                  <a:srgbClr val="CC0099"/>
                </a:solidFill>
                <a:latin typeface="Palatino Linotype" panose="02040502050505030304" pitchFamily="18" charset="0"/>
              </a:rPr>
              <a:t>livello n</a:t>
            </a:r>
            <a:r>
              <a:rPr lang="it-IT" altLang="it-IT" sz="1600">
                <a:latin typeface="Palatino Linotype" panose="02040502050505030304" pitchFamily="18" charset="0"/>
              </a:rPr>
              <a:t> di un elaboratore </a:t>
            </a:r>
            <a:r>
              <a:rPr lang="it-IT" altLang="it-IT" sz="1600">
                <a:solidFill>
                  <a:srgbClr val="CC0099"/>
                </a:solidFill>
                <a:latin typeface="Palatino Linotype" panose="02040502050505030304" pitchFamily="18" charset="0"/>
              </a:rPr>
              <a:t>colloquia</a:t>
            </a:r>
            <a:r>
              <a:rPr lang="it-IT" altLang="it-IT" sz="1600">
                <a:latin typeface="Palatino Linotype" panose="02040502050505030304" pitchFamily="18" charset="0"/>
              </a:rPr>
              <a:t> con il livello</a:t>
            </a:r>
            <a:r>
              <a:rPr lang="it-IT" altLang="it-IT" sz="1600">
                <a:solidFill>
                  <a:srgbClr val="CC0099"/>
                </a:solidFill>
                <a:latin typeface="Palatino Linotype" panose="02040502050505030304" pitchFamily="18" charset="0"/>
              </a:rPr>
              <a:t> n </a:t>
            </a:r>
            <a:r>
              <a:rPr lang="it-IT" altLang="it-IT" sz="1600">
                <a:latin typeface="Palatino Linotype" panose="02040502050505030304" pitchFamily="18" charset="0"/>
              </a:rPr>
              <a:t>di un altro elaboratore, usando un protocollo di livello n. </a:t>
            </a:r>
          </a:p>
          <a:p>
            <a:pPr algn="just">
              <a:lnSpc>
                <a:spcPct val="150000"/>
              </a:lnSpc>
              <a:spcBef>
                <a:spcPct val="100000"/>
              </a:spcBef>
            </a:pPr>
            <a:r>
              <a:rPr lang="it-IT" altLang="it-IT" sz="1600">
                <a:latin typeface="Palatino Linotype" panose="02040502050505030304" pitchFamily="18" charset="0"/>
              </a:rPr>
              <a:t>Si realizza una comunicazione multilivello che consente, ad esempio, di implementare algoritmi diversi per l'instradamento in rete pur disponendo di protocolli di trasporto connessi.</a:t>
            </a:r>
          </a:p>
        </p:txBody>
      </p:sp>
      <p:sp>
        <p:nvSpPr>
          <p:cNvPr id="354309" name="Text Box 5"/>
          <p:cNvSpPr txBox="1">
            <a:spLocks noChangeArrowheads="1"/>
          </p:cNvSpPr>
          <p:nvPr/>
        </p:nvSpPr>
        <p:spPr bwMode="auto">
          <a:xfrm>
            <a:off x="468313" y="1196975"/>
            <a:ext cx="8137525"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latin typeface="Palatino Linotype" panose="02040502050505030304" pitchFamily="18" charset="0"/>
              </a:rPr>
              <a:t>Architettura a livelli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6"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7" name="Segnaposto numero diapositiva 3"/>
          <p:cNvSpPr>
            <a:spLocks noGrp="1"/>
          </p:cNvSpPr>
          <p:nvPr>
            <p:ph type="sldNum" sz="quarter" idx="12"/>
          </p:nvPr>
        </p:nvSpPr>
        <p:spPr/>
        <p:txBody>
          <a:bodyPr/>
          <a:lstStyle/>
          <a:p>
            <a:fld id="{7B95F6F8-9A3A-4B99-8779-CF97AF7EBD32}" type="slidenum">
              <a:rPr lang="it-IT" altLang="en-US"/>
              <a:pPr/>
              <a:t>14</a:t>
            </a:fld>
            <a:endParaRPr lang="it-IT" altLang="en-US"/>
          </a:p>
        </p:txBody>
      </p:sp>
      <p:sp>
        <p:nvSpPr>
          <p:cNvPr id="356357" name="Text Box 5"/>
          <p:cNvSpPr txBox="1">
            <a:spLocks noChangeArrowheads="1"/>
          </p:cNvSpPr>
          <p:nvPr/>
        </p:nvSpPr>
        <p:spPr bwMode="auto">
          <a:xfrm>
            <a:off x="468313" y="3500438"/>
            <a:ext cx="8135937" cy="180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In fase di </a:t>
            </a:r>
            <a:r>
              <a:rPr lang="it-IT" altLang="it-IT" sz="1600">
                <a:solidFill>
                  <a:srgbClr val="CC0099"/>
                </a:solidFill>
                <a:effectLst>
                  <a:outerShdw blurRad="38100" dist="38100" dir="2700000" algn="tl">
                    <a:srgbClr val="C0C0C0"/>
                  </a:outerShdw>
                </a:effectLst>
                <a:latin typeface="Palatino Linotype" panose="02040502050505030304" pitchFamily="18" charset="0"/>
              </a:rPr>
              <a:t>trasmissione</a:t>
            </a:r>
            <a:r>
              <a:rPr lang="it-IT" altLang="it-IT" sz="1600">
                <a:latin typeface="Palatino Linotype" panose="02040502050505030304" pitchFamily="18" charset="0"/>
              </a:rPr>
              <a:t>, viceversa, ogni livello passa dati e informazioni di controllo al livello sottostante, fino a quando si raggiunge il livello fisico.</a:t>
            </a:r>
          </a:p>
          <a:p>
            <a:pPr algn="just">
              <a:lnSpc>
                <a:spcPct val="150000"/>
              </a:lnSpc>
              <a:spcBef>
                <a:spcPct val="100000"/>
              </a:spcBef>
            </a:pPr>
            <a:r>
              <a:rPr lang="it-IT" altLang="it-IT" sz="1600">
                <a:latin typeface="Palatino Linotype" panose="02040502050505030304" pitchFamily="18" charset="0"/>
              </a:rPr>
              <a:t>Il passaggio dei dati, in fase di trasmissione, da un livello a quello sottostante, avviene con la cosiddetta tecnica dell</a:t>
            </a:r>
            <a:r>
              <a:rPr lang="it-IT" altLang="it-IT" sz="1600">
                <a:solidFill>
                  <a:srgbClr val="CC0099"/>
                </a:solidFill>
                <a:effectLst>
                  <a:outerShdw blurRad="38100" dist="38100" dir="2700000" algn="tl">
                    <a:srgbClr val="C0C0C0"/>
                  </a:outerShdw>
                </a:effectLst>
                <a:latin typeface="Palatino Linotype" panose="02040502050505030304" pitchFamily="18" charset="0"/>
              </a:rPr>
              <a:t>’imbustamento</a:t>
            </a:r>
            <a:r>
              <a:rPr lang="it-IT" altLang="it-IT" sz="1600">
                <a:latin typeface="Palatino Linotype" panose="02040502050505030304" pitchFamily="18" charset="0"/>
              </a:rPr>
              <a:t> successivo.</a:t>
            </a:r>
          </a:p>
        </p:txBody>
      </p:sp>
      <p:sp>
        <p:nvSpPr>
          <p:cNvPr id="356358" name="Text Box 6"/>
          <p:cNvSpPr txBox="1">
            <a:spLocks noChangeArrowheads="1"/>
          </p:cNvSpPr>
          <p:nvPr/>
        </p:nvSpPr>
        <p:spPr bwMode="auto">
          <a:xfrm>
            <a:off x="468313" y="1798638"/>
            <a:ext cx="8135937"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In fase di </a:t>
            </a:r>
            <a:r>
              <a:rPr lang="it-IT" altLang="it-IT" sz="1600">
                <a:solidFill>
                  <a:srgbClr val="CC0099"/>
                </a:solidFill>
                <a:effectLst>
                  <a:outerShdw blurRad="38100" dist="38100" dir="2700000" algn="tl">
                    <a:srgbClr val="C0C0C0"/>
                  </a:outerShdw>
                </a:effectLst>
                <a:latin typeface="Palatino Linotype" panose="02040502050505030304" pitchFamily="18" charset="0"/>
              </a:rPr>
              <a:t>ricezione</a:t>
            </a:r>
            <a:r>
              <a:rPr lang="it-IT" altLang="it-IT" sz="1600">
                <a:latin typeface="Palatino Linotype" panose="02040502050505030304" pitchFamily="18" charset="0"/>
              </a:rPr>
              <a:t>, i servizi messi a disposizione da un livello a un livello superiore, sono forniti, attraverso un’interfaccia software, in modo mascherato, mascherato nel senso che sui servizi non viene detto come vengono implementati né come sono forniti, ma definendo solo quali sono.</a:t>
            </a:r>
          </a:p>
        </p:txBody>
      </p:sp>
      <p:sp>
        <p:nvSpPr>
          <p:cNvPr id="356359" name="Text Box 7"/>
          <p:cNvSpPr txBox="1">
            <a:spLocks noChangeArrowheads="1"/>
          </p:cNvSpPr>
          <p:nvPr/>
        </p:nvSpPr>
        <p:spPr bwMode="auto">
          <a:xfrm>
            <a:off x="468313" y="1196975"/>
            <a:ext cx="8137525"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latin typeface="Palatino Linotype" panose="02040502050505030304" pitchFamily="18" charset="0"/>
              </a:rPr>
              <a:t>Architettura a livelli</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02E29A2E-70BF-4202-AB6A-904E4212D8C8}" type="slidenum">
              <a:rPr lang="it-IT" altLang="en-US"/>
              <a:pPr/>
              <a:t>15</a:t>
            </a:fld>
            <a:endParaRPr lang="it-IT" altLang="en-US"/>
          </a:p>
        </p:txBody>
      </p:sp>
      <p:sp>
        <p:nvSpPr>
          <p:cNvPr id="411652" name="Text Box 4"/>
          <p:cNvSpPr txBox="1">
            <a:spLocks noChangeArrowheads="1"/>
          </p:cNvSpPr>
          <p:nvPr/>
        </p:nvSpPr>
        <p:spPr bwMode="auto">
          <a:xfrm>
            <a:off x="323850" y="1341438"/>
            <a:ext cx="8280400" cy="327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Physical – NIC</a:t>
            </a:r>
          </a:p>
          <a:p>
            <a:pPr algn="just">
              <a:lnSpc>
                <a:spcPct val="150000"/>
              </a:lnSpc>
              <a:spcBef>
                <a:spcPct val="100000"/>
              </a:spcBef>
            </a:pPr>
            <a:r>
              <a:rPr lang="it-IT" altLang="it-IT" sz="1600">
                <a:latin typeface="Palatino Linotype" panose="02040502050505030304" pitchFamily="18" charset="0"/>
              </a:rPr>
              <a:t>Trasmette un flusso di dati non strutturati attraverso un collegamento fisico, occupandosi della forma e del voltaggio del segnale. </a:t>
            </a:r>
          </a:p>
          <a:p>
            <a:pPr algn="just">
              <a:lnSpc>
                <a:spcPct val="150000"/>
              </a:lnSpc>
              <a:spcBef>
                <a:spcPct val="100000"/>
              </a:spcBef>
            </a:pPr>
            <a:r>
              <a:rPr lang="it-IT" altLang="it-IT" sz="1600">
                <a:latin typeface="Palatino Linotype" panose="02040502050505030304" pitchFamily="18" charset="0"/>
              </a:rPr>
              <a:t>Ha a che fare con le procedure meccaniche e elettroniche necessarie a stabilire, mantenere e disattivare un collegamento fisico.</a:t>
            </a:r>
          </a:p>
          <a:p>
            <a:pPr algn="just">
              <a:lnSpc>
                <a:spcPct val="150000"/>
              </a:lnSpc>
              <a:spcBef>
                <a:spcPct val="100000"/>
              </a:spcBef>
            </a:pPr>
            <a:r>
              <a:rPr lang="it-IT" altLang="it-IT" sz="1600" i="1">
                <a:effectLst>
                  <a:outerShdw blurRad="38100" dist="38100" dir="2700000" algn="tl">
                    <a:srgbClr val="C0C0C0"/>
                  </a:outerShdw>
                </a:effectLst>
                <a:latin typeface="Palatino Linotype" panose="02040502050505030304" pitchFamily="18" charset="0"/>
              </a:rPr>
              <a:t>Semplicemente</a:t>
            </a:r>
            <a:r>
              <a:rPr lang="it-IT" altLang="it-IT" sz="1600">
                <a:latin typeface="Palatino Linotype" panose="02040502050505030304" pitchFamily="18" charset="0"/>
              </a:rPr>
              <a:t>: si occupa di controllare la rete, gli hardware che la compongono e i dispositivi che permettono la connessione.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52A6FEC8-3DE0-424E-A832-ACD0D54D32E6}" type="slidenum">
              <a:rPr lang="it-IT" altLang="en-US"/>
              <a:pPr/>
              <a:t>16</a:t>
            </a:fld>
            <a:endParaRPr lang="it-IT" altLang="en-US"/>
          </a:p>
        </p:txBody>
      </p:sp>
      <p:sp>
        <p:nvSpPr>
          <p:cNvPr id="415746" name="Text Box 2"/>
          <p:cNvSpPr txBox="1">
            <a:spLocks noChangeArrowheads="1"/>
          </p:cNvSpPr>
          <p:nvPr/>
        </p:nvSpPr>
        <p:spPr bwMode="auto">
          <a:xfrm>
            <a:off x="323850" y="1341438"/>
            <a:ext cx="8280400" cy="375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Physical – NIC</a:t>
            </a:r>
          </a:p>
          <a:p>
            <a:pPr algn="just">
              <a:lnSpc>
                <a:spcPct val="150000"/>
              </a:lnSpc>
              <a:spcBef>
                <a:spcPct val="100000"/>
              </a:spcBef>
            </a:pPr>
            <a:r>
              <a:rPr lang="it-IT" altLang="it-IT" sz="1600">
                <a:latin typeface="Palatino Linotype" panose="02040502050505030304" pitchFamily="18" charset="0"/>
              </a:rPr>
              <a:t>In questo livello si decidono:</a:t>
            </a:r>
          </a:p>
          <a:p>
            <a:pPr algn="just">
              <a:lnSpc>
                <a:spcPct val="150000"/>
              </a:lnSpc>
              <a:spcBef>
                <a:spcPct val="100000"/>
              </a:spcBef>
              <a:buClr>
                <a:srgbClr val="FF0000"/>
              </a:buClr>
              <a:buFont typeface="Wingdings" panose="05000000000000000000" pitchFamily="2" charset="2"/>
              <a:buChar char="Ø"/>
            </a:pPr>
            <a:r>
              <a:rPr lang="it-IT" altLang="it-IT" sz="1600">
                <a:latin typeface="Palatino Linotype" panose="02040502050505030304" pitchFamily="18" charset="0"/>
              </a:rPr>
              <a:t> Le tensioni scelte per rappresentare i valori logici 0 e 1</a:t>
            </a:r>
          </a:p>
          <a:p>
            <a:pPr algn="just">
              <a:lnSpc>
                <a:spcPct val="150000"/>
              </a:lnSpc>
              <a:spcBef>
                <a:spcPct val="100000"/>
              </a:spcBef>
              <a:buClr>
                <a:srgbClr val="FF0000"/>
              </a:buClr>
              <a:buFont typeface="Wingdings" panose="05000000000000000000" pitchFamily="2" charset="2"/>
              <a:buChar char="Ø"/>
            </a:pPr>
            <a:r>
              <a:rPr lang="it-IT" altLang="it-IT" sz="1600">
                <a:latin typeface="Palatino Linotype" panose="02040502050505030304" pitchFamily="18" charset="0"/>
              </a:rPr>
              <a:t> La durata in microsecondi del segnale elettrico che identifica un bit</a:t>
            </a:r>
          </a:p>
          <a:p>
            <a:pPr algn="just">
              <a:lnSpc>
                <a:spcPct val="150000"/>
              </a:lnSpc>
              <a:spcBef>
                <a:spcPct val="100000"/>
              </a:spcBef>
              <a:buClr>
                <a:srgbClr val="FF0000"/>
              </a:buClr>
              <a:buFont typeface="Wingdings" panose="05000000000000000000" pitchFamily="2" charset="2"/>
              <a:buChar char="Ø"/>
            </a:pPr>
            <a:r>
              <a:rPr lang="it-IT" altLang="it-IT" sz="1600">
                <a:latin typeface="Palatino Linotype" panose="02040502050505030304" pitchFamily="18" charset="0"/>
              </a:rPr>
              <a:t> L'eventuale trasmissione simultanea in due direzioni</a:t>
            </a:r>
          </a:p>
          <a:p>
            <a:pPr algn="just">
              <a:lnSpc>
                <a:spcPct val="150000"/>
              </a:lnSpc>
              <a:spcBef>
                <a:spcPct val="100000"/>
              </a:spcBef>
              <a:buClr>
                <a:srgbClr val="FF0000"/>
              </a:buClr>
              <a:buFont typeface="Wingdings" panose="05000000000000000000" pitchFamily="2" charset="2"/>
              <a:buChar char="Ø"/>
            </a:pPr>
            <a:r>
              <a:rPr lang="it-IT" altLang="it-IT" sz="1600">
                <a:latin typeface="Palatino Linotype" panose="02040502050505030304" pitchFamily="18" charset="0"/>
              </a:rPr>
              <a:t> La forma e la meccanica dei connettori usati per collegare l'hardware al mezzo trasmissivo</a:t>
            </a:r>
            <a:endParaRPr lang="it-IT" altLang="it-IT" sz="1600">
              <a:solidFill>
                <a:srgbClr val="FF0000"/>
              </a:solidFill>
              <a:latin typeface="Palatino Linotype" panose="0204050205050503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7"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8" name="Segnaposto numero diapositiva 3"/>
          <p:cNvSpPr>
            <a:spLocks noGrp="1"/>
          </p:cNvSpPr>
          <p:nvPr>
            <p:ph type="sldNum" sz="quarter" idx="12"/>
          </p:nvPr>
        </p:nvSpPr>
        <p:spPr/>
        <p:txBody>
          <a:bodyPr/>
          <a:lstStyle/>
          <a:p>
            <a:fld id="{2804555C-B157-453A-A2B5-1120BA685494}" type="slidenum">
              <a:rPr lang="it-IT" altLang="en-US"/>
              <a:pPr/>
              <a:t>17</a:t>
            </a:fld>
            <a:endParaRPr lang="it-IT" altLang="en-US"/>
          </a:p>
        </p:txBody>
      </p:sp>
      <p:grpSp>
        <p:nvGrpSpPr>
          <p:cNvPr id="326662" name="Group 6"/>
          <p:cNvGrpSpPr>
            <a:grpSpLocks/>
          </p:cNvGrpSpPr>
          <p:nvPr/>
        </p:nvGrpSpPr>
        <p:grpSpPr bwMode="auto">
          <a:xfrm>
            <a:off x="323850" y="1341438"/>
            <a:ext cx="8280400" cy="4386262"/>
            <a:chOff x="204" y="951"/>
            <a:chExt cx="5216" cy="2763"/>
          </a:xfrm>
        </p:grpSpPr>
        <p:sp>
          <p:nvSpPr>
            <p:cNvPr id="326658" name="Text Box 2"/>
            <p:cNvSpPr txBox="1">
              <a:spLocks noChangeArrowheads="1"/>
            </p:cNvSpPr>
            <p:nvPr/>
          </p:nvSpPr>
          <p:spPr bwMode="auto">
            <a:xfrm>
              <a:off x="204" y="951"/>
              <a:ext cx="5216" cy="2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Physical - NIC</a:t>
              </a:r>
            </a:p>
            <a:p>
              <a:pPr>
                <a:lnSpc>
                  <a:spcPct val="150000"/>
                </a:lnSpc>
                <a:spcBef>
                  <a:spcPct val="100000"/>
                </a:spcBef>
              </a:pPr>
              <a:r>
                <a:rPr lang="it-IT" altLang="it-IT" sz="1600">
                  <a:latin typeface="Palatino Linotype" panose="02040502050505030304" pitchFamily="18" charset="0"/>
                </a:rPr>
                <a:t>Comprende tutte le funzioni (procedure meccaniche ed elettroniche) che permettono una connessione a livelo fisico.  </a:t>
              </a:r>
            </a:p>
            <a:p>
              <a:pPr>
                <a:lnSpc>
                  <a:spcPct val="150000"/>
                </a:lnSpc>
                <a:spcBef>
                  <a:spcPct val="100000"/>
                </a:spcBef>
              </a:pPr>
              <a:r>
                <a:rPr lang="it-IT" altLang="it-IT" sz="1600">
                  <a:latin typeface="Palatino Linotype" panose="02040502050505030304" pitchFamily="18" charset="0"/>
                </a:rPr>
                <a:t>Si occupa della trasmissione dei bit attraverso il mezzo trasmissivo, specifica la codifica binaria per quel mezzo e le caratteristiche di cavi e connettori.</a:t>
              </a:r>
            </a:p>
            <a:p>
              <a:pPr>
                <a:lnSpc>
                  <a:spcPct val="150000"/>
                </a:lnSpc>
                <a:spcBef>
                  <a:spcPct val="100000"/>
                </a:spcBef>
              </a:pPr>
              <a:r>
                <a:rPr lang="it-IT" altLang="it-IT" sz="1600">
                  <a:latin typeface="Palatino Linotype" panose="02040502050505030304" pitchFamily="18" charset="0"/>
                </a:rPr>
                <a:t>Esempi di protocolli:</a:t>
              </a:r>
            </a:p>
            <a:p>
              <a:pPr>
                <a:spcBef>
                  <a:spcPct val="100000"/>
                </a:spcBef>
                <a:buClr>
                  <a:srgbClr val="0000CC"/>
                </a:buClr>
                <a:buFont typeface="Wingdings" panose="05000000000000000000" pitchFamily="2" charset="2"/>
                <a:buChar char="§"/>
              </a:pPr>
              <a:r>
                <a:rPr lang="it-IT" altLang="it-IT" sz="1600">
                  <a:latin typeface="Palatino Linotype" panose="02040502050505030304" pitchFamily="18" charset="0"/>
                </a:rPr>
                <a:t> RS 232</a:t>
              </a:r>
            </a:p>
            <a:p>
              <a:pPr>
                <a:spcBef>
                  <a:spcPct val="100000"/>
                </a:spcBef>
                <a:buClr>
                  <a:srgbClr val="0000CC"/>
                </a:buClr>
                <a:buFont typeface="Wingdings" panose="05000000000000000000" pitchFamily="2" charset="2"/>
                <a:buChar char="§"/>
              </a:pPr>
              <a:r>
                <a:rPr lang="it-IT" altLang="it-IT" sz="1600">
                  <a:latin typeface="Palatino Linotype" panose="02040502050505030304" pitchFamily="18" charset="0"/>
                </a:rPr>
                <a:t> RS 485</a:t>
              </a:r>
            </a:p>
            <a:p>
              <a:pPr>
                <a:spcBef>
                  <a:spcPct val="100000"/>
                </a:spcBef>
                <a:buClr>
                  <a:srgbClr val="0000CC"/>
                </a:buClr>
                <a:buFont typeface="Wingdings" panose="05000000000000000000" pitchFamily="2" charset="2"/>
                <a:buChar char="§"/>
              </a:pPr>
              <a:r>
                <a:rPr lang="it-IT" altLang="it-IT" sz="1600">
                  <a:latin typeface="Palatino Linotype" panose="02040502050505030304" pitchFamily="18" charset="0"/>
                </a:rPr>
                <a:t> RS 422</a:t>
              </a:r>
            </a:p>
          </p:txBody>
        </p:sp>
        <p:sp>
          <p:nvSpPr>
            <p:cNvPr id="326660" name="Text Box 4"/>
            <p:cNvSpPr txBox="1">
              <a:spLocks noChangeArrowheads="1"/>
            </p:cNvSpPr>
            <p:nvPr/>
          </p:nvSpPr>
          <p:spPr bwMode="auto">
            <a:xfrm>
              <a:off x="4241" y="2886"/>
              <a:ext cx="529" cy="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100000"/>
                </a:spcBef>
                <a:buClr>
                  <a:srgbClr val="0000CC"/>
                </a:buClr>
                <a:buFont typeface="Wingdings" panose="05000000000000000000" pitchFamily="2" charset="2"/>
                <a:buChar char="§"/>
              </a:pPr>
              <a:r>
                <a:rPr lang="it-IT" altLang="it-IT" sz="1600">
                  <a:latin typeface="Palatino Linotype" panose="02040502050505030304" pitchFamily="18" charset="0"/>
                </a:rPr>
                <a:t>G.703</a:t>
              </a:r>
            </a:p>
            <a:p>
              <a:pPr>
                <a:spcBef>
                  <a:spcPct val="100000"/>
                </a:spcBef>
                <a:buClr>
                  <a:srgbClr val="0000CC"/>
                </a:buClr>
                <a:buFont typeface="Wingdings" panose="05000000000000000000" pitchFamily="2" charset="2"/>
                <a:buChar char="§"/>
              </a:pPr>
              <a:r>
                <a:rPr lang="it-IT" altLang="it-IT" sz="1600">
                  <a:latin typeface="Palatino Linotype" panose="02040502050505030304" pitchFamily="18" charset="0"/>
                </a:rPr>
                <a:t> G.704</a:t>
              </a:r>
            </a:p>
            <a:p>
              <a:pPr>
                <a:spcBef>
                  <a:spcPct val="100000"/>
                </a:spcBef>
                <a:buClr>
                  <a:srgbClr val="0000CC"/>
                </a:buClr>
                <a:buFont typeface="Wingdings" panose="05000000000000000000" pitchFamily="2" charset="2"/>
                <a:buChar char="§"/>
              </a:pPr>
              <a:r>
                <a:rPr lang="it-IT" altLang="it-IT" sz="1600">
                  <a:latin typeface="Palatino Linotype" panose="02040502050505030304" pitchFamily="18" charset="0"/>
                </a:rPr>
                <a:t> X 21</a:t>
              </a:r>
            </a:p>
          </p:txBody>
        </p:sp>
        <p:sp>
          <p:nvSpPr>
            <p:cNvPr id="326661" name="Text Box 5"/>
            <p:cNvSpPr txBox="1">
              <a:spLocks noChangeArrowheads="1"/>
            </p:cNvSpPr>
            <p:nvPr/>
          </p:nvSpPr>
          <p:spPr bwMode="auto">
            <a:xfrm>
              <a:off x="2274" y="2857"/>
              <a:ext cx="772" cy="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100000"/>
                </a:spcBef>
                <a:buClr>
                  <a:srgbClr val="0000CC"/>
                </a:buClr>
                <a:buFont typeface="Wingdings" panose="05000000000000000000" pitchFamily="2" charset="2"/>
                <a:buChar char="§"/>
              </a:pPr>
              <a:r>
                <a:rPr lang="it-IT" altLang="it-IT" sz="1600">
                  <a:latin typeface="Palatino Linotype" panose="02040502050505030304" pitchFamily="18" charset="0"/>
                </a:rPr>
                <a:t>  IEEE 488 </a:t>
              </a:r>
            </a:p>
            <a:p>
              <a:pPr>
                <a:spcBef>
                  <a:spcPct val="100000"/>
                </a:spcBef>
                <a:buClr>
                  <a:srgbClr val="0000CC"/>
                </a:buClr>
                <a:buFont typeface="Wingdings" panose="05000000000000000000" pitchFamily="2" charset="2"/>
                <a:buChar char="§"/>
              </a:pPr>
              <a:r>
                <a:rPr lang="it-IT" altLang="it-IT" sz="1600">
                  <a:latin typeface="Palatino Linotype" panose="02040502050505030304" pitchFamily="18" charset="0"/>
                </a:rPr>
                <a:t> V 24</a:t>
              </a:r>
            </a:p>
            <a:p>
              <a:pPr>
                <a:spcBef>
                  <a:spcPct val="100000"/>
                </a:spcBef>
                <a:buClr>
                  <a:srgbClr val="0000CC"/>
                </a:buClr>
                <a:buFont typeface="Wingdings" panose="05000000000000000000" pitchFamily="2" charset="2"/>
                <a:buChar char="§"/>
              </a:pPr>
              <a:r>
                <a:rPr lang="it-IT" altLang="it-IT" sz="1600">
                  <a:latin typeface="Palatino Linotype" panose="02040502050505030304" pitchFamily="18" charset="0"/>
                </a:rPr>
                <a:t> V 35</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25F13AAF-C869-47B5-B5B5-83C2073F3F38}" type="slidenum">
              <a:rPr lang="it-IT" altLang="en-US"/>
              <a:pPr/>
              <a:t>18</a:t>
            </a:fld>
            <a:endParaRPr lang="it-IT" altLang="en-US"/>
          </a:p>
        </p:txBody>
      </p:sp>
      <p:sp>
        <p:nvSpPr>
          <p:cNvPr id="358405" name="Text Box 5"/>
          <p:cNvSpPr txBox="1">
            <a:spLocks noChangeArrowheads="1"/>
          </p:cNvSpPr>
          <p:nvPr/>
        </p:nvSpPr>
        <p:spPr bwMode="auto">
          <a:xfrm>
            <a:off x="323850" y="1341438"/>
            <a:ext cx="8280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Physical - NIC</a:t>
            </a:r>
          </a:p>
        </p:txBody>
      </p:sp>
      <p:sp>
        <p:nvSpPr>
          <p:cNvPr id="358408" name="Text Box 8"/>
          <p:cNvSpPr txBox="1">
            <a:spLocks noChangeArrowheads="1"/>
          </p:cNvSpPr>
          <p:nvPr/>
        </p:nvSpPr>
        <p:spPr bwMode="auto">
          <a:xfrm>
            <a:off x="539750" y="1989138"/>
            <a:ext cx="8135938" cy="290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Il </a:t>
            </a:r>
            <a:r>
              <a:rPr lang="it-IT" altLang="it-IT" sz="1600">
                <a:solidFill>
                  <a:srgbClr val="CC0099"/>
                </a:solidFill>
                <a:latin typeface="Palatino Linotype" panose="02040502050505030304" pitchFamily="18" charset="0"/>
              </a:rPr>
              <a:t>livello fisico</a:t>
            </a:r>
            <a:r>
              <a:rPr lang="it-IT" altLang="it-IT" sz="1600">
                <a:latin typeface="Palatino Linotype" panose="02040502050505030304" pitchFamily="18" charset="0"/>
              </a:rPr>
              <a:t>, è nel dominio dell'ingegneria elettronica. </a:t>
            </a:r>
          </a:p>
          <a:p>
            <a:pPr algn="just">
              <a:lnSpc>
                <a:spcPct val="150000"/>
              </a:lnSpc>
              <a:spcBef>
                <a:spcPct val="100000"/>
              </a:spcBef>
            </a:pPr>
            <a:r>
              <a:rPr lang="it-IT" altLang="it-IT" sz="1600">
                <a:latin typeface="Palatino Linotype" panose="02040502050505030304" pitchFamily="18" charset="0"/>
              </a:rPr>
              <a:t>A questo livello vanno specificati: </a:t>
            </a:r>
          </a:p>
          <a:p>
            <a:pPr algn="just">
              <a:lnSpc>
                <a:spcPct val="150000"/>
              </a:lnSpc>
              <a:spcBef>
                <a:spcPct val="100000"/>
              </a:spcBef>
              <a:buClr>
                <a:srgbClr val="FF0000"/>
              </a:buClr>
              <a:buFont typeface="Wingdings" panose="05000000000000000000" pitchFamily="2" charset="2"/>
              <a:buChar char="Ø"/>
            </a:pPr>
            <a:r>
              <a:rPr lang="it-IT" altLang="it-IT" sz="1600">
                <a:latin typeface="Palatino Linotype" panose="02040502050505030304" pitchFamily="18" charset="0"/>
              </a:rPr>
              <a:t> i cavi, e quindi: tipi, dimensioni e impedenze dei cavi stessi</a:t>
            </a:r>
          </a:p>
          <a:p>
            <a:pPr algn="just">
              <a:lnSpc>
                <a:spcPct val="150000"/>
              </a:lnSpc>
              <a:spcBef>
                <a:spcPct val="100000"/>
              </a:spcBef>
              <a:buClr>
                <a:srgbClr val="FF0000"/>
              </a:buClr>
              <a:buFont typeface="Wingdings" panose="05000000000000000000" pitchFamily="2" charset="2"/>
              <a:buChar char="Ø"/>
            </a:pPr>
            <a:r>
              <a:rPr lang="it-IT" altLang="it-IT" sz="1600">
                <a:latin typeface="Palatino Linotype" panose="02040502050505030304" pitchFamily="18" charset="0"/>
              </a:rPr>
              <a:t> le tensioni, ovvero i valori logici 0 ed 1</a:t>
            </a:r>
          </a:p>
          <a:p>
            <a:pPr algn="just">
              <a:lnSpc>
                <a:spcPct val="150000"/>
              </a:lnSpc>
              <a:spcBef>
                <a:spcPct val="100000"/>
              </a:spcBef>
              <a:buClr>
                <a:srgbClr val="FF0000"/>
              </a:buClr>
              <a:buFont typeface="Wingdings" panose="05000000000000000000" pitchFamily="2" charset="2"/>
              <a:buChar char="Ø"/>
            </a:pPr>
            <a:r>
              <a:rPr lang="it-IT" altLang="it-IT" sz="1600">
                <a:latin typeface="Palatino Linotype" panose="02040502050505030304" pitchFamily="18" charset="0"/>
              </a:rPr>
              <a:t> il tipo di connettori.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4AFF50EC-BCD7-4B64-91D3-75B00DC99A05}" type="slidenum">
              <a:rPr lang="it-IT" altLang="en-US"/>
              <a:pPr/>
              <a:t>19</a:t>
            </a:fld>
            <a:endParaRPr lang="it-IT" altLang="en-US"/>
          </a:p>
        </p:txBody>
      </p:sp>
      <p:sp>
        <p:nvSpPr>
          <p:cNvPr id="417794" name="Text Box 2"/>
          <p:cNvSpPr txBox="1">
            <a:spLocks noChangeArrowheads="1"/>
          </p:cNvSpPr>
          <p:nvPr/>
        </p:nvSpPr>
        <p:spPr bwMode="auto">
          <a:xfrm>
            <a:off x="395288" y="1268413"/>
            <a:ext cx="8064500" cy="498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Data Link (Collegamento)- NIC</a:t>
            </a:r>
          </a:p>
          <a:p>
            <a:pPr algn="just">
              <a:lnSpc>
                <a:spcPct val="150000"/>
              </a:lnSpc>
              <a:spcBef>
                <a:spcPct val="100000"/>
              </a:spcBef>
            </a:pPr>
            <a:r>
              <a:rPr lang="it-IT" altLang="it-IT" sz="1600">
                <a:latin typeface="Palatino Linotype" panose="02040502050505030304" pitchFamily="18" charset="0"/>
              </a:rPr>
              <a:t>Definisce le regole per inviare e ricevere informazioni tra due sistemi in comunicazione.</a:t>
            </a:r>
          </a:p>
          <a:p>
            <a:pPr algn="just">
              <a:lnSpc>
                <a:spcPct val="150000"/>
              </a:lnSpc>
              <a:spcBef>
                <a:spcPct val="100000"/>
              </a:spcBef>
            </a:pPr>
            <a:r>
              <a:rPr lang="it-IT" altLang="it-IT" sz="1600">
                <a:latin typeface="Palatino Linotype" panose="02040502050505030304" pitchFamily="18" charset="0"/>
              </a:rPr>
              <a:t>Permette il trasferimento affidabile di dati attraverso il livello fisico. </a:t>
            </a:r>
          </a:p>
          <a:p>
            <a:pPr algn="just">
              <a:lnSpc>
                <a:spcPct val="150000"/>
              </a:lnSpc>
              <a:spcBef>
                <a:spcPct val="100000"/>
              </a:spcBef>
            </a:pPr>
            <a:r>
              <a:rPr lang="it-IT" altLang="it-IT" sz="1600">
                <a:latin typeface="Palatino Linotype" panose="02040502050505030304" pitchFamily="18" charset="0"/>
              </a:rPr>
              <a:t>Invia frame di dati con la necessaria sincronizzazione ed effettua un controllo degli errori e delle perdite di segnale. </a:t>
            </a:r>
          </a:p>
          <a:p>
            <a:pPr algn="just">
              <a:lnSpc>
                <a:spcPct val="150000"/>
              </a:lnSpc>
              <a:spcBef>
                <a:spcPct val="100000"/>
              </a:spcBef>
            </a:pPr>
            <a:r>
              <a:rPr lang="it-IT" altLang="it-IT" sz="1600">
                <a:latin typeface="Palatino Linotype" panose="02040502050505030304" pitchFamily="18" charset="0"/>
              </a:rPr>
              <a:t>Tutto cio' consente di far apparire, al livello superiore, il mezzo fisico come una linea di trasmissione esente da errori di trasmissione.</a:t>
            </a:r>
          </a:p>
          <a:p>
            <a:pPr algn="just">
              <a:lnSpc>
                <a:spcPct val="150000"/>
              </a:lnSpc>
              <a:spcBef>
                <a:spcPct val="100000"/>
              </a:spcBef>
            </a:pPr>
            <a:r>
              <a:rPr lang="it-IT" altLang="it-IT" sz="1600">
                <a:latin typeface="Palatino Linotype" panose="02040502050505030304" pitchFamily="18" charset="0"/>
              </a:rPr>
              <a:t>Questo livello si occupa di formare i dati da inviare attraverso il livello fisico, incapsulando i dati in un pacchetto provvisto di header (intestazione) e tail (coda), usati anche per sequenze di controllo.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C7137243-0DE9-4C51-98E3-BEBADA71F321}" type="slidenum">
              <a:rPr lang="it-IT" altLang="en-US"/>
              <a:pPr/>
              <a:t>20</a:t>
            </a:fld>
            <a:endParaRPr lang="it-IT" altLang="en-US"/>
          </a:p>
        </p:txBody>
      </p:sp>
      <p:sp>
        <p:nvSpPr>
          <p:cNvPr id="324613" name="Text Box 5"/>
          <p:cNvSpPr txBox="1">
            <a:spLocks noChangeArrowheads="1"/>
          </p:cNvSpPr>
          <p:nvPr/>
        </p:nvSpPr>
        <p:spPr bwMode="auto">
          <a:xfrm>
            <a:off x="395288" y="1268413"/>
            <a:ext cx="8064500" cy="412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Data Link (Collegamento)- NIC</a:t>
            </a:r>
          </a:p>
          <a:p>
            <a:pPr algn="just">
              <a:lnSpc>
                <a:spcPct val="150000"/>
              </a:lnSpc>
              <a:spcBef>
                <a:spcPct val="100000"/>
              </a:spcBef>
            </a:pPr>
            <a:r>
              <a:rPr lang="it-IT" altLang="it-IT" sz="1600">
                <a:latin typeface="Palatino Linotype" panose="02040502050505030304" pitchFamily="18" charset="0"/>
              </a:rPr>
              <a:t>Questa frammentazione dei dati in specifici pacchetti è detta framing e i singoli pacchetti sono i frame.</a:t>
            </a:r>
          </a:p>
          <a:p>
            <a:pPr algn="just">
              <a:lnSpc>
                <a:spcPct val="150000"/>
              </a:lnSpc>
              <a:spcBef>
                <a:spcPct val="100000"/>
              </a:spcBef>
            </a:pPr>
            <a:r>
              <a:rPr lang="it-IT" altLang="it-IT" sz="1600">
                <a:latin typeface="Palatino Linotype" panose="02040502050505030304" pitchFamily="18" charset="0"/>
              </a:rPr>
              <a:t>Verifica la presenza di errori aggiungendo un FCS (Frame Control Sequense) e gestisce la ritrasmissione del dato in caso di errore. Tiene conto degli indirizzi fisici e del tipo di rete. </a:t>
            </a:r>
          </a:p>
          <a:p>
            <a:pPr algn="just">
              <a:lnSpc>
                <a:spcPct val="150000"/>
              </a:lnSpc>
              <a:spcBef>
                <a:spcPct val="100000"/>
              </a:spcBef>
            </a:pPr>
            <a:r>
              <a:rPr lang="it-IT" altLang="it-IT" sz="1600">
                <a:latin typeface="Palatino Linotype" panose="02040502050505030304" pitchFamily="18" charset="0"/>
              </a:rPr>
              <a:t>Per ogni pacchetto ricevuto, il destinatario invia al mittente un pacchetto ACK (acknowledgement, conferma) contenente lo stato della trasmissione: il mittente deve ripetere l'invio dei pacchetti mal trasmessi e di quelli che non hanno ricevuto risposta.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8EB47D10-3218-487E-A3F3-73D4C1AE5E9C}" type="slidenum">
              <a:rPr lang="it-IT" altLang="en-US"/>
              <a:pPr/>
              <a:t>21</a:t>
            </a:fld>
            <a:endParaRPr lang="it-IT" altLang="en-US"/>
          </a:p>
        </p:txBody>
      </p:sp>
      <p:sp>
        <p:nvSpPr>
          <p:cNvPr id="419844" name="Text Box 4"/>
          <p:cNvSpPr txBox="1">
            <a:spLocks noChangeArrowheads="1"/>
          </p:cNvSpPr>
          <p:nvPr/>
        </p:nvSpPr>
        <p:spPr bwMode="auto">
          <a:xfrm>
            <a:off x="395288" y="1268413"/>
            <a:ext cx="8064500" cy="4370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Data Link (Collegamento)- NIC</a:t>
            </a:r>
            <a:endParaRPr lang="it-IT" altLang="it-IT" sz="1600">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Per ottimizzare l'invio degli </a:t>
            </a:r>
            <a:r>
              <a:rPr lang="it-IT" altLang="it-IT" sz="1600">
                <a:solidFill>
                  <a:srgbClr val="0000CC"/>
                </a:solidFill>
                <a:effectLst>
                  <a:outerShdw blurRad="38100" dist="38100" dir="2700000" algn="tl">
                    <a:srgbClr val="C0C0C0"/>
                  </a:outerShdw>
                </a:effectLst>
                <a:latin typeface="Palatino Linotype" panose="02040502050505030304" pitchFamily="18" charset="0"/>
              </a:rPr>
              <a:t>ACK</a:t>
            </a:r>
            <a:r>
              <a:rPr lang="it-IT" altLang="it-IT" sz="1600">
                <a:latin typeface="Palatino Linotype" panose="02040502050505030304" pitchFamily="18" charset="0"/>
              </a:rPr>
              <a:t>, si usa una tecnica detta </a:t>
            </a:r>
            <a:r>
              <a:rPr lang="it-IT" altLang="it-IT" sz="1600" b="1">
                <a:solidFill>
                  <a:srgbClr val="0000CC"/>
                </a:solidFill>
                <a:effectLst>
                  <a:outerShdw blurRad="38100" dist="38100" dir="2700000" algn="tl">
                    <a:srgbClr val="C0C0C0"/>
                  </a:outerShdw>
                </a:effectLst>
                <a:latin typeface="Palatino Linotype" panose="02040502050505030304" pitchFamily="18" charset="0"/>
              </a:rPr>
              <a:t>Piggybacking</a:t>
            </a:r>
            <a:r>
              <a:rPr lang="it-IT" altLang="it-IT" sz="1600">
                <a:latin typeface="Palatino Linotype" panose="02040502050505030304" pitchFamily="18" charset="0"/>
              </a:rPr>
              <a:t>, che consiste nell'accodare ai messaggi in uscita gli ACK relativi ad una connessione in entrata, per ottimizzare l'uso del livello fisico. </a:t>
            </a:r>
          </a:p>
          <a:p>
            <a:pPr algn="just">
              <a:lnSpc>
                <a:spcPct val="150000"/>
              </a:lnSpc>
              <a:spcBef>
                <a:spcPct val="100000"/>
              </a:spcBef>
            </a:pPr>
            <a:r>
              <a:rPr lang="it-IT" altLang="it-IT" sz="1600">
                <a:latin typeface="Palatino Linotype" panose="02040502050505030304" pitchFamily="18" charset="0"/>
              </a:rPr>
              <a:t>I pacchetti ACK possono anche essere raggruppati e mandati in blocchi.</a:t>
            </a:r>
          </a:p>
          <a:p>
            <a:pPr algn="just">
              <a:lnSpc>
                <a:spcPct val="150000"/>
              </a:lnSpc>
              <a:spcBef>
                <a:spcPct val="100000"/>
              </a:spcBef>
            </a:pPr>
            <a:r>
              <a:rPr lang="it-IT" altLang="it-IT" sz="1600">
                <a:latin typeface="Palatino Linotype" panose="02040502050505030304" pitchFamily="18" charset="0"/>
              </a:rPr>
              <a:t>Questo livello si occupa anche di controllare il flusso di dati: in caso di sbilanciamento di velocità di trasmissione, si occupa di rallentare l'opera della macchina più veloce, accordandola all'altra e minimizzando le perdite dovute a sovraccarico.</a:t>
            </a:r>
          </a:p>
          <a:p>
            <a:pPr algn="just">
              <a:lnSpc>
                <a:spcPct val="150000"/>
              </a:lnSpc>
              <a:spcBef>
                <a:spcPct val="100000"/>
              </a:spcBef>
            </a:pPr>
            <a:r>
              <a:rPr lang="it-IT" altLang="it-IT" sz="1600">
                <a:latin typeface="Palatino Linotype" panose="02040502050505030304" pitchFamily="18" charset="0"/>
              </a:rPr>
              <a:t>La sua unità dati fondamentale è la </a:t>
            </a:r>
            <a:r>
              <a:rPr lang="it-IT" altLang="it-IT" sz="1600">
                <a:solidFill>
                  <a:srgbClr val="FF0000"/>
                </a:solidFill>
                <a:effectLst>
                  <a:outerShdw blurRad="38100" dist="38100" dir="2700000" algn="tl">
                    <a:srgbClr val="C0C0C0"/>
                  </a:outerShdw>
                </a:effectLst>
                <a:latin typeface="Palatino Linotype" panose="02040502050505030304" pitchFamily="18" charset="0"/>
              </a:rPr>
              <a:t>trama</a:t>
            </a:r>
            <a:r>
              <a:rPr lang="it-IT" altLang="it-IT" sz="1600">
                <a:latin typeface="Palatino Linotype" panose="02040502050505030304" pitchFamily="18" charset="0"/>
              </a:rPr>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6F9A9591-CB17-417C-A640-0265C01D073C}" type="slidenum">
              <a:rPr lang="it-IT" altLang="en-US"/>
              <a:pPr/>
              <a:t>22</a:t>
            </a:fld>
            <a:endParaRPr lang="it-IT" altLang="en-US"/>
          </a:p>
        </p:txBody>
      </p:sp>
      <p:sp>
        <p:nvSpPr>
          <p:cNvPr id="348162" name="Text Box 2"/>
          <p:cNvSpPr txBox="1">
            <a:spLocks noChangeArrowheads="1"/>
          </p:cNvSpPr>
          <p:nvPr/>
        </p:nvSpPr>
        <p:spPr bwMode="auto">
          <a:xfrm>
            <a:off x="395288" y="1268413"/>
            <a:ext cx="8064500" cy="449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Data Link (Collegamento)- NIC</a:t>
            </a:r>
          </a:p>
          <a:p>
            <a:pPr algn="just">
              <a:lnSpc>
                <a:spcPct val="150000"/>
              </a:lnSpc>
              <a:spcBef>
                <a:spcPct val="100000"/>
              </a:spcBef>
            </a:pPr>
            <a:r>
              <a:rPr lang="it-IT" altLang="it-IT" sz="1600">
                <a:latin typeface="Palatino Linotype" panose="02040502050505030304" pitchFamily="18" charset="0"/>
              </a:rPr>
              <a:t>Esempi di protocollo:</a:t>
            </a:r>
            <a:endParaRPr lang="it-IT" altLang="it-IT"/>
          </a:p>
          <a:p>
            <a:pPr>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SDLC (Simple Data Link Control)</a:t>
            </a:r>
          </a:p>
          <a:p>
            <a:pPr>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HDLC (High-level Data Link Control)</a:t>
            </a:r>
          </a:p>
          <a:p>
            <a:pPr>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LAPB (Link Access Procedure Balanced)</a:t>
            </a:r>
          </a:p>
          <a:p>
            <a:pPr>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LAPD (Link Access Procedure D-channel)</a:t>
            </a:r>
          </a:p>
          <a:p>
            <a:pPr>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Frame relay </a:t>
            </a:r>
          </a:p>
          <a:p>
            <a:pPr>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SLIP (Serial Line Internet Protocol)</a:t>
            </a:r>
          </a:p>
          <a:p>
            <a:pPr>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PPP (Point to Point Protocol)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A7E668A3-6A7D-4210-AE0F-273CFA86E756}" type="slidenum">
              <a:rPr lang="it-IT" altLang="en-US"/>
              <a:pPr/>
              <a:t>23</a:t>
            </a:fld>
            <a:endParaRPr lang="it-IT" altLang="en-US"/>
          </a:p>
        </p:txBody>
      </p:sp>
      <p:sp>
        <p:nvSpPr>
          <p:cNvPr id="323586" name="Text Box 2"/>
          <p:cNvSpPr txBox="1">
            <a:spLocks noChangeArrowheads="1"/>
          </p:cNvSpPr>
          <p:nvPr/>
        </p:nvSpPr>
        <p:spPr bwMode="auto">
          <a:xfrm>
            <a:off x="395288" y="1665288"/>
            <a:ext cx="8208962" cy="3148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Mentre lo strato DataLink è usato per controllare la comunicazione tra due dispositivi connessi direttamente tra loro, lo strato di rete fornisce servizi di internetworking (connessione tra reti). </a:t>
            </a:r>
          </a:p>
          <a:p>
            <a:pPr algn="just">
              <a:lnSpc>
                <a:spcPct val="150000"/>
              </a:lnSpc>
              <a:spcBef>
                <a:spcPct val="100000"/>
              </a:spcBef>
            </a:pPr>
            <a:r>
              <a:rPr lang="it-IT" altLang="it-IT" sz="1600">
                <a:latin typeface="Palatino Linotype" panose="02040502050505030304" pitchFamily="18" charset="0"/>
              </a:rPr>
              <a:t>Questi servizi assicurano che un pacchetto di informazioni raggiunga la destinazione dopo un percorso comprendente più collegamenti punto a punto, collegati tra loro da router (dispositivi d'instradamento che uniscono reti diverse). </a:t>
            </a:r>
          </a:p>
          <a:p>
            <a:pPr algn="just">
              <a:lnSpc>
                <a:spcPct val="150000"/>
              </a:lnSpc>
              <a:spcBef>
                <a:spcPct val="100000"/>
              </a:spcBef>
            </a:pPr>
            <a:r>
              <a:rPr lang="it-IT" altLang="it-IT" sz="1600">
                <a:latin typeface="Palatino Linotype" panose="02040502050505030304" pitchFamily="18" charset="0"/>
              </a:rPr>
              <a:t>Lo strato di rete si occupa di smistare pacchetti su collegamenti multipli. </a:t>
            </a:r>
          </a:p>
        </p:txBody>
      </p:sp>
      <p:sp>
        <p:nvSpPr>
          <p:cNvPr id="323587" name="Text Box 3"/>
          <p:cNvSpPr txBox="1">
            <a:spLocks noChangeArrowheads="1"/>
          </p:cNvSpPr>
          <p:nvPr/>
        </p:nvSpPr>
        <p:spPr bwMode="auto">
          <a:xfrm>
            <a:off x="395288" y="1196975"/>
            <a:ext cx="806450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Network – Sistemi operativi</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7"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8" name="Segnaposto numero diapositiva 3"/>
          <p:cNvSpPr>
            <a:spLocks noGrp="1"/>
          </p:cNvSpPr>
          <p:nvPr>
            <p:ph type="sldNum" sz="quarter" idx="12"/>
          </p:nvPr>
        </p:nvSpPr>
        <p:spPr/>
        <p:txBody>
          <a:bodyPr/>
          <a:lstStyle/>
          <a:p>
            <a:fld id="{09A260EA-9CBE-4D4A-AD7E-D982C753F1B9}" type="slidenum">
              <a:rPr lang="it-IT" altLang="en-US"/>
              <a:pPr/>
              <a:t>24</a:t>
            </a:fld>
            <a:endParaRPr lang="it-IT" altLang="en-US"/>
          </a:p>
        </p:txBody>
      </p:sp>
      <p:sp>
        <p:nvSpPr>
          <p:cNvPr id="360452" name="Text Box 4"/>
          <p:cNvSpPr txBox="1">
            <a:spLocks noChangeArrowheads="1"/>
          </p:cNvSpPr>
          <p:nvPr/>
        </p:nvSpPr>
        <p:spPr bwMode="auto">
          <a:xfrm>
            <a:off x="395288" y="1196975"/>
            <a:ext cx="806450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Network – Sistemi operativi</a:t>
            </a:r>
          </a:p>
        </p:txBody>
      </p:sp>
      <p:sp>
        <p:nvSpPr>
          <p:cNvPr id="360453" name="Text Box 5"/>
          <p:cNvSpPr txBox="1">
            <a:spLocks noChangeArrowheads="1"/>
          </p:cNvSpPr>
          <p:nvPr/>
        </p:nvSpPr>
        <p:spPr bwMode="auto">
          <a:xfrm>
            <a:off x="3421063" y="1773238"/>
            <a:ext cx="5111750" cy="4614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buClr>
                <a:srgbClr val="FF0000"/>
              </a:buClr>
              <a:buFontTx/>
              <a:buChar char="•"/>
            </a:pPr>
            <a:r>
              <a:rPr lang="it-IT" altLang="it-IT" sz="1600">
                <a:latin typeface="Palatino Linotype" panose="02040502050505030304" pitchFamily="18" charset="0"/>
              </a:rPr>
              <a:t> Se non esistesse, il calcolatore </a:t>
            </a:r>
            <a:r>
              <a:rPr lang="it-IT" altLang="it-IT" sz="1600">
                <a:solidFill>
                  <a:srgbClr val="CC0099"/>
                </a:solidFill>
                <a:effectLst>
                  <a:outerShdw blurRad="38100" dist="38100" dir="2700000" algn="tl">
                    <a:srgbClr val="C0C0C0"/>
                  </a:outerShdw>
                </a:effectLst>
                <a:latin typeface="Palatino Linotype" panose="02040502050505030304" pitchFamily="18" charset="0"/>
              </a:rPr>
              <a:t>A</a:t>
            </a:r>
            <a:r>
              <a:rPr lang="it-IT" altLang="it-IT" sz="1600">
                <a:latin typeface="Palatino Linotype" panose="02040502050505030304" pitchFamily="18" charset="0"/>
              </a:rPr>
              <a:t> potrebbe solo colloquiare con il calcolatore </a:t>
            </a:r>
            <a:r>
              <a:rPr lang="it-IT" altLang="it-IT" sz="1600">
                <a:solidFill>
                  <a:srgbClr val="CC0099"/>
                </a:solidFill>
                <a:effectLst>
                  <a:outerShdw blurRad="38100" dist="38100" dir="2700000" algn="tl">
                    <a:srgbClr val="C0C0C0"/>
                  </a:outerShdw>
                </a:effectLst>
                <a:latin typeface="Palatino Linotype" panose="02040502050505030304" pitchFamily="18" charset="0"/>
              </a:rPr>
              <a:t>B</a:t>
            </a:r>
            <a:r>
              <a:rPr lang="it-IT" altLang="it-IT" sz="1600">
                <a:latin typeface="Palatino Linotype" panose="02040502050505030304" pitchFamily="18" charset="0"/>
              </a:rPr>
              <a:t> grazie al livello data link</a:t>
            </a:r>
          </a:p>
          <a:p>
            <a:pPr algn="just">
              <a:lnSpc>
                <a:spcPct val="150000"/>
              </a:lnSpc>
              <a:spcBef>
                <a:spcPct val="100000"/>
              </a:spcBef>
              <a:buClr>
                <a:srgbClr val="FF0000"/>
              </a:buClr>
              <a:buFontTx/>
              <a:buChar char="•"/>
            </a:pPr>
            <a:r>
              <a:rPr lang="it-IT" altLang="it-IT" sz="1600">
                <a:latin typeface="Palatino Linotype" panose="02040502050505030304" pitchFamily="18" charset="0"/>
              </a:rPr>
              <a:t> Gestisce l'instradamento dei messaggi, determina cioè quali calcolatori intermedi conviene che i pacchetti attraversino affinchè raggiungano il calcolatore destinatario del messaggio</a:t>
            </a:r>
          </a:p>
          <a:p>
            <a:pPr algn="just">
              <a:lnSpc>
                <a:spcPct val="150000"/>
              </a:lnSpc>
              <a:spcBef>
                <a:spcPct val="100000"/>
              </a:spcBef>
              <a:buClr>
                <a:srgbClr val="FF0000"/>
              </a:buClr>
              <a:buFontTx/>
              <a:buChar char="•"/>
            </a:pPr>
            <a:r>
              <a:rPr lang="it-IT" altLang="it-IT" sz="1600">
                <a:latin typeface="Palatino Linotype" panose="02040502050505030304" pitchFamily="18" charset="0"/>
              </a:rPr>
              <a:t> Fa riferimento perciò a dei calcolatori che all'interno di una rete prendono il nome di nodi o router, e che appunto gestiscono delle tabelle di instradamento che consentono di ottimizzare il traffico della rete.</a:t>
            </a:r>
          </a:p>
        </p:txBody>
      </p:sp>
      <p:pic>
        <p:nvPicPr>
          <p:cNvPr id="3604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2420938"/>
            <a:ext cx="2881312" cy="3024187"/>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0455" name="Text Box 7"/>
          <p:cNvSpPr txBox="1">
            <a:spLocks noChangeArrowheads="1"/>
          </p:cNvSpPr>
          <p:nvPr/>
        </p:nvSpPr>
        <p:spPr bwMode="auto">
          <a:xfrm>
            <a:off x="468313" y="1557338"/>
            <a:ext cx="511175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Il </a:t>
            </a:r>
            <a:r>
              <a:rPr lang="it-IT" altLang="it-IT" sz="1600" b="1">
                <a:solidFill>
                  <a:srgbClr val="CC0099"/>
                </a:solidFill>
                <a:latin typeface="Palatino Linotype" panose="02040502050505030304" pitchFamily="18" charset="0"/>
              </a:rPr>
              <a:t>livello 3</a:t>
            </a:r>
            <a:r>
              <a:rPr lang="it-IT" altLang="it-IT" sz="1600">
                <a:latin typeface="Palatino Linotype" panose="02040502050505030304" pitchFamily="18" charset="0"/>
              </a:rPr>
              <a: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895F4ACD-2844-457B-9F36-FA1CF2ACACA1}" type="slidenum">
              <a:rPr lang="it-IT" altLang="en-US"/>
              <a:pPr/>
              <a:t>25</a:t>
            </a:fld>
            <a:endParaRPr lang="it-IT" altLang="en-US"/>
          </a:p>
        </p:txBody>
      </p:sp>
      <p:sp>
        <p:nvSpPr>
          <p:cNvPr id="322563" name="Text Box 3"/>
          <p:cNvSpPr txBox="1">
            <a:spLocks noChangeArrowheads="1"/>
          </p:cNvSpPr>
          <p:nvPr/>
        </p:nvSpPr>
        <p:spPr bwMode="auto">
          <a:xfrm>
            <a:off x="395288" y="1665288"/>
            <a:ext cx="8208962" cy="400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Quando il collegamento è unicamente locale, come avviene in una LAN (rete locale) all'interno di un ufficio o di un'abitazione, la consegna dei pacchetti può utilizzare protocolli semplificati come NetBIOS (Network Basic Input Output System - l'originaria interfaccia di rete del PC IBM), che fanno leva sulle funzioni dello strato data link per distribuire i pacchetti; però, con l'avvento di Internet e la necessità di collegare la propria rete ad altre, anche distanti, è diventato standard l'impiego di protocolli di rete veri e propri, e in particolare della famiglia di protocolli TCP/IP.</a:t>
            </a:r>
          </a:p>
          <a:p>
            <a:pPr algn="just">
              <a:lnSpc>
                <a:spcPct val="150000"/>
              </a:lnSpc>
              <a:spcBef>
                <a:spcPct val="100000"/>
              </a:spcBef>
            </a:pPr>
            <a:r>
              <a:rPr lang="it-IT" altLang="it-IT" sz="1600">
                <a:latin typeface="Palatino Linotype" panose="02040502050505030304" pitchFamily="18" charset="0"/>
              </a:rPr>
              <a:t>L'Internet Protocol è un protocollo di internetworking che opera allo strato di rete, dove il mittente e il destinatario vengono riconosciuti sulla base di un indirizzo univoco, valido per l'intero dominio Internet, che prende il nome, appunto, di indirizzo IP.</a:t>
            </a:r>
          </a:p>
        </p:txBody>
      </p:sp>
      <p:sp>
        <p:nvSpPr>
          <p:cNvPr id="322564" name="Text Box 4"/>
          <p:cNvSpPr txBox="1">
            <a:spLocks noChangeArrowheads="1"/>
          </p:cNvSpPr>
          <p:nvPr/>
        </p:nvSpPr>
        <p:spPr bwMode="auto">
          <a:xfrm>
            <a:off x="395288" y="1196975"/>
            <a:ext cx="806450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Network – Sistemi operativi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38DFE310-DDBB-4E0A-B4A2-2BF29F70D23D}" type="slidenum">
              <a:rPr lang="it-IT" altLang="en-US"/>
              <a:pPr/>
              <a:t>26</a:t>
            </a:fld>
            <a:endParaRPr lang="it-IT" altLang="en-US"/>
          </a:p>
        </p:txBody>
      </p:sp>
      <p:sp>
        <p:nvSpPr>
          <p:cNvPr id="321538" name="Text Box 2"/>
          <p:cNvSpPr txBox="1">
            <a:spLocks noChangeArrowheads="1"/>
          </p:cNvSpPr>
          <p:nvPr/>
        </p:nvSpPr>
        <p:spPr bwMode="auto">
          <a:xfrm>
            <a:off x="468313" y="1755775"/>
            <a:ext cx="8064500" cy="400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dirty="0">
                <a:latin typeface="Palatino Linotype" panose="02040502050505030304" pitchFamily="18" charset="0"/>
              </a:rPr>
              <a:t>Tale strato non si occupa di verificare l'integrità della trasmissione supponendo che, se lo strato 2 non ha segnalato errori, la rete sia operativa, e lasciando agli strati superiori il compito di monitorare la consegna a destinazione dei pacchetti e di garantire l'affidabilità della comunicazione. </a:t>
            </a:r>
          </a:p>
          <a:p>
            <a:pPr algn="just">
              <a:lnSpc>
                <a:spcPct val="150000"/>
              </a:lnSpc>
              <a:spcBef>
                <a:spcPct val="100000"/>
              </a:spcBef>
            </a:pPr>
            <a:r>
              <a:rPr lang="it-IT" altLang="it-IT" sz="1600" dirty="0">
                <a:latin typeface="Palatino Linotype" panose="02040502050505030304" pitchFamily="18" charset="0"/>
              </a:rPr>
              <a:t>Il protocollo TCP (</a:t>
            </a:r>
            <a:r>
              <a:rPr lang="it-IT" altLang="it-IT" sz="1600" dirty="0" err="1">
                <a:latin typeface="Palatino Linotype" panose="02040502050505030304" pitchFamily="18" charset="0"/>
              </a:rPr>
              <a:t>Transmission</a:t>
            </a:r>
            <a:r>
              <a:rPr lang="it-IT" altLang="it-IT" sz="1600" dirty="0">
                <a:latin typeface="Palatino Linotype" panose="02040502050505030304" pitchFamily="18" charset="0"/>
              </a:rPr>
              <a:t> Control Protocol) si occupa di verificare che la sequenza dei pacchetti sia corretta e che venga mantenuta nel corso delle operazioni d'instradamento su Internet, dove ogni pacchetto viaggia in maniera indipendente. Infatti, un messaggio di posta elettronica, oppure una pagina Web, devono essere suddivisi in pacchetti per poter essere trasmessi mediante IP; lo strato TCP (equivalente allo strato 4 OSI) verifica che la sequenza con cui arrivano a destinazione sia corretta. </a:t>
            </a:r>
          </a:p>
        </p:txBody>
      </p:sp>
      <p:sp>
        <p:nvSpPr>
          <p:cNvPr id="321539" name="Text Box 3"/>
          <p:cNvSpPr txBox="1">
            <a:spLocks noChangeArrowheads="1"/>
          </p:cNvSpPr>
          <p:nvPr/>
        </p:nvSpPr>
        <p:spPr bwMode="auto">
          <a:xfrm>
            <a:off x="395288" y="1196975"/>
            <a:ext cx="806450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Network – Sistemi operativi</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0F1009F8-4E52-4F23-9FBE-FAB82BB3F864}" type="slidenum">
              <a:rPr lang="it-IT" altLang="en-US"/>
              <a:pPr/>
              <a:t>27</a:t>
            </a:fld>
            <a:endParaRPr lang="it-IT" altLang="en-US"/>
          </a:p>
        </p:txBody>
      </p:sp>
      <p:sp>
        <p:nvSpPr>
          <p:cNvPr id="346114" name="Text Box 2"/>
          <p:cNvSpPr txBox="1">
            <a:spLocks noChangeArrowheads="1"/>
          </p:cNvSpPr>
          <p:nvPr/>
        </p:nvSpPr>
        <p:spPr bwMode="auto">
          <a:xfrm>
            <a:off x="468313" y="1755775"/>
            <a:ext cx="8064500" cy="3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Gestisce l’instradamento (routing) dei pacchetti di dati e determina se e quali sistemi intermedi devono essere attraversati dal pacchetto per raggiungere la destinazione. </a:t>
            </a:r>
          </a:p>
          <a:p>
            <a:pPr algn="just">
              <a:lnSpc>
                <a:spcPct val="150000"/>
              </a:lnSpc>
              <a:spcBef>
                <a:spcPct val="100000"/>
              </a:spcBef>
            </a:pPr>
            <a:r>
              <a:rPr lang="it-IT" altLang="it-IT" sz="1600">
                <a:latin typeface="Palatino Linotype" panose="02040502050505030304" pitchFamily="18" charset="0"/>
              </a:rPr>
              <a:t>Stabilisce il percorso migliore e gestisce le tabelle di instradamento ed i percorsi alternativi (fault tolerance). </a:t>
            </a:r>
          </a:p>
          <a:p>
            <a:pPr algn="just">
              <a:lnSpc>
                <a:spcPct val="150000"/>
              </a:lnSpc>
              <a:spcBef>
                <a:spcPct val="100000"/>
              </a:spcBef>
            </a:pPr>
            <a:r>
              <a:rPr lang="it-IT" altLang="it-IT" sz="1600">
                <a:latin typeface="Palatino Linotype" panose="02040502050505030304" pitchFamily="18" charset="0"/>
              </a:rPr>
              <a:t>Le tabelle di instradamento, per ogni destinazione, contengono le varie possibili strade che conducono alla destinazione finale. </a:t>
            </a:r>
          </a:p>
          <a:p>
            <a:pPr algn="just">
              <a:lnSpc>
                <a:spcPct val="150000"/>
              </a:lnSpc>
              <a:spcBef>
                <a:spcPct val="100000"/>
              </a:spcBef>
            </a:pPr>
            <a:r>
              <a:rPr lang="it-IT" altLang="it-IT" sz="1600">
                <a:latin typeface="Palatino Linotype" panose="02040502050505030304" pitchFamily="18" charset="0"/>
              </a:rPr>
              <a:t>La sua unità dati fondamentale è il </a:t>
            </a:r>
            <a:r>
              <a:rPr lang="it-IT" altLang="it-IT" sz="1600">
                <a:solidFill>
                  <a:srgbClr val="FF0000"/>
                </a:solidFill>
                <a:effectLst>
                  <a:outerShdw blurRad="38100" dist="38100" dir="2700000" algn="tl">
                    <a:srgbClr val="C0C0C0"/>
                  </a:outerShdw>
                </a:effectLst>
                <a:latin typeface="Palatino Linotype" panose="02040502050505030304" pitchFamily="18" charset="0"/>
              </a:rPr>
              <a:t>pacchetto</a:t>
            </a:r>
            <a:r>
              <a:rPr lang="it-IT" altLang="it-IT" sz="1600">
                <a:latin typeface="Palatino Linotype" panose="02040502050505030304" pitchFamily="18" charset="0"/>
              </a:rPr>
              <a:t>.</a:t>
            </a:r>
          </a:p>
        </p:txBody>
      </p:sp>
      <p:sp>
        <p:nvSpPr>
          <p:cNvPr id="346115" name="Text Box 3"/>
          <p:cNvSpPr txBox="1">
            <a:spLocks noChangeArrowheads="1"/>
          </p:cNvSpPr>
          <p:nvPr/>
        </p:nvSpPr>
        <p:spPr bwMode="auto">
          <a:xfrm>
            <a:off x="395288" y="1196975"/>
            <a:ext cx="806450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Network – Sistemi operativi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6717411E-BA85-4FC4-9EE1-DC95A3A05F0C}" type="slidenum">
              <a:rPr lang="it-IT" altLang="en-US"/>
              <a:pPr/>
              <a:t>28</a:t>
            </a:fld>
            <a:endParaRPr lang="it-IT" altLang="en-US"/>
          </a:p>
        </p:txBody>
      </p:sp>
      <p:sp>
        <p:nvSpPr>
          <p:cNvPr id="362500" name="Text Box 4"/>
          <p:cNvSpPr txBox="1">
            <a:spLocks noChangeArrowheads="1"/>
          </p:cNvSpPr>
          <p:nvPr/>
        </p:nvSpPr>
        <p:spPr bwMode="auto">
          <a:xfrm>
            <a:off x="468313" y="1755775"/>
            <a:ext cx="8064500" cy="290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spcBef>
                <a:spcPct val="100000"/>
              </a:spcBef>
            </a:pPr>
            <a:r>
              <a:rPr lang="it-IT" altLang="it-IT" sz="1600">
                <a:latin typeface="Palatino Linotype" panose="02040502050505030304" pitchFamily="18" charset="0"/>
              </a:rPr>
              <a:t>Esempi di protocolli:</a:t>
            </a:r>
          </a:p>
          <a:p>
            <a:pPr>
              <a:lnSpc>
                <a:spcPct val="150000"/>
              </a:lnSpc>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IP (Internet Protocol)</a:t>
            </a:r>
          </a:p>
          <a:p>
            <a:pPr>
              <a:lnSpc>
                <a:spcPct val="150000"/>
              </a:lnSpc>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ICMP (Internet Control Message Protocol)</a:t>
            </a:r>
          </a:p>
          <a:p>
            <a:pPr>
              <a:lnSpc>
                <a:spcPct val="150000"/>
              </a:lnSpc>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ARP (Address Resolution Protocol)</a:t>
            </a:r>
          </a:p>
          <a:p>
            <a:pPr>
              <a:lnSpc>
                <a:spcPct val="150000"/>
              </a:lnSpc>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RARP (Reverse Address Resolution Protocol)</a:t>
            </a:r>
          </a:p>
        </p:txBody>
      </p:sp>
      <p:sp>
        <p:nvSpPr>
          <p:cNvPr id="362501" name="Text Box 5"/>
          <p:cNvSpPr txBox="1">
            <a:spLocks noChangeArrowheads="1"/>
          </p:cNvSpPr>
          <p:nvPr/>
        </p:nvSpPr>
        <p:spPr bwMode="auto">
          <a:xfrm>
            <a:off x="395288" y="1196975"/>
            <a:ext cx="806450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Network – Sistemi operativi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A1FBCD59-D4F7-4A07-9AC7-B387FD654C39}" type="slidenum">
              <a:rPr lang="it-IT" altLang="en-US"/>
              <a:pPr/>
              <a:t>29</a:t>
            </a:fld>
            <a:endParaRPr lang="it-IT" altLang="en-US"/>
          </a:p>
        </p:txBody>
      </p:sp>
      <p:sp>
        <p:nvSpPr>
          <p:cNvPr id="320514" name="Text Box 2"/>
          <p:cNvSpPr txBox="1">
            <a:spLocks noChangeArrowheads="1"/>
          </p:cNvSpPr>
          <p:nvPr/>
        </p:nvSpPr>
        <p:spPr bwMode="auto">
          <a:xfrm>
            <a:off x="395288" y="1196975"/>
            <a:ext cx="8064500" cy="5226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Trasporto - Sistemi operativi</a:t>
            </a:r>
          </a:p>
          <a:p>
            <a:pPr algn="just">
              <a:lnSpc>
                <a:spcPct val="150000"/>
              </a:lnSpc>
              <a:spcBef>
                <a:spcPct val="100000"/>
              </a:spcBef>
            </a:pPr>
            <a:r>
              <a:rPr lang="it-IT" altLang="it-IT" sz="1600">
                <a:latin typeface="Palatino Linotype" panose="02040502050505030304" pitchFamily="18" charset="0"/>
              </a:rPr>
              <a:t>Questo strato fornisce un alto livello di controllo sullo spostamento delle informazioni tra i sistemi terminali di una sessione di comunicazione. </a:t>
            </a:r>
          </a:p>
          <a:p>
            <a:pPr algn="just">
              <a:lnSpc>
                <a:spcPct val="150000"/>
              </a:lnSpc>
              <a:spcBef>
                <a:spcPct val="100000"/>
              </a:spcBef>
            </a:pPr>
            <a:r>
              <a:rPr lang="it-IT" altLang="it-IT" sz="1600">
                <a:latin typeface="Palatino Linotype" panose="02040502050505030304" pitchFamily="18" charset="0"/>
              </a:rPr>
              <a:t>Comprende i servizi per il trasferimento dei dati end-to-end, apre e chiude le connessioni, frammenta e riassembla i dati, rileva e corregge gli errori, controlla il flusso dei dati, gestisce connessioni multiple. </a:t>
            </a:r>
          </a:p>
          <a:p>
            <a:pPr>
              <a:lnSpc>
                <a:spcPct val="150000"/>
              </a:lnSpc>
              <a:spcBef>
                <a:spcPct val="100000"/>
              </a:spcBef>
            </a:pPr>
            <a:r>
              <a:rPr lang="it-IT" altLang="it-IT" sz="1600">
                <a:latin typeface="Palatino Linotype" panose="02040502050505030304" pitchFamily="18" charset="0"/>
              </a:rPr>
              <a:t>Esempi di protocolli:</a:t>
            </a:r>
          </a:p>
          <a:p>
            <a:pPr>
              <a:lnSpc>
                <a:spcPct val="150000"/>
              </a:lnSpc>
              <a:spcBef>
                <a:spcPct val="100000"/>
              </a:spcBef>
              <a:buClr>
                <a:srgbClr val="FF0000"/>
              </a:buClr>
              <a:buFont typeface="Wingdings" panose="05000000000000000000" pitchFamily="2" charset="2"/>
              <a:buChar char="q"/>
            </a:pPr>
            <a:r>
              <a:rPr lang="it-IT" altLang="it-IT" sz="1600">
                <a:latin typeface="Palatino Linotype" panose="02040502050505030304" pitchFamily="18" charset="0"/>
              </a:rPr>
              <a:t> TCP (Transmission Control Protocol)</a:t>
            </a:r>
          </a:p>
          <a:p>
            <a:pPr>
              <a:lnSpc>
                <a:spcPct val="150000"/>
              </a:lnSpc>
              <a:spcBef>
                <a:spcPct val="100000"/>
              </a:spcBef>
              <a:buClr>
                <a:srgbClr val="FF0000"/>
              </a:buClr>
              <a:buFont typeface="Wingdings" panose="05000000000000000000" pitchFamily="2" charset="2"/>
              <a:buChar char="q"/>
            </a:pPr>
            <a:r>
              <a:rPr lang="it-IT" altLang="it-IT" sz="1600">
                <a:latin typeface="Palatino Linotype" panose="02040502050505030304" pitchFamily="18" charset="0"/>
              </a:rPr>
              <a:t> UDP (User Datagram Protocol)</a:t>
            </a:r>
          </a:p>
          <a:p>
            <a:pPr algn="just">
              <a:lnSpc>
                <a:spcPct val="150000"/>
              </a:lnSpc>
              <a:spcBef>
                <a:spcPct val="100000"/>
              </a:spcBef>
            </a:pPr>
            <a:r>
              <a:rPr lang="it-IT" altLang="it-IT" sz="1600">
                <a:latin typeface="Palatino Linotype" panose="02040502050505030304" pitchFamily="18" charset="0"/>
              </a:rPr>
              <a:t>La sua unità dati fondamentale è il </a:t>
            </a:r>
            <a:r>
              <a:rPr lang="it-IT" altLang="it-IT" sz="1600">
                <a:solidFill>
                  <a:srgbClr val="FF0000"/>
                </a:solidFill>
                <a:effectLst>
                  <a:outerShdw blurRad="38100" dist="38100" dir="2700000" algn="tl">
                    <a:srgbClr val="C0C0C0"/>
                  </a:outerShdw>
                </a:effectLst>
                <a:latin typeface="Palatino Linotype" panose="02040502050505030304" pitchFamily="18" charset="0"/>
              </a:rPr>
              <a:t>messaggio.</a:t>
            </a:r>
            <a:endParaRPr lang="it-IT" altLang="it-IT" sz="1600">
              <a:latin typeface="Palatino Linotype" panose="0204050205050503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7195DE73-FD7F-4B4D-92CD-588A3D0E2CEF}" type="slidenum">
              <a:rPr lang="it-IT" altLang="en-US"/>
              <a:pPr/>
              <a:t>30</a:t>
            </a:fld>
            <a:endParaRPr lang="it-IT" altLang="en-US"/>
          </a:p>
        </p:txBody>
      </p:sp>
      <p:sp>
        <p:nvSpPr>
          <p:cNvPr id="364549" name="Text Box 5"/>
          <p:cNvSpPr txBox="1">
            <a:spLocks noChangeArrowheads="1"/>
          </p:cNvSpPr>
          <p:nvPr/>
        </p:nvSpPr>
        <p:spPr bwMode="auto">
          <a:xfrm>
            <a:off x="395288" y="1190625"/>
            <a:ext cx="8064500" cy="498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Trasporto - Sistemi operativi</a:t>
            </a:r>
          </a:p>
          <a:p>
            <a:pPr algn="just">
              <a:lnSpc>
                <a:spcPct val="150000"/>
              </a:lnSpc>
              <a:spcBef>
                <a:spcPct val="100000"/>
              </a:spcBef>
            </a:pPr>
            <a:r>
              <a:rPr lang="it-IT" altLang="it-IT" sz="1600">
                <a:latin typeface="Palatino Linotype" panose="02040502050505030304" pitchFamily="18" charset="0"/>
              </a:rPr>
              <a:t>Il </a:t>
            </a:r>
            <a:r>
              <a:rPr lang="it-IT" altLang="it-IT" sz="1600">
                <a:effectLst>
                  <a:outerShdw blurRad="38100" dist="38100" dir="2700000" algn="tl">
                    <a:srgbClr val="C0C0C0"/>
                  </a:outerShdw>
                </a:effectLst>
                <a:latin typeface="Palatino Linotype" panose="02040502050505030304" pitchFamily="18" charset="0"/>
              </a:rPr>
              <a:t>livello 4</a:t>
            </a:r>
            <a:r>
              <a:rPr lang="it-IT" altLang="it-IT" sz="1600">
                <a:latin typeface="Palatino Linotype" panose="02040502050505030304" pitchFamily="18" charset="0"/>
              </a:rPr>
              <a:t>, quello di trasporto, frammenta i pacchetti in modo che abbiano dimensioni idonee alla trasmissione al livello 3, oltre a controllarne la velocità trasmissiva in modo che la rete non si congestioni.</a:t>
            </a:r>
          </a:p>
          <a:p>
            <a:r>
              <a:rPr lang="it-IT" altLang="it-IT" sz="1600">
                <a:latin typeface="Palatino Linotype" panose="02040502050505030304" pitchFamily="18" charset="0"/>
              </a:rPr>
              <a:t> </a:t>
            </a:r>
          </a:p>
          <a:p>
            <a:r>
              <a:rPr lang="it-IT" altLang="it-IT" sz="1600">
                <a:latin typeface="Palatino Linotype" panose="02040502050505030304" pitchFamily="18" charset="0"/>
              </a:rPr>
              <a:t>Una rete congestionata è quella dove i nodi non riescono più a smaltire le informazioni.</a:t>
            </a:r>
          </a:p>
          <a:p>
            <a:pPr algn="just">
              <a:lnSpc>
                <a:spcPct val="150000"/>
              </a:lnSpc>
              <a:spcBef>
                <a:spcPct val="100000"/>
              </a:spcBef>
            </a:pPr>
            <a:r>
              <a:rPr lang="it-IT" altLang="it-IT" sz="1600">
                <a:latin typeface="Palatino Linotype" panose="02040502050505030304" pitchFamily="18" charset="0"/>
              </a:rPr>
              <a:t>A differenza dei livelli precedenti, che si occupano di connessioni tra nodi contigui di una rete, il Trasporto (a livello logico) si occupa solo del punto di partenza e di quello di arrivo.</a:t>
            </a:r>
            <a:endParaRPr lang="it-IT" altLang="ja-JP" sz="1600">
              <a:latin typeface="Palatino Linotype" panose="02040502050505030304" pitchFamily="18" charset="0"/>
              <a:ea typeface="ＭＳ Ｐゴシック" charset="-128"/>
            </a:endParaRPr>
          </a:p>
          <a:p>
            <a:pPr algn="just">
              <a:lnSpc>
                <a:spcPct val="150000"/>
              </a:lnSpc>
              <a:spcBef>
                <a:spcPct val="100000"/>
              </a:spcBef>
            </a:pPr>
            <a:r>
              <a:rPr lang="it-IT" altLang="ja-JP" sz="1600">
                <a:latin typeface="Palatino Linotype" panose="02040502050505030304" pitchFamily="18" charset="0"/>
                <a:ea typeface="ＭＳ Ｐゴシック" charset="-128"/>
              </a:rPr>
              <a:t>Si occupa anche di effettuare la frammentazione dei dati provenienti dal livello superiore in pacchetti, detti 'segmenti' e trasmetterli in modo efficiente ed affidabile usando il livello rete ed isolando da questo i livelli superiori.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2A44134D-6216-4E93-9F8A-500E12784DC6}" type="slidenum">
              <a:rPr lang="it-IT" altLang="en-US"/>
              <a:pPr/>
              <a:t>31</a:t>
            </a:fld>
            <a:endParaRPr lang="it-IT" altLang="en-US"/>
          </a:p>
        </p:txBody>
      </p:sp>
      <p:sp>
        <p:nvSpPr>
          <p:cNvPr id="319490" name="Text Box 2"/>
          <p:cNvSpPr txBox="1">
            <a:spLocks noChangeArrowheads="1"/>
          </p:cNvSpPr>
          <p:nvPr/>
        </p:nvSpPr>
        <p:spPr bwMode="auto">
          <a:xfrm>
            <a:off x="395288" y="1196975"/>
            <a:ext cx="8064500" cy="4538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Sessione - Software di rete</a:t>
            </a:r>
            <a:r>
              <a:rPr lang="it-IT" altLang="it-IT"/>
              <a:t> </a:t>
            </a:r>
            <a:endParaRPr lang="it-IT" altLang="it-IT" sz="1600" b="1">
              <a:solidFill>
                <a:srgbClr val="FF0000"/>
              </a:solidFill>
              <a:effectLst>
                <a:outerShdw blurRad="38100" dist="38100" dir="2700000" algn="tl">
                  <a:srgbClr val="C0C0C0"/>
                </a:outerShdw>
              </a:effectLst>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Lo strato di sessione ha il compito di stabilire e mantenere la comunicazione tra due computer. </a:t>
            </a:r>
          </a:p>
          <a:p>
            <a:pPr algn="just">
              <a:lnSpc>
                <a:spcPct val="150000"/>
              </a:lnSpc>
              <a:spcBef>
                <a:spcPct val="100000"/>
              </a:spcBef>
            </a:pPr>
            <a:r>
              <a:rPr lang="it-IT" altLang="it-IT" sz="1600">
                <a:latin typeface="Palatino Linotype" panose="02040502050505030304" pitchFamily="18" charset="0"/>
              </a:rPr>
              <a:t>In generale, si tratta di un processo a tre fasi: stabilire le regole iniziali per la connessione logica, scegliendo tra i tipi di comunicazione simplex (flusso unico), half-duplex (doppio flusso alternato) e duplex (flusso bidirezionale), muovere i dati da un host all'altro e, infine, rilasciare la connessione. </a:t>
            </a:r>
          </a:p>
          <a:p>
            <a:pPr algn="just">
              <a:lnSpc>
                <a:spcPct val="150000"/>
              </a:lnSpc>
              <a:spcBef>
                <a:spcPct val="100000"/>
              </a:spcBef>
            </a:pPr>
            <a:r>
              <a:rPr lang="it-IT" altLang="it-IT" sz="1600">
                <a:latin typeface="Palatino Linotype" panose="02040502050505030304" pitchFamily="18" charset="0"/>
              </a:rPr>
              <a:t>Lo scambio d'informazioni avviene in termini di dialogo, per indicare, ad esempio, da dove ricominciare la trasmissione, se una connessione è stata temporaneamente perduta, o dove terminare un data set (insieme di dati) e iniziarne un altro.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2A2A9C7B-3A51-453A-A798-D357F44673A0}" type="slidenum">
              <a:rPr lang="it-IT" altLang="en-US"/>
              <a:pPr/>
              <a:t>32</a:t>
            </a:fld>
            <a:endParaRPr lang="it-IT" altLang="en-US"/>
          </a:p>
        </p:txBody>
      </p:sp>
      <p:sp>
        <p:nvSpPr>
          <p:cNvPr id="421890" name="Text Box 2"/>
          <p:cNvSpPr txBox="1">
            <a:spLocks noChangeArrowheads="1"/>
          </p:cNvSpPr>
          <p:nvPr/>
        </p:nvSpPr>
        <p:spPr bwMode="auto">
          <a:xfrm>
            <a:off x="395288" y="1196975"/>
            <a:ext cx="8064500" cy="3560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Sessione - Software di rete</a:t>
            </a:r>
            <a:r>
              <a:rPr lang="it-IT" altLang="it-IT"/>
              <a:t> </a:t>
            </a:r>
            <a:endParaRPr lang="it-IT" altLang="it-IT" sz="1600" b="1">
              <a:solidFill>
                <a:srgbClr val="FF0000"/>
              </a:solidFill>
              <a:effectLst>
                <a:outerShdw blurRad="38100" dist="38100" dir="2700000" algn="tl">
                  <a:srgbClr val="C0C0C0"/>
                </a:outerShdw>
              </a:effectLst>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Consente di aggiungere, ai servizi forniti dal livello di trasporto, servizi più avanzati, quali la gestione del dialogo (mono o bidirezionale), la gestione del </a:t>
            </a:r>
            <a:r>
              <a:rPr lang="it-IT" altLang="it-IT" sz="1600">
                <a:solidFill>
                  <a:srgbClr val="FF0000"/>
                </a:solidFill>
                <a:effectLst>
                  <a:outerShdw blurRad="38100" dist="38100" dir="2700000" algn="tl">
                    <a:srgbClr val="C0C0C0"/>
                  </a:outerShdw>
                </a:effectLst>
                <a:latin typeface="Palatino Linotype" panose="02040502050505030304" pitchFamily="18" charset="0"/>
              </a:rPr>
              <a:t>TOKEN</a:t>
            </a:r>
            <a:r>
              <a:rPr lang="it-IT" altLang="it-IT" sz="1600">
                <a:latin typeface="Palatino Linotype" panose="02040502050505030304" pitchFamily="18" charset="0"/>
              </a:rPr>
              <a:t> (per effettuare mutua esclusione) o la sincronizzazione (inserendo dei checkpoint in modo da ridurre la quantità di dati da ritrasmettere in caso di gravi malfunzionamenti).</a:t>
            </a:r>
          </a:p>
          <a:p>
            <a:pPr algn="just">
              <a:lnSpc>
                <a:spcPct val="150000"/>
              </a:lnSpc>
              <a:spcBef>
                <a:spcPct val="100000"/>
              </a:spcBef>
            </a:pPr>
            <a:r>
              <a:rPr lang="it-IT" altLang="it-IT" sz="1600">
                <a:latin typeface="Palatino Linotype" panose="02040502050505030304" pitchFamily="18" charset="0"/>
              </a:rPr>
              <a:t>Si occupa anche di inserire dei punti di controllo nel flusso dati: in caso di errori nell'invio dei pacchetti, la comunicazione riprende dall'ultimo punto di controllo andato a buon fine.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013D505D-F654-4377-8540-34B6EBC4933C}" type="slidenum">
              <a:rPr lang="it-IT" altLang="en-US"/>
              <a:pPr/>
              <a:t>33</a:t>
            </a:fld>
            <a:endParaRPr lang="it-IT" altLang="en-US"/>
          </a:p>
        </p:txBody>
      </p:sp>
      <p:sp>
        <p:nvSpPr>
          <p:cNvPr id="318466" name="Text Box 2"/>
          <p:cNvSpPr txBox="1">
            <a:spLocks noChangeArrowheads="1"/>
          </p:cNvSpPr>
          <p:nvPr/>
        </p:nvSpPr>
        <p:spPr bwMode="auto">
          <a:xfrm>
            <a:off x="395288" y="1196975"/>
            <a:ext cx="8064500" cy="3708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dirty="0">
                <a:solidFill>
                  <a:srgbClr val="FF0000"/>
                </a:solidFill>
                <a:effectLst>
                  <a:outerShdw blurRad="38100" dist="38100" dir="2700000" algn="tl">
                    <a:srgbClr val="C0C0C0"/>
                  </a:outerShdw>
                </a:effectLst>
                <a:latin typeface="Palatino Linotype" panose="02040502050505030304" pitchFamily="18" charset="0"/>
              </a:rPr>
              <a:t>Architettura a livelli: Session - Software di rete</a:t>
            </a:r>
            <a:r>
              <a:rPr lang="it-IT" altLang="it-IT" dirty="0"/>
              <a:t> </a:t>
            </a:r>
            <a:endParaRPr lang="it-IT" altLang="it-IT" sz="1600" b="1" dirty="0">
              <a:solidFill>
                <a:srgbClr val="FF0000"/>
              </a:solidFill>
              <a:effectLst>
                <a:outerShdw blurRad="38100" dist="38100" dir="2700000" algn="tl">
                  <a:srgbClr val="C0C0C0"/>
                </a:outerShdw>
              </a:effectLst>
              <a:latin typeface="Palatino Linotype" panose="02040502050505030304" pitchFamily="18" charset="0"/>
            </a:endParaRPr>
          </a:p>
          <a:p>
            <a:pPr algn="just">
              <a:lnSpc>
                <a:spcPct val="150000"/>
              </a:lnSpc>
              <a:spcBef>
                <a:spcPct val="100000"/>
              </a:spcBef>
            </a:pPr>
            <a:r>
              <a:rPr lang="it-IT" altLang="it-IT" sz="1600" dirty="0">
                <a:latin typeface="Palatino Linotype" panose="02040502050505030304" pitchFamily="18" charset="0"/>
              </a:rPr>
              <a:t>Stabilisce, gestisce e termina le sessioni di comunicazione tra le applicazioni. Gestisce il dialogo mono o bidirezionale e la sincronizzazione tra le applicazioni. </a:t>
            </a:r>
          </a:p>
          <a:p>
            <a:pPr algn="just">
              <a:lnSpc>
                <a:spcPct val="150000"/>
              </a:lnSpc>
              <a:spcBef>
                <a:spcPct val="100000"/>
              </a:spcBef>
            </a:pPr>
            <a:r>
              <a:rPr lang="it-IT" altLang="it-IT" sz="1600" dirty="0">
                <a:latin typeface="Palatino Linotype" panose="02040502050505030304" pitchFamily="18" charset="0"/>
              </a:rPr>
              <a:t>Due esempi di protocolli che operano anche allo strato di sessione sono:</a:t>
            </a:r>
          </a:p>
          <a:p>
            <a:pPr algn="just">
              <a:lnSpc>
                <a:spcPct val="150000"/>
              </a:lnSpc>
              <a:spcBef>
                <a:spcPct val="100000"/>
              </a:spcBef>
              <a:buClr>
                <a:srgbClr val="FF0000"/>
              </a:buClr>
              <a:buFontTx/>
              <a:buChar char="•"/>
            </a:pPr>
            <a:r>
              <a:rPr lang="it-IT" altLang="it-IT" sz="1600" dirty="0">
                <a:latin typeface="Palatino Linotype" panose="02040502050505030304" pitchFamily="18" charset="0"/>
              </a:rPr>
              <a:t> </a:t>
            </a:r>
            <a:r>
              <a:rPr lang="it-IT" altLang="it-IT" sz="1600" b="1" dirty="0">
                <a:solidFill>
                  <a:srgbClr val="0000CC"/>
                </a:solidFill>
                <a:latin typeface="Palatino Linotype" panose="02040502050505030304" pitchFamily="18" charset="0"/>
              </a:rPr>
              <a:t>RPC</a:t>
            </a:r>
            <a:r>
              <a:rPr lang="it-IT" altLang="it-IT" sz="1600" dirty="0">
                <a:latin typeface="Palatino Linotype" panose="02040502050505030304" pitchFamily="18" charset="0"/>
              </a:rPr>
              <a:t> (Remote Procedure Call - per attivare a distanza moduli di programma)</a:t>
            </a:r>
          </a:p>
          <a:p>
            <a:pPr algn="just">
              <a:lnSpc>
                <a:spcPct val="150000"/>
              </a:lnSpc>
              <a:spcBef>
                <a:spcPct val="100000"/>
              </a:spcBef>
              <a:buClr>
                <a:srgbClr val="FF0000"/>
              </a:buClr>
              <a:buFontTx/>
              <a:buChar char="•"/>
            </a:pPr>
            <a:r>
              <a:rPr lang="it-IT" altLang="it-IT" sz="1600" dirty="0">
                <a:latin typeface="Palatino Linotype" panose="02040502050505030304" pitchFamily="18" charset="0"/>
              </a:rPr>
              <a:t> </a:t>
            </a:r>
            <a:r>
              <a:rPr lang="it-IT" altLang="it-IT" sz="1600" dirty="0">
                <a:solidFill>
                  <a:srgbClr val="0000CC"/>
                </a:solidFill>
                <a:effectLst>
                  <a:outerShdw blurRad="38100" dist="38100" dir="2700000" algn="tl">
                    <a:srgbClr val="C0C0C0"/>
                  </a:outerShdw>
                </a:effectLst>
                <a:latin typeface="Palatino Linotype" panose="02040502050505030304" pitchFamily="18" charset="0"/>
              </a:rPr>
              <a:t>NFS</a:t>
            </a:r>
            <a:r>
              <a:rPr lang="it-IT" altLang="it-IT" sz="1600" dirty="0">
                <a:latin typeface="Palatino Linotype" panose="02040502050505030304" pitchFamily="18" charset="0"/>
              </a:rPr>
              <a:t> (Network File System - per accedere a dischi condivisi in rete in ambiente </a:t>
            </a:r>
            <a:r>
              <a:rPr lang="it-IT" altLang="it-IT" sz="1600" dirty="0" smtClean="0">
                <a:latin typeface="Palatino Linotype" panose="02040502050505030304" pitchFamily="18" charset="0"/>
              </a:rPr>
              <a:t>Internet)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64CBFD6E-DF5C-46EF-BE2E-9CFAC00C8AF3}" type="slidenum">
              <a:rPr lang="it-IT" altLang="en-US"/>
              <a:pPr/>
              <a:t>34</a:t>
            </a:fld>
            <a:endParaRPr lang="it-IT" altLang="en-US"/>
          </a:p>
        </p:txBody>
      </p:sp>
      <p:sp>
        <p:nvSpPr>
          <p:cNvPr id="317442" name="Text Box 2"/>
          <p:cNvSpPr txBox="1">
            <a:spLocks noChangeArrowheads="1"/>
          </p:cNvSpPr>
          <p:nvPr/>
        </p:nvSpPr>
        <p:spPr bwMode="auto">
          <a:xfrm>
            <a:off x="395288" y="1196975"/>
            <a:ext cx="8064500" cy="514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Presentation - Software di rete</a:t>
            </a:r>
            <a:r>
              <a:rPr lang="it-IT" altLang="it-IT"/>
              <a:t> </a:t>
            </a:r>
            <a:endParaRPr lang="it-IT" altLang="it-IT" sz="1600" b="1">
              <a:solidFill>
                <a:srgbClr val="FF0000"/>
              </a:solidFill>
              <a:effectLst>
                <a:outerShdw blurRad="38100" dist="38100" dir="2700000" algn="tl">
                  <a:srgbClr val="C0C0C0"/>
                </a:outerShdw>
              </a:effectLst>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Lo scopo dei processi che operano allo strato 6 è, principalmente, di agire da traduttori per i servizi dello strato applicativo. </a:t>
            </a:r>
          </a:p>
          <a:p>
            <a:pPr algn="just">
              <a:lnSpc>
                <a:spcPct val="150000"/>
              </a:lnSpc>
              <a:spcBef>
                <a:spcPct val="100000"/>
              </a:spcBef>
            </a:pPr>
            <a:r>
              <a:rPr lang="it-IT" altLang="it-IT" sz="1600">
                <a:latin typeface="Palatino Linotype" panose="02040502050505030304" pitchFamily="18" charset="0"/>
              </a:rPr>
              <a:t>Spesso si tratta di convertire i dati da un formato proprietario a uno universale e viceversa, in modo che i protocolli dallo strato 5 in giù interagiscano con dati in formato standard senza essere coinvolti nelle conversioni. </a:t>
            </a:r>
          </a:p>
          <a:p>
            <a:pPr algn="just">
              <a:lnSpc>
                <a:spcPct val="150000"/>
              </a:lnSpc>
              <a:spcBef>
                <a:spcPct val="100000"/>
              </a:spcBef>
            </a:pPr>
            <a:r>
              <a:rPr lang="it-IT" altLang="it-IT" sz="1600">
                <a:latin typeface="Palatino Linotype" panose="02040502050505030304" pitchFamily="18" charset="0"/>
              </a:rPr>
              <a:t>Altre funzioni di questo strato sono la compressione/decompressione e la cifratura/ decifratura dei dati. </a:t>
            </a:r>
          </a:p>
          <a:p>
            <a:pPr algn="just">
              <a:lnSpc>
                <a:spcPct val="150000"/>
              </a:lnSpc>
              <a:spcBef>
                <a:spcPct val="100000"/>
              </a:spcBef>
            </a:pPr>
            <a:r>
              <a:rPr lang="it-IT" altLang="it-IT" sz="1600">
                <a:latin typeface="Palatino Linotype" panose="02040502050505030304" pitchFamily="18" charset="0"/>
              </a:rPr>
              <a:t>I protocolli di file sharing (condivisione dei file), che trasferiscono i file attraverso la rete verso condivisioni di rete (nomi assegnati a risorse condivise), funzionano allo strato di presentazione. </a:t>
            </a:r>
            <a:endParaRPr lang="it-IT" altLang="it-IT"/>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3AD7DA2D-0133-4015-BDC0-87F023C547F7}" type="slidenum">
              <a:rPr lang="it-IT" altLang="en-US"/>
              <a:pPr/>
              <a:t>35</a:t>
            </a:fld>
            <a:endParaRPr lang="it-IT" altLang="en-US"/>
          </a:p>
        </p:txBody>
      </p:sp>
      <p:sp>
        <p:nvSpPr>
          <p:cNvPr id="425986" name="Text Box 2"/>
          <p:cNvSpPr txBox="1">
            <a:spLocks noChangeArrowheads="1"/>
          </p:cNvSpPr>
          <p:nvPr/>
        </p:nvSpPr>
        <p:spPr bwMode="auto">
          <a:xfrm>
            <a:off x="395288" y="1196975"/>
            <a:ext cx="8064500" cy="4706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Presentation - Software di rete</a:t>
            </a:r>
            <a:r>
              <a:rPr lang="it-IT" altLang="it-IT"/>
              <a:t> </a:t>
            </a:r>
            <a:endParaRPr lang="it-IT" altLang="it-IT" sz="1600" b="1">
              <a:solidFill>
                <a:srgbClr val="FF0000"/>
              </a:solidFill>
              <a:effectLst>
                <a:outerShdw blurRad="38100" dist="38100" dir="2700000" algn="tl">
                  <a:srgbClr val="C0C0C0"/>
                </a:outerShdw>
              </a:effectLst>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Tale livello assicura che il dato sia leggibile dal sistema ricevente, gestisce il formato del dato e la sua struttura, negozia la sintassi di trasferimento del dato con il livello Applicazione</a:t>
            </a:r>
            <a:r>
              <a:rPr lang="it-IT" altLang="it-IT"/>
              <a:t>.</a:t>
            </a:r>
          </a:p>
          <a:p>
            <a:pPr algn="just">
              <a:lnSpc>
                <a:spcPct val="150000"/>
              </a:lnSpc>
              <a:spcBef>
                <a:spcPct val="100000"/>
              </a:spcBef>
            </a:pPr>
            <a:r>
              <a:rPr lang="it-IT" altLang="it-IT" sz="1600">
                <a:latin typeface="Palatino Linotype" panose="02040502050505030304" pitchFamily="18" charset="0"/>
              </a:rPr>
              <a:t>Esso consente di gestire la sintassi dell'informazione da trasferire; sono previste tre diverse sintassi: </a:t>
            </a:r>
          </a:p>
          <a:p>
            <a:pPr algn="just">
              <a:lnSpc>
                <a:spcPct val="150000"/>
              </a:lnSpc>
              <a:spcBef>
                <a:spcPct val="100000"/>
              </a:spcBef>
              <a:buClr>
                <a:srgbClr val="0000CC"/>
              </a:buClr>
              <a:buFont typeface="Wingdings" panose="05000000000000000000" pitchFamily="2" charset="2"/>
              <a:buChar char="ü"/>
            </a:pPr>
            <a:r>
              <a:rPr lang="it-IT" altLang="it-IT" sz="1600">
                <a:latin typeface="Palatino Linotype" panose="02040502050505030304" pitchFamily="18" charset="0"/>
              </a:rPr>
              <a:t> astratta (definizione formale dei dati che gli applicativi si scambiano)</a:t>
            </a:r>
          </a:p>
          <a:p>
            <a:pPr algn="just">
              <a:lnSpc>
                <a:spcPct val="150000"/>
              </a:lnSpc>
              <a:spcBef>
                <a:spcPct val="100000"/>
              </a:spcBef>
              <a:buClr>
                <a:srgbClr val="0000CC"/>
              </a:buClr>
              <a:buFont typeface="Wingdings" panose="05000000000000000000" pitchFamily="2" charset="2"/>
              <a:buChar char="ü"/>
            </a:pPr>
            <a:r>
              <a:rPr lang="it-IT" altLang="it-IT" sz="1600">
                <a:latin typeface="Palatino Linotype" panose="02040502050505030304" pitchFamily="18" charset="0"/>
              </a:rPr>
              <a:t> concreta locale (come i dati sono rappresentati localmente)</a:t>
            </a:r>
          </a:p>
          <a:p>
            <a:pPr algn="just">
              <a:lnSpc>
                <a:spcPct val="150000"/>
              </a:lnSpc>
              <a:spcBef>
                <a:spcPct val="100000"/>
              </a:spcBef>
              <a:buClr>
                <a:srgbClr val="0000CC"/>
              </a:buClr>
              <a:buFont typeface="Wingdings" panose="05000000000000000000" pitchFamily="2" charset="2"/>
              <a:buChar char="ü"/>
            </a:pPr>
            <a:r>
              <a:rPr lang="it-IT" altLang="it-IT" sz="1600">
                <a:latin typeface="Palatino Linotype" panose="02040502050505030304" pitchFamily="18" charset="0"/>
              </a:rPr>
              <a:t> di trasferimento (come i dati sono codificati durante il trasferimento).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77D2399C-530B-44C5-952C-03461EA98D3D}" type="slidenum">
              <a:rPr lang="it-IT" altLang="en-US"/>
              <a:pPr/>
              <a:t>36</a:t>
            </a:fld>
            <a:endParaRPr lang="it-IT" altLang="en-US"/>
          </a:p>
        </p:txBody>
      </p:sp>
      <p:sp>
        <p:nvSpPr>
          <p:cNvPr id="342020" name="Text Box 4"/>
          <p:cNvSpPr txBox="1">
            <a:spLocks noChangeArrowheads="1"/>
          </p:cNvSpPr>
          <p:nvPr/>
        </p:nvSpPr>
        <p:spPr bwMode="auto">
          <a:xfrm>
            <a:off x="395288" y="1196975"/>
            <a:ext cx="8064500" cy="4354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Presentation - Software di rete </a:t>
            </a:r>
          </a:p>
          <a:p>
            <a:pPr algn="just">
              <a:lnSpc>
                <a:spcPct val="150000"/>
              </a:lnSpc>
              <a:spcBef>
                <a:spcPct val="100000"/>
              </a:spcBef>
            </a:pPr>
            <a:r>
              <a:rPr lang="it-IT" altLang="it-IT" sz="1600">
                <a:latin typeface="Palatino Linotype" panose="02040502050505030304" pitchFamily="18" charset="0"/>
              </a:rPr>
              <a:t>Tale livello assicura che il dato sia leggibile dal sistema ricevente, gestisce il formato del dato e la sua struttura, negozia la sintassi di trasferimento del dato con il livello Applicazione</a:t>
            </a:r>
            <a:r>
              <a:rPr lang="it-IT" altLang="it-IT"/>
              <a:t>. </a:t>
            </a:r>
          </a:p>
          <a:p>
            <a:pPr algn="just">
              <a:spcBef>
                <a:spcPct val="100000"/>
              </a:spcBef>
              <a:buClr>
                <a:srgbClr val="FF0000"/>
              </a:buClr>
              <a:buFont typeface="Wingdings" panose="05000000000000000000" pitchFamily="2" charset="2"/>
              <a:buChar char="§"/>
            </a:pPr>
            <a:r>
              <a:rPr lang="it-IT" altLang="it-IT"/>
              <a:t> </a:t>
            </a:r>
            <a:r>
              <a:rPr lang="it-IT" altLang="it-IT" sz="1600">
                <a:latin typeface="Palatino Linotype" panose="02040502050505030304" pitchFamily="18" charset="0"/>
              </a:rPr>
              <a:t>Traduzione tra ASCII ed EBCDIC</a:t>
            </a:r>
          </a:p>
          <a:p>
            <a:pPr algn="just">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Presentazione immagini</a:t>
            </a:r>
          </a:p>
          <a:p>
            <a:pPr algn="just">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Presentazione audio e video</a:t>
            </a:r>
          </a:p>
          <a:p>
            <a:pPr algn="just">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Compressione dati</a:t>
            </a:r>
          </a:p>
          <a:p>
            <a:pPr algn="just">
              <a:spcBef>
                <a:spcPct val="100000"/>
              </a:spcBef>
              <a:buClr>
                <a:srgbClr val="FF0000"/>
              </a:buClr>
              <a:buFont typeface="Wingdings" panose="05000000000000000000" pitchFamily="2" charset="2"/>
              <a:buChar char="§"/>
            </a:pPr>
            <a:r>
              <a:rPr lang="it-IT" altLang="it-IT" sz="1600">
                <a:latin typeface="Palatino Linotype" panose="02040502050505030304" pitchFamily="18" charset="0"/>
              </a:rPr>
              <a:t> Crittografia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F97F5870-1076-411E-922C-E929B642707C}" type="slidenum">
              <a:rPr lang="it-IT" altLang="en-US"/>
              <a:pPr/>
              <a:t>37</a:t>
            </a:fld>
            <a:endParaRPr lang="it-IT" altLang="en-US"/>
          </a:p>
        </p:txBody>
      </p:sp>
      <p:sp>
        <p:nvSpPr>
          <p:cNvPr id="316418" name="Text Box 2"/>
          <p:cNvSpPr txBox="1">
            <a:spLocks noChangeArrowheads="1"/>
          </p:cNvSpPr>
          <p:nvPr/>
        </p:nvSpPr>
        <p:spPr bwMode="auto">
          <a:xfrm>
            <a:off x="395288" y="1196975"/>
            <a:ext cx="8064500" cy="444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Application - Software di rete </a:t>
            </a:r>
          </a:p>
          <a:p>
            <a:pPr algn="just">
              <a:lnSpc>
                <a:spcPct val="150000"/>
              </a:lnSpc>
              <a:spcBef>
                <a:spcPct val="100000"/>
              </a:spcBef>
            </a:pPr>
            <a:r>
              <a:rPr lang="it-IT" altLang="it-IT" sz="1600">
                <a:latin typeface="Palatino Linotype" panose="02040502050505030304" pitchFamily="18" charset="0"/>
              </a:rPr>
              <a:t>Tale livello rappresenta l’interfaccia tra utente e macchina</a:t>
            </a:r>
            <a:r>
              <a:rPr lang="it-IT" altLang="it-IT" i="1"/>
              <a:t>.</a:t>
            </a:r>
            <a:endParaRPr lang="it-IT" altLang="it-IT" sz="1600">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Lo strato applicativo fornisce l'interfaccia di rete per protocolli applicativi che vengono utilizzati direttamente dall'utente finale, come HTTP per accedere alle pagine web, POP3 per scaricare la posta elettronica, FTP per trasferire file. </a:t>
            </a:r>
          </a:p>
          <a:p>
            <a:pPr algn="just">
              <a:lnSpc>
                <a:spcPct val="150000"/>
              </a:lnSpc>
              <a:spcBef>
                <a:spcPct val="100000"/>
              </a:spcBef>
            </a:pPr>
            <a:r>
              <a:rPr lang="it-IT" altLang="it-IT" sz="1600">
                <a:latin typeface="Palatino Linotype" panose="02040502050505030304" pitchFamily="18" charset="0"/>
              </a:rPr>
              <a:t>Tale strato non ha a che fare con la parte di applicazione che s'interfaccia con l'utente, e che non rientra nel modello OSI. </a:t>
            </a:r>
          </a:p>
          <a:p>
            <a:pPr algn="just">
              <a:lnSpc>
                <a:spcPct val="150000"/>
              </a:lnSpc>
              <a:spcBef>
                <a:spcPct val="100000"/>
              </a:spcBef>
            </a:pPr>
            <a:r>
              <a:rPr lang="it-IT" altLang="it-IT" sz="1600">
                <a:latin typeface="Palatino Linotype" panose="02040502050505030304" pitchFamily="18" charset="0"/>
              </a:rPr>
              <a:t>Lo strato 7 si occupa solo di determinare lo stato delle comunicazioni tra due applicazioni.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CEC2232A-4B00-48D9-9E75-3AED499986D5}" type="slidenum">
              <a:rPr lang="it-IT" altLang="en-US"/>
              <a:pPr/>
              <a:t>38</a:t>
            </a:fld>
            <a:endParaRPr lang="it-IT" altLang="en-US"/>
          </a:p>
        </p:txBody>
      </p:sp>
      <p:sp>
        <p:nvSpPr>
          <p:cNvPr id="368644" name="Text Box 4"/>
          <p:cNvSpPr txBox="1">
            <a:spLocks noChangeArrowheads="1"/>
          </p:cNvSpPr>
          <p:nvPr/>
        </p:nvSpPr>
        <p:spPr bwMode="auto">
          <a:xfrm>
            <a:off x="395288" y="1196975"/>
            <a:ext cx="8064500" cy="375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Application - Software di rete </a:t>
            </a:r>
          </a:p>
          <a:p>
            <a:pPr algn="just">
              <a:lnSpc>
                <a:spcPct val="150000"/>
              </a:lnSpc>
              <a:spcBef>
                <a:spcPct val="100000"/>
              </a:spcBef>
            </a:pPr>
            <a:r>
              <a:rPr lang="it-IT" altLang="it-IT" sz="1600">
                <a:latin typeface="Palatino Linotype" panose="02040502050505030304" pitchFamily="18" charset="0"/>
              </a:rPr>
              <a:t>L'obiettivo è stabilire se le risorse sono disponibili per poter iniziare la comunicazione tra due o più host, e scoprire se i computer interessati sono in grado di comunicare. </a:t>
            </a:r>
          </a:p>
          <a:p>
            <a:pPr algn="just">
              <a:lnSpc>
                <a:spcPct val="150000"/>
              </a:lnSpc>
              <a:spcBef>
                <a:spcPct val="100000"/>
              </a:spcBef>
            </a:pPr>
            <a:r>
              <a:rPr lang="it-IT" altLang="it-IT" sz="1600">
                <a:latin typeface="Palatino Linotype" panose="02040502050505030304" pitchFamily="18" charset="0"/>
              </a:rPr>
              <a:t>Lo strato 7 comprende numerosi protocolli e applicazioni, molti dei quali sono in grado di fornire un certo servizio anche da soli, ma più spesso si integrano a vicenda per fornire all'utente una gamma di funzionalità più ricca. </a:t>
            </a:r>
          </a:p>
          <a:p>
            <a:pPr algn="just">
              <a:lnSpc>
                <a:spcPct val="150000"/>
              </a:lnSpc>
              <a:spcBef>
                <a:spcPct val="100000"/>
              </a:spcBef>
            </a:pPr>
            <a:r>
              <a:rPr lang="it-IT" altLang="it-IT" sz="1600">
                <a:latin typeface="Palatino Linotype" panose="02040502050505030304" pitchFamily="18" charset="0"/>
              </a:rPr>
              <a:t>I protocolli che operano a stretto contatto con le applicazioni. È errato identificare un'applicazione utente come parte del livello applicazione.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4B2B8191-CAB4-487B-A55F-F8AA691E72E7}" type="slidenum">
              <a:rPr lang="it-IT" altLang="en-US"/>
              <a:pPr/>
              <a:t>39</a:t>
            </a:fld>
            <a:endParaRPr lang="it-IT" altLang="en-US"/>
          </a:p>
        </p:txBody>
      </p:sp>
      <p:sp>
        <p:nvSpPr>
          <p:cNvPr id="315394" name="Text Box 2"/>
          <p:cNvSpPr txBox="1">
            <a:spLocks noChangeArrowheads="1"/>
          </p:cNvSpPr>
          <p:nvPr/>
        </p:nvSpPr>
        <p:spPr bwMode="auto">
          <a:xfrm>
            <a:off x="395288" y="1196975"/>
            <a:ext cx="8064500" cy="4370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Application - Software di rete </a:t>
            </a:r>
          </a:p>
          <a:p>
            <a:pPr algn="just">
              <a:spcBef>
                <a:spcPct val="100000"/>
              </a:spcBef>
            </a:pPr>
            <a:r>
              <a:rPr lang="it-IT" altLang="it-IT" sz="1600">
                <a:latin typeface="Palatino Linotype" panose="02040502050505030304" pitchFamily="18" charset="0"/>
              </a:rPr>
              <a:t>Tra i protocolli applicativi nella sfera della famiglia TCP/IP citiamo:</a:t>
            </a:r>
          </a:p>
          <a:p>
            <a:pPr algn="just">
              <a:lnSpc>
                <a:spcPct val="150000"/>
              </a:lnSpc>
              <a:spcBef>
                <a:spcPct val="100000"/>
              </a:spcBef>
              <a:buClr>
                <a:srgbClr val="FF0000"/>
              </a:buClr>
              <a:buFontTx/>
              <a:buChar char="•"/>
            </a:pPr>
            <a:r>
              <a:rPr lang="it-IT" altLang="it-IT" sz="1600">
                <a:latin typeface="Palatino Linotype" panose="02040502050505030304" pitchFamily="18" charset="0"/>
              </a:rPr>
              <a:t> HTTP (HyperText Transfer Protocol - per l'accesso alle pagine Web) </a:t>
            </a:r>
          </a:p>
          <a:p>
            <a:pPr algn="just">
              <a:lnSpc>
                <a:spcPct val="150000"/>
              </a:lnSpc>
              <a:spcBef>
                <a:spcPct val="100000"/>
              </a:spcBef>
              <a:buClr>
                <a:srgbClr val="FF0000"/>
              </a:buClr>
              <a:buFontTx/>
              <a:buChar char="•"/>
            </a:pPr>
            <a:r>
              <a:rPr lang="it-IT" altLang="it-IT" sz="1600">
                <a:latin typeface="Palatino Linotype" panose="02040502050505030304" pitchFamily="18" charset="0"/>
              </a:rPr>
              <a:t>SMTP (Simple Mail Transfer Protocol - per l'invio di messaggi a un server di posta elettronica) </a:t>
            </a:r>
          </a:p>
          <a:p>
            <a:pPr algn="just">
              <a:lnSpc>
                <a:spcPct val="150000"/>
              </a:lnSpc>
              <a:spcBef>
                <a:spcPct val="100000"/>
              </a:spcBef>
              <a:buClr>
                <a:srgbClr val="FF0000"/>
              </a:buClr>
              <a:buFontTx/>
              <a:buChar char="•"/>
            </a:pPr>
            <a:r>
              <a:rPr lang="it-IT" altLang="it-IT" sz="1600">
                <a:latin typeface="Palatino Linotype" panose="02040502050505030304" pitchFamily="18" charset="0"/>
              </a:rPr>
              <a:t>SNMP (Simple Network Management Protocol - per la gestione a distanza di dispositivi di rete) </a:t>
            </a:r>
          </a:p>
          <a:p>
            <a:pPr algn="just">
              <a:lnSpc>
                <a:spcPct val="150000"/>
              </a:lnSpc>
              <a:spcBef>
                <a:spcPct val="100000"/>
              </a:spcBef>
              <a:buClr>
                <a:srgbClr val="FF0000"/>
              </a:buClr>
              <a:buFontTx/>
              <a:buChar char="•"/>
            </a:pPr>
            <a:r>
              <a:rPr lang="it-IT" altLang="it-IT" sz="1600">
                <a:latin typeface="Palatino Linotype" panose="02040502050505030304" pitchFamily="18" charset="0"/>
              </a:rPr>
              <a:t>POP (Post Office Protocol - per il prelievo di messaggi da un server di posta elettronica)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C01E4B29-2853-4CF9-BB2A-8D7E541B05AC}" type="slidenum">
              <a:rPr lang="it-IT" altLang="en-US"/>
              <a:pPr/>
              <a:t>40</a:t>
            </a:fld>
            <a:endParaRPr lang="it-IT" altLang="en-US"/>
          </a:p>
        </p:txBody>
      </p:sp>
      <p:sp>
        <p:nvSpPr>
          <p:cNvPr id="370693" name="Text Box 5"/>
          <p:cNvSpPr txBox="1">
            <a:spLocks noChangeArrowheads="1"/>
          </p:cNvSpPr>
          <p:nvPr/>
        </p:nvSpPr>
        <p:spPr bwMode="auto">
          <a:xfrm>
            <a:off x="395288" y="1196975"/>
            <a:ext cx="8064500" cy="388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b="1">
                <a:solidFill>
                  <a:srgbClr val="FF0000"/>
                </a:solidFill>
                <a:effectLst>
                  <a:outerShdw blurRad="38100" dist="38100" dir="2700000" algn="tl">
                    <a:srgbClr val="C0C0C0"/>
                  </a:outerShdw>
                </a:effectLst>
                <a:latin typeface="Palatino Linotype" panose="02040502050505030304" pitchFamily="18" charset="0"/>
              </a:rPr>
              <a:t>Architettura a livelli: Application - Software di rete </a:t>
            </a:r>
          </a:p>
          <a:p>
            <a:pPr algn="just">
              <a:spcBef>
                <a:spcPct val="100000"/>
              </a:spcBef>
            </a:pPr>
            <a:endParaRPr lang="it-IT" altLang="it-IT" sz="1600" b="1">
              <a:solidFill>
                <a:srgbClr val="FF0000"/>
              </a:solidFill>
              <a:effectLst>
                <a:outerShdw blurRad="38100" dist="38100" dir="2700000" algn="tl">
                  <a:srgbClr val="C0C0C0"/>
                </a:outerShdw>
              </a:effectLst>
              <a:latin typeface="Palatino Linotype" panose="02040502050505030304" pitchFamily="18" charset="0"/>
            </a:endParaRPr>
          </a:p>
          <a:p>
            <a:pPr algn="just">
              <a:lnSpc>
                <a:spcPct val="150000"/>
              </a:lnSpc>
              <a:spcBef>
                <a:spcPct val="100000"/>
              </a:spcBef>
              <a:buClr>
                <a:srgbClr val="FF0000"/>
              </a:buClr>
              <a:buFontTx/>
              <a:buChar char="•"/>
            </a:pPr>
            <a:r>
              <a:rPr lang="it-IT" altLang="it-IT" sz="1600">
                <a:latin typeface="Palatino Linotype" panose="02040502050505030304" pitchFamily="18" charset="0"/>
              </a:rPr>
              <a:t>FTP (File Transfer Protocol - per il trasferimento di file su Internet) </a:t>
            </a:r>
          </a:p>
          <a:p>
            <a:pPr algn="just">
              <a:lnSpc>
                <a:spcPct val="150000"/>
              </a:lnSpc>
              <a:spcBef>
                <a:spcPct val="100000"/>
              </a:spcBef>
              <a:buClr>
                <a:srgbClr val="FF0000"/>
              </a:buClr>
              <a:buFontTx/>
              <a:buChar char="•"/>
            </a:pPr>
            <a:r>
              <a:rPr lang="it-IT" altLang="it-IT" sz="1600">
                <a:latin typeface="Palatino Linotype" panose="02040502050505030304" pitchFamily="18" charset="0"/>
              </a:rPr>
              <a:t>TFTP (Trivial FTP, una versione semplificata di FTP) </a:t>
            </a:r>
          </a:p>
          <a:p>
            <a:pPr algn="just">
              <a:lnSpc>
                <a:spcPct val="150000"/>
              </a:lnSpc>
              <a:spcBef>
                <a:spcPct val="100000"/>
              </a:spcBef>
              <a:buClr>
                <a:srgbClr val="FF0000"/>
              </a:buClr>
              <a:buFontTx/>
              <a:buChar char="•"/>
            </a:pPr>
            <a:r>
              <a:rPr lang="it-IT" altLang="it-IT" sz="1600">
                <a:latin typeface="Palatino Linotype" panose="02040502050505030304" pitchFamily="18" charset="0"/>
              </a:rPr>
              <a:t>Telnet (per l'accesso via rete a computer remoti) </a:t>
            </a:r>
          </a:p>
          <a:p>
            <a:pPr algn="just">
              <a:lnSpc>
                <a:spcPct val="150000"/>
              </a:lnSpc>
              <a:spcBef>
                <a:spcPct val="100000"/>
              </a:spcBef>
              <a:buClr>
                <a:srgbClr val="FF0000"/>
              </a:buClr>
              <a:buFontTx/>
              <a:buChar char="•"/>
            </a:pPr>
            <a:r>
              <a:rPr lang="it-IT" altLang="it-IT" sz="1600">
                <a:latin typeface="Palatino Linotype" panose="02040502050505030304" pitchFamily="18" charset="0"/>
              </a:rPr>
              <a:t>NFS (Network File System - la condivisione di dischi su rete) </a:t>
            </a:r>
          </a:p>
          <a:p>
            <a:pPr algn="just">
              <a:lnSpc>
                <a:spcPct val="150000"/>
              </a:lnSpc>
              <a:spcBef>
                <a:spcPct val="100000"/>
              </a:spcBef>
              <a:buClr>
                <a:srgbClr val="FF0000"/>
              </a:buClr>
              <a:buFontTx/>
              <a:buChar char="•"/>
            </a:pPr>
            <a:r>
              <a:rPr lang="it-IT" altLang="it-IT" sz="1600">
                <a:latin typeface="Palatino Linotype" panose="02040502050505030304" pitchFamily="18" charset="0"/>
              </a:rPr>
              <a:t>NTP (Network Time Protocol, per sincronizzare gli orologi dei computer).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A5E1063B-F9DE-443D-BDD3-4E27D35DEB5A}" type="slidenum">
              <a:rPr lang="it-IT" altLang="en-US"/>
              <a:pPr/>
              <a:t>41</a:t>
            </a:fld>
            <a:endParaRPr lang="it-IT" altLang="en-US"/>
          </a:p>
        </p:txBody>
      </p:sp>
      <p:sp>
        <p:nvSpPr>
          <p:cNvPr id="350211" name="Text Box 3"/>
          <p:cNvSpPr txBox="1">
            <a:spLocks noChangeArrowheads="1"/>
          </p:cNvSpPr>
          <p:nvPr/>
        </p:nvSpPr>
        <p:spPr bwMode="auto">
          <a:xfrm>
            <a:off x="539750" y="1268413"/>
            <a:ext cx="7993063" cy="476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altLang="it-IT" sz="1600">
                <a:solidFill>
                  <a:srgbClr val="FF0000"/>
                </a:solidFill>
                <a:effectLst>
                  <a:outerShdw blurRad="38100" dist="38100" dir="2700000" algn="tl">
                    <a:srgbClr val="C0C0C0"/>
                  </a:outerShdw>
                </a:effectLst>
                <a:latin typeface="Palatino Linotype" panose="02040502050505030304" pitchFamily="18" charset="0"/>
              </a:rPr>
              <a:t>Comunicazione</a:t>
            </a:r>
            <a:r>
              <a:rPr lang="it-IT" altLang="it-IT"/>
              <a:t> </a:t>
            </a:r>
            <a:endParaRPr lang="it-IT" altLang="it-IT" sz="1600">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La comunicazione tra i nodi della rete è di tipo peer-to-peer e coinvolge i livelli 1-2-3 che dialogano ognuno con il proprio pari. I dialoghi tra i livelli 4-5-6-7 sono di tipo end-to-end (dal mittente al destinatario). Tipicamente sono trasmissioni trasparenti che contengono i dati utente, che ai nodi della rete non interessano.</a:t>
            </a:r>
          </a:p>
          <a:p>
            <a:pPr algn="just">
              <a:lnSpc>
                <a:spcPct val="150000"/>
              </a:lnSpc>
              <a:spcBef>
                <a:spcPct val="100000"/>
              </a:spcBef>
            </a:pPr>
            <a:r>
              <a:rPr lang="it-IT" altLang="it-IT" sz="1600">
                <a:latin typeface="Palatino Linotype" panose="02040502050505030304" pitchFamily="18" charset="0"/>
              </a:rPr>
              <a:t>Ogni livello contiene i protocolli che risolvono le problematiche ad esso inerenti, questi protocolli sono implementati mediante pacchetti software detti entità. </a:t>
            </a:r>
          </a:p>
          <a:p>
            <a:pPr algn="just">
              <a:lnSpc>
                <a:spcPct val="150000"/>
              </a:lnSpc>
              <a:spcBef>
                <a:spcPct val="100000"/>
              </a:spcBef>
            </a:pPr>
            <a:r>
              <a:rPr lang="it-IT" altLang="it-IT" sz="1600">
                <a:latin typeface="Palatino Linotype" panose="02040502050505030304" pitchFamily="18" charset="0"/>
              </a:rPr>
              <a:t>Le entità comunicano con le altre entità in livelli adiacenti attraverso le interfacce passando per punti ben precisi detti </a:t>
            </a:r>
            <a:r>
              <a:rPr lang="it-IT" altLang="it-IT" sz="1600" b="1">
                <a:latin typeface="Palatino Linotype" panose="02040502050505030304" pitchFamily="18" charset="0"/>
              </a:rPr>
              <a:t>SAP</a:t>
            </a:r>
            <a:r>
              <a:rPr lang="it-IT" altLang="it-IT" sz="1600">
                <a:latin typeface="Palatino Linotype" panose="02040502050505030304" pitchFamily="18" charset="0"/>
              </a:rPr>
              <a:t> (Service Access Point), ognuno dei quali è identificato da un numero SAPI (SAP Identifier) descritto dettagliatamente negli standard.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1A75A1FD-4AD9-4A45-A5BC-FEB81E1FE5DF}" type="slidenum">
              <a:rPr lang="it-IT" altLang="en-US"/>
              <a:pPr/>
              <a:t>42</a:t>
            </a:fld>
            <a:endParaRPr lang="it-IT" altLang="en-US"/>
          </a:p>
        </p:txBody>
      </p:sp>
      <p:sp>
        <p:nvSpPr>
          <p:cNvPr id="313346" name="Text Box 2"/>
          <p:cNvSpPr txBox="1">
            <a:spLocks noChangeArrowheads="1"/>
          </p:cNvSpPr>
          <p:nvPr/>
        </p:nvSpPr>
        <p:spPr bwMode="auto">
          <a:xfrm>
            <a:off x="539750" y="1268413"/>
            <a:ext cx="7993063" cy="4033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altLang="it-IT" sz="1600">
                <a:solidFill>
                  <a:srgbClr val="FF0000"/>
                </a:solidFill>
                <a:effectLst>
                  <a:outerShdw blurRad="38100" dist="38100" dir="2700000" algn="tl">
                    <a:srgbClr val="C0C0C0"/>
                  </a:outerShdw>
                </a:effectLst>
                <a:latin typeface="Palatino Linotype" panose="02040502050505030304" pitchFamily="18" charset="0"/>
              </a:rPr>
              <a:t>Comunicazione</a:t>
            </a:r>
            <a:r>
              <a:rPr lang="it-IT" altLang="it-IT"/>
              <a:t> </a:t>
            </a:r>
            <a:endParaRPr lang="it-IT" altLang="it-IT" sz="1600">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Le entità, al loro interno, possono essere implementate in qualsiasi modo, purché comunichino con le altre rispettando gli standard delle interfacce SAP. Le porte del protocollo TCP/IP, ad esempio, sono SAP.</a:t>
            </a:r>
          </a:p>
          <a:p>
            <a:pPr algn="just">
              <a:lnSpc>
                <a:spcPct val="150000"/>
              </a:lnSpc>
              <a:spcBef>
                <a:spcPct val="100000"/>
              </a:spcBef>
            </a:pPr>
            <a:r>
              <a:rPr lang="it-IT" altLang="it-IT" sz="1600">
                <a:latin typeface="Palatino Linotype" panose="02040502050505030304" pitchFamily="18" charset="0"/>
              </a:rPr>
              <a:t>Ogni livello ed ogni entità fornisce un servizio per il livello superiore, usufruendo dei servizi messi a disposizione dal livello sottostante, ai quali aggiunge le proprie funzionalità. I livelli e le entità sono indipendenti tra loro e ciò favorisce la modularità.</a:t>
            </a:r>
          </a:p>
          <a:p>
            <a:pPr algn="just">
              <a:lnSpc>
                <a:spcPct val="150000"/>
              </a:lnSpc>
              <a:spcBef>
                <a:spcPct val="100000"/>
              </a:spcBef>
            </a:pPr>
            <a:r>
              <a:rPr lang="it-IT" altLang="it-IT" sz="1600">
                <a:latin typeface="Palatino Linotype" panose="02040502050505030304" pitchFamily="18" charset="0"/>
              </a:rPr>
              <a:t>Affinché un livello fornisca il proprio servizio specifico, vengono aggiunti dei bit al flusso proveniente dal livello superiore.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D96AA232-66EA-4C33-ACF2-FA87D7AB29DB}" type="slidenum">
              <a:rPr lang="it-IT" altLang="en-US"/>
              <a:pPr/>
              <a:t>43</a:t>
            </a:fld>
            <a:endParaRPr lang="it-IT" altLang="en-US"/>
          </a:p>
        </p:txBody>
      </p:sp>
      <p:sp>
        <p:nvSpPr>
          <p:cNvPr id="352260" name="Text Box 4"/>
          <p:cNvSpPr txBox="1">
            <a:spLocks noChangeArrowheads="1"/>
          </p:cNvSpPr>
          <p:nvPr/>
        </p:nvSpPr>
        <p:spPr bwMode="auto">
          <a:xfrm>
            <a:off x="539750" y="1268413"/>
            <a:ext cx="7993063" cy="4033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altLang="it-IT" sz="1600">
                <a:solidFill>
                  <a:srgbClr val="FF0000"/>
                </a:solidFill>
                <a:effectLst>
                  <a:outerShdw blurRad="38100" dist="38100" dir="2700000" algn="tl">
                    <a:srgbClr val="C0C0C0"/>
                  </a:outerShdw>
                </a:effectLst>
                <a:latin typeface="Palatino Linotype" panose="02040502050505030304" pitchFamily="18" charset="0"/>
              </a:rPr>
              <a:t>Comunicazione</a:t>
            </a:r>
            <a:r>
              <a:rPr lang="it-IT" altLang="it-IT"/>
              <a:t> </a:t>
            </a:r>
            <a:endParaRPr lang="it-IT" altLang="it-IT" sz="1600">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Questi bit contengono i messaggi che il livello deve scambiare con il suo pari remoto per implementare le proprie funzionalità e devono rispettare gli standard di comunicazione. </a:t>
            </a:r>
          </a:p>
          <a:p>
            <a:pPr algn="just">
              <a:lnSpc>
                <a:spcPct val="150000"/>
              </a:lnSpc>
              <a:spcBef>
                <a:spcPct val="100000"/>
              </a:spcBef>
            </a:pPr>
            <a:r>
              <a:rPr lang="it-IT" altLang="it-IT" sz="1600">
                <a:latin typeface="Palatino Linotype" panose="02040502050505030304" pitchFamily="18" charset="0"/>
              </a:rPr>
              <a:t>Tali messaggi sono trasmessi in modo trasparente attraverso i livelli inferiori fino al mezzo trasmissivo che li trasmette al nodo di destinazione dove risalgono fino al livello che è in grado di utilizzarli. </a:t>
            </a:r>
          </a:p>
          <a:p>
            <a:pPr algn="just">
              <a:lnSpc>
                <a:spcPct val="150000"/>
              </a:lnSpc>
              <a:spcBef>
                <a:spcPct val="100000"/>
              </a:spcBef>
            </a:pPr>
            <a:r>
              <a:rPr lang="it-IT" altLang="it-IT" sz="1600">
                <a:latin typeface="Palatino Linotype" panose="02040502050505030304" pitchFamily="18" charset="0"/>
              </a:rPr>
              <a:t>Questo li preleva e li utilizza per realizzare il proprio servizio. Così si realizza un flusso di dati orizzontale, detto </a:t>
            </a:r>
            <a:r>
              <a:rPr lang="it-IT" altLang="it-IT" sz="1600" b="1">
                <a:latin typeface="Palatino Linotype" panose="02040502050505030304" pitchFamily="18" charset="0"/>
              </a:rPr>
              <a:t>peer-to-peer</a:t>
            </a:r>
            <a:r>
              <a:rPr lang="it-IT" altLang="it-IT" sz="1600">
                <a:latin typeface="Palatino Linotype" panose="02040502050505030304" pitchFamily="18" charset="0"/>
              </a:rPr>
              <a:t>, cioè tra strati di pari livello.</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83533CAE-11E3-4343-9A5B-7536B5CAAE14}" type="slidenum">
              <a:rPr lang="it-IT" altLang="en-US"/>
              <a:pPr/>
              <a:t>44</a:t>
            </a:fld>
            <a:endParaRPr lang="it-IT" altLang="en-US"/>
          </a:p>
        </p:txBody>
      </p:sp>
      <p:pic>
        <p:nvPicPr>
          <p:cNvPr id="3123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5663" y="1844675"/>
            <a:ext cx="4751387" cy="389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2323" name="Text Box 3"/>
          <p:cNvSpPr txBox="1">
            <a:spLocks noChangeArrowheads="1"/>
          </p:cNvSpPr>
          <p:nvPr/>
        </p:nvSpPr>
        <p:spPr bwMode="auto">
          <a:xfrm>
            <a:off x="539750" y="1268413"/>
            <a:ext cx="79930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altLang="it-IT" sz="1600">
                <a:solidFill>
                  <a:srgbClr val="FF0000"/>
                </a:solidFill>
                <a:effectLst>
                  <a:outerShdw blurRad="38100" dist="38100" dir="2700000" algn="tl">
                    <a:srgbClr val="C0C0C0"/>
                  </a:outerShdw>
                </a:effectLst>
                <a:latin typeface="Palatino Linotype" panose="02040502050505030304" pitchFamily="18" charset="0"/>
              </a:rPr>
              <a:t>Comunicazione</a:t>
            </a:r>
            <a:r>
              <a:rPr lang="it-IT" altLang="it-IT"/>
              <a:t> </a:t>
            </a:r>
            <a:endParaRPr lang="it-IT" altLang="it-IT" sz="1600">
              <a:latin typeface="Palatino Linotype" panose="02040502050505030304"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6"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7" name="Segnaposto numero diapositiva 3"/>
          <p:cNvSpPr>
            <a:spLocks noGrp="1"/>
          </p:cNvSpPr>
          <p:nvPr>
            <p:ph type="sldNum" sz="quarter" idx="12"/>
          </p:nvPr>
        </p:nvSpPr>
        <p:spPr/>
        <p:txBody>
          <a:bodyPr/>
          <a:lstStyle/>
          <a:p>
            <a:fld id="{EFF52BF0-CAF6-41BF-AA5F-15987721ACBB}" type="slidenum">
              <a:rPr lang="it-IT" altLang="en-US"/>
              <a:pPr/>
              <a:t>45</a:t>
            </a:fld>
            <a:endParaRPr lang="it-IT" altLang="en-US"/>
          </a:p>
        </p:txBody>
      </p:sp>
      <p:sp>
        <p:nvSpPr>
          <p:cNvPr id="309250" name="Text Box 2"/>
          <p:cNvSpPr txBox="1">
            <a:spLocks noChangeArrowheads="1"/>
          </p:cNvSpPr>
          <p:nvPr/>
        </p:nvSpPr>
        <p:spPr bwMode="auto">
          <a:xfrm>
            <a:off x="539750" y="1268413"/>
            <a:ext cx="79930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it-IT" altLang="it-IT" sz="1600">
                <a:solidFill>
                  <a:srgbClr val="FF0000"/>
                </a:solidFill>
                <a:effectLst>
                  <a:outerShdw blurRad="38100" dist="38100" dir="2700000" algn="tl">
                    <a:srgbClr val="C0C0C0"/>
                  </a:outerShdw>
                </a:effectLst>
                <a:latin typeface="Palatino Linotype" panose="02040502050505030304" pitchFamily="18" charset="0"/>
              </a:rPr>
              <a:t>Esempio di incapsulamneto</a:t>
            </a:r>
            <a:endParaRPr lang="it-IT" altLang="it-IT"/>
          </a:p>
        </p:txBody>
      </p:sp>
      <p:pic>
        <p:nvPicPr>
          <p:cNvPr id="309582" name="Picture 3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2205038"/>
            <a:ext cx="6265863" cy="3384550"/>
          </a:xfrm>
          <a:prstGeom prst="rect">
            <a:avLst/>
          </a:prstGeom>
          <a:noFill/>
          <a:extLst>
            <a:ext uri="{909E8E84-426E-40DD-AFC4-6F175D3DCCD1}">
              <a14:hiddenFill xmlns:a14="http://schemas.microsoft.com/office/drawing/2010/main">
                <a:solidFill>
                  <a:srgbClr val="FFFFFF"/>
                </a:solidFill>
              </a14:hiddenFill>
            </a:ext>
          </a:extLst>
        </p:spPr>
      </p:pic>
      <p:pic>
        <p:nvPicPr>
          <p:cNvPr id="309583" name="Picture 3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5825" y="2205038"/>
            <a:ext cx="1512888" cy="32400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7529CFDE-0CF9-4719-BC87-3E14C2779CDD}" type="slidenum">
              <a:rPr lang="it-IT" altLang="en-US"/>
              <a:pPr/>
              <a:t>46</a:t>
            </a:fld>
            <a:endParaRPr lang="it-IT" altLang="en-US"/>
          </a:p>
        </p:txBody>
      </p:sp>
      <p:sp>
        <p:nvSpPr>
          <p:cNvPr id="308226" name="Text Box 2"/>
          <p:cNvSpPr txBox="1">
            <a:spLocks noChangeArrowheads="1"/>
          </p:cNvSpPr>
          <p:nvPr/>
        </p:nvSpPr>
        <p:spPr bwMode="auto">
          <a:xfrm>
            <a:off x="539750" y="1268413"/>
            <a:ext cx="7993063" cy="4049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Comunicazione di pacchetto</a:t>
            </a:r>
          </a:p>
          <a:p>
            <a:pPr algn="just">
              <a:lnSpc>
                <a:spcPct val="150000"/>
              </a:lnSpc>
              <a:spcBef>
                <a:spcPct val="100000"/>
              </a:spcBef>
            </a:pPr>
            <a:r>
              <a:rPr lang="it-IT" altLang="it-IT" sz="1600">
                <a:latin typeface="Palatino Linotype" panose="02040502050505030304" pitchFamily="18" charset="0"/>
              </a:rPr>
              <a:t>I dati da trasmettere sono suddivisi in pacchetti. </a:t>
            </a:r>
          </a:p>
          <a:p>
            <a:pPr algn="just">
              <a:lnSpc>
                <a:spcPct val="150000"/>
              </a:lnSpc>
              <a:spcBef>
                <a:spcPct val="100000"/>
              </a:spcBef>
            </a:pPr>
            <a:r>
              <a:rPr lang="it-IT" altLang="it-IT" sz="1600">
                <a:latin typeface="Palatino Linotype" panose="02040502050505030304" pitchFamily="18" charset="0"/>
              </a:rPr>
              <a:t>Ogni pacchetto contiene l’indirizzo del mittente e del destinatario. </a:t>
            </a:r>
          </a:p>
          <a:p>
            <a:pPr algn="just">
              <a:lnSpc>
                <a:spcPct val="150000"/>
              </a:lnSpc>
              <a:spcBef>
                <a:spcPct val="100000"/>
              </a:spcBef>
            </a:pPr>
            <a:r>
              <a:rPr lang="it-IT" altLang="it-IT" sz="1600">
                <a:latin typeface="Palatino Linotype" panose="02040502050505030304" pitchFamily="18" charset="0"/>
              </a:rPr>
              <a:t>Ogni nodo di commutazione analizza tutti i pacchetti che riceve e decide in quale direzione inviarli in uscita in base all’indirizzo del destinatario ed alle condizioni di traffico e di funzionamento della rete. </a:t>
            </a:r>
          </a:p>
          <a:p>
            <a:pPr algn="just">
              <a:lnSpc>
                <a:spcPct val="150000"/>
              </a:lnSpc>
              <a:spcBef>
                <a:spcPct val="100000"/>
              </a:spcBef>
            </a:pPr>
            <a:r>
              <a:rPr lang="it-IT" altLang="it-IT" sz="1600">
                <a:latin typeface="Palatino Linotype" panose="02040502050505030304" pitchFamily="18" charset="0"/>
              </a:rPr>
              <a:t>I pacchetti successivi possono seguire percorsi diversi attraverso la rete ed arrivare a destinazione non nello stesso ordine con cui sono stati inviati.</a:t>
            </a:r>
            <a:r>
              <a:rPr lang="it-IT" altLang="it-IT"/>
              <a:t>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61"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2" name="Segnaposto numero diapositiva 3"/>
          <p:cNvSpPr>
            <a:spLocks noGrp="1"/>
          </p:cNvSpPr>
          <p:nvPr>
            <p:ph type="sldNum" sz="quarter" idx="12"/>
          </p:nvPr>
        </p:nvSpPr>
        <p:spPr/>
        <p:txBody>
          <a:bodyPr/>
          <a:lstStyle/>
          <a:p>
            <a:fld id="{1185E65F-69C3-4B8E-8904-03CC3D6661FE}" type="slidenum">
              <a:rPr lang="it-IT" altLang="en-US"/>
              <a:pPr/>
              <a:t>47</a:t>
            </a:fld>
            <a:endParaRPr lang="it-IT" altLang="en-US"/>
          </a:p>
        </p:txBody>
      </p:sp>
      <p:sp>
        <p:nvSpPr>
          <p:cNvPr id="307202" name="Text Box 2"/>
          <p:cNvSpPr txBox="1">
            <a:spLocks noChangeArrowheads="1"/>
          </p:cNvSpPr>
          <p:nvPr/>
        </p:nvSpPr>
        <p:spPr bwMode="auto">
          <a:xfrm>
            <a:off x="539750" y="1268413"/>
            <a:ext cx="7993063"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Formato del pacchetto</a:t>
            </a:r>
          </a:p>
        </p:txBody>
      </p:sp>
      <p:graphicFrame>
        <p:nvGraphicFramePr>
          <p:cNvPr id="307490" name="Group 290"/>
          <p:cNvGraphicFramePr>
            <a:graphicFrameLocks noGrp="1"/>
          </p:cNvGraphicFramePr>
          <p:nvPr/>
        </p:nvGraphicFramePr>
        <p:xfrm>
          <a:off x="900113" y="2095500"/>
          <a:ext cx="7775575" cy="3657285"/>
        </p:xfrm>
        <a:graphic>
          <a:graphicData uri="http://schemas.openxmlformats.org/drawingml/2006/table">
            <a:tbl>
              <a:tblPr/>
              <a:tblGrid>
                <a:gridCol w="522287">
                  <a:extLst>
                    <a:ext uri="{9D8B030D-6E8A-4147-A177-3AD203B41FA5}">
                      <a16:colId xmlns:a16="http://schemas.microsoft.com/office/drawing/2014/main" val="20000"/>
                    </a:ext>
                  </a:extLst>
                </a:gridCol>
                <a:gridCol w="520700">
                  <a:extLst>
                    <a:ext uri="{9D8B030D-6E8A-4147-A177-3AD203B41FA5}">
                      <a16:colId xmlns:a16="http://schemas.microsoft.com/office/drawing/2014/main" val="20001"/>
                    </a:ext>
                  </a:extLst>
                </a:gridCol>
                <a:gridCol w="658813">
                  <a:extLst>
                    <a:ext uri="{9D8B030D-6E8A-4147-A177-3AD203B41FA5}">
                      <a16:colId xmlns:a16="http://schemas.microsoft.com/office/drawing/2014/main" val="20002"/>
                    </a:ext>
                  </a:extLst>
                </a:gridCol>
                <a:gridCol w="715962">
                  <a:extLst>
                    <a:ext uri="{9D8B030D-6E8A-4147-A177-3AD203B41FA5}">
                      <a16:colId xmlns:a16="http://schemas.microsoft.com/office/drawing/2014/main" val="20003"/>
                    </a:ext>
                  </a:extLst>
                </a:gridCol>
                <a:gridCol w="715963">
                  <a:extLst>
                    <a:ext uri="{9D8B030D-6E8A-4147-A177-3AD203B41FA5}">
                      <a16:colId xmlns:a16="http://schemas.microsoft.com/office/drawing/2014/main" val="20004"/>
                    </a:ext>
                  </a:extLst>
                </a:gridCol>
                <a:gridCol w="715962">
                  <a:extLst>
                    <a:ext uri="{9D8B030D-6E8A-4147-A177-3AD203B41FA5}">
                      <a16:colId xmlns:a16="http://schemas.microsoft.com/office/drawing/2014/main" val="20005"/>
                    </a:ext>
                  </a:extLst>
                </a:gridCol>
                <a:gridCol w="715963">
                  <a:extLst>
                    <a:ext uri="{9D8B030D-6E8A-4147-A177-3AD203B41FA5}">
                      <a16:colId xmlns:a16="http://schemas.microsoft.com/office/drawing/2014/main" val="20006"/>
                    </a:ext>
                  </a:extLst>
                </a:gridCol>
                <a:gridCol w="715962">
                  <a:extLst>
                    <a:ext uri="{9D8B030D-6E8A-4147-A177-3AD203B41FA5}">
                      <a16:colId xmlns:a16="http://schemas.microsoft.com/office/drawing/2014/main" val="20007"/>
                    </a:ext>
                  </a:extLst>
                </a:gridCol>
                <a:gridCol w="715963">
                  <a:extLst>
                    <a:ext uri="{9D8B030D-6E8A-4147-A177-3AD203B41FA5}">
                      <a16:colId xmlns:a16="http://schemas.microsoft.com/office/drawing/2014/main" val="20008"/>
                    </a:ext>
                  </a:extLst>
                </a:gridCol>
                <a:gridCol w="715962">
                  <a:extLst>
                    <a:ext uri="{9D8B030D-6E8A-4147-A177-3AD203B41FA5}">
                      <a16:colId xmlns:a16="http://schemas.microsoft.com/office/drawing/2014/main" val="20009"/>
                    </a:ext>
                  </a:extLst>
                </a:gridCol>
                <a:gridCol w="1062038">
                  <a:extLst>
                    <a:ext uri="{9D8B030D-6E8A-4147-A177-3AD203B41FA5}">
                      <a16:colId xmlns:a16="http://schemas.microsoft.com/office/drawing/2014/main" val="20010"/>
                    </a:ext>
                  </a:extLst>
                </a:gridCol>
              </a:tblGrid>
              <a:tr h="342900">
                <a:tc gridSpan="11">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341313">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0</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1270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4</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8</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 </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 </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 </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16</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 </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 </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 </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31</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horzOverflow="overflow">
                    <a:lnL w="0" cap="flat" cmpd="sng" algn="ctr">
                      <a:solidFill>
                        <a:srgbClr val="01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42900">
                <a:tc gridSpan="2">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VERS</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1270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HLEN</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gridSpan="3">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Service Type</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gridSpan="5">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Total Lenght</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0" cap="flat" cmpd="sng" algn="ctr">
                      <a:solidFill>
                        <a:srgbClr val="01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2"/>
                  </a:ext>
                </a:extLst>
              </a:tr>
              <a:tr h="341313">
                <a:tc gridSpan="6">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Identification</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1270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Flags</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gridSpan="4">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Fragment Offset</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0" cap="flat" cmpd="sng" algn="ctr">
                      <a:solidFill>
                        <a:srgbClr val="01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3"/>
                  </a:ext>
                </a:extLst>
              </a:tr>
              <a:tr h="342900">
                <a:tc gridSpan="3">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Time to Live</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1270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gridSpan="3">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Protocol</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gridSpan="5">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Header Checksum</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0" cap="flat" cmpd="sng" algn="ctr">
                      <a:solidFill>
                        <a:srgbClr val="01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4"/>
                  </a:ext>
                </a:extLst>
              </a:tr>
              <a:tr h="341313">
                <a:tc gridSpan="11">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Source IP Address</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12700" cap="flat" cmpd="sng" algn="ctr">
                      <a:solidFill>
                        <a:srgbClr val="01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5"/>
                  </a:ext>
                </a:extLst>
              </a:tr>
              <a:tr h="342900">
                <a:tc gridSpan="11">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Destination IP Address</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12700" cap="flat" cmpd="sng" algn="ctr">
                      <a:solidFill>
                        <a:srgbClr val="01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6"/>
                  </a:ext>
                </a:extLst>
              </a:tr>
              <a:tr h="341313">
                <a:tc gridSpan="10">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IP Options (if any)</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12700" cap="flat" cmpd="sng" algn="ctr">
                      <a:solidFill>
                        <a:srgbClr val="010000"/>
                      </a:solidFill>
                      <a:prstDash val="solid"/>
                      <a:round/>
                      <a:headEnd type="none" w="med" len="med"/>
                      <a:tailEnd type="none" w="med" len="med"/>
                    </a:lnL>
                    <a:lnR w="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Padding</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0" cap="flat" cmpd="sng" algn="ctr">
                      <a:solidFill>
                        <a:srgbClr val="01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42900">
                <a:tc gridSpan="11">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Data</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12700" cap="flat" cmpd="sng" algn="ctr">
                      <a:solidFill>
                        <a:srgbClr val="01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8"/>
                  </a:ext>
                </a:extLst>
              </a:tr>
              <a:tr h="341313">
                <a:tc gridSpan="11">
                  <a:txBody>
                    <a:bodyPr/>
                    <a:lstStyle>
                      <a:lvl1pPr>
                        <a:spcBef>
                          <a:spcPct val="20000"/>
                        </a:spcBef>
                        <a:buClr>
                          <a:schemeClr val="tx2"/>
                        </a:buClr>
                        <a:buSzPct val="70000"/>
                        <a:buFont typeface="Wingdings" panose="05000000000000000000" pitchFamily="2" charset="2"/>
                        <a:defRPr sz="2600">
                          <a:solidFill>
                            <a:schemeClr val="tx1"/>
                          </a:solidFill>
                          <a:latin typeface="Arial" panose="020B0604020202020204" pitchFamily="34" charset="0"/>
                        </a:defRPr>
                      </a:lvl1pPr>
                      <a:lvl2pPr>
                        <a:spcBef>
                          <a:spcPct val="20000"/>
                        </a:spcBef>
                        <a:buClr>
                          <a:schemeClr val="accent2"/>
                        </a:buClr>
                        <a:buSzPct val="70000"/>
                        <a:buFont typeface="Wingdings" panose="05000000000000000000" pitchFamily="2" charset="2"/>
                        <a:defRPr sz="2200">
                          <a:solidFill>
                            <a:schemeClr val="tx1"/>
                          </a:solidFill>
                          <a:latin typeface="Arial" panose="020B0604020202020204" pitchFamily="34" charset="0"/>
                        </a:defRPr>
                      </a:lvl2pPr>
                      <a:lvl3pPr>
                        <a:spcBef>
                          <a:spcPct val="20000"/>
                        </a:spcBef>
                        <a:buClr>
                          <a:schemeClr val="accent1"/>
                        </a:buClr>
                        <a:buSzPct val="70000"/>
                        <a:buFont typeface="Wingdings" panose="05000000000000000000" pitchFamily="2" charset="2"/>
                        <a:defRPr sz="2100">
                          <a:solidFill>
                            <a:schemeClr val="tx1"/>
                          </a:solidFill>
                          <a:latin typeface="Arial" panose="020B0604020202020204" pitchFamily="34" charset="0"/>
                        </a:defRPr>
                      </a:lvl3pPr>
                      <a:lvl4pPr>
                        <a:spcBef>
                          <a:spcPct val="20000"/>
                        </a:spcBef>
                        <a:buClr>
                          <a:schemeClr val="tx2"/>
                        </a:buClr>
                        <a:buSzPct val="75000"/>
                        <a:buFont typeface="Wingdings" panose="05000000000000000000" pitchFamily="2" charset="2"/>
                        <a:defRPr>
                          <a:solidFill>
                            <a:schemeClr val="tx1"/>
                          </a:solidFill>
                          <a:latin typeface="Arial" panose="020B0604020202020204" pitchFamily="34" charset="0"/>
                        </a:defRPr>
                      </a:lvl4pPr>
                      <a:lvl5pPr>
                        <a:spcBef>
                          <a:spcPct val="20000"/>
                        </a:spcBef>
                        <a:buClr>
                          <a:schemeClr val="folHlink"/>
                        </a:buClr>
                        <a:buSzPct val="80000"/>
                        <a:buFont typeface="Wingdings" panose="05000000000000000000" pitchFamily="2" charset="2"/>
                        <a:defRPr>
                          <a:solidFill>
                            <a:schemeClr val="tx1"/>
                          </a:solidFill>
                          <a:latin typeface="Arial" panose="020B0604020202020204" pitchFamily="34" charset="0"/>
                        </a:defRPr>
                      </a:lvl5pPr>
                      <a:lvl6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6pPr>
                      <a:lvl7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7pPr>
                      <a:lvl8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8pPr>
                      <a:lvl9pPr fontAlgn="base">
                        <a:spcBef>
                          <a:spcPct val="20000"/>
                        </a:spcBef>
                        <a:spcAft>
                          <a:spcPct val="0"/>
                        </a:spcAft>
                        <a:buClr>
                          <a:schemeClr val="folHlink"/>
                        </a:buClr>
                        <a:buSzPct val="80000"/>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Palatino Linotype" panose="02040502050505030304" pitchFamily="18" charset="0"/>
                          <a:cs typeface="Arial" panose="020B0604020202020204" pitchFamily="34" charset="0"/>
                        </a:rPr>
                        <a:t>…</a:t>
                      </a:r>
                      <a:endParaRPr kumimoji="0" lang="it-IT" altLang="it-IT" sz="1600" b="0" i="0" u="none" strike="noStrike" cap="none" normalizeH="0" baseline="0">
                        <a:ln>
                          <a:noFill/>
                        </a:ln>
                        <a:solidFill>
                          <a:schemeClr val="tx1"/>
                        </a:solidFill>
                        <a:effectLst/>
                        <a:latin typeface="Palatino Linotype" panose="02040502050505030304" pitchFamily="18" charset="0"/>
                      </a:endParaRPr>
                    </a:p>
                  </a:txBody>
                  <a:tcPr anchor="ctr" horzOverflow="overflow">
                    <a:lnL w="12700" cap="flat" cmpd="sng" algn="ctr">
                      <a:solidFill>
                        <a:srgbClr val="010000"/>
                      </a:solidFill>
                      <a:prstDash val="solid"/>
                      <a:round/>
                      <a:headEnd type="none" w="med" len="med"/>
                      <a:tailEnd type="none" w="med" len="med"/>
                    </a:lnL>
                    <a:lnR w="12700" cap="flat" cmpd="sng" algn="ctr">
                      <a:solidFill>
                        <a:srgbClr val="010000"/>
                      </a:solidFill>
                      <a:prstDash val="solid"/>
                      <a:round/>
                      <a:headEnd type="none" w="med" len="med"/>
                      <a:tailEnd type="none" w="med" len="med"/>
                    </a:lnR>
                    <a:lnT w="0" cap="flat" cmpd="sng" algn="ctr">
                      <a:solidFill>
                        <a:srgbClr val="010000"/>
                      </a:solidFill>
                      <a:prstDash val="solid"/>
                      <a:round/>
                      <a:headEnd type="none" w="med" len="med"/>
                      <a:tailEnd type="none" w="med" len="med"/>
                    </a:lnT>
                    <a:lnB w="12700" cap="flat" cmpd="sng" algn="ctr">
                      <a:solidFill>
                        <a:srgbClr val="01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9"/>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935561E1-F5EC-4601-9263-C338A3E42D47}" type="slidenum">
              <a:rPr lang="it-IT" altLang="en-US"/>
              <a:pPr/>
              <a:t>48</a:t>
            </a:fld>
            <a:endParaRPr lang="it-IT" altLang="en-US"/>
          </a:p>
        </p:txBody>
      </p:sp>
      <p:sp>
        <p:nvSpPr>
          <p:cNvPr id="306179" name="Text Box 3"/>
          <p:cNvSpPr txBox="1">
            <a:spLocks noChangeArrowheads="1"/>
          </p:cNvSpPr>
          <p:nvPr/>
        </p:nvSpPr>
        <p:spPr bwMode="auto">
          <a:xfrm>
            <a:off x="539750" y="1268413"/>
            <a:ext cx="7993063" cy="5099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Formato del pacchetto</a:t>
            </a:r>
          </a:p>
          <a:p>
            <a:pPr algn="just">
              <a:spcBef>
                <a:spcPct val="100000"/>
              </a:spcBef>
            </a:pPr>
            <a:r>
              <a:rPr lang="it-IT" altLang="it-IT" sz="1600" b="1">
                <a:solidFill>
                  <a:srgbClr val="0000CC"/>
                </a:solidFill>
                <a:latin typeface="Palatino Linotype" panose="02040502050505030304" pitchFamily="18" charset="0"/>
              </a:rPr>
              <a:t>VERS</a:t>
            </a:r>
            <a:r>
              <a:rPr lang="it-IT" altLang="it-IT" sz="1600">
                <a:solidFill>
                  <a:srgbClr val="0000CC"/>
                </a:solidFill>
                <a:latin typeface="Palatino Linotype" panose="02040502050505030304" pitchFamily="18" charset="0"/>
              </a:rPr>
              <a:t>:</a:t>
            </a:r>
            <a:r>
              <a:rPr lang="it-IT" altLang="it-IT" sz="1600">
                <a:latin typeface="Palatino Linotype" panose="02040502050505030304" pitchFamily="18" charset="0"/>
              </a:rPr>
              <a:t> (4 bit) versione di protocollo utilizzata</a:t>
            </a:r>
            <a:endParaRPr lang="it-IT" altLang="it-IT" sz="1600" b="1">
              <a:latin typeface="Palatino Linotype" panose="02040502050505030304" pitchFamily="18" charset="0"/>
            </a:endParaRPr>
          </a:p>
          <a:p>
            <a:pPr algn="just">
              <a:spcBef>
                <a:spcPct val="100000"/>
              </a:spcBef>
            </a:pPr>
            <a:r>
              <a:rPr lang="it-IT" altLang="it-IT" sz="1600" b="1">
                <a:solidFill>
                  <a:srgbClr val="0000CC"/>
                </a:solidFill>
                <a:latin typeface="Palatino Linotype" panose="02040502050505030304" pitchFamily="18" charset="0"/>
              </a:rPr>
              <a:t>HLEN</a:t>
            </a:r>
            <a:r>
              <a:rPr lang="it-IT" altLang="it-IT" sz="1600">
                <a:solidFill>
                  <a:srgbClr val="0000CC"/>
                </a:solidFill>
                <a:latin typeface="Palatino Linotype" panose="02040502050505030304" pitchFamily="18" charset="0"/>
              </a:rPr>
              <a:t>:</a:t>
            </a:r>
            <a:r>
              <a:rPr lang="it-IT" altLang="it-IT" sz="1600">
                <a:latin typeface="Palatino Linotype" panose="02040502050505030304" pitchFamily="18" charset="0"/>
              </a:rPr>
              <a:t> (4 bit) lunghezza dell’header, in termini di numero di righe da 32 bit</a:t>
            </a:r>
            <a:endParaRPr lang="it-IT" altLang="it-IT" sz="1600" b="1">
              <a:latin typeface="Palatino Linotype" panose="02040502050505030304" pitchFamily="18" charset="0"/>
            </a:endParaRPr>
          </a:p>
          <a:p>
            <a:pPr algn="just">
              <a:spcBef>
                <a:spcPct val="100000"/>
              </a:spcBef>
            </a:pPr>
            <a:r>
              <a:rPr lang="it-IT" altLang="it-IT" sz="1600" b="1">
                <a:solidFill>
                  <a:srgbClr val="0000CC"/>
                </a:solidFill>
                <a:latin typeface="Palatino Linotype" panose="02040502050505030304" pitchFamily="18" charset="0"/>
              </a:rPr>
              <a:t>Service Type:</a:t>
            </a:r>
            <a:r>
              <a:rPr lang="it-IT" altLang="it-IT" sz="1600">
                <a:latin typeface="Palatino Linotype" panose="02040502050505030304" pitchFamily="18" charset="0"/>
              </a:rPr>
              <a:t> (8 bit) livello di priorità dei dati contenuti nel pacchetto</a:t>
            </a:r>
            <a:endParaRPr lang="it-IT" altLang="it-IT" sz="1600" b="1">
              <a:latin typeface="Palatino Linotype" panose="02040502050505030304" pitchFamily="18" charset="0"/>
            </a:endParaRPr>
          </a:p>
          <a:p>
            <a:pPr algn="just">
              <a:spcBef>
                <a:spcPct val="100000"/>
              </a:spcBef>
            </a:pPr>
            <a:r>
              <a:rPr lang="it-IT" altLang="it-IT" sz="1600" b="1">
                <a:solidFill>
                  <a:srgbClr val="0000CC"/>
                </a:solidFill>
                <a:latin typeface="Palatino Linotype" panose="02040502050505030304" pitchFamily="18" charset="0"/>
              </a:rPr>
              <a:t>Total Lenght</a:t>
            </a:r>
            <a:r>
              <a:rPr lang="it-IT" altLang="it-IT" sz="1600">
                <a:latin typeface="Palatino Linotype" panose="02040502050505030304" pitchFamily="18" charset="0"/>
              </a:rPr>
              <a:t>: (16 bit) lunghezza di tutto il pacchetto, compresi header e dati, espressa in byte</a:t>
            </a:r>
            <a:endParaRPr lang="it-IT" altLang="it-IT" sz="1600" b="1">
              <a:latin typeface="Palatino Linotype" panose="02040502050505030304" pitchFamily="18" charset="0"/>
            </a:endParaRPr>
          </a:p>
          <a:p>
            <a:pPr algn="just">
              <a:spcBef>
                <a:spcPct val="100000"/>
              </a:spcBef>
            </a:pPr>
            <a:r>
              <a:rPr lang="it-IT" altLang="it-IT" sz="1600" b="1">
                <a:solidFill>
                  <a:srgbClr val="0000CC"/>
                </a:solidFill>
                <a:latin typeface="Palatino Linotype" panose="02040502050505030304" pitchFamily="18" charset="0"/>
              </a:rPr>
              <a:t>Identification:</a:t>
            </a:r>
            <a:r>
              <a:rPr lang="it-IT" altLang="it-IT" sz="1600">
                <a:latin typeface="Palatino Linotype" panose="02040502050505030304" pitchFamily="18" charset="0"/>
              </a:rPr>
              <a:t> (16 bit) numero del pacchetto</a:t>
            </a:r>
          </a:p>
          <a:p>
            <a:pPr algn="just">
              <a:spcBef>
                <a:spcPct val="100000"/>
              </a:spcBef>
            </a:pPr>
            <a:r>
              <a:rPr lang="it-IT" altLang="it-IT" sz="1600" b="1">
                <a:solidFill>
                  <a:srgbClr val="0000CC"/>
                </a:solidFill>
                <a:latin typeface="Palatino Linotype" panose="02040502050505030304" pitchFamily="18" charset="0"/>
              </a:rPr>
              <a:t>Flags:</a:t>
            </a:r>
            <a:r>
              <a:rPr lang="it-IT" altLang="it-IT" sz="1600">
                <a:latin typeface="Palatino Linotype" panose="02040502050505030304" pitchFamily="18" charset="0"/>
              </a:rPr>
              <a:t> (3 bit) controllo della frammentazione dei dati tra più pacchetti di lunghezza inferiore.</a:t>
            </a:r>
          </a:p>
          <a:p>
            <a:pPr algn="just">
              <a:spcBef>
                <a:spcPct val="100000"/>
              </a:spcBef>
            </a:pPr>
            <a:r>
              <a:rPr lang="it-IT" altLang="it-IT" sz="1600">
                <a:latin typeface="Palatino Linotype" panose="02040502050505030304" pitchFamily="18" charset="0"/>
              </a:rPr>
              <a:t>        </a:t>
            </a:r>
            <a:r>
              <a:rPr lang="it-IT" altLang="it-IT" sz="1400" b="1">
                <a:solidFill>
                  <a:srgbClr val="FF0000"/>
                </a:solidFill>
                <a:effectLst>
                  <a:outerShdw blurRad="38100" dist="38100" dir="2700000" algn="tl">
                    <a:srgbClr val="C0C0C0"/>
                  </a:outerShdw>
                </a:effectLst>
                <a:latin typeface="Palatino Linotype" panose="02040502050505030304" pitchFamily="18" charset="0"/>
              </a:rPr>
              <a:t>0</a:t>
            </a:r>
            <a:r>
              <a:rPr lang="it-IT" altLang="it-IT" sz="1400">
                <a:solidFill>
                  <a:srgbClr val="FF0000"/>
                </a:solidFill>
                <a:latin typeface="Palatino Linotype" panose="02040502050505030304" pitchFamily="18" charset="0"/>
              </a:rPr>
              <a:t> </a:t>
            </a:r>
            <a:r>
              <a:rPr lang="it-IT" altLang="it-IT" sz="1400">
                <a:latin typeface="Palatino Linotype" panose="02040502050505030304" pitchFamily="18" charset="0"/>
              </a:rPr>
              <a:t>flag riservato</a:t>
            </a:r>
          </a:p>
          <a:p>
            <a:pPr algn="just">
              <a:spcBef>
                <a:spcPct val="100000"/>
              </a:spcBef>
            </a:pPr>
            <a:r>
              <a:rPr lang="it-IT" altLang="it-IT" sz="1400">
                <a:latin typeface="Palatino Linotype" panose="02040502050505030304" pitchFamily="18" charset="0"/>
              </a:rPr>
              <a:t>        </a:t>
            </a:r>
            <a:r>
              <a:rPr lang="it-IT" altLang="it-IT" sz="1400" b="1">
                <a:solidFill>
                  <a:srgbClr val="FF0000"/>
                </a:solidFill>
                <a:effectLst>
                  <a:outerShdw blurRad="38100" dist="38100" dir="2700000" algn="tl">
                    <a:srgbClr val="C0C0C0"/>
                  </a:outerShdw>
                </a:effectLst>
                <a:latin typeface="Palatino Linotype" panose="02040502050505030304" pitchFamily="18" charset="0"/>
              </a:rPr>
              <a:t>DF</a:t>
            </a:r>
            <a:r>
              <a:rPr lang="it-IT" altLang="it-IT" sz="1400">
                <a:latin typeface="Palatino Linotype" panose="02040502050505030304" pitchFamily="18" charset="0"/>
              </a:rPr>
              <a:t> (don’t fragment) se attivo indica che il pacchetto non deve essere frammentato</a:t>
            </a:r>
          </a:p>
          <a:p>
            <a:pPr algn="just">
              <a:spcBef>
                <a:spcPct val="100000"/>
              </a:spcBef>
            </a:pPr>
            <a:r>
              <a:rPr lang="it-IT" altLang="it-IT" sz="1400">
                <a:latin typeface="Palatino Linotype" panose="02040502050505030304" pitchFamily="18" charset="0"/>
              </a:rPr>
              <a:t>        </a:t>
            </a:r>
            <a:r>
              <a:rPr lang="it-IT" altLang="it-IT" sz="1400" b="1">
                <a:solidFill>
                  <a:srgbClr val="FF0000"/>
                </a:solidFill>
                <a:effectLst>
                  <a:outerShdw blurRad="38100" dist="38100" dir="2700000" algn="tl">
                    <a:srgbClr val="C0C0C0"/>
                  </a:outerShdw>
                </a:effectLst>
                <a:latin typeface="Palatino Linotype" panose="02040502050505030304" pitchFamily="18" charset="0"/>
              </a:rPr>
              <a:t>MF</a:t>
            </a:r>
            <a:r>
              <a:rPr lang="it-IT" altLang="it-IT" sz="1400">
                <a:latin typeface="Palatino Linotype" panose="02040502050505030304" pitchFamily="18" charset="0"/>
              </a:rPr>
              <a:t> (more fragments) se è 0 indica che è l’ultimo pacchetto</a:t>
            </a:r>
            <a:endParaRPr lang="it-IT" altLang="it-IT" sz="1600">
              <a:solidFill>
                <a:srgbClr val="FF0000"/>
              </a:solidFill>
              <a:effectLst>
                <a:outerShdw blurRad="38100" dist="38100" dir="2700000" algn="tl">
                  <a:srgbClr val="C0C0C0"/>
                </a:outerShdw>
              </a:effectLst>
              <a:latin typeface="Palatino Linotype" panose="02040502050505030304" pitchFamily="18"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A8F079C7-6F99-4BA3-BC2D-7F692FEEF830}" type="slidenum">
              <a:rPr lang="it-IT" altLang="en-US"/>
              <a:pPr/>
              <a:t>49</a:t>
            </a:fld>
            <a:endParaRPr lang="it-IT" altLang="en-US"/>
          </a:p>
        </p:txBody>
      </p:sp>
      <p:sp>
        <p:nvSpPr>
          <p:cNvPr id="305154" name="Text Box 2"/>
          <p:cNvSpPr txBox="1">
            <a:spLocks noChangeArrowheads="1"/>
          </p:cNvSpPr>
          <p:nvPr/>
        </p:nvSpPr>
        <p:spPr bwMode="auto">
          <a:xfrm>
            <a:off x="539750" y="1268413"/>
            <a:ext cx="7993063"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Formato del pacchetto</a:t>
            </a:r>
          </a:p>
          <a:p>
            <a:pPr algn="just">
              <a:spcBef>
                <a:spcPct val="100000"/>
              </a:spcBef>
            </a:pPr>
            <a:endParaRPr lang="it-IT" altLang="it-IT" sz="1600">
              <a:solidFill>
                <a:srgbClr val="FF0000"/>
              </a:solidFill>
              <a:effectLst>
                <a:outerShdw blurRad="38100" dist="38100" dir="2700000" algn="tl">
                  <a:srgbClr val="C0C0C0"/>
                </a:outerShdw>
              </a:effectLst>
              <a:latin typeface="Palatino Linotype" panose="02040502050505030304" pitchFamily="18" charset="0"/>
            </a:endParaRPr>
          </a:p>
        </p:txBody>
      </p:sp>
      <p:sp>
        <p:nvSpPr>
          <p:cNvPr id="305155" name="Text Box 3"/>
          <p:cNvSpPr txBox="1">
            <a:spLocks noChangeArrowheads="1"/>
          </p:cNvSpPr>
          <p:nvPr/>
        </p:nvSpPr>
        <p:spPr bwMode="auto">
          <a:xfrm>
            <a:off x="539750" y="1268413"/>
            <a:ext cx="7993063" cy="449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Formato del pacchetto</a:t>
            </a:r>
          </a:p>
          <a:p>
            <a:pPr algn="just">
              <a:spcBef>
                <a:spcPct val="100000"/>
              </a:spcBef>
            </a:pPr>
            <a:r>
              <a:rPr lang="it-IT" altLang="it-IT" sz="1600" b="1">
                <a:solidFill>
                  <a:srgbClr val="0000CC"/>
                </a:solidFill>
                <a:latin typeface="Palatino Linotype" panose="02040502050505030304" pitchFamily="18" charset="0"/>
              </a:rPr>
              <a:t>Fragment Offset</a:t>
            </a:r>
            <a:r>
              <a:rPr lang="it-IT" altLang="it-IT" sz="1600">
                <a:latin typeface="Palatino Linotype" panose="02040502050505030304" pitchFamily="18" charset="0"/>
              </a:rPr>
              <a:t>: (13 bit) aiuta a ricomporre i frammenti dei pacchetti, se si utilizza la frammentazione. Contiene quanti dati, misurati in unità da 8 byte, sono presenti nei frammeti precedenti. Se il frammento è il primo o l’unico, il valore è 0</a:t>
            </a:r>
          </a:p>
          <a:p>
            <a:pPr algn="just">
              <a:spcBef>
                <a:spcPct val="100000"/>
              </a:spcBef>
            </a:pPr>
            <a:r>
              <a:rPr lang="it-IT" altLang="it-IT" sz="1600" b="1">
                <a:solidFill>
                  <a:srgbClr val="0000CC"/>
                </a:solidFill>
                <a:latin typeface="Palatino Linotype" panose="02040502050505030304" pitchFamily="18" charset="0"/>
              </a:rPr>
              <a:t>Time to Live:</a:t>
            </a:r>
            <a:r>
              <a:rPr lang="it-IT" altLang="it-IT" sz="1600">
                <a:latin typeface="Palatino Linotype" panose="02040502050505030304" pitchFamily="18" charset="0"/>
              </a:rPr>
              <a:t> (8 bit) tempo di vita che resta al pacchetto, espresso in termini di numero di router che può ancora attraversare. Quando il pacchetto viene costruito, il TTL ha un certo valore, che viene decrementato ogni volta che  il pacchetto attraversa un router. Quando arriva a 0, il router non inoltra più il mìpacchetto, ma lo elimina. Serve per evitare che alcuni pacchetti girino in loop senza fine nella rete.</a:t>
            </a:r>
          </a:p>
          <a:p>
            <a:pPr algn="just">
              <a:spcBef>
                <a:spcPct val="100000"/>
              </a:spcBef>
            </a:pPr>
            <a:r>
              <a:rPr lang="it-IT" altLang="it-IT" sz="1600" b="1">
                <a:solidFill>
                  <a:srgbClr val="0000CC"/>
                </a:solidFill>
                <a:latin typeface="Palatino Linotype" panose="02040502050505030304" pitchFamily="18" charset="0"/>
              </a:rPr>
              <a:t>Protocol:</a:t>
            </a:r>
            <a:r>
              <a:rPr lang="it-IT" altLang="it-IT" sz="1600">
                <a:latin typeface="Palatino Linotype" panose="02040502050505030304" pitchFamily="18" charset="0"/>
              </a:rPr>
              <a:t> (8 bit) indica a quale protocollo di livello superiore mandare i dati in ricezione. Per esempio ICMP ha il valore 1, per IP è 4, per TCP è 6, per UDP è 17</a:t>
            </a:r>
          </a:p>
          <a:p>
            <a:pPr algn="just">
              <a:spcBef>
                <a:spcPct val="100000"/>
              </a:spcBef>
            </a:pPr>
            <a:r>
              <a:rPr lang="it-IT" altLang="it-IT" sz="1600" b="1">
                <a:solidFill>
                  <a:srgbClr val="0000CC"/>
                </a:solidFill>
                <a:latin typeface="Palatino Linotype" panose="02040502050505030304" pitchFamily="18" charset="0"/>
              </a:rPr>
              <a:t>Header Checksum</a:t>
            </a:r>
            <a:r>
              <a:rPr lang="it-IT" altLang="it-IT" sz="1600">
                <a:latin typeface="Palatino Linotype" panose="02040502050505030304" pitchFamily="18" charset="0"/>
              </a:rPr>
              <a:t>: (16 bit) serve per rilevare errori nell’header</a:t>
            </a:r>
          </a:p>
          <a:p>
            <a:pPr algn="just">
              <a:spcBef>
                <a:spcPct val="100000"/>
              </a:spcBef>
            </a:pPr>
            <a:r>
              <a:rPr lang="it-IT" altLang="it-IT" sz="1600" b="1">
                <a:solidFill>
                  <a:srgbClr val="0000CC"/>
                </a:solidFill>
                <a:latin typeface="Palatino Linotype" panose="02040502050505030304" pitchFamily="18" charset="0"/>
              </a:rPr>
              <a:t>Source IP Address:</a:t>
            </a:r>
            <a:r>
              <a:rPr lang="it-IT" altLang="it-IT" sz="1600">
                <a:latin typeface="Palatino Linotype" panose="02040502050505030304" pitchFamily="18" charset="0"/>
              </a:rPr>
              <a:t> (32 bit) indirizzo IP dell’host mittente del pacchetto</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2DD58530-4D44-40C4-8330-51BD455D7D23}" type="slidenum">
              <a:rPr lang="it-IT" altLang="en-US"/>
              <a:pPr/>
              <a:t>50</a:t>
            </a:fld>
            <a:endParaRPr lang="it-IT" altLang="en-US"/>
          </a:p>
        </p:txBody>
      </p:sp>
      <p:sp>
        <p:nvSpPr>
          <p:cNvPr id="304130" name="Text Box 2"/>
          <p:cNvSpPr txBox="1">
            <a:spLocks noChangeArrowheads="1"/>
          </p:cNvSpPr>
          <p:nvPr/>
        </p:nvSpPr>
        <p:spPr bwMode="auto">
          <a:xfrm>
            <a:off x="539750" y="1341438"/>
            <a:ext cx="7993063" cy="278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Formato del pacchetto</a:t>
            </a:r>
          </a:p>
          <a:p>
            <a:pPr algn="just">
              <a:spcBef>
                <a:spcPct val="100000"/>
              </a:spcBef>
            </a:pPr>
            <a:r>
              <a:rPr lang="it-IT" altLang="it-IT" sz="1600" b="1">
                <a:solidFill>
                  <a:srgbClr val="0000CC"/>
                </a:solidFill>
                <a:latin typeface="Palatino Linotype" panose="02040502050505030304" pitchFamily="18" charset="0"/>
              </a:rPr>
              <a:t>Destination IP Address:</a:t>
            </a:r>
            <a:r>
              <a:rPr lang="it-IT" altLang="it-IT" sz="1600">
                <a:latin typeface="Palatino Linotype" panose="02040502050505030304" pitchFamily="18" charset="0"/>
              </a:rPr>
              <a:t> (32 bit) indirizzo IP dell’host destinatario del pacchetto</a:t>
            </a:r>
            <a:endParaRPr lang="it-IT" altLang="it-IT" sz="1600" b="1">
              <a:latin typeface="Palatino Linotype" panose="02040502050505030304" pitchFamily="18" charset="0"/>
            </a:endParaRPr>
          </a:p>
          <a:p>
            <a:pPr algn="just">
              <a:spcBef>
                <a:spcPct val="100000"/>
              </a:spcBef>
            </a:pPr>
            <a:r>
              <a:rPr lang="it-IT" altLang="it-IT" sz="1600" b="1">
                <a:solidFill>
                  <a:srgbClr val="0000CC"/>
                </a:solidFill>
                <a:latin typeface="Palatino Linotype" panose="02040502050505030304" pitchFamily="18" charset="0"/>
              </a:rPr>
              <a:t>IP Options:</a:t>
            </a:r>
            <a:r>
              <a:rPr lang="it-IT" altLang="it-IT" sz="1600">
                <a:latin typeface="Palatino Linotype" panose="02040502050505030304" pitchFamily="18" charset="0"/>
              </a:rPr>
              <a:t> (lunghezza variabile) consente di supportare varie opzioni del protocollo IP; può anche non esserci</a:t>
            </a:r>
            <a:endParaRPr lang="it-IT" altLang="it-IT" sz="1600" b="1">
              <a:latin typeface="Palatino Linotype" panose="02040502050505030304" pitchFamily="18" charset="0"/>
            </a:endParaRPr>
          </a:p>
          <a:p>
            <a:pPr algn="just">
              <a:spcBef>
                <a:spcPct val="100000"/>
              </a:spcBef>
            </a:pPr>
            <a:r>
              <a:rPr lang="it-IT" altLang="it-IT" sz="1600" b="1">
                <a:solidFill>
                  <a:srgbClr val="0000CC"/>
                </a:solidFill>
                <a:latin typeface="Palatino Linotype" panose="02040502050505030304" pitchFamily="18" charset="0"/>
              </a:rPr>
              <a:t>Padding:</a:t>
            </a:r>
            <a:r>
              <a:rPr lang="it-IT" altLang="it-IT" sz="1600">
                <a:solidFill>
                  <a:srgbClr val="0000CC"/>
                </a:solidFill>
                <a:latin typeface="Palatino Linotype" panose="02040502050505030304" pitchFamily="18" charset="0"/>
              </a:rPr>
              <a:t> (</a:t>
            </a:r>
            <a:r>
              <a:rPr lang="it-IT" altLang="it-IT" sz="1600">
                <a:latin typeface="Palatino Linotype" panose="02040502050505030304" pitchFamily="18" charset="0"/>
              </a:rPr>
              <a:t>lunghezza variabile) bit = 0 che vengono aggiunti per completare l’header in modo che sia sempre di lunghezza multipla di 32 bit</a:t>
            </a:r>
            <a:endParaRPr lang="it-IT" altLang="it-IT" sz="1600" b="1">
              <a:latin typeface="Palatino Linotype" panose="02040502050505030304" pitchFamily="18" charset="0"/>
            </a:endParaRPr>
          </a:p>
          <a:p>
            <a:pPr algn="just">
              <a:spcBef>
                <a:spcPct val="100000"/>
              </a:spcBef>
            </a:pPr>
            <a:r>
              <a:rPr lang="it-IT" altLang="it-IT" sz="1600" b="1">
                <a:solidFill>
                  <a:srgbClr val="0000CC"/>
                </a:solidFill>
                <a:latin typeface="Palatino Linotype" panose="02040502050505030304" pitchFamily="18" charset="0"/>
              </a:rPr>
              <a:t>Data:</a:t>
            </a:r>
            <a:r>
              <a:rPr lang="it-IT" altLang="it-IT" sz="1600">
                <a:latin typeface="Palatino Linotype" panose="02040502050505030304" pitchFamily="18" charset="0"/>
              </a:rPr>
              <a:t> (massimo 64 kB) dati (PDU) ricevuti dal livello superiore</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E6B83DB0-A9DE-4AD4-B06A-1E122F264EB5}" type="slidenum">
              <a:rPr lang="it-IT" altLang="en-US"/>
              <a:pPr/>
              <a:t>51</a:t>
            </a:fld>
            <a:endParaRPr lang="it-IT" altLang="en-US"/>
          </a:p>
        </p:txBody>
      </p:sp>
      <p:sp>
        <p:nvSpPr>
          <p:cNvPr id="436226" name="Text Box 2"/>
          <p:cNvSpPr txBox="1">
            <a:spLocks noChangeArrowheads="1"/>
          </p:cNvSpPr>
          <p:nvPr/>
        </p:nvSpPr>
        <p:spPr bwMode="auto">
          <a:xfrm>
            <a:off x="539750" y="1268413"/>
            <a:ext cx="7993063" cy="424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Struttura di uno strato</a:t>
            </a:r>
          </a:p>
          <a:p>
            <a:pPr algn="just">
              <a:lnSpc>
                <a:spcPct val="150000"/>
              </a:lnSpc>
              <a:spcBef>
                <a:spcPct val="100000"/>
              </a:spcBef>
            </a:pPr>
            <a:r>
              <a:rPr lang="it-IT" altLang="it-IT" sz="1600">
                <a:latin typeface="Palatino Linotype" panose="02040502050505030304" pitchFamily="18" charset="0"/>
              </a:rPr>
              <a:t>In ciascuno dei sistemi si ha una entity per strato (in figura si suppone di avere due sistemi, quindi sono evidenziate due entity). </a:t>
            </a:r>
          </a:p>
          <a:p>
            <a:pPr algn="just">
              <a:lnSpc>
                <a:spcPct val="150000"/>
              </a:lnSpc>
              <a:spcBef>
                <a:spcPct val="100000"/>
              </a:spcBef>
            </a:pPr>
            <a:r>
              <a:rPr lang="it-IT" altLang="it-IT" sz="1600">
                <a:latin typeface="Palatino Linotype" panose="02040502050505030304" pitchFamily="18" charset="0"/>
              </a:rPr>
              <a:t>La </a:t>
            </a:r>
            <a:r>
              <a:rPr lang="it-IT" altLang="it-IT" sz="1600">
                <a:solidFill>
                  <a:srgbClr val="FF0000"/>
                </a:solidFill>
                <a:effectLst>
                  <a:outerShdw blurRad="38100" dist="38100" dir="2700000" algn="tl">
                    <a:srgbClr val="C0C0C0"/>
                  </a:outerShdw>
                </a:effectLst>
                <a:latin typeface="Palatino Linotype" panose="02040502050505030304" pitchFamily="18" charset="0"/>
              </a:rPr>
              <a:t>entity</a:t>
            </a:r>
            <a:r>
              <a:rPr lang="it-IT" altLang="it-IT" sz="1600">
                <a:latin typeface="Palatino Linotype" panose="02040502050505030304" pitchFamily="18" charset="0"/>
              </a:rPr>
              <a:t> è la parte attiva di un sottosistema, in pratica possiamo identificare entity con sottosistema, per cui ogni rettangolino rappresenterà una entity. </a:t>
            </a:r>
          </a:p>
          <a:p>
            <a:pPr algn="just">
              <a:lnSpc>
                <a:spcPct val="150000"/>
              </a:lnSpc>
              <a:spcBef>
                <a:spcPct val="100000"/>
              </a:spcBef>
            </a:pPr>
            <a:r>
              <a:rPr lang="it-IT" altLang="it-IT" sz="1600">
                <a:latin typeface="Palatino Linotype" panose="02040502050505030304" pitchFamily="18" charset="0"/>
              </a:rPr>
              <a:t>A volte in un sottosistema si possono avere più entity per strato, in questo caso la distinzione sarà evidenziata.</a:t>
            </a:r>
          </a:p>
          <a:p>
            <a:pPr algn="just">
              <a:lnSpc>
                <a:spcPct val="150000"/>
              </a:lnSpc>
              <a:spcBef>
                <a:spcPct val="100000"/>
              </a:spcBef>
            </a:pPr>
            <a:r>
              <a:rPr lang="it-IT" altLang="it-IT" sz="1600">
                <a:latin typeface="Palatino Linotype" panose="02040502050505030304" pitchFamily="18" charset="0"/>
              </a:rPr>
              <a:t>Una entity è caratterizzata dalla sigla del proprio strato, a livello 3 avremo per esempio delle N-entity.</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B2EF4858-A4F9-4771-B31E-B633C4F25F42}" type="slidenum">
              <a:rPr lang="it-IT" altLang="en-US"/>
              <a:pPr/>
              <a:t>52</a:t>
            </a:fld>
            <a:endParaRPr lang="it-IT" altLang="en-US"/>
          </a:p>
        </p:txBody>
      </p:sp>
      <p:sp>
        <p:nvSpPr>
          <p:cNvPr id="441346" name="Text Box 2"/>
          <p:cNvSpPr txBox="1">
            <a:spLocks noChangeArrowheads="1"/>
          </p:cNvSpPr>
          <p:nvPr/>
        </p:nvSpPr>
        <p:spPr bwMode="auto">
          <a:xfrm>
            <a:off x="539750" y="1196975"/>
            <a:ext cx="7993063" cy="4370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Struttura di uno strato</a:t>
            </a:r>
          </a:p>
          <a:p>
            <a:pPr algn="just">
              <a:lnSpc>
                <a:spcPct val="150000"/>
              </a:lnSpc>
              <a:spcBef>
                <a:spcPct val="100000"/>
              </a:spcBef>
            </a:pPr>
            <a:r>
              <a:rPr lang="it-IT" altLang="it-IT" sz="1600">
                <a:latin typeface="Palatino Linotype" panose="02040502050505030304" pitchFamily="18" charset="0"/>
              </a:rPr>
              <a:t>Uno strato (e quindi le sue entity, che dello strato sono le parti attive) fornisce servizio allo strato superiore attraverso un’interfaccia. </a:t>
            </a:r>
          </a:p>
          <a:p>
            <a:pPr algn="just">
              <a:lnSpc>
                <a:spcPct val="150000"/>
              </a:lnSpc>
              <a:spcBef>
                <a:spcPct val="100000"/>
              </a:spcBef>
            </a:pPr>
            <a:r>
              <a:rPr lang="it-IT" altLang="it-IT" sz="1600">
                <a:latin typeface="Palatino Linotype" panose="02040502050505030304" pitchFamily="18" charset="0"/>
              </a:rPr>
              <a:t>A questa interfaccia le entity di livello superiore accedono mediante un </a:t>
            </a:r>
            <a:r>
              <a:rPr lang="it-IT" altLang="it-IT" sz="1600">
                <a:solidFill>
                  <a:srgbClr val="0000CC"/>
                </a:solidFill>
                <a:effectLst>
                  <a:outerShdw blurRad="38100" dist="38100" dir="2700000" algn="tl">
                    <a:srgbClr val="C0C0C0"/>
                  </a:outerShdw>
                </a:effectLst>
                <a:latin typeface="Palatino Linotype" panose="02040502050505030304" pitchFamily="18" charset="0"/>
              </a:rPr>
              <a:t>S</a:t>
            </a:r>
            <a:r>
              <a:rPr lang="it-IT" altLang="it-IT" sz="1600">
                <a:latin typeface="Palatino Linotype" panose="02040502050505030304" pitchFamily="18" charset="0"/>
              </a:rPr>
              <a:t>ervice </a:t>
            </a:r>
            <a:r>
              <a:rPr lang="it-IT" altLang="it-IT" sz="1600">
                <a:solidFill>
                  <a:srgbClr val="0000CC"/>
                </a:solidFill>
                <a:effectLst>
                  <a:outerShdw blurRad="38100" dist="38100" dir="2700000" algn="tl">
                    <a:srgbClr val="C0C0C0"/>
                  </a:outerShdw>
                </a:effectLst>
                <a:latin typeface="Palatino Linotype" panose="02040502050505030304" pitchFamily="18" charset="0"/>
              </a:rPr>
              <a:t>A</a:t>
            </a:r>
            <a:r>
              <a:rPr lang="it-IT" altLang="it-IT" sz="1600">
                <a:latin typeface="Palatino Linotype" panose="02040502050505030304" pitchFamily="18" charset="0"/>
              </a:rPr>
              <a:t>ccess </a:t>
            </a:r>
            <a:r>
              <a:rPr lang="it-IT" altLang="it-IT" sz="1600">
                <a:solidFill>
                  <a:srgbClr val="0000CC"/>
                </a:solidFill>
                <a:effectLst>
                  <a:outerShdw blurRad="38100" dist="38100" dir="2700000" algn="tl">
                    <a:srgbClr val="C0C0C0"/>
                  </a:outerShdw>
                </a:effectLst>
                <a:latin typeface="Palatino Linotype" panose="02040502050505030304" pitchFamily="18" charset="0"/>
              </a:rPr>
              <a:t>P</a:t>
            </a:r>
            <a:r>
              <a:rPr lang="it-IT" altLang="it-IT" sz="1600">
                <a:latin typeface="Palatino Linotype" panose="02040502050505030304" pitchFamily="18" charset="0"/>
              </a:rPr>
              <a:t>oint (</a:t>
            </a:r>
            <a:r>
              <a:rPr lang="it-IT" altLang="it-IT" sz="1600">
                <a:solidFill>
                  <a:srgbClr val="0000CC"/>
                </a:solidFill>
                <a:effectLst>
                  <a:outerShdw blurRad="38100" dist="38100" dir="2700000" algn="tl">
                    <a:srgbClr val="C0C0C0"/>
                  </a:outerShdw>
                </a:effectLst>
                <a:latin typeface="Palatino Linotype" panose="02040502050505030304" pitchFamily="18" charset="0"/>
              </a:rPr>
              <a:t>SAP</a:t>
            </a:r>
            <a:r>
              <a:rPr lang="it-IT" altLang="it-IT" sz="1600">
                <a:latin typeface="Palatino Linotype" panose="02040502050505030304" pitchFamily="18" charset="0"/>
              </a:rPr>
              <a:t>). </a:t>
            </a:r>
          </a:p>
          <a:p>
            <a:pPr algn="just">
              <a:lnSpc>
                <a:spcPct val="150000"/>
              </a:lnSpc>
              <a:spcBef>
                <a:spcPct val="100000"/>
              </a:spcBef>
            </a:pPr>
            <a:r>
              <a:rPr lang="it-IT" altLang="it-IT" sz="1600">
                <a:latin typeface="Palatino Linotype" panose="02040502050505030304" pitchFamily="18" charset="0"/>
              </a:rPr>
              <a:t>Anche i SAP, come le entity, sono caratterizzati dalla sigla del proprio strato; quindi lo strato 3 fornirà servizio attraverso un N-SAP, lo strato 4 fornirà servizio su un T-SAP e così via. </a:t>
            </a:r>
          </a:p>
          <a:p>
            <a:pPr algn="just">
              <a:lnSpc>
                <a:spcPct val="150000"/>
              </a:lnSpc>
              <a:spcBef>
                <a:spcPct val="100000"/>
              </a:spcBef>
            </a:pPr>
            <a:r>
              <a:rPr lang="it-IT" altLang="it-IT" sz="1600">
                <a:latin typeface="Palatino Linotype" panose="02040502050505030304" pitchFamily="18" charset="0"/>
              </a:rPr>
              <a:t>Il dialogo fra due strati avviene, attraverso i SAP, secondo uno scambio di primitive.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2BE15130-5B99-4C32-BF12-49F8B925F028}" type="slidenum">
              <a:rPr lang="it-IT" altLang="en-US"/>
              <a:pPr/>
              <a:t>53</a:t>
            </a:fld>
            <a:endParaRPr lang="it-IT" altLang="en-US"/>
          </a:p>
        </p:txBody>
      </p:sp>
      <p:sp>
        <p:nvSpPr>
          <p:cNvPr id="454658" name="Text Box 2"/>
          <p:cNvSpPr txBox="1">
            <a:spLocks noChangeArrowheads="1"/>
          </p:cNvSpPr>
          <p:nvPr/>
        </p:nvSpPr>
        <p:spPr bwMode="auto">
          <a:xfrm>
            <a:off x="539750" y="1268413"/>
            <a:ext cx="7993063" cy="375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Primitive di servizio</a:t>
            </a:r>
          </a:p>
          <a:p>
            <a:endParaRPr lang="it-IT" altLang="it-IT" sz="1600">
              <a:latin typeface="Palatino Linotype" panose="02040502050505030304" pitchFamily="18" charset="0"/>
            </a:endParaRPr>
          </a:p>
          <a:p>
            <a:r>
              <a:rPr lang="it-IT" altLang="it-IT" sz="1600">
                <a:latin typeface="Palatino Linotype" panose="02040502050505030304" pitchFamily="18" charset="0"/>
              </a:rPr>
              <a:t>Sono definite 4 primitive dipendenti dalla fase dell’interazione :</a:t>
            </a:r>
          </a:p>
          <a:p>
            <a:pPr algn="just">
              <a:lnSpc>
                <a:spcPct val="150000"/>
              </a:lnSpc>
              <a:spcBef>
                <a:spcPct val="100000"/>
              </a:spcBef>
              <a:buClr>
                <a:srgbClr val="0000CC"/>
              </a:buClr>
              <a:buFont typeface="Wingdings" panose="05000000000000000000" pitchFamily="2" charset="2"/>
              <a:buChar char="Ø"/>
            </a:pPr>
            <a:r>
              <a:rPr lang="it-IT" altLang="it-IT" sz="1600">
                <a:latin typeface="Palatino Linotype" panose="02040502050505030304" pitchFamily="18" charset="0"/>
              </a:rPr>
              <a:t> Request </a:t>
            </a:r>
          </a:p>
          <a:p>
            <a:pPr algn="just">
              <a:lnSpc>
                <a:spcPct val="150000"/>
              </a:lnSpc>
              <a:spcBef>
                <a:spcPct val="100000"/>
              </a:spcBef>
              <a:buClr>
                <a:srgbClr val="0000CC"/>
              </a:buClr>
              <a:buFont typeface="Wingdings" panose="05000000000000000000" pitchFamily="2" charset="2"/>
              <a:buChar char="Ø"/>
            </a:pPr>
            <a:r>
              <a:rPr lang="it-IT" altLang="it-IT" sz="1600">
                <a:latin typeface="Palatino Linotype" panose="02040502050505030304" pitchFamily="18" charset="0"/>
              </a:rPr>
              <a:t> Indication</a:t>
            </a:r>
          </a:p>
          <a:p>
            <a:pPr algn="just">
              <a:lnSpc>
                <a:spcPct val="150000"/>
              </a:lnSpc>
              <a:spcBef>
                <a:spcPct val="100000"/>
              </a:spcBef>
              <a:buClr>
                <a:srgbClr val="0000CC"/>
              </a:buClr>
              <a:buFont typeface="Wingdings" panose="05000000000000000000" pitchFamily="2" charset="2"/>
              <a:buChar char="Ø"/>
            </a:pPr>
            <a:r>
              <a:rPr lang="it-IT" altLang="it-IT" sz="1600">
                <a:latin typeface="Palatino Linotype" panose="02040502050505030304" pitchFamily="18" charset="0"/>
              </a:rPr>
              <a:t> Response</a:t>
            </a:r>
          </a:p>
          <a:p>
            <a:pPr algn="just">
              <a:lnSpc>
                <a:spcPct val="150000"/>
              </a:lnSpc>
              <a:spcBef>
                <a:spcPct val="100000"/>
              </a:spcBef>
              <a:buClr>
                <a:srgbClr val="0000CC"/>
              </a:buClr>
              <a:buFont typeface="Wingdings" panose="05000000000000000000" pitchFamily="2" charset="2"/>
              <a:buChar char="Ø"/>
            </a:pPr>
            <a:r>
              <a:rPr lang="it-IT" altLang="it-IT" sz="1600">
                <a:latin typeface="Palatino Linotype" panose="02040502050505030304" pitchFamily="18" charset="0"/>
              </a:rPr>
              <a:t> Confirme</a:t>
            </a:r>
          </a:p>
          <a:p>
            <a:endParaRPr lang="it-IT" altLang="it-IT" sz="1600">
              <a:latin typeface="Palatino Linotype" panose="02040502050505030304" pitchFamily="18" charset="0"/>
            </a:endParaRPr>
          </a:p>
          <a:p>
            <a:endParaRPr lang="it-IT" altLang="it-IT" sz="1600">
              <a:latin typeface="Palatino Linotype" panose="02040502050505030304" pitchFamily="18"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50C625C5-14F5-4D37-8A88-0072745EF95E}" type="slidenum">
              <a:rPr lang="it-IT" altLang="en-US"/>
              <a:pPr/>
              <a:t>54</a:t>
            </a:fld>
            <a:endParaRPr lang="it-IT" altLang="en-US"/>
          </a:p>
        </p:txBody>
      </p:sp>
      <p:sp>
        <p:nvSpPr>
          <p:cNvPr id="456706" name="Text Box 2"/>
          <p:cNvSpPr txBox="1">
            <a:spLocks noChangeArrowheads="1"/>
          </p:cNvSpPr>
          <p:nvPr/>
        </p:nvSpPr>
        <p:spPr bwMode="auto">
          <a:xfrm>
            <a:off x="395288" y="1196975"/>
            <a:ext cx="7993062" cy="424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Modalità di dialogo</a:t>
            </a:r>
          </a:p>
          <a:p>
            <a:endParaRPr lang="it-IT" altLang="it-IT" sz="1600">
              <a:latin typeface="Palatino Linotype" panose="02040502050505030304" pitchFamily="18" charset="0"/>
            </a:endParaRPr>
          </a:p>
          <a:p>
            <a:pPr>
              <a:lnSpc>
                <a:spcPct val="150000"/>
              </a:lnSpc>
              <a:spcBef>
                <a:spcPct val="100000"/>
              </a:spcBef>
            </a:pPr>
            <a:r>
              <a:rPr lang="it-IT" altLang="it-IT" sz="1600">
                <a:solidFill>
                  <a:srgbClr val="0000CC"/>
                </a:solidFill>
                <a:effectLst>
                  <a:outerShdw blurRad="38100" dist="38100" dir="2700000" algn="tl">
                    <a:srgbClr val="C0C0C0"/>
                  </a:outerShdw>
                </a:effectLst>
                <a:latin typeface="Palatino Linotype" panose="02040502050505030304" pitchFamily="18" charset="0"/>
              </a:rPr>
              <a:t>Confermato</a:t>
            </a:r>
          </a:p>
          <a:p>
            <a:pPr>
              <a:lnSpc>
                <a:spcPct val="150000"/>
              </a:lnSpc>
              <a:spcBef>
                <a:spcPct val="100000"/>
              </a:spcBef>
              <a:buClr>
                <a:srgbClr val="0000CC"/>
              </a:buClr>
              <a:buFont typeface="Wingdings" panose="05000000000000000000" pitchFamily="2" charset="2"/>
              <a:buChar char="ü"/>
            </a:pPr>
            <a:r>
              <a:rPr lang="it-IT" altLang="it-IT" sz="1600">
                <a:latin typeface="Palatino Linotype" panose="02040502050505030304" pitchFamily="18" charset="0"/>
              </a:rPr>
              <a:t> Prevede esplicita conferma da parte del destinatario</a:t>
            </a:r>
          </a:p>
          <a:p>
            <a:pPr>
              <a:lnSpc>
                <a:spcPct val="150000"/>
              </a:lnSpc>
              <a:spcBef>
                <a:spcPct val="100000"/>
              </a:spcBef>
            </a:pPr>
            <a:r>
              <a:rPr lang="it-IT" altLang="it-IT" sz="1600">
                <a:solidFill>
                  <a:srgbClr val="0000CC"/>
                </a:solidFill>
                <a:effectLst>
                  <a:outerShdw blurRad="38100" dist="38100" dir="2700000" algn="tl">
                    <a:srgbClr val="C0C0C0"/>
                  </a:outerShdw>
                </a:effectLst>
                <a:latin typeface="Palatino Linotype" panose="02040502050505030304" pitchFamily="18" charset="0"/>
              </a:rPr>
              <a:t>Non confermato</a:t>
            </a:r>
          </a:p>
          <a:p>
            <a:pPr>
              <a:lnSpc>
                <a:spcPct val="150000"/>
              </a:lnSpc>
              <a:spcBef>
                <a:spcPct val="100000"/>
              </a:spcBef>
              <a:buClr>
                <a:srgbClr val="0000CC"/>
              </a:buClr>
              <a:buFont typeface="Wingdings" panose="05000000000000000000" pitchFamily="2" charset="2"/>
              <a:buChar char="ü"/>
            </a:pPr>
            <a:r>
              <a:rPr lang="it-IT" altLang="it-IT" sz="1600">
                <a:latin typeface="Palatino Linotype" panose="02040502050505030304" pitchFamily="18" charset="0"/>
              </a:rPr>
              <a:t> Non prevede alcuna conferma</a:t>
            </a:r>
          </a:p>
          <a:p>
            <a:pPr>
              <a:lnSpc>
                <a:spcPct val="150000"/>
              </a:lnSpc>
              <a:spcBef>
                <a:spcPct val="100000"/>
              </a:spcBef>
            </a:pPr>
            <a:r>
              <a:rPr lang="it-IT" altLang="it-IT" sz="1600">
                <a:solidFill>
                  <a:srgbClr val="0000CC"/>
                </a:solidFill>
                <a:effectLst>
                  <a:outerShdw blurRad="38100" dist="38100" dir="2700000" algn="tl">
                    <a:srgbClr val="C0C0C0"/>
                  </a:outerShdw>
                </a:effectLst>
                <a:latin typeface="Palatino Linotype" panose="02040502050505030304" pitchFamily="18" charset="0"/>
              </a:rPr>
              <a:t>Parzialmente confermato</a:t>
            </a:r>
          </a:p>
          <a:p>
            <a:pPr>
              <a:lnSpc>
                <a:spcPct val="150000"/>
              </a:lnSpc>
              <a:spcBef>
                <a:spcPct val="100000"/>
              </a:spcBef>
              <a:buClr>
                <a:srgbClr val="0000CC"/>
              </a:buClr>
              <a:buFont typeface="Wingdings" panose="05000000000000000000" pitchFamily="2" charset="2"/>
              <a:buChar char="ü"/>
            </a:pPr>
            <a:r>
              <a:rPr lang="it-IT" altLang="it-IT" sz="1600">
                <a:latin typeface="Palatino Linotype" panose="02040502050505030304" pitchFamily="18" charset="0"/>
              </a:rPr>
              <a:t> La richiesta viene confermata dal serviceprovider</a:t>
            </a:r>
          </a:p>
        </p:txBody>
      </p:sp>
      <p:pic>
        <p:nvPicPr>
          <p:cNvPr id="4567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163" y="1700213"/>
            <a:ext cx="3744912" cy="434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0BE0A4BD-F26C-4922-A0AD-3C4342E32488}" type="slidenum">
              <a:rPr lang="it-IT" altLang="en-US"/>
              <a:pPr/>
              <a:t>55</a:t>
            </a:fld>
            <a:endParaRPr lang="it-IT" altLang="en-US"/>
          </a:p>
        </p:txBody>
      </p:sp>
      <p:sp>
        <p:nvSpPr>
          <p:cNvPr id="466946" name="Text Box 2"/>
          <p:cNvSpPr txBox="1">
            <a:spLocks noChangeArrowheads="1"/>
          </p:cNvSpPr>
          <p:nvPr/>
        </p:nvSpPr>
        <p:spPr bwMode="auto">
          <a:xfrm>
            <a:off x="539750" y="1196975"/>
            <a:ext cx="7993063" cy="466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Modelli di funzionamento</a:t>
            </a:r>
            <a:endParaRPr lang="it-IT" altLang="it-IT" sz="1600">
              <a:latin typeface="Palatino Linotype" panose="02040502050505030304" pitchFamily="18" charset="0"/>
            </a:endParaRPr>
          </a:p>
          <a:p>
            <a:pPr algn="just">
              <a:lnSpc>
                <a:spcPct val="150000"/>
              </a:lnSpc>
              <a:spcBef>
                <a:spcPct val="100000"/>
              </a:spcBef>
            </a:pPr>
            <a:r>
              <a:rPr lang="it-IT" altLang="it-IT" sz="1600">
                <a:latin typeface="Palatino Linotype" panose="02040502050505030304" pitchFamily="18" charset="0"/>
              </a:rPr>
              <a:t>Possiamo quindi affermare che:</a:t>
            </a:r>
          </a:p>
          <a:p>
            <a:pPr algn="ctr">
              <a:lnSpc>
                <a:spcPct val="150000"/>
              </a:lnSpc>
              <a:spcBef>
                <a:spcPct val="100000"/>
              </a:spcBef>
            </a:pPr>
            <a:r>
              <a:rPr lang="it-IT" altLang="it-IT" sz="1600" b="1" i="1">
                <a:solidFill>
                  <a:srgbClr val="0000CC"/>
                </a:solidFill>
                <a:effectLst>
                  <a:outerShdw blurRad="38100" dist="38100" dir="2700000" algn="tl">
                    <a:srgbClr val="C0C0C0"/>
                  </a:outerShdw>
                </a:effectLst>
                <a:latin typeface="Palatino Linotype" panose="02040502050505030304" pitchFamily="18" charset="0"/>
              </a:rPr>
              <a:t>"il modello OSI sottintende una comunicazione di tipo a pacchetto“</a:t>
            </a:r>
          </a:p>
          <a:p>
            <a:pPr algn="just">
              <a:lnSpc>
                <a:spcPct val="150000"/>
              </a:lnSpc>
              <a:spcBef>
                <a:spcPct val="100000"/>
              </a:spcBef>
            </a:pPr>
            <a:r>
              <a:rPr lang="it-IT" altLang="it-IT" sz="1600">
                <a:latin typeface="Palatino Linotype" panose="02040502050505030304" pitchFamily="18" charset="0"/>
              </a:rPr>
              <a:t>La natura a pacchetto della comunicazione prevista nel modello OSI risulta evidente anche dalla seguente rappresentazione, dove uno strato generico è modellizzato come un sistema di due code, una per verso. </a:t>
            </a:r>
          </a:p>
          <a:p>
            <a:pPr algn="just">
              <a:lnSpc>
                <a:spcPct val="150000"/>
              </a:lnSpc>
              <a:spcBef>
                <a:spcPct val="100000"/>
              </a:spcBef>
            </a:pPr>
            <a:r>
              <a:rPr lang="it-IT" altLang="it-IT" sz="1600">
                <a:latin typeface="Palatino Linotype" panose="02040502050505030304" pitchFamily="18" charset="0"/>
              </a:rPr>
              <a:t>Ogni coda è formata dai messaggi consegnati dagli utenti e in attesa di essere serviti.</a:t>
            </a:r>
          </a:p>
          <a:p>
            <a:pPr algn="just">
              <a:lnSpc>
                <a:spcPct val="150000"/>
              </a:lnSpc>
              <a:spcBef>
                <a:spcPct val="100000"/>
              </a:spcBef>
            </a:pPr>
            <a:r>
              <a:rPr lang="it-IT" altLang="it-IT" sz="1600">
                <a:latin typeface="Palatino Linotype" panose="02040502050505030304" pitchFamily="18" charset="0"/>
              </a:rPr>
              <a:t>Chiedere allo strato di trasferire dei dati vuol dire inserire un messaggio nella coda appropriata.</a:t>
            </a:r>
            <a:r>
              <a:rPr lang="it-IT" altLang="it-IT"/>
              <a:t> </a:t>
            </a:r>
            <a:r>
              <a:rPr lang="it-IT" altLang="it-IT" sz="1600" b="1">
                <a:solidFill>
                  <a:srgbClr val="0000CC"/>
                </a:solidFill>
                <a:effectLst>
                  <a:outerShdw blurRad="38100" dist="38100" dir="2700000" algn="tl">
                    <a:srgbClr val="C0C0C0"/>
                  </a:outerShdw>
                </a:effectLst>
                <a:latin typeface="Palatino Linotype" panose="02040502050505030304" pitchFamily="18" charset="0"/>
              </a:rPr>
              <a:t>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F6FE1355-0258-414B-AB50-45636773BF01}" type="slidenum">
              <a:rPr lang="it-IT" altLang="en-US"/>
              <a:pPr/>
              <a:t>56</a:t>
            </a:fld>
            <a:endParaRPr lang="it-IT" altLang="en-US"/>
          </a:p>
        </p:txBody>
      </p:sp>
      <p:sp>
        <p:nvSpPr>
          <p:cNvPr id="303106" name="Text Box 2"/>
          <p:cNvSpPr txBox="1">
            <a:spLocks noChangeArrowheads="1"/>
          </p:cNvSpPr>
          <p:nvPr/>
        </p:nvSpPr>
        <p:spPr bwMode="auto">
          <a:xfrm>
            <a:off x="539750" y="1225550"/>
            <a:ext cx="7993063" cy="400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TCP/IP</a:t>
            </a:r>
          </a:p>
          <a:p>
            <a:pPr algn="just">
              <a:lnSpc>
                <a:spcPct val="150000"/>
              </a:lnSpc>
              <a:spcBef>
                <a:spcPct val="100000"/>
              </a:spcBef>
            </a:pPr>
            <a:r>
              <a:rPr lang="it-IT" altLang="it-IT" sz="1600">
                <a:latin typeface="Palatino Linotype" panose="02040502050505030304" pitchFamily="18" charset="0"/>
              </a:rPr>
              <a:t>Il modello ISO/OSI è un </a:t>
            </a:r>
            <a:r>
              <a:rPr lang="it-IT" altLang="it-IT" sz="1600">
                <a:solidFill>
                  <a:srgbClr val="CC0099"/>
                </a:solidFill>
                <a:latin typeface="Palatino Linotype" panose="02040502050505030304" pitchFamily="18" charset="0"/>
              </a:rPr>
              <a:t>modello protocollare</a:t>
            </a:r>
            <a:r>
              <a:rPr lang="it-IT" altLang="it-IT" sz="1600">
                <a:latin typeface="Palatino Linotype" panose="02040502050505030304" pitchFamily="18" charset="0"/>
              </a:rPr>
              <a:t> teoricamente perfetto, teorizzato dalla più grande organizzazione di standard mondiale per essere usato su larga scala da qualsiasi tipo di rete. </a:t>
            </a:r>
          </a:p>
          <a:p>
            <a:pPr algn="just">
              <a:lnSpc>
                <a:spcPct val="150000"/>
              </a:lnSpc>
              <a:spcBef>
                <a:spcPct val="100000"/>
              </a:spcBef>
            </a:pPr>
            <a:r>
              <a:rPr lang="it-IT" altLang="it-IT" sz="1600">
                <a:latin typeface="Palatino Linotype" panose="02040502050505030304" pitchFamily="18" charset="0"/>
              </a:rPr>
              <a:t>ISO/OSI è stato progettato per permettere la comunicazione in reti a 'commutazione di pacchetto', del tutto simili al paradigma TCP-UDP/IP usato in Unix e nella rete ARPAnet, poi divenuta Internet.</a:t>
            </a:r>
          </a:p>
          <a:p>
            <a:pPr algn="just">
              <a:lnSpc>
                <a:spcPct val="150000"/>
              </a:lnSpc>
              <a:spcBef>
                <a:spcPct val="100000"/>
              </a:spcBef>
            </a:pPr>
            <a:r>
              <a:rPr lang="it-IT" altLang="it-IT" sz="1600">
                <a:latin typeface="Palatino Linotype" panose="02040502050505030304" pitchFamily="18" charset="0"/>
              </a:rPr>
              <a:t>Ciò nonostante non è questo il modello su cui oggi si basa la rete internet, ma tutta internet si basa sul </a:t>
            </a:r>
            <a:r>
              <a:rPr lang="it-IT" altLang="it-IT" sz="1600" b="1">
                <a:solidFill>
                  <a:srgbClr val="FF0000"/>
                </a:solidFill>
                <a:effectLst>
                  <a:outerShdw blurRad="38100" dist="38100" dir="2700000" algn="tl">
                    <a:srgbClr val="C0C0C0"/>
                  </a:outerShdw>
                </a:effectLst>
                <a:latin typeface="Palatino Linotype" panose="02040502050505030304" pitchFamily="18" charset="0"/>
              </a:rPr>
              <a:t>modello TCP/IP</a:t>
            </a:r>
            <a:r>
              <a:rPr lang="it-IT" altLang="it-IT" sz="1600">
                <a:latin typeface="Palatino Linotype" panose="02040502050505030304" pitchFamily="18" charset="0"/>
              </a:rPr>
              <a:t>.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863C8E67-FE29-4F60-A3C2-D681F0614B5C}" type="slidenum">
              <a:rPr lang="it-IT" altLang="en-US"/>
              <a:pPr/>
              <a:t>57</a:t>
            </a:fld>
            <a:endParaRPr lang="it-IT" altLang="en-US"/>
          </a:p>
        </p:txBody>
      </p:sp>
      <p:sp>
        <p:nvSpPr>
          <p:cNvPr id="403458" name="Text Box 2"/>
          <p:cNvSpPr txBox="1">
            <a:spLocks noChangeArrowheads="1"/>
          </p:cNvSpPr>
          <p:nvPr/>
        </p:nvSpPr>
        <p:spPr bwMode="auto">
          <a:xfrm>
            <a:off x="539750" y="1236663"/>
            <a:ext cx="7993063"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TCP/IP: </a:t>
            </a:r>
            <a:r>
              <a:rPr lang="it-IT" altLang="it-IT" sz="1600" i="1">
                <a:solidFill>
                  <a:srgbClr val="FF0000"/>
                </a:solidFill>
                <a:effectLst>
                  <a:outerShdw blurRad="38100" dist="38100" dir="2700000" algn="tl">
                    <a:srgbClr val="C0C0C0"/>
                  </a:outerShdw>
                </a:effectLst>
                <a:latin typeface="Palatino Linotype" panose="02040502050505030304" pitchFamily="18" charset="0"/>
              </a:rPr>
              <a:t>Perché?</a:t>
            </a:r>
            <a:r>
              <a:rPr lang="it-IT" altLang="it-IT" sz="1600">
                <a:latin typeface="Palatino Linotype" panose="02040502050505030304" pitchFamily="18" charset="0"/>
              </a:rPr>
              <a:t> </a:t>
            </a:r>
          </a:p>
          <a:p>
            <a:pPr algn="just">
              <a:lnSpc>
                <a:spcPct val="150000"/>
              </a:lnSpc>
              <a:spcBef>
                <a:spcPct val="100000"/>
              </a:spcBef>
            </a:pPr>
            <a:r>
              <a:rPr lang="it-IT" altLang="it-IT" sz="1600">
                <a:latin typeface="Palatino Linotype" panose="02040502050505030304" pitchFamily="18" charset="0"/>
              </a:rPr>
              <a:t>Mentre i grandi teorici si riunivano per teorizzare il modo perfetto in cui strutturare internet (siamo intorno alla metà degli anni '70) un gruppo di hacker e studenti dell'università di Berkley aveva già preparato un altro modello, più snello, che era già in grado di far comunicare tra loro tutte le macchine dell'ateneo. </a:t>
            </a:r>
          </a:p>
        </p:txBody>
      </p:sp>
      <p:sp>
        <p:nvSpPr>
          <p:cNvPr id="403459" name="Text Box 3"/>
          <p:cNvSpPr txBox="1">
            <a:spLocks noChangeArrowheads="1"/>
          </p:cNvSpPr>
          <p:nvPr/>
        </p:nvSpPr>
        <p:spPr bwMode="auto">
          <a:xfrm>
            <a:off x="539750" y="3425825"/>
            <a:ext cx="7920038" cy="229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La differenza sostanziale fra TCP/IP e ISO/OSI consiste nel fatto che nel TCP/IP il layer applicativo è esterno alla pila di protocolli (ovvero è una applicazione stand-alone che 'usa' TCP/IP per comunicare con altre applicazioni), i layer sono dunque solo 5 (applicazione, trasporto, rete, data-link, fisico) e i livelli sessione, presentazione sono assenti perché implementati (eventualmente) altrove, cioè nell'applicazione stand-alone esterna.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6"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7" name="Segnaposto numero diapositiva 3"/>
          <p:cNvSpPr>
            <a:spLocks noGrp="1"/>
          </p:cNvSpPr>
          <p:nvPr>
            <p:ph type="sldNum" sz="quarter" idx="12"/>
          </p:nvPr>
        </p:nvSpPr>
        <p:spPr/>
        <p:txBody>
          <a:bodyPr/>
          <a:lstStyle/>
          <a:p>
            <a:fld id="{A9D8F37A-9E4E-4FCB-B70A-5402CD37632C}" type="slidenum">
              <a:rPr lang="it-IT" altLang="en-US"/>
              <a:pPr/>
              <a:t>58</a:t>
            </a:fld>
            <a:endParaRPr lang="it-IT" altLang="en-US"/>
          </a:p>
        </p:txBody>
      </p:sp>
      <p:sp>
        <p:nvSpPr>
          <p:cNvPr id="405508" name="Text Box 4"/>
          <p:cNvSpPr txBox="1">
            <a:spLocks noChangeArrowheads="1"/>
          </p:cNvSpPr>
          <p:nvPr/>
        </p:nvSpPr>
        <p:spPr bwMode="auto">
          <a:xfrm>
            <a:off x="900113" y="1700213"/>
            <a:ext cx="7416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it-IT" altLang="it-IT"/>
          </a:p>
        </p:txBody>
      </p:sp>
      <p:sp>
        <p:nvSpPr>
          <p:cNvPr id="405509" name="Text Box 5"/>
          <p:cNvSpPr txBox="1">
            <a:spLocks noChangeArrowheads="1"/>
          </p:cNvSpPr>
          <p:nvPr/>
        </p:nvSpPr>
        <p:spPr bwMode="auto">
          <a:xfrm>
            <a:off x="539750" y="1773238"/>
            <a:ext cx="7920038" cy="180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50000"/>
              </a:lnSpc>
              <a:spcBef>
                <a:spcPct val="100000"/>
              </a:spcBef>
            </a:pPr>
            <a:r>
              <a:rPr lang="it-IT" altLang="it-IT" sz="1600">
                <a:latin typeface="Palatino Linotype" panose="02040502050505030304" pitchFamily="18" charset="0"/>
              </a:rPr>
              <a:t>ISO/OSI è uno stack di protocolli incapsulati, che sicuramente è più flessibile rispetto al paradigma di TCP/IP, ma soltanto perché risulta più astratto rispetto a questo. </a:t>
            </a:r>
          </a:p>
          <a:p>
            <a:pPr algn="just">
              <a:lnSpc>
                <a:spcPct val="150000"/>
              </a:lnSpc>
              <a:spcBef>
                <a:spcPct val="100000"/>
              </a:spcBef>
            </a:pPr>
            <a:r>
              <a:rPr lang="it-IT" altLang="it-IT" sz="1600">
                <a:latin typeface="Palatino Linotype" panose="02040502050505030304" pitchFamily="18" charset="0"/>
              </a:rPr>
              <a:t>In pratica non esistono implementazioni 'complete' di ISO/OSI, a parte quelle proprietarie (ad esempio DECNET della Digital) e di interesse accademico.</a:t>
            </a:r>
          </a:p>
        </p:txBody>
      </p:sp>
      <p:sp>
        <p:nvSpPr>
          <p:cNvPr id="405510" name="Text Box 6"/>
          <p:cNvSpPr txBox="1">
            <a:spLocks noChangeArrowheads="1"/>
          </p:cNvSpPr>
          <p:nvPr/>
        </p:nvSpPr>
        <p:spPr bwMode="auto">
          <a:xfrm>
            <a:off x="539750" y="1268413"/>
            <a:ext cx="79930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TCP/IP</a:t>
            </a:r>
            <a:endParaRPr lang="it-IT" altLang="it-IT" sz="1600">
              <a:latin typeface="Palatino Linotype" panose="02040502050505030304" pitchFamily="18"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8C2D2D0C-A6C4-4B20-8745-06A399A96F6D}" type="slidenum">
              <a:rPr lang="it-IT" altLang="en-US"/>
              <a:pPr/>
              <a:t>59</a:t>
            </a:fld>
            <a:endParaRPr lang="it-IT" altLang="en-US"/>
          </a:p>
        </p:txBody>
      </p:sp>
      <p:sp>
        <p:nvSpPr>
          <p:cNvPr id="302082" name="Text Box 2"/>
          <p:cNvSpPr txBox="1">
            <a:spLocks noChangeArrowheads="1"/>
          </p:cNvSpPr>
          <p:nvPr/>
        </p:nvSpPr>
        <p:spPr bwMode="auto">
          <a:xfrm>
            <a:off x="539750" y="1268413"/>
            <a:ext cx="7993063" cy="412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TCP/IP</a:t>
            </a:r>
          </a:p>
          <a:p>
            <a:pPr algn="just">
              <a:lnSpc>
                <a:spcPct val="150000"/>
              </a:lnSpc>
              <a:spcBef>
                <a:spcPct val="100000"/>
              </a:spcBef>
            </a:pPr>
            <a:r>
              <a:rPr lang="it-IT" altLang="it-IT" sz="1600">
                <a:latin typeface="Palatino Linotype" panose="02040502050505030304" pitchFamily="18" charset="0"/>
              </a:rPr>
              <a:t>La nascente rete internet si trovava quindi da un lato con uno standard de iure (ovvero certificato dalla più grande organizzazione di standard mondiale) che però era ancora definito solo a livello teorico e non aveva mai avuto applicazioni pratiche, dall'altro con quello che poi è diventato uno standard de facto, un modello già efficiente a livello pratico, pensato e progettato da un gruppo di hacker universitari e che era già in grado di far comunicare tra loro host di natura diversa. </a:t>
            </a:r>
          </a:p>
          <a:p>
            <a:pPr algn="just">
              <a:lnSpc>
                <a:spcPct val="150000"/>
              </a:lnSpc>
              <a:spcBef>
                <a:spcPct val="100000"/>
              </a:spcBef>
            </a:pPr>
            <a:r>
              <a:rPr lang="it-IT" altLang="it-IT" sz="1600">
                <a:latin typeface="Palatino Linotype" panose="02040502050505030304" pitchFamily="18" charset="0"/>
              </a:rPr>
              <a:t>La scelta è ricaduta proprio su quest'ultimo, e nonostante a livello giuridico lo standard di internet sia la pila protocollare ISO/OSI, di fatto l'intera rete si appoggia sulla pila protocollare TCP/IP.</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5"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6" name="Segnaposto numero diapositiva 3"/>
          <p:cNvSpPr>
            <a:spLocks noGrp="1"/>
          </p:cNvSpPr>
          <p:nvPr>
            <p:ph type="sldNum" sz="quarter" idx="12"/>
          </p:nvPr>
        </p:nvSpPr>
        <p:spPr/>
        <p:txBody>
          <a:bodyPr/>
          <a:lstStyle/>
          <a:p>
            <a:fld id="{F74ACC22-72DE-489D-9316-47126AD90011}" type="slidenum">
              <a:rPr lang="it-IT" altLang="en-US"/>
              <a:pPr/>
              <a:t>60</a:t>
            </a:fld>
            <a:endParaRPr lang="it-IT" altLang="en-US"/>
          </a:p>
        </p:txBody>
      </p:sp>
      <p:sp>
        <p:nvSpPr>
          <p:cNvPr id="301058" name="Text Box 2"/>
          <p:cNvSpPr txBox="1">
            <a:spLocks noChangeArrowheads="1"/>
          </p:cNvSpPr>
          <p:nvPr/>
        </p:nvSpPr>
        <p:spPr bwMode="auto">
          <a:xfrm>
            <a:off x="539750" y="1196975"/>
            <a:ext cx="7993063"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TCP/IP</a:t>
            </a:r>
          </a:p>
          <a:p>
            <a:pPr algn="just">
              <a:lnSpc>
                <a:spcPct val="150000"/>
              </a:lnSpc>
              <a:spcBef>
                <a:spcPct val="100000"/>
              </a:spcBef>
            </a:pPr>
            <a:r>
              <a:rPr lang="it-IT" altLang="it-IT" sz="1600">
                <a:latin typeface="Palatino Linotype" panose="02040502050505030304" pitchFamily="18" charset="0"/>
              </a:rPr>
              <a:t>Il TCP/IP è una pila protocollare del tutto simile a ISO/OSI come funzionamento, ma strutturata a 4 livelli anziché 7. </a:t>
            </a:r>
          </a:p>
        </p:txBody>
      </p:sp>
      <p:pic>
        <p:nvPicPr>
          <p:cNvPr id="30106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513" y="2682875"/>
            <a:ext cx="4714875" cy="340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E8804C7C-E098-4AB4-9A4A-DAFBA26DE762}" type="slidenum">
              <a:rPr lang="it-IT" altLang="en-US"/>
              <a:pPr/>
              <a:t>61</a:t>
            </a:fld>
            <a:endParaRPr lang="it-IT" altLang="en-US"/>
          </a:p>
        </p:txBody>
      </p:sp>
      <p:sp>
        <p:nvSpPr>
          <p:cNvPr id="372740" name="Text Box 4"/>
          <p:cNvSpPr txBox="1">
            <a:spLocks noChangeArrowheads="1"/>
          </p:cNvSpPr>
          <p:nvPr/>
        </p:nvSpPr>
        <p:spPr bwMode="auto">
          <a:xfrm>
            <a:off x="539750" y="1268413"/>
            <a:ext cx="7993063" cy="412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TCP/IP: funzionamento</a:t>
            </a:r>
          </a:p>
          <a:p>
            <a:pPr algn="just">
              <a:lnSpc>
                <a:spcPct val="150000"/>
              </a:lnSpc>
              <a:spcBef>
                <a:spcPct val="100000"/>
              </a:spcBef>
              <a:buClr>
                <a:srgbClr val="0000CC"/>
              </a:buClr>
              <a:buFont typeface="Wingdings" panose="05000000000000000000" pitchFamily="2" charset="2"/>
              <a:buChar char="q"/>
            </a:pPr>
            <a:r>
              <a:rPr lang="it-IT" altLang="it-IT" sz="1600">
                <a:latin typeface="Palatino Linotype" panose="02040502050505030304" pitchFamily="18" charset="0"/>
              </a:rPr>
              <a:t> Il messaggio originale viene gestito a livello applicativo (può essere una richiesta di una pagina web, una richiesta di un messaggio di posta, un messaggio di status in una chat...). </a:t>
            </a:r>
          </a:p>
          <a:p>
            <a:pPr algn="just">
              <a:lnSpc>
                <a:spcPct val="150000"/>
              </a:lnSpc>
              <a:spcBef>
                <a:spcPct val="100000"/>
              </a:spcBef>
              <a:buClr>
                <a:srgbClr val="0000CC"/>
              </a:buClr>
              <a:buFont typeface="Wingdings" panose="05000000000000000000" pitchFamily="2" charset="2"/>
              <a:buChar char="q"/>
            </a:pPr>
            <a:r>
              <a:rPr lang="it-IT" altLang="it-IT" sz="1600">
                <a:latin typeface="Palatino Linotype" panose="02040502050505030304" pitchFamily="18" charset="0"/>
              </a:rPr>
              <a:t> Il messaggio originale viene passato al livello di trasporto host-to-host (TCP, o UDP), che si preoccupa di incapsulare il messaggio originale aggiungendo informazioni per il corretto recapito del messaggio (come bit di checksum per la verifica di eventuali corruzioni durante l'invio, bit di flag per la gestione della comunicazione...) e informazioni circa la porta sorgente del mittente e la porta di destinazione per il ricevente. </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data 1"/>
          <p:cNvSpPr>
            <a:spLocks noGrp="1"/>
          </p:cNvSpPr>
          <p:nvPr>
            <p:ph type="dt" sz="half" idx="10"/>
          </p:nvPr>
        </p:nvSpPr>
        <p:spPr/>
        <p:txBody>
          <a:bodyPr/>
          <a:lstStyle/>
          <a:p>
            <a:r>
              <a:rPr lang="it-IT" altLang="it-IT" dirty="0" err="1" smtClean="0"/>
              <a:t>a.a</a:t>
            </a:r>
            <a:r>
              <a:rPr lang="it-IT" altLang="it-IT" dirty="0" smtClean="0"/>
              <a:t>. 2020-2021</a:t>
            </a:r>
            <a:endParaRPr lang="it-IT" altLang="en-US" dirty="0"/>
          </a:p>
        </p:txBody>
      </p:sp>
      <p:sp>
        <p:nvSpPr>
          <p:cNvPr id="4" name="Segnaposto piè di pagina 2"/>
          <p:cNvSpPr>
            <a:spLocks noGrp="1"/>
          </p:cNvSpPr>
          <p:nvPr>
            <p:ph type="ftr" sz="quarter" idx="11"/>
          </p:nvPr>
        </p:nvSpPr>
        <p:spPr/>
        <p:txBody>
          <a:bodyPr/>
          <a:lstStyle/>
          <a:p>
            <a:r>
              <a:rPr lang="en-US" altLang="en-US" dirty="0"/>
              <a:t>p</a:t>
            </a:r>
            <a:r>
              <a:rPr lang="it-IT" altLang="en-US" dirty="0" err="1"/>
              <a:t>rof</a:t>
            </a:r>
            <a:r>
              <a:rPr lang="it-IT" altLang="en-US" dirty="0"/>
              <a:t>. Guido Russo </a:t>
            </a:r>
          </a:p>
        </p:txBody>
      </p:sp>
      <p:sp>
        <p:nvSpPr>
          <p:cNvPr id="5" name="Segnaposto numero diapositiva 3"/>
          <p:cNvSpPr>
            <a:spLocks noGrp="1"/>
          </p:cNvSpPr>
          <p:nvPr>
            <p:ph type="sldNum" sz="quarter" idx="12"/>
          </p:nvPr>
        </p:nvSpPr>
        <p:spPr/>
        <p:txBody>
          <a:bodyPr/>
          <a:lstStyle/>
          <a:p>
            <a:fld id="{5E023B03-91EC-4725-9829-C5E6B1458371}" type="slidenum">
              <a:rPr lang="it-IT" altLang="en-US"/>
              <a:pPr/>
              <a:t>62</a:t>
            </a:fld>
            <a:endParaRPr lang="it-IT" altLang="en-US"/>
          </a:p>
        </p:txBody>
      </p:sp>
      <p:sp>
        <p:nvSpPr>
          <p:cNvPr id="374788" name="Text Box 4"/>
          <p:cNvSpPr txBox="1">
            <a:spLocks noChangeArrowheads="1"/>
          </p:cNvSpPr>
          <p:nvPr/>
        </p:nvSpPr>
        <p:spPr bwMode="auto">
          <a:xfrm>
            <a:off x="539750" y="1268413"/>
            <a:ext cx="7993063" cy="449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spcBef>
                <a:spcPct val="100000"/>
              </a:spcBef>
            </a:pPr>
            <a:r>
              <a:rPr lang="it-IT" altLang="it-IT" sz="1600">
                <a:solidFill>
                  <a:srgbClr val="FF0000"/>
                </a:solidFill>
                <a:effectLst>
                  <a:outerShdw blurRad="38100" dist="38100" dir="2700000" algn="tl">
                    <a:srgbClr val="C0C0C0"/>
                  </a:outerShdw>
                </a:effectLst>
                <a:latin typeface="Palatino Linotype" panose="02040502050505030304" pitchFamily="18" charset="0"/>
              </a:rPr>
              <a:t>TCP/IP: funzionamento</a:t>
            </a:r>
          </a:p>
          <a:p>
            <a:pPr algn="just">
              <a:lnSpc>
                <a:spcPct val="150000"/>
              </a:lnSpc>
              <a:spcBef>
                <a:spcPct val="100000"/>
              </a:spcBef>
              <a:buClr>
                <a:srgbClr val="0000CC"/>
              </a:buClr>
              <a:buFont typeface="Wingdings" panose="05000000000000000000" pitchFamily="2" charset="2"/>
              <a:buChar char="q"/>
            </a:pPr>
            <a:r>
              <a:rPr lang="it-IT" altLang="it-IT" sz="1600">
                <a:latin typeface="Palatino Linotype" panose="02040502050505030304" pitchFamily="18" charset="0"/>
              </a:rPr>
              <a:t> Il pacchetto così costruito viene ulteriormente incapsulato dal livello di comunicazione, o livello internet, che aggiunge al pacchetto informazioni circa l'indirizzo IP (indirizzo logico, non fisico) del mittente e del destinatario. </a:t>
            </a:r>
          </a:p>
          <a:p>
            <a:pPr algn="just">
              <a:lnSpc>
                <a:spcPct val="150000"/>
              </a:lnSpc>
              <a:spcBef>
                <a:spcPct val="100000"/>
              </a:spcBef>
              <a:buClr>
                <a:srgbClr val="0000CC"/>
              </a:buClr>
              <a:buFont typeface="Wingdings" panose="05000000000000000000" pitchFamily="2" charset="2"/>
              <a:buChar char="q"/>
            </a:pPr>
            <a:r>
              <a:rPr lang="it-IT" altLang="it-IT" sz="1600">
                <a:latin typeface="Palatino Linotype" panose="02040502050505030304" pitchFamily="18" charset="0"/>
              </a:rPr>
              <a:t> Il pacchetto viene infine incapsulato a livello fisico, che aggiunge informazioni per il recapito fisico quali l'indirizzo fisico (MAC) dell'interfaccia del mittente e del destinatario. Il pacchetto così costruito (frame) è pronto ad essere immesso nella rete, eventualmente attraversare uno o più commutatori di pacchetto (router, switch o hub) e infine giungere a destinazione, dove verrà 'spogliato' delle informazioni aggiuntive che lo hanno accompagnato durante il viaggio e dove il messaggio originale verrà consegnato nuovamente al livello applicativo dello stack TCP/IP. </a:t>
            </a:r>
          </a:p>
        </p:txBody>
      </p:sp>
    </p:spTree>
  </p:cSld>
  <p:clrMapOvr>
    <a:masterClrMapping/>
  </p:clrMapOvr>
</p:sld>
</file>

<file path=ppt/theme/theme1.xml><?xml version="1.0" encoding="utf-8"?>
<a:theme xmlns:a="http://schemas.openxmlformats.org/drawingml/2006/main" name="Rete">
  <a:themeElements>
    <a:clrScheme name="Rete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Re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Rete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Rete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Rete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Rete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Rete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Rete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Rete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Rete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Rete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Rete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Network</Template>
  <TotalTime>2368</TotalTime>
  <Words>6283</Words>
  <Application>Microsoft Office PowerPoint</Application>
  <PresentationFormat>Presentazione su schermo (4:3)</PresentationFormat>
  <Paragraphs>586</Paragraphs>
  <Slides>62</Slides>
  <Notes>62</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62</vt:i4>
      </vt:variant>
    </vt:vector>
  </HeadingPairs>
  <TitlesOfParts>
    <vt:vector size="67" baseType="lpstr">
      <vt:lpstr>ＭＳ Ｐゴシック</vt:lpstr>
      <vt:lpstr>Arial</vt:lpstr>
      <vt:lpstr>Palatino Linotype</vt:lpstr>
      <vt:lpstr>Wingdings</vt:lpstr>
      <vt:lpstr>Rete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angelo</dc:creator>
  <cp:lastModifiedBy>GUIDO RUSSO</cp:lastModifiedBy>
  <cp:revision>144</cp:revision>
  <dcterms:created xsi:type="dcterms:W3CDTF">2008-07-16T18:39:58Z</dcterms:created>
  <dcterms:modified xsi:type="dcterms:W3CDTF">2020-10-03T17:30:36Z</dcterms:modified>
</cp:coreProperties>
</file>