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7"/>
  </p:notesMasterIdLst>
  <p:sldIdLst>
    <p:sldId id="262" r:id="rId2"/>
    <p:sldId id="569" r:id="rId3"/>
    <p:sldId id="570" r:id="rId4"/>
    <p:sldId id="573" r:id="rId5"/>
    <p:sldId id="576" r:id="rId6"/>
    <p:sldId id="577" r:id="rId7"/>
    <p:sldId id="578" r:id="rId8"/>
    <p:sldId id="579" r:id="rId9"/>
    <p:sldId id="580" r:id="rId10"/>
    <p:sldId id="581" r:id="rId11"/>
    <p:sldId id="582" r:id="rId12"/>
    <p:sldId id="574" r:id="rId13"/>
    <p:sldId id="575" r:id="rId14"/>
    <p:sldId id="571" r:id="rId15"/>
    <p:sldId id="572" r:id="rId1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FF6161"/>
    <a:srgbClr val="990000"/>
    <a:srgbClr val="E68900"/>
    <a:srgbClr val="FF0000"/>
    <a:srgbClr val="008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03" autoAdjust="0"/>
    <p:restoredTop sz="86432" autoAdjust="0"/>
  </p:normalViewPr>
  <p:slideViewPr>
    <p:cSldViewPr>
      <p:cViewPr varScale="1">
        <p:scale>
          <a:sx n="101" d="100"/>
          <a:sy n="101" d="100"/>
        </p:scale>
        <p:origin x="1517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0627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 altLang="it-IT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D42F393-8F4D-48D4-A3F0-18DC43C29F0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705518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2B8D18-C574-4082-951E-32C97E8F67F9}" type="slidenum">
              <a:rPr lang="it-IT" altLang="it-IT"/>
              <a:pPr/>
              <a:t>1</a:t>
            </a:fld>
            <a:endParaRPr lang="it-IT" altLang="it-IT"/>
          </a:p>
        </p:txBody>
      </p:sp>
      <p:sp>
        <p:nvSpPr>
          <p:cNvPr id="15053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3453FD07-2AF4-4569-968D-B244469C86D5}" type="slidenum">
              <a:rPr lang="it-IT" altLang="it-IT" sz="1200"/>
              <a:pPr algn="r"/>
              <a:t>1</a:t>
            </a:fld>
            <a:endParaRPr lang="it-IT" altLang="it-IT" sz="1200"/>
          </a:p>
        </p:txBody>
      </p:sp>
      <p:sp>
        <p:nvSpPr>
          <p:cNvPr id="150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1680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3DC6C8-FE32-488D-B5C2-7AE8AD8DE2A5}" type="slidenum">
              <a:rPr lang="it-IT" altLang="it-IT"/>
              <a:pPr eaLnBrk="1" hangingPunct="1"/>
              <a:t>5</a:t>
            </a:fld>
            <a:endParaRPr lang="it-IT" altLang="it-IT"/>
          </a:p>
        </p:txBody>
      </p:sp>
      <p:sp>
        <p:nvSpPr>
          <p:cNvPr id="235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84213"/>
            <a:ext cx="4573587" cy="3430587"/>
          </a:xfrm>
          <a:ln/>
        </p:spPr>
      </p:sp>
      <p:sp>
        <p:nvSpPr>
          <p:cNvPr id="235524" name="Rectangle 3"/>
          <p:cNvSpPr>
            <a:spLocks noChangeArrowheads="1"/>
          </p:cNvSpPr>
          <p:nvPr/>
        </p:nvSpPr>
        <p:spPr bwMode="auto">
          <a:xfrm>
            <a:off x="901700" y="4559300"/>
            <a:ext cx="519112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endParaRPr lang="it-IT" altLang="it-IT" sz="1200">
              <a:latin typeface="Times" panose="02020603050405020304" pitchFamily="18" charset="0"/>
            </a:endParaRPr>
          </a:p>
        </p:txBody>
      </p:sp>
      <p:sp>
        <p:nvSpPr>
          <p:cNvPr id="23552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908050" y="4343400"/>
            <a:ext cx="50419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it-IT">
                <a:latin typeface="Arial" panose="020B0604020202020204" pitchFamily="34" charset="0"/>
              </a:rPr>
              <a:t>The table below shows the 64 and 128 subnets, the valid host ranges of each, and the broadcast address of both subnets:</a:t>
            </a:r>
          </a:p>
          <a:p>
            <a:pPr eaLnBrk="1" hangingPunct="1"/>
            <a:endParaRPr lang="en-US" altLang="it-IT">
              <a:latin typeface="Arial" panose="020B0604020202020204" pitchFamily="34" charset="0"/>
            </a:endParaRPr>
          </a:p>
          <a:p>
            <a:pPr eaLnBrk="1" hangingPunct="1"/>
            <a:r>
              <a:rPr lang="en-US" altLang="it-IT"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239621" name="Group 5"/>
          <p:cNvGraphicFramePr>
            <a:graphicFrameLocks noGrp="1"/>
          </p:cNvGraphicFramePr>
          <p:nvPr/>
        </p:nvGraphicFramePr>
        <p:xfrm>
          <a:off x="1125538" y="4932363"/>
          <a:ext cx="4572000" cy="1987550"/>
        </p:xfrm>
        <a:graphic>
          <a:graphicData uri="http://schemas.openxmlformats.org/drawingml/2006/table">
            <a:tbl>
              <a:tblPr/>
              <a:tblGrid>
                <a:gridCol w="23034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6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The subnets (do this first)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Our first host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(perform host addressing last)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Our last host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The broadcast address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(do this second)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1383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B9097B3-9A6D-412F-8C1A-501302589349}" type="slidenum">
              <a:rPr lang="it-IT" altLang="it-IT"/>
              <a:pPr eaLnBrk="1" hangingPunct="1"/>
              <a:t>6</a:t>
            </a:fld>
            <a:endParaRPr lang="it-IT" altLang="it-IT"/>
          </a:p>
        </p:txBody>
      </p:sp>
      <p:sp>
        <p:nvSpPr>
          <p:cNvPr id="236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84213"/>
            <a:ext cx="4573587" cy="3430587"/>
          </a:xfrm>
          <a:ln/>
        </p:spPr>
      </p:sp>
      <p:sp>
        <p:nvSpPr>
          <p:cNvPr id="236548" name="Rectangle 3"/>
          <p:cNvSpPr>
            <a:spLocks noChangeArrowheads="1"/>
          </p:cNvSpPr>
          <p:nvPr/>
        </p:nvSpPr>
        <p:spPr bwMode="auto">
          <a:xfrm>
            <a:off x="901700" y="4559300"/>
            <a:ext cx="519112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endParaRPr lang="it-IT" altLang="it-IT" sz="1200">
              <a:latin typeface="Times" panose="02020603050405020304" pitchFamily="18" charset="0"/>
            </a:endParaRPr>
          </a:p>
        </p:txBody>
      </p:sp>
      <p:sp>
        <p:nvSpPr>
          <p:cNvPr id="236549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908050" y="4343400"/>
            <a:ext cx="50419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it-IT">
                <a:latin typeface="Arial" panose="020B0604020202020204" pitchFamily="34" charset="0"/>
              </a:rPr>
              <a:t>The table below shows the 64 and 128 subnets, the valid host ranges of each, and the broadcast address of both subnets:</a:t>
            </a:r>
          </a:p>
          <a:p>
            <a:pPr eaLnBrk="1" hangingPunct="1"/>
            <a:endParaRPr lang="en-US" altLang="it-IT">
              <a:latin typeface="Arial" panose="020B0604020202020204" pitchFamily="34" charset="0"/>
            </a:endParaRPr>
          </a:p>
          <a:p>
            <a:pPr eaLnBrk="1" hangingPunct="1"/>
            <a:r>
              <a:rPr lang="en-US" altLang="it-IT">
                <a:latin typeface="Arial" panose="020B0604020202020204" pitchFamily="34" charset="0"/>
              </a:rPr>
              <a:t> </a:t>
            </a:r>
          </a:p>
        </p:txBody>
      </p:sp>
      <p:graphicFrame>
        <p:nvGraphicFramePr>
          <p:cNvPr id="172037" name="Group 5"/>
          <p:cNvGraphicFramePr>
            <a:graphicFrameLocks noGrp="1"/>
          </p:cNvGraphicFramePr>
          <p:nvPr/>
        </p:nvGraphicFramePr>
        <p:xfrm>
          <a:off x="1125538" y="4932363"/>
          <a:ext cx="4572000" cy="1987550"/>
        </p:xfrm>
        <a:graphic>
          <a:graphicData uri="http://schemas.openxmlformats.org/drawingml/2006/table">
            <a:tbl>
              <a:tblPr/>
              <a:tblGrid>
                <a:gridCol w="23034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6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The subnets (do this first)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Our first host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(perform host addressing last)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Our last host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The broadcast address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(do this second)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pitchFamily="18" charset="0"/>
                        </a:rPr>
                        <a:t>191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9527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315913" y="466725"/>
            <a:ext cx="67818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4800"/>
            </a:lvl1pPr>
          </a:lstStyle>
          <a:p>
            <a:pPr lvl="0"/>
            <a:r>
              <a:rPr lang="it-IT" altLang="en-US" noProof="0"/>
              <a:t>Fare clic per modificare lo stile del titolo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3200"/>
            </a:lvl1pPr>
          </a:lstStyle>
          <a:p>
            <a:pPr lvl="0"/>
            <a:r>
              <a:rPr lang="it-IT" altLang="en-US" noProof="0"/>
              <a:t>Fare clic per modificare lo stile del sottotitolo dello schema</a:t>
            </a:r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z="1000" b="0" i="0">
                <a:latin typeface="+mn-lt"/>
              </a:defRPr>
            </a:lvl1pPr>
          </a:lstStyle>
          <a:p>
            <a:endParaRPr lang="it-IT" altLang="en-US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b="0">
                <a:latin typeface="+mn-lt"/>
              </a:defRPr>
            </a:lvl1pPr>
          </a:lstStyle>
          <a:p>
            <a:endParaRPr lang="it-IT" alt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1000" b="0">
                <a:latin typeface="+mn-lt"/>
              </a:defRPr>
            </a:lvl1pPr>
          </a:lstStyle>
          <a:p>
            <a:fld id="{434A1F2F-21D5-4F2B-BA7D-0C409843411B}" type="slidenum">
              <a:rPr lang="it-IT" altLang="en-US"/>
              <a:pPr/>
              <a:t>‹N›</a:t>
            </a:fld>
            <a:endParaRPr lang="it-IT" altLang="en-US"/>
          </a:p>
        </p:txBody>
      </p:sp>
      <p:grpSp>
        <p:nvGrpSpPr>
          <p:cNvPr id="32776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32777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78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79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0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1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2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3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4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5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6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7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8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89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0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1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2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3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4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5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6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7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8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799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800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801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802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803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804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805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806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2807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32808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54512-C385-48CC-A69C-896C750AF161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2589919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6156B-569B-4816-901D-99237F849F11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443224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0B5B34-C39E-4C37-988F-D7CD5B80A23C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2160285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76B73-6CA2-4F9B-A3E1-8FED6F176E83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4096072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0CE4CE-4468-41BD-A853-7803C8A4C4E7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1216222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">
    <p:bg>
      <p:bgPr>
        <a:blipFill dpi="0" rotWithShape="1">
          <a:blip r:embed="rId2">
            <a:alphaModFix amt="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93E032-661E-4967-AF9F-E5D47D32DFAF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1492977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42BE-436D-4770-BBD9-E9A410AD87DF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4044702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17251D-7BA1-41C6-BF7A-0259D94AFF27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1483549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BEFC61-2BA4-4402-A63A-378D008E731D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266564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365125"/>
            <a:ext cx="2057400" cy="5765800"/>
          </a:xfrm>
          <a:prstGeom prst="rect">
            <a:avLst/>
          </a:prstGeo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365125"/>
            <a:ext cx="6019800" cy="57658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B3D112-9D20-4578-856A-4E3E90C131D9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80976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olo e testo sopra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8229600" cy="212883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4000500"/>
            <a:ext cx="8229600" cy="21304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5112"/>
          </a:xfrm>
        </p:spPr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52412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437313"/>
            <a:ext cx="2133600" cy="268287"/>
          </a:xfrm>
        </p:spPr>
        <p:txBody>
          <a:bodyPr/>
          <a:lstStyle>
            <a:lvl1pPr>
              <a:defRPr/>
            </a:lvl1pPr>
          </a:lstStyle>
          <a:p>
            <a:fld id="{D3B279BD-6BD9-4EF0-9B25-998DA28AC4B0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619183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5112"/>
          </a:xfrm>
        </p:spPr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52412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437313"/>
            <a:ext cx="2133600" cy="268287"/>
          </a:xfrm>
        </p:spPr>
        <p:txBody>
          <a:bodyPr/>
          <a:lstStyle>
            <a:lvl1pPr>
              <a:defRPr/>
            </a:lvl1pPr>
          </a:lstStyle>
          <a:p>
            <a:fld id="{A9B535AA-EE28-4CE7-B70C-F725DCA3F4BD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917428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365125"/>
            <a:ext cx="8229600" cy="57658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5112"/>
          </a:xfrm>
        </p:spPr>
        <p:txBody>
          <a:bodyPr/>
          <a:lstStyle>
            <a:lvl1pPr>
              <a:defRPr/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52412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437313"/>
            <a:ext cx="2133600" cy="268287"/>
          </a:xfrm>
        </p:spPr>
        <p:txBody>
          <a:bodyPr/>
          <a:lstStyle>
            <a:lvl1pPr>
              <a:defRPr/>
            </a:lvl1pPr>
          </a:lstStyle>
          <a:p>
            <a:fld id="{8F942E7D-A5B6-4774-8F87-23451FE419BA}" type="slidenum">
              <a:rPr lang="it-IT" altLang="en-US"/>
              <a:pPr/>
              <a:t>‹N›</a:t>
            </a:fld>
            <a:endParaRPr lang="it-IT" altLang="en-US"/>
          </a:p>
        </p:txBody>
      </p:sp>
    </p:spTree>
    <p:extLst>
      <p:ext uri="{BB962C8B-B14F-4D97-AF65-F5344CB8AC3E}">
        <p14:creationId xmlns:p14="http://schemas.microsoft.com/office/powerpoint/2010/main" val="321965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images.google.it/imgres?imgurl=http://www.automazione.unina.it/fede.gif&amp;imgrefurl=http://www.automazione.unina.it/homepage.htm&amp;h=2235&amp;w=2235&amp;sz=150&amp;hl=it&amp;start=5&amp;tbnid=H-9vkGEEZXp1AM:&amp;tbnh=150&amp;tbnw=150&amp;prev=/images?q%3Dlogo%2Bfederico%2BII%26gbv%3D2%26hl%3Dit%26sa%3DG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en-US" dirty="0"/>
              <a:t>Fare clic per modificare gli stili del testo dello schema</a:t>
            </a:r>
          </a:p>
          <a:p>
            <a:pPr lvl="1"/>
            <a:r>
              <a:rPr lang="it-IT" altLang="en-US" dirty="0"/>
              <a:t>Secondo livello</a:t>
            </a:r>
          </a:p>
          <a:p>
            <a:pPr lvl="2"/>
            <a:r>
              <a:rPr lang="it-IT" altLang="en-US" dirty="0"/>
              <a:t>Terzo livello</a:t>
            </a:r>
          </a:p>
          <a:p>
            <a:pPr lvl="3"/>
            <a:r>
              <a:rPr lang="it-IT" altLang="en-US" dirty="0"/>
              <a:t>Quarto livello</a:t>
            </a:r>
          </a:p>
          <a:p>
            <a:pPr lvl="4"/>
            <a:r>
              <a:rPr lang="it-IT" altLang="en-US" dirty="0"/>
              <a:t>Quinto livello</a:t>
            </a: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53188"/>
            <a:ext cx="2133600" cy="265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 i="1">
                <a:latin typeface="Palatino Linotype" panose="02040502050505030304" pitchFamily="18" charset="0"/>
              </a:defRPr>
            </a:lvl1pPr>
          </a:lstStyle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53188"/>
            <a:ext cx="2895600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Palatino Linotype" panose="02040502050505030304" pitchFamily="18" charset="0"/>
              </a:defRPr>
            </a:lvl1pPr>
          </a:lstStyle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37313"/>
            <a:ext cx="21336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 b="1">
                <a:latin typeface="Palatino Linotype" panose="02040502050505030304" pitchFamily="18" charset="0"/>
              </a:defRPr>
            </a:lvl1pPr>
          </a:lstStyle>
          <a:p>
            <a:fld id="{930A4081-E8D1-435F-87DE-EA8526407F99}" type="slidenum">
              <a:rPr lang="it-IT" altLang="en-US"/>
              <a:pPr/>
              <a:t>‹N›</a:t>
            </a:fld>
            <a:endParaRPr lang="it-IT" altLang="en-US"/>
          </a:p>
        </p:txBody>
      </p:sp>
      <p:sp>
        <p:nvSpPr>
          <p:cNvPr id="730122" name="Text Box 10"/>
          <p:cNvSpPr txBox="1">
            <a:spLocks noChangeArrowheads="1"/>
          </p:cNvSpPr>
          <p:nvPr userDrawn="1"/>
        </p:nvSpPr>
        <p:spPr bwMode="auto">
          <a:xfrm>
            <a:off x="1043608" y="226381"/>
            <a:ext cx="7776855" cy="550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it-IT" altLang="it-IT" sz="1600" b="1" dirty="0">
                <a:solidFill>
                  <a:srgbClr val="0000CC"/>
                </a:solidFill>
                <a:latin typeface="Palatino Linotype" panose="02040502050505030304" pitchFamily="18" charset="0"/>
              </a:rPr>
              <a:t>Università degli Studi di Napoli “Federico II”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it-IT" altLang="it-IT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anose="02040502050505030304" pitchFamily="18" charset="0"/>
              </a:rPr>
              <a:t>SPSB - Corso di laurea in Informatica -  </a:t>
            </a:r>
            <a:r>
              <a:rPr lang="it-IT" altLang="it-IT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anose="02040502050505030304" pitchFamily="18" charset="0"/>
              </a:rPr>
              <a:t>Corso di RETI DI CALCOLATORI</a:t>
            </a:r>
            <a:r>
              <a:rPr lang="it-IT" altLang="it-IT" sz="1600" b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anose="02040502050505030304" pitchFamily="18" charset="0"/>
              </a:rPr>
              <a:t> </a:t>
            </a:r>
          </a:p>
        </p:txBody>
      </p:sp>
      <p:sp>
        <p:nvSpPr>
          <p:cNvPr id="31786" name="Line 42"/>
          <p:cNvSpPr>
            <a:spLocks noChangeShapeType="1"/>
          </p:cNvSpPr>
          <p:nvPr userDrawn="1"/>
        </p:nvSpPr>
        <p:spPr bwMode="auto">
          <a:xfrm>
            <a:off x="593725" y="836712"/>
            <a:ext cx="7956550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1787" name="Line 43"/>
          <p:cNvSpPr>
            <a:spLocks noChangeShapeType="1"/>
          </p:cNvSpPr>
          <p:nvPr userDrawn="1"/>
        </p:nvSpPr>
        <p:spPr bwMode="auto">
          <a:xfrm>
            <a:off x="0" y="6381750"/>
            <a:ext cx="9144000" cy="0"/>
          </a:xfrm>
          <a:prstGeom prst="line">
            <a:avLst/>
          </a:prstGeom>
          <a:noFill/>
          <a:ln w="57150">
            <a:pattFill prst="pct75">
              <a:fgClr>
                <a:srgbClr val="0000CC"/>
              </a:fgClr>
              <a:bgClr>
                <a:srgbClr val="FFFFFF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pic>
        <p:nvPicPr>
          <p:cNvPr id="31790" name="Picture 46" descr="fede">
            <a:hlinkClick r:id="rId16"/>
          </p:cNvPr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9700"/>
            <a:ext cx="9366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</p:sldLayoutIdLst>
  <p:hf hdr="0"/>
  <p:txStyles>
    <p:titleStyle>
      <a:lvl1pPr algn="l" rtl="0" fontAlgn="base">
        <a:spcBef>
          <a:spcPct val="0"/>
        </a:spcBef>
        <a:spcAft>
          <a:spcPct val="0"/>
        </a:spcAft>
        <a:defRPr sz="39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25" indent="-2936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81113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6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 dirty="0" err="1"/>
              <a:t>a.a</a:t>
            </a:r>
            <a:r>
              <a:rPr lang="it-IT" altLang="it-IT" dirty="0"/>
              <a:t>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8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</a:t>
            </a:r>
          </a:p>
        </p:txBody>
      </p:sp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08360-B320-45F0-B045-45FC97FAB5DF}" type="slidenum">
              <a:rPr lang="it-IT" altLang="en-US"/>
              <a:pPr/>
              <a:t>1</a:t>
            </a:fld>
            <a:endParaRPr lang="it-IT" altLang="en-US"/>
          </a:p>
        </p:txBody>
      </p:sp>
      <p:sp>
        <p:nvSpPr>
          <p:cNvPr id="149506" name="Segnaposto data 3"/>
          <p:cNvSpPr txBox="1">
            <a:spLocks noGrp="1"/>
          </p:cNvSpPr>
          <p:nvPr/>
        </p:nvSpPr>
        <p:spPr bwMode="auto">
          <a:xfrm>
            <a:off x="457200" y="6453188"/>
            <a:ext cx="213360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it-IT" altLang="it-IT" sz="800" b="1" i="1" dirty="0" err="1">
                <a:latin typeface="Palatino Linotype" panose="02040502050505030304" pitchFamily="18" charset="0"/>
              </a:rPr>
              <a:t>a.a</a:t>
            </a:r>
            <a:r>
              <a:rPr lang="it-IT" altLang="it-IT" sz="800" b="1" i="1" dirty="0">
                <a:latin typeface="Palatino Linotype" panose="02040502050505030304" pitchFamily="18" charset="0"/>
              </a:rPr>
              <a:t> </a:t>
            </a:r>
            <a:r>
              <a:rPr lang="it-IT" altLang="it-IT" sz="800" b="1" i="1" dirty="0" smtClean="0">
                <a:latin typeface="Palatino Linotype" panose="02040502050505030304" pitchFamily="18" charset="0"/>
              </a:rPr>
              <a:t>2020-2021</a:t>
            </a:r>
            <a:endParaRPr lang="it-IT" altLang="en-US" sz="800" b="1" i="1" dirty="0">
              <a:latin typeface="Palatino Linotype" panose="02040502050505030304" pitchFamily="18" charset="0"/>
            </a:endParaRPr>
          </a:p>
        </p:txBody>
      </p:sp>
      <p:sp>
        <p:nvSpPr>
          <p:cNvPr id="149507" name="Segnaposto piè di pagina 4"/>
          <p:cNvSpPr txBox="1">
            <a:spLocks noGrp="1"/>
          </p:cNvSpPr>
          <p:nvPr/>
        </p:nvSpPr>
        <p:spPr bwMode="auto">
          <a:xfrm>
            <a:off x="3124200" y="6453188"/>
            <a:ext cx="28956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000" b="1" dirty="0">
                <a:latin typeface="Palatino Linotype" panose="02040502050505030304" pitchFamily="18" charset="0"/>
              </a:rPr>
              <a:t>p</a:t>
            </a:r>
            <a:r>
              <a:rPr lang="it-IT" altLang="en-US" sz="1000" b="1" dirty="0" err="1">
                <a:latin typeface="Palatino Linotype" panose="02040502050505030304" pitchFamily="18" charset="0"/>
              </a:rPr>
              <a:t>rof</a:t>
            </a:r>
            <a:r>
              <a:rPr lang="it-IT" altLang="en-US" sz="1000" b="1" dirty="0">
                <a:latin typeface="Palatino Linotype" panose="02040502050505030304" pitchFamily="18" charset="0"/>
              </a:rPr>
              <a:t>. Guido Russo</a:t>
            </a:r>
          </a:p>
        </p:txBody>
      </p:sp>
      <p:sp>
        <p:nvSpPr>
          <p:cNvPr id="149508" name="Segnaposto numero diapositiva 5"/>
          <p:cNvSpPr txBox="1">
            <a:spLocks noGrp="1"/>
          </p:cNvSpPr>
          <p:nvPr/>
        </p:nvSpPr>
        <p:spPr bwMode="auto">
          <a:xfrm>
            <a:off x="6553200" y="6437313"/>
            <a:ext cx="2133600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2BA6C42C-4E5F-4481-BDE8-DDC7DB471018}" type="slidenum">
              <a:rPr lang="it-IT" altLang="en-US" sz="800" b="1">
                <a:latin typeface="Palatino Linotype" panose="02040502050505030304" pitchFamily="18" charset="0"/>
              </a:rPr>
              <a:pPr algn="r"/>
              <a:t>1</a:t>
            </a:fld>
            <a:endParaRPr lang="it-IT" altLang="en-US" sz="800" b="1">
              <a:latin typeface="Palatino Linotype" panose="02040502050505030304" pitchFamily="18" charset="0"/>
            </a:endParaRP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491210" y="2272397"/>
            <a:ext cx="77776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it-IT" altLang="it-I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anose="02040502050505030304" pitchFamily="18" charset="0"/>
              </a:rPr>
              <a:t>IL PROTOCOLLO ARP (e RARP)</a:t>
            </a:r>
          </a:p>
        </p:txBody>
      </p:sp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1908175" y="3881438"/>
            <a:ext cx="54006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it-IT" altLang="it-IT" b="1" dirty="0">
                <a:solidFill>
                  <a:srgbClr val="0D0D0D"/>
                </a:solidFill>
              </a:rPr>
              <a:t> prof. G. Russo</a:t>
            </a:r>
            <a:r>
              <a:rPr lang="it-IT" altLang="it-IT" b="1" i="1" dirty="0">
                <a:solidFill>
                  <a:srgbClr val="008000"/>
                </a:solidFill>
              </a:rPr>
              <a:t> </a:t>
            </a:r>
            <a:r>
              <a:rPr lang="it-IT" altLang="it-IT" b="1" i="1" dirty="0">
                <a:solidFill>
                  <a:srgbClr val="0000CC"/>
                </a:solidFill>
              </a:rPr>
              <a:t>(guido.russo@unina.it)</a:t>
            </a:r>
          </a:p>
          <a:p>
            <a:pPr algn="ctr"/>
            <a:endParaRPr lang="it-IT" altLang="it-IT" b="1" i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 dirty="0" err="1"/>
              <a:t>a.a</a:t>
            </a:r>
            <a:r>
              <a:rPr lang="it-IT" altLang="it-IT" dirty="0"/>
              <a:t>.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 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02683-748C-4446-B0F2-C616D2F1B05D}" type="slidenum">
              <a:rPr lang="it-IT" altLang="en-US"/>
              <a:pPr/>
              <a:t>2</a:t>
            </a:fld>
            <a:endParaRPr lang="it-IT" altLang="en-US"/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26A27E39-7524-477B-B8A4-359333481F1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92022" y="836712"/>
            <a:ext cx="6993127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AR</a:t>
            </a:r>
            <a:r>
              <a:rPr dirty="0"/>
              <a:t>P e </a:t>
            </a:r>
            <a:r>
              <a:rPr spc="-10" dirty="0"/>
              <a:t>RARP</a:t>
            </a: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3B71DED7-E2E7-4E7E-8EDB-21A802DBC6DC}"/>
              </a:ext>
            </a:extLst>
          </p:cNvPr>
          <p:cNvSpPr txBox="1"/>
          <p:nvPr/>
        </p:nvSpPr>
        <p:spPr>
          <a:xfrm>
            <a:off x="1229690" y="4302382"/>
            <a:ext cx="2447925" cy="771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spc="-10" dirty="0">
                <a:solidFill>
                  <a:srgbClr val="222222"/>
                </a:solidFill>
                <a:latin typeface="Arial"/>
                <a:cs typeface="Arial"/>
              </a:rPr>
              <a:t>TCP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BB0F5299-DFD4-4A76-85B5-93CF006EE5B5}"/>
              </a:ext>
            </a:extLst>
          </p:cNvPr>
          <p:cNvSpPr/>
          <p:nvPr/>
        </p:nvSpPr>
        <p:spPr>
          <a:xfrm>
            <a:off x="1229690" y="4302382"/>
            <a:ext cx="2447925" cy="771525"/>
          </a:xfrm>
          <a:custGeom>
            <a:avLst/>
            <a:gdLst/>
            <a:ahLst/>
            <a:cxnLst/>
            <a:rect l="l" t="t" r="r" b="b"/>
            <a:pathLst>
              <a:path w="2447925" h="771525">
                <a:moveTo>
                  <a:pt x="0" y="0"/>
                </a:moveTo>
                <a:lnTo>
                  <a:pt x="0" y="771144"/>
                </a:lnTo>
                <a:lnTo>
                  <a:pt x="2447543" y="771144"/>
                </a:lnTo>
                <a:lnTo>
                  <a:pt x="2447543" y="0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FB23B23C-CA4F-4E31-B9E8-BFD956BFAC89}"/>
              </a:ext>
            </a:extLst>
          </p:cNvPr>
          <p:cNvSpPr/>
          <p:nvPr/>
        </p:nvSpPr>
        <p:spPr>
          <a:xfrm>
            <a:off x="1158061" y="4230753"/>
            <a:ext cx="2438400" cy="762000"/>
          </a:xfrm>
          <a:custGeom>
            <a:avLst/>
            <a:gdLst/>
            <a:ahLst/>
            <a:cxnLst/>
            <a:rect l="l" t="t" r="r" b="b"/>
            <a:pathLst>
              <a:path w="2438400" h="762000">
                <a:moveTo>
                  <a:pt x="2438399" y="762000"/>
                </a:moveTo>
                <a:lnTo>
                  <a:pt x="2438399" y="0"/>
                </a:lnTo>
                <a:lnTo>
                  <a:pt x="0" y="0"/>
                </a:lnTo>
                <a:lnTo>
                  <a:pt x="0" y="762000"/>
                </a:lnTo>
                <a:lnTo>
                  <a:pt x="2438399" y="762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6">
            <a:extLst>
              <a:ext uri="{FF2B5EF4-FFF2-40B4-BE49-F238E27FC236}">
                <a16:creationId xmlns:a16="http://schemas.microsoft.com/office/drawing/2014/main" id="{287F72EC-7B45-4FC3-9D04-AD14F05A812F}"/>
              </a:ext>
            </a:extLst>
          </p:cNvPr>
          <p:cNvSpPr/>
          <p:nvPr/>
        </p:nvSpPr>
        <p:spPr>
          <a:xfrm>
            <a:off x="1158061" y="4230753"/>
            <a:ext cx="2438400" cy="762000"/>
          </a:xfrm>
          <a:custGeom>
            <a:avLst/>
            <a:gdLst/>
            <a:ahLst/>
            <a:cxnLst/>
            <a:rect l="l" t="t" r="r" b="b"/>
            <a:pathLst>
              <a:path w="2438400" h="762000">
                <a:moveTo>
                  <a:pt x="2438399" y="762000"/>
                </a:moveTo>
                <a:lnTo>
                  <a:pt x="2438399" y="0"/>
                </a:lnTo>
                <a:lnTo>
                  <a:pt x="0" y="0"/>
                </a:lnTo>
                <a:lnTo>
                  <a:pt x="0" y="762000"/>
                </a:lnTo>
                <a:lnTo>
                  <a:pt x="2438399" y="7620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7">
            <a:extLst>
              <a:ext uri="{FF2B5EF4-FFF2-40B4-BE49-F238E27FC236}">
                <a16:creationId xmlns:a16="http://schemas.microsoft.com/office/drawing/2014/main" id="{5EEC11CD-A005-48E8-BD3E-F1F69B2AF64B}"/>
              </a:ext>
            </a:extLst>
          </p:cNvPr>
          <p:cNvSpPr txBox="1"/>
          <p:nvPr/>
        </p:nvSpPr>
        <p:spPr>
          <a:xfrm>
            <a:off x="2059762" y="4464846"/>
            <a:ext cx="63373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10" dirty="0">
                <a:latin typeface="Arial"/>
                <a:cs typeface="Arial"/>
              </a:rPr>
              <a:t>TCP</a:t>
            </a:r>
            <a:endParaRPr sz="2400">
              <a:latin typeface="Arial"/>
              <a:cs typeface="Arial"/>
            </a:endParaRPr>
          </a:p>
        </p:txBody>
      </p:sp>
      <p:sp>
        <p:nvSpPr>
          <p:cNvPr id="13" name="object 8">
            <a:extLst>
              <a:ext uri="{FF2B5EF4-FFF2-40B4-BE49-F238E27FC236}">
                <a16:creationId xmlns:a16="http://schemas.microsoft.com/office/drawing/2014/main" id="{5C63E1C5-42EC-4805-8E08-9BA251429DF8}"/>
              </a:ext>
            </a:extLst>
          </p:cNvPr>
          <p:cNvSpPr txBox="1"/>
          <p:nvPr/>
        </p:nvSpPr>
        <p:spPr>
          <a:xfrm>
            <a:off x="3744289" y="4302382"/>
            <a:ext cx="2447925" cy="771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spc="-5" dirty="0">
                <a:solidFill>
                  <a:srgbClr val="222222"/>
                </a:solidFill>
                <a:latin typeface="Arial"/>
                <a:cs typeface="Arial"/>
              </a:rPr>
              <a:t>UDP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9">
            <a:extLst>
              <a:ext uri="{FF2B5EF4-FFF2-40B4-BE49-F238E27FC236}">
                <a16:creationId xmlns:a16="http://schemas.microsoft.com/office/drawing/2014/main" id="{53D693F5-5337-4532-B155-28D41272B44D}"/>
              </a:ext>
            </a:extLst>
          </p:cNvPr>
          <p:cNvSpPr/>
          <p:nvPr/>
        </p:nvSpPr>
        <p:spPr>
          <a:xfrm>
            <a:off x="3744289" y="4302382"/>
            <a:ext cx="2447925" cy="771525"/>
          </a:xfrm>
          <a:custGeom>
            <a:avLst/>
            <a:gdLst/>
            <a:ahLst/>
            <a:cxnLst/>
            <a:rect l="l" t="t" r="r" b="b"/>
            <a:pathLst>
              <a:path w="2447925" h="771525">
                <a:moveTo>
                  <a:pt x="0" y="0"/>
                </a:moveTo>
                <a:lnTo>
                  <a:pt x="0" y="771144"/>
                </a:lnTo>
                <a:lnTo>
                  <a:pt x="2447544" y="771144"/>
                </a:lnTo>
                <a:lnTo>
                  <a:pt x="2447544" y="0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F75850AE-2048-4C16-8EDB-8F31BF441856}"/>
              </a:ext>
            </a:extLst>
          </p:cNvPr>
          <p:cNvSpPr/>
          <p:nvPr/>
        </p:nvSpPr>
        <p:spPr>
          <a:xfrm>
            <a:off x="3672662" y="4230753"/>
            <a:ext cx="2438400" cy="762000"/>
          </a:xfrm>
          <a:custGeom>
            <a:avLst/>
            <a:gdLst/>
            <a:ahLst/>
            <a:cxnLst/>
            <a:rect l="l" t="t" r="r" b="b"/>
            <a:pathLst>
              <a:path w="2438400" h="762000">
                <a:moveTo>
                  <a:pt x="2438400" y="762000"/>
                </a:moveTo>
                <a:lnTo>
                  <a:pt x="2438400" y="0"/>
                </a:lnTo>
                <a:lnTo>
                  <a:pt x="0" y="0"/>
                </a:lnTo>
                <a:lnTo>
                  <a:pt x="0" y="762000"/>
                </a:lnTo>
                <a:lnTo>
                  <a:pt x="2438400" y="762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1">
            <a:extLst>
              <a:ext uri="{FF2B5EF4-FFF2-40B4-BE49-F238E27FC236}">
                <a16:creationId xmlns:a16="http://schemas.microsoft.com/office/drawing/2014/main" id="{77C44EC1-09A9-401D-A121-CAFEAB985B66}"/>
              </a:ext>
            </a:extLst>
          </p:cNvPr>
          <p:cNvSpPr/>
          <p:nvPr/>
        </p:nvSpPr>
        <p:spPr>
          <a:xfrm>
            <a:off x="3672662" y="4230753"/>
            <a:ext cx="2438400" cy="762000"/>
          </a:xfrm>
          <a:custGeom>
            <a:avLst/>
            <a:gdLst/>
            <a:ahLst/>
            <a:cxnLst/>
            <a:rect l="l" t="t" r="r" b="b"/>
            <a:pathLst>
              <a:path w="2438400" h="762000">
                <a:moveTo>
                  <a:pt x="2438400" y="762000"/>
                </a:moveTo>
                <a:lnTo>
                  <a:pt x="2438400" y="0"/>
                </a:lnTo>
                <a:lnTo>
                  <a:pt x="0" y="0"/>
                </a:lnTo>
                <a:lnTo>
                  <a:pt x="0" y="762000"/>
                </a:lnTo>
                <a:lnTo>
                  <a:pt x="2438400" y="7620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2">
            <a:extLst>
              <a:ext uri="{FF2B5EF4-FFF2-40B4-BE49-F238E27FC236}">
                <a16:creationId xmlns:a16="http://schemas.microsoft.com/office/drawing/2014/main" id="{F0F46508-1388-4E53-BA38-519244AC3F75}"/>
              </a:ext>
            </a:extLst>
          </p:cNvPr>
          <p:cNvSpPr txBox="1"/>
          <p:nvPr/>
        </p:nvSpPr>
        <p:spPr>
          <a:xfrm>
            <a:off x="4557597" y="4464846"/>
            <a:ext cx="66929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UDP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3">
            <a:extLst>
              <a:ext uri="{FF2B5EF4-FFF2-40B4-BE49-F238E27FC236}">
                <a16:creationId xmlns:a16="http://schemas.microsoft.com/office/drawing/2014/main" id="{EC9725CB-4B21-41F0-8EA6-CF2C1C2F0A75}"/>
              </a:ext>
            </a:extLst>
          </p:cNvPr>
          <p:cNvSpPr txBox="1"/>
          <p:nvPr/>
        </p:nvSpPr>
        <p:spPr>
          <a:xfrm>
            <a:off x="4963489" y="3464182"/>
            <a:ext cx="1228725" cy="771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2100">
              <a:lnSpc>
                <a:spcPct val="100000"/>
              </a:lnSpc>
            </a:pPr>
            <a:r>
              <a:rPr sz="2400" spc="-10" dirty="0">
                <a:solidFill>
                  <a:srgbClr val="222222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222222"/>
                </a:solidFill>
                <a:latin typeface="Arial"/>
                <a:cs typeface="Arial"/>
              </a:rPr>
              <a:t>PC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4">
            <a:extLst>
              <a:ext uri="{FF2B5EF4-FFF2-40B4-BE49-F238E27FC236}">
                <a16:creationId xmlns:a16="http://schemas.microsoft.com/office/drawing/2014/main" id="{B09FB00C-BF26-482F-9611-A1FA1F9529E3}"/>
              </a:ext>
            </a:extLst>
          </p:cNvPr>
          <p:cNvSpPr/>
          <p:nvPr/>
        </p:nvSpPr>
        <p:spPr>
          <a:xfrm>
            <a:off x="4963489" y="3464182"/>
            <a:ext cx="1228725" cy="771525"/>
          </a:xfrm>
          <a:custGeom>
            <a:avLst/>
            <a:gdLst/>
            <a:ahLst/>
            <a:cxnLst/>
            <a:rect l="l" t="t" r="r" b="b"/>
            <a:pathLst>
              <a:path w="1228725" h="771525">
                <a:moveTo>
                  <a:pt x="0" y="0"/>
                </a:moveTo>
                <a:lnTo>
                  <a:pt x="1228344" y="0"/>
                </a:lnTo>
                <a:lnTo>
                  <a:pt x="1228344" y="771144"/>
                </a:lnTo>
                <a:lnTo>
                  <a:pt x="0" y="771144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15">
            <a:extLst>
              <a:ext uri="{FF2B5EF4-FFF2-40B4-BE49-F238E27FC236}">
                <a16:creationId xmlns:a16="http://schemas.microsoft.com/office/drawing/2014/main" id="{5FD706D8-F3E4-49A2-A41B-CA466F1C4880}"/>
              </a:ext>
            </a:extLst>
          </p:cNvPr>
          <p:cNvSpPr/>
          <p:nvPr/>
        </p:nvSpPr>
        <p:spPr>
          <a:xfrm>
            <a:off x="4891862" y="3392553"/>
            <a:ext cx="1219200" cy="762000"/>
          </a:xfrm>
          <a:custGeom>
            <a:avLst/>
            <a:gdLst/>
            <a:ahLst/>
            <a:cxnLst/>
            <a:rect l="l" t="t" r="r" b="b"/>
            <a:pathLst>
              <a:path w="1219200" h="762000">
                <a:moveTo>
                  <a:pt x="1219200" y="762000"/>
                </a:moveTo>
                <a:lnTo>
                  <a:pt x="1219200" y="0"/>
                </a:lnTo>
                <a:lnTo>
                  <a:pt x="0" y="0"/>
                </a:lnTo>
                <a:lnTo>
                  <a:pt x="0" y="762000"/>
                </a:lnTo>
                <a:lnTo>
                  <a:pt x="1219200" y="762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16">
            <a:extLst>
              <a:ext uri="{FF2B5EF4-FFF2-40B4-BE49-F238E27FC236}">
                <a16:creationId xmlns:a16="http://schemas.microsoft.com/office/drawing/2014/main" id="{D1B4529D-9E0D-48FC-92FC-24D2D0ED1FCD}"/>
              </a:ext>
            </a:extLst>
          </p:cNvPr>
          <p:cNvSpPr txBox="1"/>
          <p:nvPr/>
        </p:nvSpPr>
        <p:spPr>
          <a:xfrm>
            <a:off x="4891862" y="3392553"/>
            <a:ext cx="1219200" cy="76200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283210">
              <a:lnSpc>
                <a:spcPct val="100000"/>
              </a:lnSpc>
            </a:pPr>
            <a:r>
              <a:rPr sz="2400" spc="-10" dirty="0">
                <a:latin typeface="Arial"/>
                <a:cs typeface="Arial"/>
              </a:rPr>
              <a:t>R</a:t>
            </a:r>
            <a:r>
              <a:rPr sz="2400" dirty="0">
                <a:latin typeface="Arial"/>
                <a:cs typeface="Arial"/>
              </a:rPr>
              <a:t>PC</a:t>
            </a:r>
            <a:endParaRPr sz="2400">
              <a:latin typeface="Arial"/>
              <a:cs typeface="Arial"/>
            </a:endParaRPr>
          </a:p>
        </p:txBody>
      </p:sp>
      <p:sp>
        <p:nvSpPr>
          <p:cNvPr id="22" name="object 17">
            <a:extLst>
              <a:ext uri="{FF2B5EF4-FFF2-40B4-BE49-F238E27FC236}">
                <a16:creationId xmlns:a16="http://schemas.microsoft.com/office/drawing/2014/main" id="{38FC5D3A-41BD-4F6B-9DB5-456C641CEC51}"/>
              </a:ext>
            </a:extLst>
          </p:cNvPr>
          <p:cNvSpPr txBox="1"/>
          <p:nvPr/>
        </p:nvSpPr>
        <p:spPr>
          <a:xfrm>
            <a:off x="4963489" y="2625981"/>
            <a:ext cx="1228725" cy="771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2100">
              <a:lnSpc>
                <a:spcPct val="100000"/>
              </a:lnSpc>
            </a:pPr>
            <a:r>
              <a:rPr sz="2400" spc="-5" dirty="0">
                <a:solidFill>
                  <a:srgbClr val="222222"/>
                </a:solidFill>
                <a:latin typeface="Arial"/>
                <a:cs typeface="Arial"/>
              </a:rPr>
              <a:t>XDR</a:t>
            </a:r>
            <a:endParaRPr sz="2400">
              <a:latin typeface="Arial"/>
              <a:cs typeface="Arial"/>
            </a:endParaRPr>
          </a:p>
        </p:txBody>
      </p:sp>
      <p:sp>
        <p:nvSpPr>
          <p:cNvPr id="23" name="object 18">
            <a:extLst>
              <a:ext uri="{FF2B5EF4-FFF2-40B4-BE49-F238E27FC236}">
                <a16:creationId xmlns:a16="http://schemas.microsoft.com/office/drawing/2014/main" id="{340AC806-6BC7-45E9-A261-73907EDD66C3}"/>
              </a:ext>
            </a:extLst>
          </p:cNvPr>
          <p:cNvSpPr/>
          <p:nvPr/>
        </p:nvSpPr>
        <p:spPr>
          <a:xfrm>
            <a:off x="4963489" y="2625981"/>
            <a:ext cx="1228725" cy="771525"/>
          </a:xfrm>
          <a:custGeom>
            <a:avLst/>
            <a:gdLst/>
            <a:ahLst/>
            <a:cxnLst/>
            <a:rect l="l" t="t" r="r" b="b"/>
            <a:pathLst>
              <a:path w="1228725" h="771525">
                <a:moveTo>
                  <a:pt x="0" y="0"/>
                </a:moveTo>
                <a:lnTo>
                  <a:pt x="1228344" y="0"/>
                </a:lnTo>
                <a:lnTo>
                  <a:pt x="1228344" y="771143"/>
                </a:lnTo>
                <a:lnTo>
                  <a:pt x="0" y="771144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19">
            <a:extLst>
              <a:ext uri="{FF2B5EF4-FFF2-40B4-BE49-F238E27FC236}">
                <a16:creationId xmlns:a16="http://schemas.microsoft.com/office/drawing/2014/main" id="{647A7B32-FB8D-4946-90FA-FD90FFF17642}"/>
              </a:ext>
            </a:extLst>
          </p:cNvPr>
          <p:cNvSpPr/>
          <p:nvPr/>
        </p:nvSpPr>
        <p:spPr>
          <a:xfrm>
            <a:off x="4891862" y="2554353"/>
            <a:ext cx="1219200" cy="762000"/>
          </a:xfrm>
          <a:custGeom>
            <a:avLst/>
            <a:gdLst/>
            <a:ahLst/>
            <a:cxnLst/>
            <a:rect l="l" t="t" r="r" b="b"/>
            <a:pathLst>
              <a:path w="1219200" h="762000">
                <a:moveTo>
                  <a:pt x="1219200" y="761999"/>
                </a:moveTo>
                <a:lnTo>
                  <a:pt x="1219200" y="0"/>
                </a:lnTo>
                <a:lnTo>
                  <a:pt x="0" y="0"/>
                </a:lnTo>
                <a:lnTo>
                  <a:pt x="0" y="762000"/>
                </a:lnTo>
                <a:lnTo>
                  <a:pt x="1219200" y="761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0">
            <a:extLst>
              <a:ext uri="{FF2B5EF4-FFF2-40B4-BE49-F238E27FC236}">
                <a16:creationId xmlns:a16="http://schemas.microsoft.com/office/drawing/2014/main" id="{AE3E79F8-FA83-431A-8218-BFAC8EB26806}"/>
              </a:ext>
            </a:extLst>
          </p:cNvPr>
          <p:cNvSpPr txBox="1"/>
          <p:nvPr/>
        </p:nvSpPr>
        <p:spPr>
          <a:xfrm>
            <a:off x="4891862" y="2554353"/>
            <a:ext cx="1219200" cy="76200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28321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XDR</a:t>
            </a:r>
            <a:endParaRPr sz="2400">
              <a:latin typeface="Arial"/>
              <a:cs typeface="Arial"/>
            </a:endParaRPr>
          </a:p>
        </p:txBody>
      </p:sp>
      <p:sp>
        <p:nvSpPr>
          <p:cNvPr id="26" name="object 21">
            <a:extLst>
              <a:ext uri="{FF2B5EF4-FFF2-40B4-BE49-F238E27FC236}">
                <a16:creationId xmlns:a16="http://schemas.microsoft.com/office/drawing/2014/main" id="{B4E6D567-2363-4891-9C3B-639445057AA4}"/>
              </a:ext>
            </a:extLst>
          </p:cNvPr>
          <p:cNvSpPr txBox="1"/>
          <p:nvPr/>
        </p:nvSpPr>
        <p:spPr>
          <a:xfrm>
            <a:off x="4963489" y="1787781"/>
            <a:ext cx="1228725" cy="771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9245">
              <a:lnSpc>
                <a:spcPct val="100000"/>
              </a:lnSpc>
            </a:pPr>
            <a:r>
              <a:rPr sz="2400" spc="-10" dirty="0">
                <a:solidFill>
                  <a:srgbClr val="222222"/>
                </a:solidFill>
                <a:latin typeface="Arial"/>
                <a:cs typeface="Arial"/>
              </a:rPr>
              <a:t>NFS</a:t>
            </a:r>
            <a:endParaRPr sz="2400">
              <a:latin typeface="Arial"/>
              <a:cs typeface="Arial"/>
            </a:endParaRPr>
          </a:p>
        </p:txBody>
      </p:sp>
      <p:sp>
        <p:nvSpPr>
          <p:cNvPr id="27" name="object 22">
            <a:extLst>
              <a:ext uri="{FF2B5EF4-FFF2-40B4-BE49-F238E27FC236}">
                <a16:creationId xmlns:a16="http://schemas.microsoft.com/office/drawing/2014/main" id="{B85753C8-E8A6-47A4-92C6-AEDF855A3210}"/>
              </a:ext>
            </a:extLst>
          </p:cNvPr>
          <p:cNvSpPr/>
          <p:nvPr/>
        </p:nvSpPr>
        <p:spPr>
          <a:xfrm>
            <a:off x="4963489" y="1787781"/>
            <a:ext cx="1228725" cy="771525"/>
          </a:xfrm>
          <a:custGeom>
            <a:avLst/>
            <a:gdLst/>
            <a:ahLst/>
            <a:cxnLst/>
            <a:rect l="l" t="t" r="r" b="b"/>
            <a:pathLst>
              <a:path w="1228725" h="771525">
                <a:moveTo>
                  <a:pt x="0" y="0"/>
                </a:moveTo>
                <a:lnTo>
                  <a:pt x="1228344" y="0"/>
                </a:lnTo>
                <a:lnTo>
                  <a:pt x="1228344" y="771143"/>
                </a:lnTo>
                <a:lnTo>
                  <a:pt x="0" y="771143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3">
            <a:extLst>
              <a:ext uri="{FF2B5EF4-FFF2-40B4-BE49-F238E27FC236}">
                <a16:creationId xmlns:a16="http://schemas.microsoft.com/office/drawing/2014/main" id="{63FBD766-A3F2-4345-B6F6-4635EB57449A}"/>
              </a:ext>
            </a:extLst>
          </p:cNvPr>
          <p:cNvSpPr/>
          <p:nvPr/>
        </p:nvSpPr>
        <p:spPr>
          <a:xfrm>
            <a:off x="4891862" y="1716153"/>
            <a:ext cx="1219200" cy="762000"/>
          </a:xfrm>
          <a:custGeom>
            <a:avLst/>
            <a:gdLst/>
            <a:ahLst/>
            <a:cxnLst/>
            <a:rect l="l" t="t" r="r" b="b"/>
            <a:pathLst>
              <a:path w="1219200" h="762000">
                <a:moveTo>
                  <a:pt x="1219200" y="761999"/>
                </a:moveTo>
                <a:lnTo>
                  <a:pt x="1219200" y="0"/>
                </a:lnTo>
                <a:lnTo>
                  <a:pt x="0" y="0"/>
                </a:lnTo>
                <a:lnTo>
                  <a:pt x="0" y="761999"/>
                </a:lnTo>
                <a:lnTo>
                  <a:pt x="1219200" y="7619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4">
            <a:extLst>
              <a:ext uri="{FF2B5EF4-FFF2-40B4-BE49-F238E27FC236}">
                <a16:creationId xmlns:a16="http://schemas.microsoft.com/office/drawing/2014/main" id="{E9713584-7513-4A4D-81A7-E801612D7949}"/>
              </a:ext>
            </a:extLst>
          </p:cNvPr>
          <p:cNvSpPr txBox="1"/>
          <p:nvPr/>
        </p:nvSpPr>
        <p:spPr>
          <a:xfrm>
            <a:off x="4891862" y="1716153"/>
            <a:ext cx="1219200" cy="76200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299720">
              <a:lnSpc>
                <a:spcPct val="100000"/>
              </a:lnSpc>
            </a:pPr>
            <a:r>
              <a:rPr sz="2400" spc="-10" dirty="0">
                <a:latin typeface="Arial"/>
                <a:cs typeface="Arial"/>
              </a:rPr>
              <a:t>NFS</a:t>
            </a:r>
            <a:endParaRPr sz="2400">
              <a:latin typeface="Arial"/>
              <a:cs typeface="Arial"/>
            </a:endParaRPr>
          </a:p>
        </p:txBody>
      </p:sp>
      <p:sp>
        <p:nvSpPr>
          <p:cNvPr id="30" name="object 25">
            <a:extLst>
              <a:ext uri="{FF2B5EF4-FFF2-40B4-BE49-F238E27FC236}">
                <a16:creationId xmlns:a16="http://schemas.microsoft.com/office/drawing/2014/main" id="{A4696922-96C8-4E89-9D8A-64851AE97BF2}"/>
              </a:ext>
            </a:extLst>
          </p:cNvPr>
          <p:cNvSpPr txBox="1"/>
          <p:nvPr/>
        </p:nvSpPr>
        <p:spPr>
          <a:xfrm>
            <a:off x="3744289" y="1787781"/>
            <a:ext cx="1152525" cy="2447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985" marR="129539" indent="136525">
              <a:lnSpc>
                <a:spcPct val="100000"/>
              </a:lnSpc>
            </a:pPr>
            <a:r>
              <a:rPr sz="2400" spc="-10" dirty="0">
                <a:solidFill>
                  <a:srgbClr val="222222"/>
                </a:solidFill>
                <a:latin typeface="Arial"/>
                <a:cs typeface="Arial"/>
              </a:rPr>
              <a:t>RTP </a:t>
            </a:r>
            <a:r>
              <a:rPr sz="2400" spc="-5" dirty="0">
                <a:solidFill>
                  <a:srgbClr val="222222"/>
                </a:solidFill>
                <a:latin typeface="Arial"/>
                <a:cs typeface="Arial"/>
              </a:rPr>
              <a:t>SNMP</a:t>
            </a:r>
            <a:endParaRPr sz="2400">
              <a:latin typeface="Arial"/>
              <a:cs typeface="Arial"/>
            </a:endParaRPr>
          </a:p>
        </p:txBody>
      </p:sp>
      <p:sp>
        <p:nvSpPr>
          <p:cNvPr id="31" name="object 26">
            <a:extLst>
              <a:ext uri="{FF2B5EF4-FFF2-40B4-BE49-F238E27FC236}">
                <a16:creationId xmlns:a16="http://schemas.microsoft.com/office/drawing/2014/main" id="{EB38037B-11C6-4AEF-B1A9-9A4BAEC93B85}"/>
              </a:ext>
            </a:extLst>
          </p:cNvPr>
          <p:cNvSpPr/>
          <p:nvPr/>
        </p:nvSpPr>
        <p:spPr>
          <a:xfrm>
            <a:off x="3744289" y="1787781"/>
            <a:ext cx="1152525" cy="2447925"/>
          </a:xfrm>
          <a:custGeom>
            <a:avLst/>
            <a:gdLst/>
            <a:ahLst/>
            <a:cxnLst/>
            <a:rect l="l" t="t" r="r" b="b"/>
            <a:pathLst>
              <a:path w="1152525" h="2447925">
                <a:moveTo>
                  <a:pt x="0" y="0"/>
                </a:moveTo>
                <a:lnTo>
                  <a:pt x="0" y="2447544"/>
                </a:lnTo>
                <a:lnTo>
                  <a:pt x="1152144" y="2447544"/>
                </a:lnTo>
                <a:lnTo>
                  <a:pt x="1152144" y="0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7">
            <a:extLst>
              <a:ext uri="{FF2B5EF4-FFF2-40B4-BE49-F238E27FC236}">
                <a16:creationId xmlns:a16="http://schemas.microsoft.com/office/drawing/2014/main" id="{D772954B-6DDA-4604-A102-EC48B39F3E3B}"/>
              </a:ext>
            </a:extLst>
          </p:cNvPr>
          <p:cNvSpPr/>
          <p:nvPr/>
        </p:nvSpPr>
        <p:spPr>
          <a:xfrm>
            <a:off x="3672662" y="1716153"/>
            <a:ext cx="1143000" cy="2438400"/>
          </a:xfrm>
          <a:custGeom>
            <a:avLst/>
            <a:gdLst/>
            <a:ahLst/>
            <a:cxnLst/>
            <a:rect l="l" t="t" r="r" b="b"/>
            <a:pathLst>
              <a:path w="1143000" h="2438400">
                <a:moveTo>
                  <a:pt x="1143000" y="2438400"/>
                </a:moveTo>
                <a:lnTo>
                  <a:pt x="1143000" y="0"/>
                </a:lnTo>
                <a:lnTo>
                  <a:pt x="0" y="0"/>
                </a:lnTo>
                <a:lnTo>
                  <a:pt x="0" y="2438400"/>
                </a:lnTo>
                <a:lnTo>
                  <a:pt x="1143000" y="2438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28">
            <a:extLst>
              <a:ext uri="{FF2B5EF4-FFF2-40B4-BE49-F238E27FC236}">
                <a16:creationId xmlns:a16="http://schemas.microsoft.com/office/drawing/2014/main" id="{92C91F84-50D5-4121-92BA-1AEA80724AFF}"/>
              </a:ext>
            </a:extLst>
          </p:cNvPr>
          <p:cNvSpPr txBox="1"/>
          <p:nvPr/>
        </p:nvSpPr>
        <p:spPr>
          <a:xfrm>
            <a:off x="3672662" y="1716153"/>
            <a:ext cx="1143000" cy="243840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24460" marR="120650" indent="137160">
              <a:lnSpc>
                <a:spcPct val="100000"/>
              </a:lnSpc>
            </a:pPr>
            <a:r>
              <a:rPr sz="2400" spc="-10" dirty="0">
                <a:latin typeface="Arial"/>
                <a:cs typeface="Arial"/>
              </a:rPr>
              <a:t>RTP </a:t>
            </a:r>
            <a:r>
              <a:rPr sz="2400" spc="-5" dirty="0">
                <a:latin typeface="Arial"/>
                <a:cs typeface="Arial"/>
              </a:rPr>
              <a:t>SNMP</a:t>
            </a:r>
            <a:endParaRPr sz="2400">
              <a:latin typeface="Arial"/>
              <a:cs typeface="Arial"/>
            </a:endParaRPr>
          </a:p>
        </p:txBody>
      </p:sp>
      <p:sp>
        <p:nvSpPr>
          <p:cNvPr id="34" name="object 29">
            <a:extLst>
              <a:ext uri="{FF2B5EF4-FFF2-40B4-BE49-F238E27FC236}">
                <a16:creationId xmlns:a16="http://schemas.microsoft.com/office/drawing/2014/main" id="{C2ABE58D-5020-4639-9C88-303865604F8E}"/>
              </a:ext>
            </a:extLst>
          </p:cNvPr>
          <p:cNvSpPr txBox="1"/>
          <p:nvPr/>
        </p:nvSpPr>
        <p:spPr>
          <a:xfrm>
            <a:off x="1229690" y="1787781"/>
            <a:ext cx="2447925" cy="2447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99465" marR="793115" algn="ctr">
              <a:lnSpc>
                <a:spcPct val="99900"/>
              </a:lnSpc>
            </a:pPr>
            <a:r>
              <a:rPr sz="2400" spc="-5" dirty="0">
                <a:solidFill>
                  <a:srgbClr val="222222"/>
                </a:solidFill>
                <a:latin typeface="Arial"/>
                <a:cs typeface="Arial"/>
              </a:rPr>
              <a:t>Telnet FTP SMTP </a:t>
            </a:r>
            <a:r>
              <a:rPr sz="2400" spc="-10" dirty="0">
                <a:solidFill>
                  <a:srgbClr val="222222"/>
                </a:solidFill>
                <a:latin typeface="Arial"/>
                <a:cs typeface="Arial"/>
              </a:rPr>
              <a:t>HTTP</a:t>
            </a:r>
            <a:endParaRPr sz="2400">
              <a:latin typeface="Arial"/>
              <a:cs typeface="Arial"/>
            </a:endParaRPr>
          </a:p>
        </p:txBody>
      </p:sp>
      <p:sp>
        <p:nvSpPr>
          <p:cNvPr id="35" name="object 30">
            <a:extLst>
              <a:ext uri="{FF2B5EF4-FFF2-40B4-BE49-F238E27FC236}">
                <a16:creationId xmlns:a16="http://schemas.microsoft.com/office/drawing/2014/main" id="{39645D94-169D-413E-BB14-8361FB33DD7C}"/>
              </a:ext>
            </a:extLst>
          </p:cNvPr>
          <p:cNvSpPr/>
          <p:nvPr/>
        </p:nvSpPr>
        <p:spPr>
          <a:xfrm>
            <a:off x="1229690" y="1787781"/>
            <a:ext cx="2447925" cy="2447925"/>
          </a:xfrm>
          <a:custGeom>
            <a:avLst/>
            <a:gdLst/>
            <a:ahLst/>
            <a:cxnLst/>
            <a:rect l="l" t="t" r="r" b="b"/>
            <a:pathLst>
              <a:path w="2447925" h="2447925">
                <a:moveTo>
                  <a:pt x="0" y="0"/>
                </a:moveTo>
                <a:lnTo>
                  <a:pt x="0" y="2447544"/>
                </a:lnTo>
                <a:lnTo>
                  <a:pt x="2447544" y="2447544"/>
                </a:lnTo>
                <a:lnTo>
                  <a:pt x="2447544" y="0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1">
            <a:extLst>
              <a:ext uri="{FF2B5EF4-FFF2-40B4-BE49-F238E27FC236}">
                <a16:creationId xmlns:a16="http://schemas.microsoft.com/office/drawing/2014/main" id="{E348DC6C-428A-4771-A88B-C95BBFAB7503}"/>
              </a:ext>
            </a:extLst>
          </p:cNvPr>
          <p:cNvSpPr/>
          <p:nvPr/>
        </p:nvSpPr>
        <p:spPr>
          <a:xfrm>
            <a:off x="1158061" y="1716153"/>
            <a:ext cx="2438400" cy="2438400"/>
          </a:xfrm>
          <a:custGeom>
            <a:avLst/>
            <a:gdLst/>
            <a:ahLst/>
            <a:cxnLst/>
            <a:rect l="l" t="t" r="r" b="b"/>
            <a:pathLst>
              <a:path w="2438400" h="2438400">
                <a:moveTo>
                  <a:pt x="2438400" y="2438400"/>
                </a:moveTo>
                <a:lnTo>
                  <a:pt x="2438400" y="0"/>
                </a:lnTo>
                <a:lnTo>
                  <a:pt x="0" y="0"/>
                </a:lnTo>
                <a:lnTo>
                  <a:pt x="0" y="2438400"/>
                </a:lnTo>
                <a:lnTo>
                  <a:pt x="2438400" y="2438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2">
            <a:extLst>
              <a:ext uri="{FF2B5EF4-FFF2-40B4-BE49-F238E27FC236}">
                <a16:creationId xmlns:a16="http://schemas.microsoft.com/office/drawing/2014/main" id="{A3496D5F-C7E8-4FD2-906F-195A903A40E4}"/>
              </a:ext>
            </a:extLst>
          </p:cNvPr>
          <p:cNvSpPr txBox="1"/>
          <p:nvPr/>
        </p:nvSpPr>
        <p:spPr>
          <a:xfrm>
            <a:off x="1158061" y="1716153"/>
            <a:ext cx="2438400" cy="243840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790575" marR="784860" algn="ctr">
              <a:lnSpc>
                <a:spcPct val="99900"/>
              </a:lnSpc>
            </a:pPr>
            <a:r>
              <a:rPr sz="2400" spc="-5" dirty="0">
                <a:latin typeface="Arial"/>
                <a:cs typeface="Arial"/>
              </a:rPr>
              <a:t>Telnet FTP SMTP </a:t>
            </a:r>
            <a:r>
              <a:rPr sz="2400" spc="-10" dirty="0">
                <a:latin typeface="Arial"/>
                <a:cs typeface="Arial"/>
              </a:rPr>
              <a:t>HTTP</a:t>
            </a:r>
            <a:endParaRPr sz="2400">
              <a:latin typeface="Arial"/>
              <a:cs typeface="Arial"/>
            </a:endParaRPr>
          </a:p>
        </p:txBody>
      </p:sp>
      <p:sp>
        <p:nvSpPr>
          <p:cNvPr id="38" name="object 33">
            <a:extLst>
              <a:ext uri="{FF2B5EF4-FFF2-40B4-BE49-F238E27FC236}">
                <a16:creationId xmlns:a16="http://schemas.microsoft.com/office/drawing/2014/main" id="{B0ADC1F5-EBF6-4E73-8E88-86FF80448E42}"/>
              </a:ext>
            </a:extLst>
          </p:cNvPr>
          <p:cNvSpPr/>
          <p:nvPr/>
        </p:nvSpPr>
        <p:spPr>
          <a:xfrm>
            <a:off x="6263462" y="5830953"/>
            <a:ext cx="1524000" cy="0"/>
          </a:xfrm>
          <a:custGeom>
            <a:avLst/>
            <a:gdLst/>
            <a:ahLst/>
            <a:cxnLst/>
            <a:rect l="l" t="t" r="r" b="b"/>
            <a:pathLst>
              <a:path w="1524000">
                <a:moveTo>
                  <a:pt x="0" y="0"/>
                </a:moveTo>
                <a:lnTo>
                  <a:pt x="1524000" y="0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4">
            <a:extLst>
              <a:ext uri="{FF2B5EF4-FFF2-40B4-BE49-F238E27FC236}">
                <a16:creationId xmlns:a16="http://schemas.microsoft.com/office/drawing/2014/main" id="{4000276A-6AB0-4AFA-9FB4-7F6DEEE34927}"/>
              </a:ext>
            </a:extLst>
          </p:cNvPr>
          <p:cNvSpPr/>
          <p:nvPr/>
        </p:nvSpPr>
        <p:spPr>
          <a:xfrm>
            <a:off x="6263462" y="4992753"/>
            <a:ext cx="1524000" cy="0"/>
          </a:xfrm>
          <a:custGeom>
            <a:avLst/>
            <a:gdLst/>
            <a:ahLst/>
            <a:cxnLst/>
            <a:rect l="l" t="t" r="r" b="b"/>
            <a:pathLst>
              <a:path w="1524000">
                <a:moveTo>
                  <a:pt x="0" y="0"/>
                </a:moveTo>
                <a:lnTo>
                  <a:pt x="1524000" y="0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35">
            <a:extLst>
              <a:ext uri="{FF2B5EF4-FFF2-40B4-BE49-F238E27FC236}">
                <a16:creationId xmlns:a16="http://schemas.microsoft.com/office/drawing/2014/main" id="{ADB36A4A-5B54-43BA-8F99-2D7529ECD97F}"/>
              </a:ext>
            </a:extLst>
          </p:cNvPr>
          <p:cNvSpPr txBox="1"/>
          <p:nvPr/>
        </p:nvSpPr>
        <p:spPr>
          <a:xfrm>
            <a:off x="1229690" y="5140582"/>
            <a:ext cx="4962525" cy="771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400" dirty="0">
                <a:solidFill>
                  <a:srgbClr val="222222"/>
                </a:solidFill>
                <a:latin typeface="Arial"/>
                <a:cs typeface="Arial"/>
              </a:rPr>
              <a:t>IP</a:t>
            </a:r>
            <a:endParaRPr sz="2400">
              <a:latin typeface="Arial"/>
              <a:cs typeface="Arial"/>
            </a:endParaRPr>
          </a:p>
        </p:txBody>
      </p:sp>
      <p:sp>
        <p:nvSpPr>
          <p:cNvPr id="41" name="object 36">
            <a:extLst>
              <a:ext uri="{FF2B5EF4-FFF2-40B4-BE49-F238E27FC236}">
                <a16:creationId xmlns:a16="http://schemas.microsoft.com/office/drawing/2014/main" id="{3775646D-62EA-4A18-A68C-16D38CD02505}"/>
              </a:ext>
            </a:extLst>
          </p:cNvPr>
          <p:cNvSpPr/>
          <p:nvPr/>
        </p:nvSpPr>
        <p:spPr>
          <a:xfrm>
            <a:off x="1229690" y="5140582"/>
            <a:ext cx="4962525" cy="771525"/>
          </a:xfrm>
          <a:custGeom>
            <a:avLst/>
            <a:gdLst/>
            <a:ahLst/>
            <a:cxnLst/>
            <a:rect l="l" t="t" r="r" b="b"/>
            <a:pathLst>
              <a:path w="4962525" h="771525">
                <a:moveTo>
                  <a:pt x="0" y="0"/>
                </a:moveTo>
                <a:lnTo>
                  <a:pt x="0" y="771144"/>
                </a:lnTo>
                <a:lnTo>
                  <a:pt x="4962144" y="771144"/>
                </a:lnTo>
                <a:lnTo>
                  <a:pt x="4962144" y="0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37">
            <a:extLst>
              <a:ext uri="{FF2B5EF4-FFF2-40B4-BE49-F238E27FC236}">
                <a16:creationId xmlns:a16="http://schemas.microsoft.com/office/drawing/2014/main" id="{314DB2FD-E889-4C5E-A617-7813105EE1EB}"/>
              </a:ext>
            </a:extLst>
          </p:cNvPr>
          <p:cNvSpPr/>
          <p:nvPr/>
        </p:nvSpPr>
        <p:spPr>
          <a:xfrm>
            <a:off x="1158061" y="5068953"/>
            <a:ext cx="4953000" cy="762000"/>
          </a:xfrm>
          <a:custGeom>
            <a:avLst/>
            <a:gdLst/>
            <a:ahLst/>
            <a:cxnLst/>
            <a:rect l="l" t="t" r="r" b="b"/>
            <a:pathLst>
              <a:path w="4953000" h="762000">
                <a:moveTo>
                  <a:pt x="4953000" y="762000"/>
                </a:moveTo>
                <a:lnTo>
                  <a:pt x="4953000" y="0"/>
                </a:lnTo>
                <a:lnTo>
                  <a:pt x="0" y="0"/>
                </a:lnTo>
                <a:lnTo>
                  <a:pt x="0" y="762000"/>
                </a:lnTo>
                <a:lnTo>
                  <a:pt x="4953000" y="762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38">
            <a:extLst>
              <a:ext uri="{FF2B5EF4-FFF2-40B4-BE49-F238E27FC236}">
                <a16:creationId xmlns:a16="http://schemas.microsoft.com/office/drawing/2014/main" id="{5551E433-1CDB-41BA-B752-2DEDC8ACDA6C}"/>
              </a:ext>
            </a:extLst>
          </p:cNvPr>
          <p:cNvSpPr/>
          <p:nvPr/>
        </p:nvSpPr>
        <p:spPr>
          <a:xfrm>
            <a:off x="1158061" y="5068953"/>
            <a:ext cx="4953000" cy="762000"/>
          </a:xfrm>
          <a:custGeom>
            <a:avLst/>
            <a:gdLst/>
            <a:ahLst/>
            <a:cxnLst/>
            <a:rect l="l" t="t" r="r" b="b"/>
            <a:pathLst>
              <a:path w="4953000" h="762000">
                <a:moveTo>
                  <a:pt x="4953000" y="762000"/>
                </a:moveTo>
                <a:lnTo>
                  <a:pt x="4953000" y="0"/>
                </a:lnTo>
                <a:lnTo>
                  <a:pt x="0" y="0"/>
                </a:lnTo>
                <a:lnTo>
                  <a:pt x="0" y="762000"/>
                </a:lnTo>
                <a:lnTo>
                  <a:pt x="4953000" y="7620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39">
            <a:extLst>
              <a:ext uri="{FF2B5EF4-FFF2-40B4-BE49-F238E27FC236}">
                <a16:creationId xmlns:a16="http://schemas.microsoft.com/office/drawing/2014/main" id="{DD102B5B-FADE-43F1-91BB-3CDABEB3F379}"/>
              </a:ext>
            </a:extLst>
          </p:cNvPr>
          <p:cNvSpPr txBox="1"/>
          <p:nvPr/>
        </p:nvSpPr>
        <p:spPr>
          <a:xfrm>
            <a:off x="3477082" y="5485926"/>
            <a:ext cx="31559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latin typeface="Arial"/>
                <a:cs typeface="Arial"/>
              </a:rPr>
              <a:t>IP</a:t>
            </a:r>
            <a:endParaRPr sz="2400">
              <a:latin typeface="Arial"/>
              <a:cs typeface="Arial"/>
            </a:endParaRPr>
          </a:p>
        </p:txBody>
      </p:sp>
      <p:sp>
        <p:nvSpPr>
          <p:cNvPr id="45" name="object 40">
            <a:extLst>
              <a:ext uri="{FF2B5EF4-FFF2-40B4-BE49-F238E27FC236}">
                <a16:creationId xmlns:a16="http://schemas.microsoft.com/office/drawing/2014/main" id="{624B6B2B-3E85-454E-AFFF-D6C845FF128F}"/>
              </a:ext>
            </a:extLst>
          </p:cNvPr>
          <p:cNvSpPr/>
          <p:nvPr/>
        </p:nvSpPr>
        <p:spPr>
          <a:xfrm>
            <a:off x="6263462" y="4154553"/>
            <a:ext cx="1524000" cy="0"/>
          </a:xfrm>
          <a:custGeom>
            <a:avLst/>
            <a:gdLst/>
            <a:ahLst/>
            <a:cxnLst/>
            <a:rect l="l" t="t" r="r" b="b"/>
            <a:pathLst>
              <a:path w="1524000">
                <a:moveTo>
                  <a:pt x="0" y="0"/>
                </a:moveTo>
                <a:lnTo>
                  <a:pt x="1524000" y="0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1">
            <a:extLst>
              <a:ext uri="{FF2B5EF4-FFF2-40B4-BE49-F238E27FC236}">
                <a16:creationId xmlns:a16="http://schemas.microsoft.com/office/drawing/2014/main" id="{615AAB44-91A8-486D-A5F4-F2930BA94459}"/>
              </a:ext>
            </a:extLst>
          </p:cNvPr>
          <p:cNvSpPr/>
          <p:nvPr/>
        </p:nvSpPr>
        <p:spPr>
          <a:xfrm>
            <a:off x="6263462" y="3316353"/>
            <a:ext cx="1524000" cy="0"/>
          </a:xfrm>
          <a:custGeom>
            <a:avLst/>
            <a:gdLst/>
            <a:ahLst/>
            <a:cxnLst/>
            <a:rect l="l" t="t" r="r" b="b"/>
            <a:pathLst>
              <a:path w="1524000">
                <a:moveTo>
                  <a:pt x="0" y="0"/>
                </a:moveTo>
                <a:lnTo>
                  <a:pt x="1524000" y="0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2">
            <a:extLst>
              <a:ext uri="{FF2B5EF4-FFF2-40B4-BE49-F238E27FC236}">
                <a16:creationId xmlns:a16="http://schemas.microsoft.com/office/drawing/2014/main" id="{4F6FB20D-D999-4749-BB93-368B51DF6D46}"/>
              </a:ext>
            </a:extLst>
          </p:cNvPr>
          <p:cNvSpPr/>
          <p:nvPr/>
        </p:nvSpPr>
        <p:spPr>
          <a:xfrm>
            <a:off x="6263462" y="2478153"/>
            <a:ext cx="1524000" cy="0"/>
          </a:xfrm>
          <a:custGeom>
            <a:avLst/>
            <a:gdLst/>
            <a:ahLst/>
            <a:cxnLst/>
            <a:rect l="l" t="t" r="r" b="b"/>
            <a:pathLst>
              <a:path w="1524000">
                <a:moveTo>
                  <a:pt x="0" y="0"/>
                </a:moveTo>
                <a:lnTo>
                  <a:pt x="1524000" y="0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3">
            <a:extLst>
              <a:ext uri="{FF2B5EF4-FFF2-40B4-BE49-F238E27FC236}">
                <a16:creationId xmlns:a16="http://schemas.microsoft.com/office/drawing/2014/main" id="{DA85054B-B84A-4389-A146-6BCB86DA29F5}"/>
              </a:ext>
            </a:extLst>
          </p:cNvPr>
          <p:cNvSpPr/>
          <p:nvPr/>
        </p:nvSpPr>
        <p:spPr>
          <a:xfrm>
            <a:off x="6263462" y="1639953"/>
            <a:ext cx="1524000" cy="0"/>
          </a:xfrm>
          <a:custGeom>
            <a:avLst/>
            <a:gdLst/>
            <a:ahLst/>
            <a:cxnLst/>
            <a:rect l="l" t="t" r="r" b="b"/>
            <a:pathLst>
              <a:path w="1524000">
                <a:moveTo>
                  <a:pt x="0" y="0"/>
                </a:moveTo>
                <a:lnTo>
                  <a:pt x="1524000" y="0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4">
            <a:extLst>
              <a:ext uri="{FF2B5EF4-FFF2-40B4-BE49-F238E27FC236}">
                <a16:creationId xmlns:a16="http://schemas.microsoft.com/office/drawing/2014/main" id="{034C6844-F283-4DF8-BC8B-6B9657567EC4}"/>
              </a:ext>
            </a:extLst>
          </p:cNvPr>
          <p:cNvSpPr txBox="1"/>
          <p:nvPr/>
        </p:nvSpPr>
        <p:spPr>
          <a:xfrm>
            <a:off x="6342202" y="5911120"/>
            <a:ext cx="121158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10" dirty="0">
                <a:latin typeface="Arial"/>
                <a:cs typeface="Arial"/>
              </a:rPr>
              <a:t>Da</a:t>
            </a:r>
            <a:r>
              <a:rPr sz="2400" spc="-5" dirty="0">
                <a:latin typeface="Arial"/>
                <a:cs typeface="Arial"/>
              </a:rPr>
              <a:t>t</a:t>
            </a:r>
            <a:r>
              <a:rPr sz="2400" dirty="0">
                <a:latin typeface="Arial"/>
                <a:cs typeface="Arial"/>
              </a:rPr>
              <a:t>a </a:t>
            </a:r>
            <a:r>
              <a:rPr sz="2400" spc="-5" dirty="0">
                <a:latin typeface="Arial"/>
                <a:cs typeface="Arial"/>
              </a:rPr>
              <a:t>link</a:t>
            </a:r>
            <a:endParaRPr sz="2400">
              <a:latin typeface="Arial"/>
              <a:cs typeface="Arial"/>
            </a:endParaRPr>
          </a:p>
        </p:txBody>
      </p:sp>
      <p:sp>
        <p:nvSpPr>
          <p:cNvPr id="50" name="object 45">
            <a:extLst>
              <a:ext uri="{FF2B5EF4-FFF2-40B4-BE49-F238E27FC236}">
                <a16:creationId xmlns:a16="http://schemas.microsoft.com/office/drawing/2014/main" id="{F1931275-282D-4A55-BFAE-C2E4240EC269}"/>
              </a:ext>
            </a:extLst>
          </p:cNvPr>
          <p:cNvSpPr txBox="1"/>
          <p:nvPr/>
        </p:nvSpPr>
        <p:spPr>
          <a:xfrm>
            <a:off x="6342202" y="5225320"/>
            <a:ext cx="66929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10" dirty="0">
                <a:latin typeface="Arial"/>
                <a:cs typeface="Arial"/>
              </a:rPr>
              <a:t>Re</a:t>
            </a:r>
            <a:r>
              <a:rPr sz="2400" dirty="0">
                <a:latin typeface="Arial"/>
                <a:cs typeface="Arial"/>
              </a:rPr>
              <a:t>te</a:t>
            </a:r>
            <a:endParaRPr sz="2400">
              <a:latin typeface="Arial"/>
              <a:cs typeface="Arial"/>
            </a:endParaRPr>
          </a:p>
        </p:txBody>
      </p:sp>
      <p:sp>
        <p:nvSpPr>
          <p:cNvPr id="51" name="object 46">
            <a:extLst>
              <a:ext uri="{FF2B5EF4-FFF2-40B4-BE49-F238E27FC236}">
                <a16:creationId xmlns:a16="http://schemas.microsoft.com/office/drawing/2014/main" id="{48864D93-24EF-455A-A02C-5D0F53F36900}"/>
              </a:ext>
            </a:extLst>
          </p:cNvPr>
          <p:cNvSpPr txBox="1"/>
          <p:nvPr/>
        </p:nvSpPr>
        <p:spPr>
          <a:xfrm>
            <a:off x="6342202" y="4387120"/>
            <a:ext cx="133159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Trasporto</a:t>
            </a:r>
            <a:endParaRPr sz="2400">
              <a:latin typeface="Arial"/>
              <a:cs typeface="Arial"/>
            </a:endParaRPr>
          </a:p>
        </p:txBody>
      </p:sp>
      <p:sp>
        <p:nvSpPr>
          <p:cNvPr id="52" name="object 47">
            <a:extLst>
              <a:ext uri="{FF2B5EF4-FFF2-40B4-BE49-F238E27FC236}">
                <a16:creationId xmlns:a16="http://schemas.microsoft.com/office/drawing/2014/main" id="{7564BF75-02EE-42F5-ADA3-D25C7AA1F643}"/>
              </a:ext>
            </a:extLst>
          </p:cNvPr>
          <p:cNvSpPr txBox="1"/>
          <p:nvPr/>
        </p:nvSpPr>
        <p:spPr>
          <a:xfrm>
            <a:off x="6342202" y="3548920"/>
            <a:ext cx="128079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Ses</a:t>
            </a:r>
            <a:r>
              <a:rPr sz="2400" spc="5" dirty="0">
                <a:latin typeface="Arial"/>
                <a:cs typeface="Arial"/>
              </a:rPr>
              <a:t>s</a:t>
            </a:r>
            <a:r>
              <a:rPr sz="2400" spc="-10" dirty="0">
                <a:latin typeface="Arial"/>
                <a:cs typeface="Arial"/>
              </a:rPr>
              <a:t>io</a:t>
            </a:r>
            <a:r>
              <a:rPr sz="2400" spc="5" dirty="0">
                <a:latin typeface="Arial"/>
                <a:cs typeface="Arial"/>
              </a:rPr>
              <a:t>n</a:t>
            </a:r>
            <a:r>
              <a:rPr sz="2400" dirty="0">
                <a:latin typeface="Arial"/>
                <a:cs typeface="Arial"/>
              </a:rPr>
              <a:t>e</a:t>
            </a:r>
            <a:endParaRPr sz="2400">
              <a:latin typeface="Arial"/>
              <a:cs typeface="Arial"/>
            </a:endParaRPr>
          </a:p>
        </p:txBody>
      </p:sp>
      <p:sp>
        <p:nvSpPr>
          <p:cNvPr id="53" name="object 48">
            <a:extLst>
              <a:ext uri="{FF2B5EF4-FFF2-40B4-BE49-F238E27FC236}">
                <a16:creationId xmlns:a16="http://schemas.microsoft.com/office/drawing/2014/main" id="{D919EB18-215C-4F35-85DF-E715D790F3DA}"/>
              </a:ext>
            </a:extLst>
          </p:cNvPr>
          <p:cNvSpPr txBox="1"/>
          <p:nvPr/>
        </p:nvSpPr>
        <p:spPr>
          <a:xfrm>
            <a:off x="6342202" y="2710720"/>
            <a:ext cx="1974214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Presenta</a:t>
            </a:r>
            <a:r>
              <a:rPr sz="2400" spc="5" dirty="0">
                <a:latin typeface="Arial"/>
                <a:cs typeface="Arial"/>
              </a:rPr>
              <a:t>z</a:t>
            </a:r>
            <a:r>
              <a:rPr sz="2400" spc="-5" dirty="0">
                <a:latin typeface="Arial"/>
                <a:cs typeface="Arial"/>
              </a:rPr>
              <a:t>ione</a:t>
            </a:r>
            <a:endParaRPr sz="2400">
              <a:latin typeface="Arial"/>
              <a:cs typeface="Arial"/>
            </a:endParaRPr>
          </a:p>
        </p:txBody>
      </p:sp>
      <p:sp>
        <p:nvSpPr>
          <p:cNvPr id="54" name="object 49">
            <a:extLst>
              <a:ext uri="{FF2B5EF4-FFF2-40B4-BE49-F238E27FC236}">
                <a16:creationId xmlns:a16="http://schemas.microsoft.com/office/drawing/2014/main" id="{8E449142-38F6-4139-A066-42EA93157C71}"/>
              </a:ext>
            </a:extLst>
          </p:cNvPr>
          <p:cNvSpPr txBox="1"/>
          <p:nvPr/>
        </p:nvSpPr>
        <p:spPr>
          <a:xfrm>
            <a:off x="6342202" y="1872520"/>
            <a:ext cx="175577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Applica</a:t>
            </a:r>
            <a:r>
              <a:rPr sz="2400" spc="5" dirty="0">
                <a:latin typeface="Arial"/>
                <a:cs typeface="Arial"/>
              </a:rPr>
              <a:t>z</a:t>
            </a:r>
            <a:r>
              <a:rPr sz="2400" spc="-5" dirty="0">
                <a:latin typeface="Arial"/>
                <a:cs typeface="Arial"/>
              </a:rPr>
              <a:t>ione</a:t>
            </a:r>
            <a:endParaRPr sz="2400">
              <a:latin typeface="Arial"/>
              <a:cs typeface="Arial"/>
            </a:endParaRPr>
          </a:p>
        </p:txBody>
      </p:sp>
      <p:sp>
        <p:nvSpPr>
          <p:cNvPr id="55" name="object 50">
            <a:extLst>
              <a:ext uri="{FF2B5EF4-FFF2-40B4-BE49-F238E27FC236}">
                <a16:creationId xmlns:a16="http://schemas.microsoft.com/office/drawing/2014/main" id="{A4757786-4200-4A51-9578-AF907EA033BD}"/>
              </a:ext>
            </a:extLst>
          </p:cNvPr>
          <p:cNvSpPr txBox="1"/>
          <p:nvPr/>
        </p:nvSpPr>
        <p:spPr>
          <a:xfrm>
            <a:off x="5128082" y="5369182"/>
            <a:ext cx="899160" cy="314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2080">
              <a:lnSpc>
                <a:spcPct val="100000"/>
              </a:lnSpc>
            </a:pPr>
            <a:r>
              <a:rPr sz="2000" spc="-5" dirty="0">
                <a:solidFill>
                  <a:srgbClr val="222222"/>
                </a:solidFill>
                <a:latin typeface="Arial"/>
                <a:cs typeface="Arial"/>
              </a:rPr>
              <a:t>ICMP</a:t>
            </a:r>
            <a:endParaRPr sz="2000">
              <a:latin typeface="Arial"/>
              <a:cs typeface="Arial"/>
            </a:endParaRPr>
          </a:p>
        </p:txBody>
      </p:sp>
      <p:sp>
        <p:nvSpPr>
          <p:cNvPr id="56" name="object 51">
            <a:extLst>
              <a:ext uri="{FF2B5EF4-FFF2-40B4-BE49-F238E27FC236}">
                <a16:creationId xmlns:a16="http://schemas.microsoft.com/office/drawing/2014/main" id="{CD47AC56-0D32-4347-865B-80C2A3DD1CD4}"/>
              </a:ext>
            </a:extLst>
          </p:cNvPr>
          <p:cNvSpPr/>
          <p:nvPr/>
        </p:nvSpPr>
        <p:spPr>
          <a:xfrm>
            <a:off x="5128082" y="5369182"/>
            <a:ext cx="899160" cy="314325"/>
          </a:xfrm>
          <a:custGeom>
            <a:avLst/>
            <a:gdLst/>
            <a:ahLst/>
            <a:cxnLst/>
            <a:rect l="l" t="t" r="r" b="b"/>
            <a:pathLst>
              <a:path w="899160" h="314325">
                <a:moveTo>
                  <a:pt x="0" y="0"/>
                </a:moveTo>
                <a:lnTo>
                  <a:pt x="0" y="313944"/>
                </a:lnTo>
                <a:lnTo>
                  <a:pt x="899160" y="313944"/>
                </a:lnTo>
                <a:lnTo>
                  <a:pt x="899160" y="0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2">
            <a:extLst>
              <a:ext uri="{FF2B5EF4-FFF2-40B4-BE49-F238E27FC236}">
                <a16:creationId xmlns:a16="http://schemas.microsoft.com/office/drawing/2014/main" id="{47B9082A-897F-41A9-B344-AD43B27A659C}"/>
              </a:ext>
            </a:extLst>
          </p:cNvPr>
          <p:cNvSpPr/>
          <p:nvPr/>
        </p:nvSpPr>
        <p:spPr>
          <a:xfrm>
            <a:off x="5056453" y="5297553"/>
            <a:ext cx="890269" cy="304800"/>
          </a:xfrm>
          <a:custGeom>
            <a:avLst/>
            <a:gdLst/>
            <a:ahLst/>
            <a:cxnLst/>
            <a:rect l="l" t="t" r="r" b="b"/>
            <a:pathLst>
              <a:path w="890270" h="304800">
                <a:moveTo>
                  <a:pt x="890016" y="304800"/>
                </a:moveTo>
                <a:lnTo>
                  <a:pt x="890015" y="0"/>
                </a:lnTo>
                <a:lnTo>
                  <a:pt x="0" y="0"/>
                </a:lnTo>
                <a:lnTo>
                  <a:pt x="0" y="304800"/>
                </a:lnTo>
                <a:lnTo>
                  <a:pt x="890016" y="3048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3">
            <a:extLst>
              <a:ext uri="{FF2B5EF4-FFF2-40B4-BE49-F238E27FC236}">
                <a16:creationId xmlns:a16="http://schemas.microsoft.com/office/drawing/2014/main" id="{A0E7BE6B-830D-40C1-A3E4-83112C3058ED}"/>
              </a:ext>
            </a:extLst>
          </p:cNvPr>
          <p:cNvSpPr txBox="1"/>
          <p:nvPr/>
        </p:nvSpPr>
        <p:spPr>
          <a:xfrm>
            <a:off x="5056453" y="5297553"/>
            <a:ext cx="890269" cy="30480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23189">
              <a:lnSpc>
                <a:spcPct val="100000"/>
              </a:lnSpc>
            </a:pPr>
            <a:r>
              <a:rPr sz="2000" spc="-5" dirty="0">
                <a:latin typeface="Arial"/>
                <a:cs typeface="Arial"/>
              </a:rPr>
              <a:t>ICMP</a:t>
            </a:r>
            <a:endParaRPr sz="2000">
              <a:latin typeface="Arial"/>
              <a:cs typeface="Arial"/>
            </a:endParaRPr>
          </a:p>
        </p:txBody>
      </p:sp>
      <p:sp>
        <p:nvSpPr>
          <p:cNvPr id="59" name="object 54">
            <a:extLst>
              <a:ext uri="{FF2B5EF4-FFF2-40B4-BE49-F238E27FC236}">
                <a16:creationId xmlns:a16="http://schemas.microsoft.com/office/drawing/2014/main" id="{CA9D8DE3-9F86-49AA-B0D3-1EBF4F38184E}"/>
              </a:ext>
            </a:extLst>
          </p:cNvPr>
          <p:cNvSpPr txBox="1"/>
          <p:nvPr/>
        </p:nvSpPr>
        <p:spPr>
          <a:xfrm>
            <a:off x="1318081" y="5597782"/>
            <a:ext cx="759460" cy="314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6839">
              <a:lnSpc>
                <a:spcPct val="100000"/>
              </a:lnSpc>
            </a:pPr>
            <a:r>
              <a:rPr sz="2000" spc="-5" dirty="0">
                <a:solidFill>
                  <a:srgbClr val="222222"/>
                </a:solidFill>
                <a:latin typeface="Arial"/>
                <a:cs typeface="Arial"/>
              </a:rPr>
              <a:t>ARP</a:t>
            </a:r>
            <a:endParaRPr sz="2000">
              <a:latin typeface="Arial"/>
              <a:cs typeface="Arial"/>
            </a:endParaRPr>
          </a:p>
        </p:txBody>
      </p:sp>
      <p:sp>
        <p:nvSpPr>
          <p:cNvPr id="60" name="object 55">
            <a:extLst>
              <a:ext uri="{FF2B5EF4-FFF2-40B4-BE49-F238E27FC236}">
                <a16:creationId xmlns:a16="http://schemas.microsoft.com/office/drawing/2014/main" id="{FE726044-9E9F-4483-B805-CBDFA74C3178}"/>
              </a:ext>
            </a:extLst>
          </p:cNvPr>
          <p:cNvSpPr/>
          <p:nvPr/>
        </p:nvSpPr>
        <p:spPr>
          <a:xfrm>
            <a:off x="1318081" y="5597782"/>
            <a:ext cx="759460" cy="314325"/>
          </a:xfrm>
          <a:custGeom>
            <a:avLst/>
            <a:gdLst/>
            <a:ahLst/>
            <a:cxnLst/>
            <a:rect l="l" t="t" r="r" b="b"/>
            <a:pathLst>
              <a:path w="759460" h="314325">
                <a:moveTo>
                  <a:pt x="0" y="0"/>
                </a:moveTo>
                <a:lnTo>
                  <a:pt x="0" y="313944"/>
                </a:lnTo>
                <a:lnTo>
                  <a:pt x="758951" y="313944"/>
                </a:lnTo>
                <a:lnTo>
                  <a:pt x="758951" y="0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56">
            <a:extLst>
              <a:ext uri="{FF2B5EF4-FFF2-40B4-BE49-F238E27FC236}">
                <a16:creationId xmlns:a16="http://schemas.microsoft.com/office/drawing/2014/main" id="{55BC7614-9A1E-4949-A97B-DF025BE55F14}"/>
              </a:ext>
            </a:extLst>
          </p:cNvPr>
          <p:cNvSpPr/>
          <p:nvPr/>
        </p:nvSpPr>
        <p:spPr>
          <a:xfrm>
            <a:off x="1246453" y="5526153"/>
            <a:ext cx="749935" cy="304800"/>
          </a:xfrm>
          <a:custGeom>
            <a:avLst/>
            <a:gdLst/>
            <a:ahLst/>
            <a:cxnLst/>
            <a:rect l="l" t="t" r="r" b="b"/>
            <a:pathLst>
              <a:path w="749935" h="304800">
                <a:moveTo>
                  <a:pt x="749807" y="304800"/>
                </a:moveTo>
                <a:lnTo>
                  <a:pt x="749807" y="0"/>
                </a:lnTo>
                <a:lnTo>
                  <a:pt x="0" y="0"/>
                </a:lnTo>
                <a:lnTo>
                  <a:pt x="0" y="304800"/>
                </a:lnTo>
                <a:lnTo>
                  <a:pt x="749807" y="304800"/>
                </a:lnTo>
                <a:close/>
              </a:path>
            </a:pathLst>
          </a:custGeom>
          <a:solidFill>
            <a:srgbClr val="00FF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57">
            <a:extLst>
              <a:ext uri="{FF2B5EF4-FFF2-40B4-BE49-F238E27FC236}">
                <a16:creationId xmlns:a16="http://schemas.microsoft.com/office/drawing/2014/main" id="{1244B5B9-274B-4461-BF73-942CB7DFD49A}"/>
              </a:ext>
            </a:extLst>
          </p:cNvPr>
          <p:cNvSpPr/>
          <p:nvPr/>
        </p:nvSpPr>
        <p:spPr>
          <a:xfrm>
            <a:off x="1246453" y="5526153"/>
            <a:ext cx="749935" cy="304800"/>
          </a:xfrm>
          <a:custGeom>
            <a:avLst/>
            <a:gdLst/>
            <a:ahLst/>
            <a:cxnLst/>
            <a:rect l="l" t="t" r="r" b="b"/>
            <a:pathLst>
              <a:path w="749935" h="304800">
                <a:moveTo>
                  <a:pt x="749807" y="304800"/>
                </a:moveTo>
                <a:lnTo>
                  <a:pt x="749807" y="0"/>
                </a:lnTo>
                <a:lnTo>
                  <a:pt x="0" y="0"/>
                </a:lnTo>
                <a:lnTo>
                  <a:pt x="0" y="304800"/>
                </a:lnTo>
                <a:lnTo>
                  <a:pt x="749807" y="3048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58">
            <a:extLst>
              <a:ext uri="{FF2B5EF4-FFF2-40B4-BE49-F238E27FC236}">
                <a16:creationId xmlns:a16="http://schemas.microsoft.com/office/drawing/2014/main" id="{3E426949-C7C8-4DE5-8AE8-9DFDA4C7D6F7}"/>
              </a:ext>
            </a:extLst>
          </p:cNvPr>
          <p:cNvSpPr txBox="1"/>
          <p:nvPr/>
        </p:nvSpPr>
        <p:spPr>
          <a:xfrm>
            <a:off x="1346530" y="5554109"/>
            <a:ext cx="549275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>
                <a:latin typeface="Arial"/>
                <a:cs typeface="Arial"/>
              </a:rPr>
              <a:t>ARP</a:t>
            </a:r>
            <a:endParaRPr sz="2000">
              <a:latin typeface="Arial"/>
              <a:cs typeface="Arial"/>
            </a:endParaRPr>
          </a:p>
        </p:txBody>
      </p:sp>
      <p:sp>
        <p:nvSpPr>
          <p:cNvPr id="64" name="object 59">
            <a:extLst>
              <a:ext uri="{FF2B5EF4-FFF2-40B4-BE49-F238E27FC236}">
                <a16:creationId xmlns:a16="http://schemas.microsoft.com/office/drawing/2014/main" id="{788F5917-26E8-4A8E-B903-72A5256A7EF2}"/>
              </a:ext>
            </a:extLst>
          </p:cNvPr>
          <p:cNvSpPr txBox="1"/>
          <p:nvPr/>
        </p:nvSpPr>
        <p:spPr>
          <a:xfrm>
            <a:off x="3299282" y="4835782"/>
            <a:ext cx="1609725" cy="619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3210" marR="273050" indent="-1905">
              <a:lnSpc>
                <a:spcPct val="100000"/>
              </a:lnSpc>
            </a:pPr>
            <a:r>
              <a:rPr sz="2000" spc="-5" dirty="0">
                <a:solidFill>
                  <a:srgbClr val="222222"/>
                </a:solidFill>
                <a:latin typeface="Arial"/>
                <a:cs typeface="Arial"/>
              </a:rPr>
              <a:t>Prot</a:t>
            </a:r>
            <a:r>
              <a:rPr sz="2000" spc="-15" dirty="0">
                <a:solidFill>
                  <a:srgbClr val="222222"/>
                </a:solidFill>
                <a:latin typeface="Arial"/>
                <a:cs typeface="Arial"/>
              </a:rPr>
              <a:t>o</a:t>
            </a:r>
            <a:r>
              <a:rPr sz="2000" dirty="0">
                <a:solidFill>
                  <a:srgbClr val="222222"/>
                </a:solidFill>
                <a:latin typeface="Arial"/>
                <a:cs typeface="Arial"/>
              </a:rPr>
              <a:t>c</a:t>
            </a:r>
            <a:r>
              <a:rPr sz="2000" spc="-5" dirty="0">
                <a:solidFill>
                  <a:srgbClr val="222222"/>
                </a:solidFill>
                <a:latin typeface="Arial"/>
                <a:cs typeface="Arial"/>
              </a:rPr>
              <a:t>olli d</a:t>
            </a:r>
            <a:r>
              <a:rPr sz="2000" dirty="0">
                <a:solidFill>
                  <a:srgbClr val="222222"/>
                </a:solidFill>
                <a:latin typeface="Arial"/>
                <a:cs typeface="Arial"/>
              </a:rPr>
              <a:t>i</a:t>
            </a:r>
            <a:r>
              <a:rPr sz="2000" spc="-5" dirty="0">
                <a:solidFill>
                  <a:srgbClr val="222222"/>
                </a:solidFill>
                <a:latin typeface="Arial"/>
                <a:cs typeface="Arial"/>
              </a:rPr>
              <a:t> ro</a:t>
            </a:r>
            <a:r>
              <a:rPr sz="2000" spc="-15" dirty="0">
                <a:solidFill>
                  <a:srgbClr val="222222"/>
                </a:solidFill>
                <a:latin typeface="Arial"/>
                <a:cs typeface="Arial"/>
              </a:rPr>
              <a:t>u</a:t>
            </a:r>
            <a:r>
              <a:rPr sz="2000" spc="-10" dirty="0">
                <a:solidFill>
                  <a:srgbClr val="222222"/>
                </a:solidFill>
                <a:latin typeface="Arial"/>
                <a:cs typeface="Arial"/>
              </a:rPr>
              <a:t>t</a:t>
            </a:r>
            <a:r>
              <a:rPr sz="2000" spc="-5" dirty="0">
                <a:solidFill>
                  <a:srgbClr val="222222"/>
                </a:solidFill>
                <a:latin typeface="Arial"/>
                <a:cs typeface="Arial"/>
              </a:rPr>
              <a:t>ing</a:t>
            </a:r>
            <a:endParaRPr sz="2000">
              <a:latin typeface="Arial"/>
              <a:cs typeface="Arial"/>
            </a:endParaRPr>
          </a:p>
        </p:txBody>
      </p:sp>
      <p:sp>
        <p:nvSpPr>
          <p:cNvPr id="65" name="object 60">
            <a:extLst>
              <a:ext uri="{FF2B5EF4-FFF2-40B4-BE49-F238E27FC236}">
                <a16:creationId xmlns:a16="http://schemas.microsoft.com/office/drawing/2014/main" id="{282D6B3D-5924-481C-B53D-E0D7F40FB816}"/>
              </a:ext>
            </a:extLst>
          </p:cNvPr>
          <p:cNvSpPr/>
          <p:nvPr/>
        </p:nvSpPr>
        <p:spPr>
          <a:xfrm>
            <a:off x="3299282" y="4835782"/>
            <a:ext cx="1609725" cy="619125"/>
          </a:xfrm>
          <a:custGeom>
            <a:avLst/>
            <a:gdLst/>
            <a:ahLst/>
            <a:cxnLst/>
            <a:rect l="l" t="t" r="r" b="b"/>
            <a:pathLst>
              <a:path w="1609725" h="619125">
                <a:moveTo>
                  <a:pt x="0" y="0"/>
                </a:moveTo>
                <a:lnTo>
                  <a:pt x="0" y="618744"/>
                </a:lnTo>
                <a:lnTo>
                  <a:pt x="1609344" y="618744"/>
                </a:lnTo>
                <a:lnTo>
                  <a:pt x="1609344" y="0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1">
            <a:extLst>
              <a:ext uri="{FF2B5EF4-FFF2-40B4-BE49-F238E27FC236}">
                <a16:creationId xmlns:a16="http://schemas.microsoft.com/office/drawing/2014/main" id="{57053FE9-E752-4D06-BCF5-ECA3B55AFB7A}"/>
              </a:ext>
            </a:extLst>
          </p:cNvPr>
          <p:cNvSpPr/>
          <p:nvPr/>
        </p:nvSpPr>
        <p:spPr>
          <a:xfrm>
            <a:off x="3227653" y="4764153"/>
            <a:ext cx="1600200" cy="609600"/>
          </a:xfrm>
          <a:custGeom>
            <a:avLst/>
            <a:gdLst/>
            <a:ahLst/>
            <a:cxnLst/>
            <a:rect l="l" t="t" r="r" b="b"/>
            <a:pathLst>
              <a:path w="1600200" h="609600">
                <a:moveTo>
                  <a:pt x="1600200" y="609600"/>
                </a:moveTo>
                <a:lnTo>
                  <a:pt x="1600200" y="0"/>
                </a:lnTo>
                <a:lnTo>
                  <a:pt x="0" y="0"/>
                </a:lnTo>
                <a:lnTo>
                  <a:pt x="0" y="609600"/>
                </a:lnTo>
                <a:lnTo>
                  <a:pt x="1600200" y="6096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2">
            <a:extLst>
              <a:ext uri="{FF2B5EF4-FFF2-40B4-BE49-F238E27FC236}">
                <a16:creationId xmlns:a16="http://schemas.microsoft.com/office/drawing/2014/main" id="{E9E5D325-0417-42FF-B4D0-2D69033A62F8}"/>
              </a:ext>
            </a:extLst>
          </p:cNvPr>
          <p:cNvSpPr/>
          <p:nvPr/>
        </p:nvSpPr>
        <p:spPr>
          <a:xfrm>
            <a:off x="3227653" y="4764153"/>
            <a:ext cx="1600200" cy="609600"/>
          </a:xfrm>
          <a:custGeom>
            <a:avLst/>
            <a:gdLst/>
            <a:ahLst/>
            <a:cxnLst/>
            <a:rect l="l" t="t" r="r" b="b"/>
            <a:pathLst>
              <a:path w="1600200" h="609600">
                <a:moveTo>
                  <a:pt x="1600200" y="609600"/>
                </a:moveTo>
                <a:lnTo>
                  <a:pt x="1600200" y="0"/>
                </a:lnTo>
                <a:lnTo>
                  <a:pt x="0" y="0"/>
                </a:lnTo>
                <a:lnTo>
                  <a:pt x="0" y="609600"/>
                </a:lnTo>
                <a:lnTo>
                  <a:pt x="1600200" y="6096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3">
            <a:extLst>
              <a:ext uri="{FF2B5EF4-FFF2-40B4-BE49-F238E27FC236}">
                <a16:creationId xmlns:a16="http://schemas.microsoft.com/office/drawing/2014/main" id="{0A7E04DB-2BE4-4342-859D-BEA097CAB07E}"/>
              </a:ext>
            </a:extLst>
          </p:cNvPr>
          <p:cNvSpPr txBox="1"/>
          <p:nvPr/>
        </p:nvSpPr>
        <p:spPr>
          <a:xfrm>
            <a:off x="3492321" y="4775346"/>
            <a:ext cx="1070610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>
                <a:latin typeface="Arial"/>
                <a:cs typeface="Arial"/>
              </a:rPr>
              <a:t>Prot</a:t>
            </a:r>
            <a:r>
              <a:rPr sz="2000" spc="-15" dirty="0">
                <a:latin typeface="Arial"/>
                <a:cs typeface="Arial"/>
              </a:rPr>
              <a:t>o</a:t>
            </a:r>
            <a:r>
              <a:rPr sz="2000" dirty="0">
                <a:latin typeface="Arial"/>
                <a:cs typeface="Arial"/>
              </a:rPr>
              <a:t>c</a:t>
            </a:r>
            <a:r>
              <a:rPr sz="2000" spc="-5" dirty="0">
                <a:latin typeface="Arial"/>
                <a:cs typeface="Arial"/>
              </a:rPr>
              <a:t>olli</a:t>
            </a:r>
            <a:endParaRPr sz="2000">
              <a:latin typeface="Arial"/>
              <a:cs typeface="Arial"/>
            </a:endParaRPr>
          </a:p>
        </p:txBody>
      </p:sp>
      <p:sp>
        <p:nvSpPr>
          <p:cNvPr id="69" name="object 64">
            <a:extLst>
              <a:ext uri="{FF2B5EF4-FFF2-40B4-BE49-F238E27FC236}">
                <a16:creationId xmlns:a16="http://schemas.microsoft.com/office/drawing/2014/main" id="{5F407C23-2A9D-4C6A-810A-4F9769882169}"/>
              </a:ext>
            </a:extLst>
          </p:cNvPr>
          <p:cNvSpPr txBox="1"/>
          <p:nvPr/>
        </p:nvSpPr>
        <p:spPr>
          <a:xfrm>
            <a:off x="3493852" y="5080145"/>
            <a:ext cx="1070610" cy="280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>
                <a:latin typeface="Arial"/>
                <a:cs typeface="Arial"/>
              </a:rPr>
              <a:t>d</a:t>
            </a:r>
            <a:r>
              <a:rPr sz="2000" dirty="0">
                <a:latin typeface="Arial"/>
                <a:cs typeface="Arial"/>
              </a:rPr>
              <a:t>i</a:t>
            </a:r>
            <a:r>
              <a:rPr sz="2000" spc="-5" dirty="0">
                <a:latin typeface="Arial"/>
                <a:cs typeface="Arial"/>
              </a:rPr>
              <a:t> ro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spc="-10" dirty="0">
                <a:latin typeface="Arial"/>
                <a:cs typeface="Arial"/>
              </a:rPr>
              <a:t>t</a:t>
            </a:r>
            <a:r>
              <a:rPr sz="2000" spc="-5" dirty="0">
                <a:latin typeface="Arial"/>
                <a:cs typeface="Arial"/>
              </a:rPr>
              <a:t>ing</a:t>
            </a:r>
            <a:endParaRPr sz="2000">
              <a:latin typeface="Arial"/>
              <a:cs typeface="Arial"/>
            </a:endParaRPr>
          </a:p>
        </p:txBody>
      </p:sp>
      <p:sp>
        <p:nvSpPr>
          <p:cNvPr id="70" name="object 65">
            <a:extLst>
              <a:ext uri="{FF2B5EF4-FFF2-40B4-BE49-F238E27FC236}">
                <a16:creationId xmlns:a16="http://schemas.microsoft.com/office/drawing/2014/main" id="{000123C7-E521-4EE5-9871-2AAE7DF3FDF1}"/>
              </a:ext>
            </a:extLst>
          </p:cNvPr>
          <p:cNvSpPr txBox="1"/>
          <p:nvPr/>
        </p:nvSpPr>
        <p:spPr>
          <a:xfrm>
            <a:off x="2232481" y="5292982"/>
            <a:ext cx="923925" cy="314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8430">
              <a:lnSpc>
                <a:spcPct val="100000"/>
              </a:lnSpc>
            </a:pPr>
            <a:r>
              <a:rPr sz="2000" spc="-5" dirty="0">
                <a:solidFill>
                  <a:srgbClr val="222222"/>
                </a:solidFill>
                <a:latin typeface="Arial"/>
                <a:cs typeface="Arial"/>
              </a:rPr>
              <a:t>IGMP</a:t>
            </a:r>
            <a:endParaRPr sz="2000">
              <a:latin typeface="Arial"/>
              <a:cs typeface="Arial"/>
            </a:endParaRPr>
          </a:p>
        </p:txBody>
      </p:sp>
      <p:sp>
        <p:nvSpPr>
          <p:cNvPr id="71" name="object 66">
            <a:extLst>
              <a:ext uri="{FF2B5EF4-FFF2-40B4-BE49-F238E27FC236}">
                <a16:creationId xmlns:a16="http://schemas.microsoft.com/office/drawing/2014/main" id="{EC7ECEC4-19FD-4D69-A8AB-D948C4822147}"/>
              </a:ext>
            </a:extLst>
          </p:cNvPr>
          <p:cNvSpPr/>
          <p:nvPr/>
        </p:nvSpPr>
        <p:spPr>
          <a:xfrm>
            <a:off x="2232481" y="5292982"/>
            <a:ext cx="923925" cy="314325"/>
          </a:xfrm>
          <a:custGeom>
            <a:avLst/>
            <a:gdLst/>
            <a:ahLst/>
            <a:cxnLst/>
            <a:rect l="l" t="t" r="r" b="b"/>
            <a:pathLst>
              <a:path w="923925" h="314325">
                <a:moveTo>
                  <a:pt x="0" y="0"/>
                </a:moveTo>
                <a:lnTo>
                  <a:pt x="0" y="313944"/>
                </a:lnTo>
                <a:lnTo>
                  <a:pt x="923544" y="313944"/>
                </a:lnTo>
                <a:lnTo>
                  <a:pt x="923543" y="0"/>
                </a:lnTo>
                <a:lnTo>
                  <a:pt x="0" y="0"/>
                </a:lnTo>
                <a:close/>
              </a:path>
            </a:pathLst>
          </a:custGeom>
          <a:solidFill>
            <a:srgbClr val="2222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67">
            <a:extLst>
              <a:ext uri="{FF2B5EF4-FFF2-40B4-BE49-F238E27FC236}">
                <a16:creationId xmlns:a16="http://schemas.microsoft.com/office/drawing/2014/main" id="{89F4E384-4A95-4B1B-9050-DBFC2450EA70}"/>
              </a:ext>
            </a:extLst>
          </p:cNvPr>
          <p:cNvSpPr/>
          <p:nvPr/>
        </p:nvSpPr>
        <p:spPr>
          <a:xfrm>
            <a:off x="2160853" y="5221353"/>
            <a:ext cx="914400" cy="304800"/>
          </a:xfrm>
          <a:custGeom>
            <a:avLst/>
            <a:gdLst/>
            <a:ahLst/>
            <a:cxnLst/>
            <a:rect l="l" t="t" r="r" b="b"/>
            <a:pathLst>
              <a:path w="914400" h="304800">
                <a:moveTo>
                  <a:pt x="914400" y="304800"/>
                </a:moveTo>
                <a:lnTo>
                  <a:pt x="914399" y="0"/>
                </a:lnTo>
                <a:lnTo>
                  <a:pt x="0" y="0"/>
                </a:lnTo>
                <a:lnTo>
                  <a:pt x="0" y="304800"/>
                </a:lnTo>
                <a:lnTo>
                  <a:pt x="914400" y="3048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68">
            <a:extLst>
              <a:ext uri="{FF2B5EF4-FFF2-40B4-BE49-F238E27FC236}">
                <a16:creationId xmlns:a16="http://schemas.microsoft.com/office/drawing/2014/main" id="{83D919C8-039B-41AC-902F-E8442D1E0D46}"/>
              </a:ext>
            </a:extLst>
          </p:cNvPr>
          <p:cNvSpPr txBox="1"/>
          <p:nvPr/>
        </p:nvSpPr>
        <p:spPr>
          <a:xfrm>
            <a:off x="2160853" y="5221353"/>
            <a:ext cx="914400" cy="304800"/>
          </a:xfrm>
          <a:prstGeom prst="rect">
            <a:avLst/>
          </a:prstGeom>
          <a:solidFill>
            <a:srgbClr val="FFFFFF"/>
          </a:solidFill>
          <a:ln w="9144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29539">
              <a:lnSpc>
                <a:spcPct val="100000"/>
              </a:lnSpc>
            </a:pPr>
            <a:r>
              <a:rPr sz="2000" spc="-5" dirty="0">
                <a:latin typeface="Arial"/>
                <a:cs typeface="Arial"/>
              </a:rPr>
              <a:t>IGMP</a:t>
            </a:r>
            <a:endParaRPr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859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 dirty="0" err="1"/>
              <a:t>a.a</a:t>
            </a:r>
            <a:r>
              <a:rPr lang="it-IT" altLang="it-IT" dirty="0"/>
              <a:t>.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 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02683-748C-4446-B0F2-C616D2F1B05D}" type="slidenum">
              <a:rPr lang="it-IT" altLang="en-US"/>
              <a:pPr/>
              <a:t>3</a:t>
            </a:fld>
            <a:endParaRPr lang="it-IT" altLang="en-US"/>
          </a:p>
        </p:txBody>
      </p:sp>
      <p:sp>
        <p:nvSpPr>
          <p:cNvPr id="19" name="object 46">
            <a:extLst>
              <a:ext uri="{FF2B5EF4-FFF2-40B4-BE49-F238E27FC236}">
                <a16:creationId xmlns:a16="http://schemas.microsoft.com/office/drawing/2014/main" id="{06C2C346-2007-497F-A8B1-AC730342BF75}"/>
              </a:ext>
            </a:extLst>
          </p:cNvPr>
          <p:cNvSpPr txBox="1"/>
          <p:nvPr/>
        </p:nvSpPr>
        <p:spPr>
          <a:xfrm>
            <a:off x="1133905" y="908555"/>
            <a:ext cx="854075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685"/>
              </a:lnSpc>
            </a:pPr>
            <a:r>
              <a:rPr sz="3100" b="1" spc="-10" dirty="0">
                <a:solidFill>
                  <a:srgbClr val="0000FF"/>
                </a:solidFill>
                <a:latin typeface="Arial"/>
                <a:cs typeface="Arial"/>
              </a:rPr>
              <a:t>ARP</a:t>
            </a:r>
            <a:endParaRPr sz="3100">
              <a:latin typeface="Arial"/>
              <a:cs typeface="Arial"/>
            </a:endParaRPr>
          </a:p>
        </p:txBody>
      </p:sp>
      <p:sp>
        <p:nvSpPr>
          <p:cNvPr id="20" name="object 47">
            <a:extLst>
              <a:ext uri="{FF2B5EF4-FFF2-40B4-BE49-F238E27FC236}">
                <a16:creationId xmlns:a16="http://schemas.microsoft.com/office/drawing/2014/main" id="{1A482460-435B-461B-95AD-E68D7379FD45}"/>
              </a:ext>
            </a:extLst>
          </p:cNvPr>
          <p:cNvSpPr txBox="1"/>
          <p:nvPr/>
        </p:nvSpPr>
        <p:spPr>
          <a:xfrm>
            <a:off x="1115616" y="1476216"/>
            <a:ext cx="5076825" cy="292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365" indent="-240665">
              <a:lnSpc>
                <a:spcPts val="2735"/>
              </a:lnSpc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10" dirty="0">
                <a:latin typeface="Arial"/>
                <a:cs typeface="Arial"/>
              </a:rPr>
              <a:t>ARP</a:t>
            </a:r>
            <a:r>
              <a:rPr sz="2300" b="1" dirty="0">
                <a:latin typeface="Arial"/>
                <a:cs typeface="Arial"/>
              </a:rPr>
              <a:t>:</a:t>
            </a:r>
            <a:r>
              <a:rPr sz="2300" b="1" spc="-2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A</a:t>
            </a:r>
            <a:r>
              <a:rPr sz="2300" b="1" spc="-5" dirty="0">
                <a:latin typeface="Arial"/>
                <a:cs typeface="Arial"/>
              </a:rPr>
              <a:t>ddres</a:t>
            </a:r>
            <a:r>
              <a:rPr sz="2300" b="1" dirty="0">
                <a:latin typeface="Arial"/>
                <a:cs typeface="Arial"/>
              </a:rPr>
              <a:t>s</a:t>
            </a:r>
            <a:r>
              <a:rPr sz="2300" b="1" spc="-2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Resol</a:t>
            </a:r>
            <a:r>
              <a:rPr sz="2300" b="1" spc="-20" dirty="0">
                <a:latin typeface="Arial"/>
                <a:cs typeface="Arial"/>
              </a:rPr>
              <a:t>u</a:t>
            </a:r>
            <a:r>
              <a:rPr sz="2300" b="1" spc="-10" dirty="0">
                <a:latin typeface="Arial"/>
                <a:cs typeface="Arial"/>
              </a:rPr>
              <a:t>tio</a:t>
            </a:r>
            <a:r>
              <a:rPr sz="2300" b="1" dirty="0">
                <a:latin typeface="Arial"/>
                <a:cs typeface="Arial"/>
              </a:rPr>
              <a:t>n</a:t>
            </a:r>
            <a:r>
              <a:rPr sz="2300" b="1" spc="-1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Pr</a:t>
            </a:r>
            <a:r>
              <a:rPr sz="2300" b="1" spc="-20" dirty="0">
                <a:latin typeface="Arial"/>
                <a:cs typeface="Arial"/>
              </a:rPr>
              <a:t>o</a:t>
            </a:r>
            <a:r>
              <a:rPr sz="2300" b="1" spc="-5" dirty="0">
                <a:latin typeface="Arial"/>
                <a:cs typeface="Arial"/>
              </a:rPr>
              <a:t>t</a:t>
            </a:r>
            <a:r>
              <a:rPr sz="2300" b="1" spc="-20" dirty="0">
                <a:latin typeface="Arial"/>
                <a:cs typeface="Arial"/>
              </a:rPr>
              <a:t>o</a:t>
            </a:r>
            <a:r>
              <a:rPr sz="2300" b="1" spc="-15" dirty="0">
                <a:latin typeface="Arial"/>
                <a:cs typeface="Arial"/>
              </a:rPr>
              <a:t>c</a:t>
            </a:r>
            <a:r>
              <a:rPr sz="2300" b="1" spc="-5" dirty="0">
                <a:latin typeface="Arial"/>
                <a:cs typeface="Arial"/>
              </a:rPr>
              <a:t>ol</a:t>
            </a:r>
            <a:endParaRPr sz="2300">
              <a:latin typeface="Arial"/>
              <a:cs typeface="Arial"/>
            </a:endParaRPr>
          </a:p>
        </p:txBody>
      </p:sp>
      <p:sp>
        <p:nvSpPr>
          <p:cNvPr id="21" name="object 48">
            <a:extLst>
              <a:ext uri="{FF2B5EF4-FFF2-40B4-BE49-F238E27FC236}">
                <a16:creationId xmlns:a16="http://schemas.microsoft.com/office/drawing/2014/main" id="{D7115E5A-5BDE-410E-9168-E6E2ABF39A81}"/>
              </a:ext>
            </a:extLst>
          </p:cNvPr>
          <p:cNvSpPr txBox="1"/>
          <p:nvPr/>
        </p:nvSpPr>
        <p:spPr>
          <a:xfrm>
            <a:off x="1115616" y="1884648"/>
            <a:ext cx="7033259" cy="415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365" indent="-240665">
              <a:lnSpc>
                <a:spcPct val="100000"/>
              </a:lnSpc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5" dirty="0">
                <a:latin typeface="Arial"/>
                <a:cs typeface="Arial"/>
              </a:rPr>
              <a:t>Prot</a:t>
            </a:r>
            <a:r>
              <a:rPr sz="2300" b="1" spc="-20" dirty="0">
                <a:latin typeface="Arial"/>
                <a:cs typeface="Arial"/>
              </a:rPr>
              <a:t>o</a:t>
            </a:r>
            <a:r>
              <a:rPr sz="2300" b="1" spc="-5" dirty="0">
                <a:latin typeface="Arial"/>
                <a:cs typeface="Arial"/>
              </a:rPr>
              <a:t>coll</a:t>
            </a:r>
            <a:r>
              <a:rPr sz="2300" b="1" dirty="0">
                <a:latin typeface="Arial"/>
                <a:cs typeface="Arial"/>
              </a:rPr>
              <a:t>o</a:t>
            </a:r>
            <a:r>
              <a:rPr sz="2300" b="1" spc="-2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i</a:t>
            </a:r>
            <a:r>
              <a:rPr sz="2300" b="1" dirty="0">
                <a:latin typeface="Arial"/>
                <a:cs typeface="Arial"/>
              </a:rPr>
              <a:t>n</a:t>
            </a:r>
            <a:r>
              <a:rPr sz="2300" b="1" spc="-1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br</a:t>
            </a:r>
            <a:r>
              <a:rPr sz="2300" b="1" spc="-20" dirty="0">
                <a:latin typeface="Arial"/>
                <a:cs typeface="Arial"/>
              </a:rPr>
              <a:t>o</a:t>
            </a:r>
            <a:r>
              <a:rPr sz="2300" b="1" spc="-5" dirty="0">
                <a:latin typeface="Arial"/>
                <a:cs typeface="Arial"/>
              </a:rPr>
              <a:t>a</a:t>
            </a:r>
            <a:r>
              <a:rPr sz="2300" b="1" spc="-20" dirty="0">
                <a:latin typeface="Arial"/>
                <a:cs typeface="Arial"/>
              </a:rPr>
              <a:t>d</a:t>
            </a:r>
            <a:r>
              <a:rPr sz="2300" b="1" spc="-5" dirty="0">
                <a:latin typeface="Arial"/>
                <a:cs typeface="Arial"/>
              </a:rPr>
              <a:t>cas</a:t>
            </a:r>
            <a:r>
              <a:rPr sz="2300" b="1" dirty="0">
                <a:latin typeface="Arial"/>
                <a:cs typeface="Arial"/>
              </a:rPr>
              <a:t>t</a:t>
            </a:r>
            <a:r>
              <a:rPr sz="2300" b="1" spc="-1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d</a:t>
            </a: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-2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tip</a:t>
            </a:r>
            <a:r>
              <a:rPr sz="2300" b="1" dirty="0">
                <a:latin typeface="Arial"/>
                <a:cs typeface="Arial"/>
              </a:rPr>
              <a:t>o</a:t>
            </a:r>
            <a:r>
              <a:rPr sz="2300" b="1" spc="-2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solicitat</a:t>
            </a:r>
            <a:r>
              <a:rPr sz="2300" b="1" spc="-15" dirty="0">
                <a:latin typeface="Arial"/>
                <a:cs typeface="Arial"/>
              </a:rPr>
              <a:t>i</a:t>
            </a:r>
            <a:r>
              <a:rPr sz="2300" b="1" spc="-10" dirty="0">
                <a:latin typeface="Arial"/>
                <a:cs typeface="Arial"/>
              </a:rPr>
              <a:t>o</a:t>
            </a:r>
            <a:r>
              <a:rPr sz="2300" b="1" dirty="0">
                <a:latin typeface="Arial"/>
                <a:cs typeface="Arial"/>
              </a:rPr>
              <a:t>n</a:t>
            </a:r>
            <a:endParaRPr sz="2300" dirty="0">
              <a:latin typeface="Arial"/>
              <a:cs typeface="Arial"/>
            </a:endParaRPr>
          </a:p>
          <a:p>
            <a:pPr marL="253365" marR="5080" indent="-240665">
              <a:lnSpc>
                <a:spcPts val="2400"/>
              </a:lnSpc>
              <a:spcBef>
                <a:spcPts val="844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  <a:tab pos="2259965" algn="l"/>
              </a:tabLst>
            </a:pPr>
            <a:r>
              <a:rPr sz="2300" b="1" spc="-5" dirty="0">
                <a:latin typeface="Arial"/>
                <a:cs typeface="Arial"/>
              </a:rPr>
              <a:t>Garant</a:t>
            </a:r>
            <a:r>
              <a:rPr sz="2300" b="1" spc="-20" dirty="0">
                <a:latin typeface="Arial"/>
                <a:cs typeface="Arial"/>
              </a:rPr>
              <a:t>i</a:t>
            </a:r>
            <a:r>
              <a:rPr sz="2300" b="1" spc="-15" dirty="0">
                <a:latin typeface="Arial"/>
                <a:cs typeface="Arial"/>
              </a:rPr>
              <a:t>s</a:t>
            </a:r>
            <a:r>
              <a:rPr sz="2300" b="1" spc="-5" dirty="0">
                <a:latin typeface="Arial"/>
                <a:cs typeface="Arial"/>
              </a:rPr>
              <a:t>c</a:t>
            </a:r>
            <a:r>
              <a:rPr sz="2300" b="1" dirty="0">
                <a:latin typeface="Arial"/>
                <a:cs typeface="Arial"/>
              </a:rPr>
              <a:t>e</a:t>
            </a:r>
            <a:r>
              <a:rPr sz="2300" b="1" spc="229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i</a:t>
            </a:r>
            <a:r>
              <a:rPr sz="2300" b="1" dirty="0">
                <a:latin typeface="Arial"/>
                <a:cs typeface="Arial"/>
              </a:rPr>
              <a:t>l	</a:t>
            </a:r>
            <a:r>
              <a:rPr sz="2300" b="1" spc="-5" dirty="0">
                <a:latin typeface="Arial"/>
                <a:cs typeface="Arial"/>
              </a:rPr>
              <a:t>ma</a:t>
            </a:r>
            <a:r>
              <a:rPr sz="2300" b="1" spc="-20" dirty="0">
                <a:latin typeface="Arial"/>
                <a:cs typeface="Arial"/>
              </a:rPr>
              <a:t>p</a:t>
            </a:r>
            <a:r>
              <a:rPr sz="2300" b="1" spc="-10" dirty="0">
                <a:latin typeface="Arial"/>
                <a:cs typeface="Arial"/>
              </a:rPr>
              <a:t>p</a:t>
            </a:r>
            <a:r>
              <a:rPr sz="2300" b="1" spc="-5" dirty="0">
                <a:latin typeface="Arial"/>
                <a:cs typeface="Arial"/>
              </a:rPr>
              <a:t>i</a:t>
            </a:r>
            <a:r>
              <a:rPr sz="2300" b="1" spc="-20" dirty="0">
                <a:latin typeface="Arial"/>
                <a:cs typeface="Arial"/>
              </a:rPr>
              <a:t>n</a:t>
            </a:r>
            <a:r>
              <a:rPr sz="2300" b="1" dirty="0">
                <a:latin typeface="Arial"/>
                <a:cs typeface="Arial"/>
              </a:rPr>
              <a:t>g</a:t>
            </a:r>
            <a:r>
              <a:rPr sz="2300" b="1" spc="24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tr</a:t>
            </a:r>
            <a:r>
              <a:rPr sz="2300" b="1" dirty="0">
                <a:latin typeface="Arial"/>
                <a:cs typeface="Arial"/>
              </a:rPr>
              <a:t>a</a:t>
            </a:r>
            <a:r>
              <a:rPr sz="2300" b="1" spc="245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indir</a:t>
            </a:r>
            <a:r>
              <a:rPr sz="2300" b="1" spc="-20" dirty="0">
                <a:latin typeface="Arial"/>
                <a:cs typeface="Arial"/>
              </a:rPr>
              <a:t>i</a:t>
            </a:r>
            <a:r>
              <a:rPr sz="2300" b="1" spc="-5" dirty="0">
                <a:latin typeface="Arial"/>
                <a:cs typeface="Arial"/>
              </a:rPr>
              <a:t>zz</a:t>
            </a: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245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d</a:t>
            </a: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245" dirty="0">
                <a:latin typeface="Arial"/>
                <a:cs typeface="Arial"/>
              </a:rPr>
              <a:t> </a:t>
            </a:r>
            <a:r>
              <a:rPr sz="2300" b="1" spc="-5" dirty="0" err="1">
                <a:latin typeface="Arial"/>
                <a:cs typeface="Arial"/>
              </a:rPr>
              <a:t>livel</a:t>
            </a:r>
            <a:r>
              <a:rPr sz="2300" b="1" spc="-20" dirty="0" err="1">
                <a:latin typeface="Arial"/>
                <a:cs typeface="Arial"/>
              </a:rPr>
              <a:t>l</a:t>
            </a:r>
            <a:r>
              <a:rPr sz="2300" b="1" dirty="0" err="1">
                <a:latin typeface="Arial"/>
                <a:cs typeface="Arial"/>
              </a:rPr>
              <a:t>o</a:t>
            </a:r>
            <a:r>
              <a:rPr sz="2300" b="1" spc="240" dirty="0">
                <a:latin typeface="Arial"/>
                <a:cs typeface="Arial"/>
              </a:rPr>
              <a:t> </a:t>
            </a:r>
            <a:r>
              <a:rPr sz="2300" b="1" dirty="0" smtClean="0">
                <a:latin typeface="Arial"/>
                <a:cs typeface="Arial"/>
              </a:rPr>
              <a:t>e</a:t>
            </a:r>
            <a:r>
              <a:rPr sz="2300" b="1" spc="229" dirty="0" smtClean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e </a:t>
            </a:r>
            <a:r>
              <a:rPr sz="2300" b="1" spc="-5" dirty="0">
                <a:latin typeface="Arial"/>
                <a:cs typeface="Arial"/>
              </a:rPr>
              <a:t>indirizz</a:t>
            </a: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-15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d</a:t>
            </a: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-1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livell</a:t>
            </a:r>
            <a:r>
              <a:rPr sz="2300" b="1" dirty="0">
                <a:latin typeface="Arial"/>
                <a:cs typeface="Arial"/>
              </a:rPr>
              <a:t>o</a:t>
            </a:r>
            <a:r>
              <a:rPr sz="2300" b="1" spc="-25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2</a:t>
            </a:r>
            <a:endParaRPr sz="2300" dirty="0">
              <a:latin typeface="Arial"/>
              <a:cs typeface="Arial"/>
            </a:endParaRPr>
          </a:p>
          <a:p>
            <a:pPr marL="253365" indent="-240665">
              <a:lnSpc>
                <a:spcPct val="100000"/>
              </a:lnSpc>
              <a:spcBef>
                <a:spcPts val="445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10" dirty="0">
                <a:latin typeface="Arial"/>
                <a:cs typeface="Arial"/>
              </a:rPr>
              <a:t>Com</a:t>
            </a:r>
            <a:r>
              <a:rPr sz="2300" b="1" spc="-20" dirty="0">
                <a:latin typeface="Arial"/>
                <a:cs typeface="Arial"/>
              </a:rPr>
              <a:t>p</a:t>
            </a:r>
            <a:r>
              <a:rPr sz="2300" b="1" spc="-10" dirty="0">
                <a:latin typeface="Arial"/>
                <a:cs typeface="Arial"/>
              </a:rPr>
              <a:t>atibilità:</a:t>
            </a:r>
            <a:endParaRPr sz="2300" dirty="0">
              <a:latin typeface="Arial"/>
              <a:cs typeface="Arial"/>
            </a:endParaRPr>
          </a:p>
          <a:p>
            <a:pPr marL="637540" lvl="1" indent="-193675">
              <a:lnSpc>
                <a:spcPct val="100000"/>
              </a:lnSpc>
              <a:spcBef>
                <a:spcPts val="400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637540" algn="l"/>
              </a:tabLst>
            </a:pPr>
            <a:r>
              <a:rPr sz="1900" b="1" spc="-15" dirty="0">
                <a:latin typeface="Arial"/>
                <a:cs typeface="Arial"/>
              </a:rPr>
              <a:t>può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funzion</a:t>
            </a:r>
            <a:r>
              <a:rPr sz="1900" b="1" spc="-30" dirty="0">
                <a:latin typeface="Arial"/>
                <a:cs typeface="Arial"/>
              </a:rPr>
              <a:t>a</a:t>
            </a:r>
            <a:r>
              <a:rPr sz="1900" b="1" spc="-10" dirty="0">
                <a:latin typeface="Arial"/>
                <a:cs typeface="Arial"/>
              </a:rPr>
              <a:t>r</a:t>
            </a:r>
            <a:r>
              <a:rPr sz="1900" b="1" dirty="0">
                <a:latin typeface="Arial"/>
                <a:cs typeface="Arial"/>
              </a:rPr>
              <a:t>e</a:t>
            </a:r>
            <a:r>
              <a:rPr sz="1900" b="1" spc="-5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su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qualu</a:t>
            </a:r>
            <a:r>
              <a:rPr sz="1900" b="1" dirty="0">
                <a:latin typeface="Arial"/>
                <a:cs typeface="Arial"/>
              </a:rPr>
              <a:t>n</a:t>
            </a:r>
            <a:r>
              <a:rPr sz="1900" b="1" spc="-15" dirty="0">
                <a:latin typeface="Arial"/>
                <a:cs typeface="Arial"/>
              </a:rPr>
              <a:t>que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l</a:t>
            </a:r>
            <a:r>
              <a:rPr sz="1900" b="1" spc="5" dirty="0">
                <a:latin typeface="Arial"/>
                <a:cs typeface="Arial"/>
              </a:rPr>
              <a:t>i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spc="-5" dirty="0">
                <a:latin typeface="Arial"/>
                <a:cs typeface="Arial"/>
              </a:rPr>
              <a:t>e</a:t>
            </a:r>
            <a:r>
              <a:rPr sz="1900" b="1" spc="-10" dirty="0">
                <a:latin typeface="Arial"/>
                <a:cs typeface="Arial"/>
              </a:rPr>
              <a:t>llo</a:t>
            </a:r>
            <a:r>
              <a:rPr sz="1900" b="1" dirty="0">
                <a:latin typeface="Arial"/>
                <a:cs typeface="Arial"/>
              </a:rPr>
              <a:t> 2</a:t>
            </a:r>
            <a:endParaRPr sz="1900" dirty="0">
              <a:latin typeface="Arial"/>
              <a:cs typeface="Arial"/>
            </a:endParaRPr>
          </a:p>
          <a:p>
            <a:pPr marL="637540" lvl="1" indent="-193675">
              <a:lnSpc>
                <a:spcPct val="100000"/>
              </a:lnSpc>
              <a:spcBef>
                <a:spcPts val="384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637540" algn="l"/>
              </a:tabLst>
            </a:pPr>
            <a:r>
              <a:rPr sz="1900" b="1" dirty="0">
                <a:latin typeface="Arial"/>
                <a:cs typeface="Arial"/>
              </a:rPr>
              <a:t>è </a:t>
            </a:r>
            <a:r>
              <a:rPr sz="1900" b="1" spc="-10" dirty="0">
                <a:latin typeface="Arial"/>
                <a:cs typeface="Arial"/>
              </a:rPr>
              <a:t>in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g</a:t>
            </a:r>
            <a:r>
              <a:rPr sz="1900" b="1" spc="-20" dirty="0">
                <a:latin typeface="Arial"/>
                <a:cs typeface="Arial"/>
              </a:rPr>
              <a:t>r</a:t>
            </a:r>
            <a:r>
              <a:rPr sz="1900" b="1" spc="-15" dirty="0">
                <a:latin typeface="Arial"/>
                <a:cs typeface="Arial"/>
              </a:rPr>
              <a:t>ado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di riso</a:t>
            </a:r>
            <a:r>
              <a:rPr sz="1900" b="1" spc="15" dirty="0">
                <a:latin typeface="Arial"/>
                <a:cs typeface="Arial"/>
              </a:rPr>
              <a:t>l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dirty="0">
                <a:latin typeface="Arial"/>
                <a:cs typeface="Arial"/>
              </a:rPr>
              <a:t>ere </a:t>
            </a:r>
            <a:r>
              <a:rPr sz="1900" b="1" spc="-15" dirty="0">
                <a:latin typeface="Arial"/>
                <a:cs typeface="Arial"/>
              </a:rPr>
              <a:t>qualunque</a:t>
            </a:r>
            <a:r>
              <a:rPr sz="1900" b="1" spc="-5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p</a:t>
            </a:r>
            <a:r>
              <a:rPr sz="1900" b="1" spc="-20" dirty="0">
                <a:latin typeface="Arial"/>
                <a:cs typeface="Arial"/>
              </a:rPr>
              <a:t>r</a:t>
            </a:r>
            <a:r>
              <a:rPr sz="1900" b="1" spc="-10" dirty="0">
                <a:latin typeface="Arial"/>
                <a:cs typeface="Arial"/>
              </a:rPr>
              <a:t>otocollo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di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25" dirty="0">
                <a:latin typeface="Arial"/>
                <a:cs typeface="Arial"/>
              </a:rPr>
              <a:t>l</a:t>
            </a:r>
            <a:r>
              <a:rPr sz="1900" b="1" spc="5" dirty="0">
                <a:latin typeface="Arial"/>
                <a:cs typeface="Arial"/>
              </a:rPr>
              <a:t>i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spc="-5" dirty="0">
                <a:latin typeface="Arial"/>
                <a:cs typeface="Arial"/>
              </a:rPr>
              <a:t>e</a:t>
            </a:r>
            <a:r>
              <a:rPr sz="1900" b="1" spc="-10" dirty="0">
                <a:latin typeface="Arial"/>
                <a:cs typeface="Arial"/>
              </a:rPr>
              <a:t>llo</a:t>
            </a:r>
            <a:r>
              <a:rPr sz="1900" b="1" dirty="0">
                <a:latin typeface="Arial"/>
                <a:cs typeface="Arial"/>
              </a:rPr>
              <a:t> 3</a:t>
            </a:r>
            <a:endParaRPr sz="1900" dirty="0">
              <a:latin typeface="Arial"/>
              <a:cs typeface="Arial"/>
            </a:endParaRPr>
          </a:p>
          <a:p>
            <a:pPr marL="253365" indent="-240665">
              <a:lnSpc>
                <a:spcPct val="100000"/>
              </a:lnSpc>
              <a:spcBef>
                <a:spcPts val="439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5" dirty="0">
                <a:latin typeface="Arial"/>
                <a:cs typeface="Arial"/>
              </a:rPr>
              <a:t>Funzi</a:t>
            </a:r>
            <a:r>
              <a:rPr sz="2300" b="1" spc="-20" dirty="0">
                <a:latin typeface="Arial"/>
                <a:cs typeface="Arial"/>
              </a:rPr>
              <a:t>o</a:t>
            </a:r>
            <a:r>
              <a:rPr sz="2300" b="1" spc="-5" dirty="0">
                <a:latin typeface="Arial"/>
                <a:cs typeface="Arial"/>
              </a:rPr>
              <a:t>name</a:t>
            </a:r>
            <a:r>
              <a:rPr sz="2300" b="1" spc="-20" dirty="0">
                <a:latin typeface="Arial"/>
                <a:cs typeface="Arial"/>
              </a:rPr>
              <a:t>n</a:t>
            </a:r>
            <a:r>
              <a:rPr sz="2300" b="1" spc="-5" dirty="0">
                <a:latin typeface="Arial"/>
                <a:cs typeface="Arial"/>
              </a:rPr>
              <a:t>to</a:t>
            </a:r>
            <a:r>
              <a:rPr sz="2300" b="1" dirty="0">
                <a:latin typeface="Arial"/>
                <a:cs typeface="Arial"/>
              </a:rPr>
              <a:t>:</a:t>
            </a:r>
            <a:r>
              <a:rPr sz="2300" b="1" spc="-25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pu</a:t>
            </a:r>
            <a:r>
              <a:rPr sz="2300" b="1" dirty="0">
                <a:latin typeface="Arial"/>
                <a:cs typeface="Arial"/>
              </a:rPr>
              <a:t>ò</a:t>
            </a:r>
            <a:r>
              <a:rPr sz="2300" b="1" spc="-2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esser</a:t>
            </a:r>
            <a:r>
              <a:rPr sz="2300" b="1" dirty="0">
                <a:latin typeface="Arial"/>
                <a:cs typeface="Arial"/>
              </a:rPr>
              <a:t>e</a:t>
            </a:r>
            <a:r>
              <a:rPr sz="2300" b="1" spc="-1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divis</a:t>
            </a:r>
            <a:r>
              <a:rPr sz="2300" b="1" dirty="0">
                <a:latin typeface="Arial"/>
                <a:cs typeface="Arial"/>
              </a:rPr>
              <a:t>o</a:t>
            </a:r>
            <a:r>
              <a:rPr sz="2300" b="1" spc="-15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i</a:t>
            </a:r>
            <a:r>
              <a:rPr sz="2300" b="1" dirty="0">
                <a:latin typeface="Arial"/>
                <a:cs typeface="Arial"/>
              </a:rPr>
              <a:t>n</a:t>
            </a:r>
            <a:r>
              <a:rPr sz="2300" b="1" spc="-10" dirty="0">
                <a:latin typeface="Arial"/>
                <a:cs typeface="Arial"/>
              </a:rPr>
              <a:t> </a:t>
            </a:r>
            <a:r>
              <a:rPr sz="2300" b="1" spc="-20" dirty="0">
                <a:latin typeface="Arial"/>
                <a:cs typeface="Arial"/>
              </a:rPr>
              <a:t>d</a:t>
            </a:r>
            <a:r>
              <a:rPr sz="2300" b="1" spc="-10" dirty="0">
                <a:latin typeface="Arial"/>
                <a:cs typeface="Arial"/>
              </a:rPr>
              <a:t>u</a:t>
            </a:r>
            <a:r>
              <a:rPr sz="2300" b="1" dirty="0">
                <a:latin typeface="Arial"/>
                <a:cs typeface="Arial"/>
              </a:rPr>
              <a:t>e</a:t>
            </a:r>
            <a:r>
              <a:rPr sz="2300" b="1" spc="-25" dirty="0">
                <a:latin typeface="Arial"/>
                <a:cs typeface="Arial"/>
              </a:rPr>
              <a:t> </a:t>
            </a:r>
            <a:r>
              <a:rPr sz="2300" b="1" spc="-20" dirty="0">
                <a:latin typeface="Arial"/>
                <a:cs typeface="Arial"/>
              </a:rPr>
              <a:t>p</a:t>
            </a:r>
            <a:r>
              <a:rPr sz="2300" b="1" spc="-5" dirty="0">
                <a:latin typeface="Arial"/>
                <a:cs typeface="Arial"/>
              </a:rPr>
              <a:t>a</a:t>
            </a:r>
            <a:r>
              <a:rPr sz="2300" b="1" spc="-10" dirty="0">
                <a:latin typeface="Arial"/>
                <a:cs typeface="Arial"/>
              </a:rPr>
              <a:t>rti</a:t>
            </a:r>
            <a:endParaRPr sz="2300" dirty="0">
              <a:latin typeface="Arial"/>
              <a:cs typeface="Arial"/>
            </a:endParaRPr>
          </a:p>
          <a:p>
            <a:pPr marL="637540" lvl="1" indent="-193675">
              <a:lnSpc>
                <a:spcPct val="100000"/>
              </a:lnSpc>
              <a:spcBef>
                <a:spcPts val="400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637540" algn="l"/>
              </a:tabLst>
            </a:pPr>
            <a:r>
              <a:rPr sz="1900" b="1" spc="-15" dirty="0">
                <a:latin typeface="Arial"/>
                <a:cs typeface="Arial"/>
              </a:rPr>
              <a:t>Risoluzione</a:t>
            </a:r>
            <a:r>
              <a:rPr sz="1900" b="1" spc="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iniziale</a:t>
            </a:r>
            <a:r>
              <a:rPr sz="1900" b="1" spc="-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dell’indirizzo </a:t>
            </a:r>
            <a:r>
              <a:rPr sz="1900" b="1" spc="-15" dirty="0">
                <a:latin typeface="Arial"/>
                <a:cs typeface="Arial"/>
              </a:rPr>
              <a:t>MAC</a:t>
            </a:r>
            <a:endParaRPr sz="1900" dirty="0">
              <a:latin typeface="Arial"/>
              <a:cs typeface="Arial"/>
            </a:endParaRPr>
          </a:p>
          <a:p>
            <a:pPr marL="637540" marR="8890" lvl="1" indent="-193675">
              <a:lnSpc>
                <a:spcPts val="1980"/>
              </a:lnSpc>
              <a:spcBef>
                <a:spcPts val="700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637540" algn="l"/>
                <a:tab pos="1818005" algn="l"/>
                <a:tab pos="2313305" algn="l"/>
                <a:tab pos="3612515" algn="l"/>
                <a:tab pos="4351020" algn="l"/>
                <a:tab pos="4671695" algn="l"/>
                <a:tab pos="4991735" algn="l"/>
                <a:tab pos="6036945" algn="l"/>
              </a:tabLst>
            </a:pPr>
            <a:r>
              <a:rPr sz="1900" b="1" spc="-15" dirty="0">
                <a:latin typeface="Arial"/>
                <a:cs typeface="Arial"/>
              </a:rPr>
              <a:t>Mapping</a:t>
            </a:r>
            <a:r>
              <a:rPr sz="1900" b="1" dirty="0">
                <a:latin typeface="Arial"/>
                <a:cs typeface="Arial"/>
              </a:rPr>
              <a:t>	t</a:t>
            </a:r>
            <a:r>
              <a:rPr sz="1900" b="1" spc="-10" dirty="0">
                <a:latin typeface="Arial"/>
                <a:cs typeface="Arial"/>
              </a:rPr>
              <a:t>r</a:t>
            </a:r>
            <a:r>
              <a:rPr sz="1900" b="1" dirty="0">
                <a:latin typeface="Arial"/>
                <a:cs typeface="Arial"/>
              </a:rPr>
              <a:t>a	</a:t>
            </a:r>
            <a:r>
              <a:rPr sz="1900" b="1" spc="-10" dirty="0">
                <a:latin typeface="Arial"/>
                <a:cs typeface="Arial"/>
              </a:rPr>
              <a:t>l’indi</a:t>
            </a:r>
            <a:r>
              <a:rPr sz="1900" b="1" spc="-20" dirty="0">
                <a:latin typeface="Arial"/>
                <a:cs typeface="Arial"/>
              </a:rPr>
              <a:t>r</a:t>
            </a:r>
            <a:r>
              <a:rPr sz="1900" b="1" spc="-10" dirty="0">
                <a:latin typeface="Arial"/>
                <a:cs typeface="Arial"/>
              </a:rPr>
              <a:t>izzo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5" dirty="0">
                <a:latin typeface="Arial"/>
                <a:cs typeface="Arial"/>
              </a:rPr>
              <a:t>MAC</a:t>
            </a:r>
            <a:r>
              <a:rPr sz="1900" b="1" dirty="0">
                <a:latin typeface="Arial"/>
                <a:cs typeface="Arial"/>
              </a:rPr>
              <a:t>	e	</a:t>
            </a:r>
            <a:r>
              <a:rPr sz="1900" b="1" spc="-10" dirty="0">
                <a:latin typeface="Arial"/>
                <a:cs typeface="Arial"/>
              </a:rPr>
              <a:t>il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relat</a:t>
            </a:r>
            <a:r>
              <a:rPr sz="1900" b="1" spc="15" dirty="0">
                <a:latin typeface="Arial"/>
                <a:cs typeface="Arial"/>
              </a:rPr>
              <a:t>i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spc="-15" dirty="0">
                <a:latin typeface="Arial"/>
                <a:cs typeface="Arial"/>
              </a:rPr>
              <a:t>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indi</a:t>
            </a:r>
            <a:r>
              <a:rPr sz="1900" b="1" spc="-20" dirty="0">
                <a:latin typeface="Arial"/>
                <a:cs typeface="Arial"/>
              </a:rPr>
              <a:t>r</a:t>
            </a:r>
            <a:r>
              <a:rPr sz="1900" b="1" spc="-10" dirty="0">
                <a:latin typeface="Arial"/>
                <a:cs typeface="Arial"/>
              </a:rPr>
              <a:t>izzo </a:t>
            </a:r>
            <a:r>
              <a:rPr sz="1900" b="1" spc="-20" dirty="0">
                <a:latin typeface="Arial"/>
                <a:cs typeface="Arial"/>
              </a:rPr>
              <a:t>Net</a:t>
            </a:r>
            <a:r>
              <a:rPr sz="1900" b="1" spc="20" dirty="0">
                <a:latin typeface="Arial"/>
                <a:cs typeface="Arial"/>
              </a:rPr>
              <a:t>w</a:t>
            </a:r>
            <a:r>
              <a:rPr sz="1900" b="1" spc="-15" dirty="0">
                <a:latin typeface="Arial"/>
                <a:cs typeface="Arial"/>
              </a:rPr>
              <a:t>ork</a:t>
            </a:r>
            <a:endParaRPr sz="1900" dirty="0">
              <a:latin typeface="Arial"/>
              <a:cs typeface="Arial"/>
            </a:endParaRPr>
          </a:p>
          <a:p>
            <a:pPr marL="253365" marR="6985" indent="-240665">
              <a:lnSpc>
                <a:spcPts val="2400"/>
              </a:lnSpc>
              <a:spcBef>
                <a:spcPts val="805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  <a:tab pos="2127885" algn="l"/>
                <a:tab pos="3423285" algn="l"/>
                <a:tab pos="3908425" algn="l"/>
                <a:tab pos="5219700" algn="l"/>
                <a:tab pos="6027420" algn="l"/>
                <a:tab pos="6497955" algn="l"/>
              </a:tabLst>
            </a:pPr>
            <a:r>
              <a:rPr sz="2300" b="1" spc="-5" dirty="0">
                <a:latin typeface="Arial"/>
                <a:cs typeface="Arial"/>
              </a:rPr>
              <a:t>Ether</a:t>
            </a:r>
            <a:r>
              <a:rPr sz="2300" b="1" spc="-20" dirty="0">
                <a:latin typeface="Arial"/>
                <a:cs typeface="Arial"/>
              </a:rPr>
              <a:t>n</a:t>
            </a:r>
            <a:r>
              <a:rPr sz="2300" b="1" spc="-10" dirty="0">
                <a:latin typeface="Arial"/>
                <a:cs typeface="Arial"/>
              </a:rPr>
              <a:t>et</a:t>
            </a:r>
            <a:r>
              <a:rPr sz="2300" b="1" dirty="0">
                <a:latin typeface="Arial"/>
                <a:cs typeface="Arial"/>
              </a:rPr>
              <a:t>: </a:t>
            </a:r>
            <a:r>
              <a:rPr sz="2300" b="1" spc="-29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gl</a:t>
            </a:r>
            <a:r>
              <a:rPr sz="2300" b="1" dirty="0">
                <a:latin typeface="Arial"/>
                <a:cs typeface="Arial"/>
              </a:rPr>
              <a:t>i	</a:t>
            </a:r>
            <a:r>
              <a:rPr sz="2300" b="1" spc="-5" dirty="0">
                <a:latin typeface="Arial"/>
                <a:cs typeface="Arial"/>
              </a:rPr>
              <a:t>asseg</a:t>
            </a:r>
            <a:r>
              <a:rPr sz="2300" b="1" spc="-20" dirty="0">
                <a:latin typeface="Arial"/>
                <a:cs typeface="Arial"/>
              </a:rPr>
              <a:t>n</a:t>
            </a:r>
            <a:r>
              <a:rPr sz="2300" b="1" dirty="0">
                <a:latin typeface="Arial"/>
                <a:cs typeface="Arial"/>
              </a:rPr>
              <a:t>a	</a:t>
            </a:r>
            <a:r>
              <a:rPr sz="2300" b="1" spc="-5" dirty="0">
                <a:latin typeface="Arial"/>
                <a:cs typeface="Arial"/>
              </a:rPr>
              <a:t>u</a:t>
            </a:r>
            <a:r>
              <a:rPr sz="2300" b="1" dirty="0">
                <a:latin typeface="Arial"/>
                <a:cs typeface="Arial"/>
              </a:rPr>
              <a:t>n	</a:t>
            </a:r>
            <a:r>
              <a:rPr sz="2300" b="1" spc="-5" dirty="0">
                <a:latin typeface="Arial"/>
                <a:cs typeface="Arial"/>
              </a:rPr>
              <a:t>Prot</a:t>
            </a:r>
            <a:r>
              <a:rPr sz="2300" b="1" spc="-20" dirty="0">
                <a:latin typeface="Arial"/>
                <a:cs typeface="Arial"/>
              </a:rPr>
              <a:t>o</a:t>
            </a:r>
            <a:r>
              <a:rPr sz="2300" b="1" spc="-5" dirty="0">
                <a:latin typeface="Arial"/>
                <a:cs typeface="Arial"/>
              </a:rPr>
              <a:t>co</a:t>
            </a:r>
            <a:r>
              <a:rPr sz="2300" b="1" dirty="0">
                <a:latin typeface="Arial"/>
                <a:cs typeface="Arial"/>
              </a:rPr>
              <a:t>l	</a:t>
            </a:r>
            <a:r>
              <a:rPr sz="2300" b="1" spc="-5" dirty="0">
                <a:latin typeface="Arial"/>
                <a:cs typeface="Arial"/>
              </a:rPr>
              <a:t>T</a:t>
            </a:r>
            <a:r>
              <a:rPr sz="2300" b="1" spc="-40" dirty="0">
                <a:latin typeface="Arial"/>
                <a:cs typeface="Arial"/>
              </a:rPr>
              <a:t>y</a:t>
            </a:r>
            <a:r>
              <a:rPr sz="2300" b="1" spc="-5" dirty="0">
                <a:latin typeface="Arial"/>
                <a:cs typeface="Arial"/>
              </a:rPr>
              <a:t>p</a:t>
            </a:r>
            <a:r>
              <a:rPr sz="2300" b="1" dirty="0">
                <a:latin typeface="Arial"/>
                <a:cs typeface="Arial"/>
              </a:rPr>
              <a:t>e	</a:t>
            </a:r>
            <a:r>
              <a:rPr sz="2300" b="1" spc="-10" dirty="0">
                <a:latin typeface="Arial"/>
                <a:cs typeface="Arial"/>
              </a:rPr>
              <a:t>a</a:t>
            </a:r>
            <a:r>
              <a:rPr sz="2300" b="1" dirty="0">
                <a:latin typeface="Arial"/>
                <a:cs typeface="Arial"/>
              </a:rPr>
              <a:t>d	</a:t>
            </a:r>
            <a:r>
              <a:rPr sz="2300" b="1" spc="-5" dirty="0">
                <a:latin typeface="Arial"/>
                <a:cs typeface="Arial"/>
              </a:rPr>
              <a:t>hoc </a:t>
            </a:r>
            <a:r>
              <a:rPr sz="2300" b="1" spc="-15" dirty="0">
                <a:latin typeface="Arial"/>
                <a:cs typeface="Arial"/>
              </a:rPr>
              <a:t>(0x</a:t>
            </a:r>
            <a:r>
              <a:rPr sz="2300" b="1" spc="-5" dirty="0">
                <a:latin typeface="Arial"/>
                <a:cs typeface="Arial"/>
              </a:rPr>
              <a:t>0</a:t>
            </a:r>
            <a:r>
              <a:rPr sz="2300" b="1" spc="-15" dirty="0">
                <a:latin typeface="Arial"/>
                <a:cs typeface="Arial"/>
              </a:rPr>
              <a:t>80</a:t>
            </a:r>
            <a:r>
              <a:rPr sz="2300" b="1" spc="-5" dirty="0">
                <a:latin typeface="Arial"/>
                <a:cs typeface="Arial"/>
              </a:rPr>
              <a:t>6</a:t>
            </a:r>
            <a:r>
              <a:rPr sz="2300" b="1" dirty="0">
                <a:latin typeface="Arial"/>
                <a:cs typeface="Arial"/>
              </a:rPr>
              <a:t>)</a:t>
            </a:r>
            <a:endParaRPr sz="23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826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 dirty="0" err="1"/>
              <a:t>a.a</a:t>
            </a:r>
            <a:r>
              <a:rPr lang="it-IT" altLang="it-IT" dirty="0"/>
              <a:t>.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 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02683-748C-4446-B0F2-C616D2F1B05D}" type="slidenum">
              <a:rPr lang="it-IT" altLang="en-US"/>
              <a:pPr/>
              <a:t>4</a:t>
            </a:fld>
            <a:endParaRPr lang="it-IT" altLang="en-US"/>
          </a:p>
        </p:txBody>
      </p:sp>
      <p:sp>
        <p:nvSpPr>
          <p:cNvPr id="7" name="object 46">
            <a:extLst>
              <a:ext uri="{FF2B5EF4-FFF2-40B4-BE49-F238E27FC236}">
                <a16:creationId xmlns:a16="http://schemas.microsoft.com/office/drawing/2014/main" id="{B055D32E-8542-4D55-BD33-F04D0C6417E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71600" y="1412776"/>
            <a:ext cx="6993127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685"/>
              </a:lnSpc>
            </a:pPr>
            <a:r>
              <a:rPr spc="-5" dirty="0"/>
              <a:t>ARP</a:t>
            </a:r>
            <a:r>
              <a:rPr dirty="0"/>
              <a:t>: </a:t>
            </a:r>
            <a:r>
              <a:rPr spc="-5" dirty="0"/>
              <a:t>Funzionamento</a:t>
            </a:r>
          </a:p>
        </p:txBody>
      </p:sp>
      <p:sp>
        <p:nvSpPr>
          <p:cNvPr id="8" name="object 47">
            <a:extLst>
              <a:ext uri="{FF2B5EF4-FFF2-40B4-BE49-F238E27FC236}">
                <a16:creationId xmlns:a16="http://schemas.microsoft.com/office/drawing/2014/main" id="{69E519B3-E5FE-4B33-913D-5530B1AA77D6}"/>
              </a:ext>
            </a:extLst>
          </p:cNvPr>
          <p:cNvSpPr txBox="1"/>
          <p:nvPr/>
        </p:nvSpPr>
        <p:spPr>
          <a:xfrm>
            <a:off x="953311" y="1980437"/>
            <a:ext cx="4168140" cy="670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365" indent="-240665">
              <a:lnSpc>
                <a:spcPct val="100000"/>
              </a:lnSpc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-10" dirty="0">
                <a:latin typeface="Arial"/>
                <a:cs typeface="Arial"/>
              </a:rPr>
              <a:t> mapping</a:t>
            </a:r>
            <a:endParaRPr sz="2300">
              <a:latin typeface="Arial"/>
              <a:cs typeface="Arial"/>
            </a:endParaRPr>
          </a:p>
          <a:p>
            <a:pPr marL="1430020">
              <a:lnSpc>
                <a:spcPct val="100000"/>
              </a:lnSpc>
              <a:spcBef>
                <a:spcPts val="295"/>
              </a:spcBef>
            </a:pPr>
            <a:r>
              <a:rPr sz="2100" b="1" spc="-5" dirty="0">
                <a:latin typeface="Courier New"/>
                <a:cs typeface="Courier New"/>
              </a:rPr>
              <a:t>&lt;MA</a:t>
            </a:r>
            <a:r>
              <a:rPr sz="2100" b="1" dirty="0">
                <a:latin typeface="Courier New"/>
                <a:cs typeface="Courier New"/>
              </a:rPr>
              <a:t>C</a:t>
            </a:r>
            <a:r>
              <a:rPr sz="2100" b="1" spc="-5" dirty="0">
                <a:latin typeface="Courier New"/>
                <a:cs typeface="Courier New"/>
              </a:rPr>
              <a:t> a</a:t>
            </a:r>
            <a:r>
              <a:rPr sz="2100" b="1" spc="5" dirty="0">
                <a:latin typeface="Courier New"/>
                <a:cs typeface="Courier New"/>
              </a:rPr>
              <a:t>d</a:t>
            </a:r>
            <a:r>
              <a:rPr sz="2100" b="1" spc="-5" dirty="0">
                <a:latin typeface="Courier New"/>
                <a:cs typeface="Courier New"/>
              </a:rPr>
              <a:t>d</a:t>
            </a:r>
            <a:r>
              <a:rPr sz="2100" b="1" spc="5" dirty="0">
                <a:latin typeface="Courier New"/>
                <a:cs typeface="Courier New"/>
              </a:rPr>
              <a:t>r</a:t>
            </a:r>
            <a:r>
              <a:rPr sz="2100" b="1" spc="-5" dirty="0">
                <a:latin typeface="Courier New"/>
                <a:cs typeface="Courier New"/>
              </a:rPr>
              <a:t>ess</a:t>
            </a:r>
            <a:r>
              <a:rPr sz="2100" b="1" dirty="0">
                <a:latin typeface="Courier New"/>
                <a:cs typeface="Courier New"/>
              </a:rPr>
              <a:t>&gt;</a:t>
            </a:r>
            <a:r>
              <a:rPr sz="2100" b="1" spc="-5" dirty="0">
                <a:latin typeface="Courier New"/>
                <a:cs typeface="Courier New"/>
              </a:rPr>
              <a:t> &lt;</a:t>
            </a:r>
            <a:r>
              <a:rPr sz="2100" b="1" spc="5" dirty="0">
                <a:latin typeface="Courier New"/>
                <a:cs typeface="Courier New"/>
              </a:rPr>
              <a:t>I</a:t>
            </a:r>
            <a:r>
              <a:rPr sz="2100" b="1" dirty="0">
                <a:latin typeface="Courier New"/>
                <a:cs typeface="Courier New"/>
              </a:rPr>
              <a:t>P</a:t>
            </a:r>
            <a:endParaRPr sz="2100">
              <a:latin typeface="Courier New"/>
              <a:cs typeface="Courier New"/>
            </a:endParaRPr>
          </a:p>
        </p:txBody>
      </p:sp>
      <p:sp>
        <p:nvSpPr>
          <p:cNvPr id="9" name="object 48">
            <a:extLst>
              <a:ext uri="{FF2B5EF4-FFF2-40B4-BE49-F238E27FC236}">
                <a16:creationId xmlns:a16="http://schemas.microsoft.com/office/drawing/2014/main" id="{7D94D938-2243-477B-9E3E-4C57EA642B80}"/>
              </a:ext>
            </a:extLst>
          </p:cNvPr>
          <p:cNvSpPr txBox="1"/>
          <p:nvPr/>
        </p:nvSpPr>
        <p:spPr>
          <a:xfrm>
            <a:off x="5256771" y="2371552"/>
            <a:ext cx="1307465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b="1" spc="-5" dirty="0">
                <a:latin typeface="Courier New"/>
                <a:cs typeface="Courier New"/>
              </a:rPr>
              <a:t>addres</a:t>
            </a:r>
            <a:r>
              <a:rPr sz="2100" b="1" spc="5" dirty="0">
                <a:latin typeface="Courier New"/>
                <a:cs typeface="Courier New"/>
              </a:rPr>
              <a:t>s</a:t>
            </a:r>
            <a:r>
              <a:rPr sz="2100" b="1" dirty="0">
                <a:latin typeface="Courier New"/>
                <a:cs typeface="Courier New"/>
              </a:rPr>
              <a:t>&gt;</a:t>
            </a:r>
            <a:endParaRPr sz="2100">
              <a:latin typeface="Courier New"/>
              <a:cs typeface="Courier New"/>
            </a:endParaRPr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016D185D-E34F-48CF-A776-CADECF42CFA7}"/>
              </a:ext>
            </a:extLst>
          </p:cNvPr>
          <p:cNvSpPr txBox="1"/>
          <p:nvPr/>
        </p:nvSpPr>
        <p:spPr>
          <a:xfrm>
            <a:off x="953311" y="2752597"/>
            <a:ext cx="7031355" cy="2300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365">
              <a:lnSpc>
                <a:spcPct val="100000"/>
              </a:lnSpc>
            </a:pPr>
            <a:r>
              <a:rPr sz="2300" b="1" spc="-10" dirty="0">
                <a:latin typeface="Arial"/>
                <a:cs typeface="Arial"/>
              </a:rPr>
              <a:t>vengon</a:t>
            </a:r>
            <a:r>
              <a:rPr sz="2300" b="1" dirty="0">
                <a:latin typeface="Arial"/>
                <a:cs typeface="Arial"/>
              </a:rPr>
              <a:t>o</a:t>
            </a:r>
            <a:r>
              <a:rPr sz="2300" b="1" spc="-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memorizzat</a:t>
            </a: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-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i</a:t>
            </a:r>
            <a:r>
              <a:rPr sz="2300" b="1" dirty="0">
                <a:latin typeface="Arial"/>
                <a:cs typeface="Arial"/>
              </a:rPr>
              <a:t>n</a:t>
            </a:r>
            <a:r>
              <a:rPr sz="2300" b="1" spc="-10" dirty="0">
                <a:latin typeface="Arial"/>
                <a:cs typeface="Arial"/>
              </a:rPr>
              <a:t> un</a:t>
            </a:r>
            <a:r>
              <a:rPr sz="2300" b="1" dirty="0">
                <a:latin typeface="Arial"/>
                <a:cs typeface="Arial"/>
              </a:rPr>
              <a:t>a</a:t>
            </a:r>
            <a:r>
              <a:rPr sz="2300" b="1" spc="-1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cache</a:t>
            </a:r>
            <a:endParaRPr sz="2300" dirty="0">
              <a:latin typeface="Arial"/>
              <a:cs typeface="Arial"/>
            </a:endParaRPr>
          </a:p>
          <a:p>
            <a:pPr marL="253365" marR="5080" indent="-240665">
              <a:lnSpc>
                <a:spcPts val="2400"/>
              </a:lnSpc>
              <a:spcBef>
                <a:spcPts val="844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5" dirty="0">
                <a:latin typeface="Arial"/>
                <a:cs typeface="Arial"/>
              </a:rPr>
              <a:t>Qua</a:t>
            </a:r>
            <a:r>
              <a:rPr sz="2300" b="1" spc="-20" dirty="0">
                <a:latin typeface="Arial"/>
                <a:cs typeface="Arial"/>
              </a:rPr>
              <a:t>n</a:t>
            </a:r>
            <a:r>
              <a:rPr sz="2300" b="1" spc="-5" dirty="0">
                <a:latin typeface="Arial"/>
                <a:cs typeface="Arial"/>
              </a:rPr>
              <a:t>d</a:t>
            </a:r>
            <a:r>
              <a:rPr sz="2300" b="1" dirty="0">
                <a:latin typeface="Arial"/>
                <a:cs typeface="Arial"/>
              </a:rPr>
              <a:t>o</a:t>
            </a:r>
            <a:r>
              <a:rPr sz="2300" b="1" spc="10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i</a:t>
            </a:r>
            <a:r>
              <a:rPr sz="2300" b="1" dirty="0">
                <a:latin typeface="Arial"/>
                <a:cs typeface="Arial"/>
              </a:rPr>
              <a:t>l</a:t>
            </a:r>
            <a:r>
              <a:rPr sz="2300" b="1" spc="10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drive</a:t>
            </a:r>
            <a:r>
              <a:rPr sz="2300" b="1" dirty="0">
                <a:latin typeface="Arial"/>
                <a:cs typeface="Arial"/>
              </a:rPr>
              <a:t>r</a:t>
            </a:r>
            <a:r>
              <a:rPr sz="2300" b="1" spc="105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d</a:t>
            </a: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110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ret</a:t>
            </a:r>
            <a:r>
              <a:rPr sz="2300" b="1" dirty="0">
                <a:latin typeface="Arial"/>
                <a:cs typeface="Arial"/>
              </a:rPr>
              <a:t>e</a:t>
            </a:r>
            <a:r>
              <a:rPr sz="2300" b="1" spc="110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richied</a:t>
            </a:r>
            <a:r>
              <a:rPr sz="2300" b="1" dirty="0">
                <a:latin typeface="Arial"/>
                <a:cs typeface="Arial"/>
              </a:rPr>
              <a:t>e</a:t>
            </a:r>
            <a:r>
              <a:rPr sz="2300" b="1" spc="114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l</a:t>
            </a:r>
            <a:r>
              <a:rPr sz="2300" b="1" dirty="0">
                <a:latin typeface="Arial"/>
                <a:cs typeface="Arial"/>
              </a:rPr>
              <a:t>a</a:t>
            </a:r>
            <a:r>
              <a:rPr sz="2300" b="1" spc="110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spedizion</a:t>
            </a:r>
            <a:r>
              <a:rPr sz="2300" b="1" dirty="0">
                <a:latin typeface="Arial"/>
                <a:cs typeface="Arial"/>
              </a:rPr>
              <a:t>e</a:t>
            </a:r>
            <a:r>
              <a:rPr sz="2300" b="1" spc="114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di </a:t>
            </a:r>
            <a:r>
              <a:rPr sz="2300" b="1" spc="-10" dirty="0">
                <a:latin typeface="Arial"/>
                <a:cs typeface="Arial"/>
              </a:rPr>
              <a:t>u</a:t>
            </a:r>
            <a:r>
              <a:rPr sz="2300" b="1" dirty="0">
                <a:latin typeface="Arial"/>
                <a:cs typeface="Arial"/>
              </a:rPr>
              <a:t>n</a:t>
            </a:r>
            <a:r>
              <a:rPr sz="2300" b="1" spc="-10" dirty="0">
                <a:latin typeface="Arial"/>
                <a:cs typeface="Arial"/>
              </a:rPr>
              <a:t> </a:t>
            </a:r>
            <a:r>
              <a:rPr sz="2300" b="1" spc="-20" dirty="0">
                <a:latin typeface="Arial"/>
                <a:cs typeface="Arial"/>
              </a:rPr>
              <a:t>p</a:t>
            </a:r>
            <a:r>
              <a:rPr sz="2300" b="1" spc="-5" dirty="0">
                <a:latin typeface="Arial"/>
                <a:cs typeface="Arial"/>
              </a:rPr>
              <a:t>a</a:t>
            </a:r>
            <a:r>
              <a:rPr sz="2300" b="1" spc="-10" dirty="0">
                <a:latin typeface="Arial"/>
                <a:cs typeface="Arial"/>
              </a:rPr>
              <a:t>cc</a:t>
            </a:r>
            <a:r>
              <a:rPr sz="2300" b="1" spc="-20" dirty="0">
                <a:latin typeface="Arial"/>
                <a:cs typeface="Arial"/>
              </a:rPr>
              <a:t>h</a:t>
            </a:r>
            <a:r>
              <a:rPr sz="2300" b="1" spc="-15" dirty="0">
                <a:latin typeface="Arial"/>
                <a:cs typeface="Arial"/>
              </a:rPr>
              <a:t>e</a:t>
            </a:r>
            <a:r>
              <a:rPr sz="2300" b="1" spc="-10" dirty="0">
                <a:latin typeface="Arial"/>
                <a:cs typeface="Arial"/>
              </a:rPr>
              <a:t>tto:</a:t>
            </a:r>
            <a:endParaRPr sz="2300" dirty="0">
              <a:latin typeface="Arial"/>
              <a:cs typeface="Arial"/>
            </a:endParaRPr>
          </a:p>
          <a:p>
            <a:pPr marL="596265" lvl="1" indent="-193675">
              <a:lnSpc>
                <a:spcPct val="100000"/>
              </a:lnSpc>
              <a:spcBef>
                <a:spcPts val="380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596900" algn="l"/>
              </a:tabLst>
            </a:pPr>
            <a:r>
              <a:rPr sz="1900" b="1" spc="-25" dirty="0">
                <a:latin typeface="Arial"/>
                <a:cs typeface="Arial"/>
              </a:rPr>
              <a:t>v</a:t>
            </a:r>
            <a:r>
              <a:rPr sz="1900" b="1" dirty="0">
                <a:latin typeface="Arial"/>
                <a:cs typeface="Arial"/>
              </a:rPr>
              <a:t>i</a:t>
            </a:r>
            <a:r>
              <a:rPr sz="1900" b="1" spc="-15" dirty="0">
                <a:latin typeface="Arial"/>
                <a:cs typeface="Arial"/>
              </a:rPr>
              <a:t>ene</a:t>
            </a:r>
            <a:r>
              <a:rPr sz="1900" b="1" spc="1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cont</a:t>
            </a:r>
            <a:r>
              <a:rPr sz="1900" b="1" spc="-20" dirty="0">
                <a:latin typeface="Arial"/>
                <a:cs typeface="Arial"/>
              </a:rPr>
              <a:t>r</a:t>
            </a:r>
            <a:r>
              <a:rPr sz="1900" b="1" spc="-10" dirty="0">
                <a:latin typeface="Arial"/>
                <a:cs typeface="Arial"/>
              </a:rPr>
              <a:t>ollato</a:t>
            </a:r>
            <a:r>
              <a:rPr sz="1900" b="1" dirty="0">
                <a:latin typeface="Arial"/>
                <a:cs typeface="Arial"/>
              </a:rPr>
              <a:t> se </a:t>
            </a:r>
            <a:r>
              <a:rPr sz="1900" b="1" spc="-10" dirty="0">
                <a:latin typeface="Arial"/>
                <a:cs typeface="Arial"/>
              </a:rPr>
              <a:t>esis</a:t>
            </a:r>
            <a:r>
              <a:rPr sz="1900" b="1" spc="0" dirty="0">
                <a:latin typeface="Arial"/>
                <a:cs typeface="Arial"/>
              </a:rPr>
              <a:t>t</a:t>
            </a:r>
            <a:r>
              <a:rPr sz="1900" b="1" dirty="0">
                <a:latin typeface="Arial"/>
                <a:cs typeface="Arial"/>
              </a:rPr>
              <a:t>e</a:t>
            </a:r>
            <a:r>
              <a:rPr sz="1900" b="1" spc="10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un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30" dirty="0">
                <a:latin typeface="Arial"/>
                <a:cs typeface="Arial"/>
              </a:rPr>
              <a:t>m</a:t>
            </a:r>
            <a:r>
              <a:rPr sz="1900" b="1" spc="-5" dirty="0">
                <a:latin typeface="Arial"/>
                <a:cs typeface="Arial"/>
              </a:rPr>
              <a:t>a</a:t>
            </a:r>
            <a:r>
              <a:rPr sz="1900" b="1" spc="-15" dirty="0">
                <a:latin typeface="Arial"/>
                <a:cs typeface="Arial"/>
              </a:rPr>
              <a:t>pping</a:t>
            </a:r>
            <a:r>
              <a:rPr sz="1900" b="1" spc="-10" dirty="0">
                <a:latin typeface="Arial"/>
                <a:cs typeface="Arial"/>
              </a:rPr>
              <a:t> per quell’host</a:t>
            </a:r>
            <a:endParaRPr sz="1900" dirty="0">
              <a:latin typeface="Arial"/>
              <a:cs typeface="Arial"/>
            </a:endParaRPr>
          </a:p>
          <a:p>
            <a:pPr marL="596265" marR="8255" lvl="1" indent="-193675">
              <a:lnSpc>
                <a:spcPts val="1970"/>
              </a:lnSpc>
              <a:spcBef>
                <a:spcPts val="705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596900" algn="l"/>
                <a:tab pos="944880" algn="l"/>
                <a:tab pos="1630045" algn="l"/>
                <a:tab pos="2691765" algn="l"/>
                <a:tab pos="3441700" algn="l"/>
                <a:tab pos="4596130" algn="l"/>
                <a:tab pos="5869940" algn="l"/>
              </a:tabLst>
            </a:pPr>
            <a:r>
              <a:rPr sz="1900" b="1" spc="-10" dirty="0">
                <a:latin typeface="Arial"/>
                <a:cs typeface="Arial"/>
              </a:rPr>
              <a:t>in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5" dirty="0">
                <a:latin typeface="Arial"/>
                <a:cs typeface="Arial"/>
              </a:rPr>
              <a:t>caso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posit</a:t>
            </a:r>
            <a:r>
              <a:rPr sz="1900" b="1" spc="5" dirty="0">
                <a:latin typeface="Arial"/>
                <a:cs typeface="Arial"/>
              </a:rPr>
              <a:t>i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spc="-15" dirty="0">
                <a:latin typeface="Arial"/>
                <a:cs typeface="Arial"/>
              </a:rPr>
              <a:t>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dirty="0">
                <a:latin typeface="Arial"/>
                <a:cs typeface="Arial"/>
              </a:rPr>
              <a:t>i</a:t>
            </a:r>
            <a:r>
              <a:rPr sz="1900" b="1" spc="-15" dirty="0">
                <a:latin typeface="Arial"/>
                <a:cs typeface="Arial"/>
              </a:rPr>
              <a:t>e</a:t>
            </a:r>
            <a:r>
              <a:rPr sz="1900" b="1" dirty="0">
                <a:latin typeface="Arial"/>
                <a:cs typeface="Arial"/>
              </a:rPr>
              <a:t>ne	</a:t>
            </a:r>
            <a:r>
              <a:rPr sz="1900" b="1" spc="-10" dirty="0">
                <a:latin typeface="Arial"/>
                <a:cs typeface="Arial"/>
              </a:rPr>
              <a:t>generato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l’apposito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5" dirty="0">
                <a:latin typeface="Arial"/>
                <a:cs typeface="Arial"/>
              </a:rPr>
              <a:t>pacc</a:t>
            </a:r>
            <a:r>
              <a:rPr sz="1900" b="1" spc="-5" dirty="0">
                <a:latin typeface="Arial"/>
                <a:cs typeface="Arial"/>
              </a:rPr>
              <a:t>h</a:t>
            </a:r>
            <a:r>
              <a:rPr sz="1900" b="1" spc="-10" dirty="0">
                <a:latin typeface="Arial"/>
                <a:cs typeface="Arial"/>
              </a:rPr>
              <a:t>et</a:t>
            </a:r>
            <a:r>
              <a:rPr sz="1900" b="1" spc="0" dirty="0">
                <a:latin typeface="Arial"/>
                <a:cs typeface="Arial"/>
              </a:rPr>
              <a:t>t</a:t>
            </a:r>
            <a:r>
              <a:rPr sz="1900" b="1" spc="-15" dirty="0">
                <a:latin typeface="Arial"/>
                <a:cs typeface="Arial"/>
              </a:rPr>
              <a:t>o</a:t>
            </a:r>
            <a:r>
              <a:rPr sz="1900" b="1" spc="-10" dirty="0">
                <a:latin typeface="Arial"/>
                <a:cs typeface="Arial"/>
              </a:rPr>
              <a:t> </a:t>
            </a:r>
            <a:r>
              <a:rPr sz="1900" b="1" spc="-20" dirty="0">
                <a:latin typeface="Arial"/>
                <a:cs typeface="Arial"/>
              </a:rPr>
              <a:t>MAC</a:t>
            </a:r>
            <a:endParaRPr sz="1900" dirty="0">
              <a:latin typeface="Arial"/>
              <a:cs typeface="Arial"/>
            </a:endParaRPr>
          </a:p>
          <a:p>
            <a:pPr marL="596265" lvl="1" indent="-193675">
              <a:lnSpc>
                <a:spcPct val="100000"/>
              </a:lnSpc>
              <a:spcBef>
                <a:spcPts val="370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596900" algn="l"/>
              </a:tabLst>
            </a:pPr>
            <a:r>
              <a:rPr sz="1900" b="1" spc="-10" dirty="0">
                <a:latin typeface="Arial"/>
                <a:cs typeface="Arial"/>
              </a:rPr>
              <a:t>in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caso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nega</a:t>
            </a:r>
            <a:r>
              <a:rPr sz="1900" b="1" dirty="0">
                <a:latin typeface="Arial"/>
                <a:cs typeface="Arial"/>
              </a:rPr>
              <a:t>t</a:t>
            </a:r>
            <a:r>
              <a:rPr sz="1900" b="1" spc="5" dirty="0">
                <a:latin typeface="Arial"/>
                <a:cs typeface="Arial"/>
              </a:rPr>
              <a:t>i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spc="-15" dirty="0">
                <a:latin typeface="Arial"/>
                <a:cs typeface="Arial"/>
              </a:rPr>
              <a:t>o</a:t>
            </a:r>
            <a:r>
              <a:rPr sz="1900" b="1" spc="25" dirty="0">
                <a:latin typeface="Arial"/>
                <a:cs typeface="Arial"/>
              </a:rPr>
              <a:t> 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dirty="0">
                <a:latin typeface="Arial"/>
                <a:cs typeface="Arial"/>
              </a:rPr>
              <a:t>i</a:t>
            </a:r>
            <a:r>
              <a:rPr sz="1900" b="1" spc="-15" dirty="0">
                <a:latin typeface="Arial"/>
                <a:cs typeface="Arial"/>
              </a:rPr>
              <a:t>ene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scatena</a:t>
            </a:r>
            <a:r>
              <a:rPr sz="1900" b="1" spc="0" dirty="0">
                <a:latin typeface="Arial"/>
                <a:cs typeface="Arial"/>
              </a:rPr>
              <a:t>t</a:t>
            </a:r>
            <a:r>
              <a:rPr sz="1900" b="1" dirty="0">
                <a:latin typeface="Arial"/>
                <a:cs typeface="Arial"/>
              </a:rPr>
              <a:t>a </a:t>
            </a:r>
            <a:r>
              <a:rPr sz="1900" b="1" spc="-15" dirty="0">
                <a:latin typeface="Arial"/>
                <a:cs typeface="Arial"/>
              </a:rPr>
              <a:t>una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ARP</a:t>
            </a:r>
            <a:r>
              <a:rPr sz="1900" b="1" spc="-10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Request</a:t>
            </a:r>
            <a:endParaRPr sz="19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949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egnaposto data 2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dirty="0" err="1">
                <a:latin typeface="Palatino Linotype" panose="02040502050505030304" pitchFamily="18" charset="0"/>
              </a:rPr>
              <a:t>a.a</a:t>
            </a:r>
            <a:r>
              <a:rPr lang="it-IT" altLang="it-IT" dirty="0">
                <a:latin typeface="Palatino Linotype" panose="02040502050505030304" pitchFamily="18" charset="0"/>
              </a:rPr>
              <a:t>. </a:t>
            </a:r>
            <a:r>
              <a:rPr lang="it-IT" altLang="it-IT" dirty="0" smtClean="0">
                <a:latin typeface="Palatino Linotype" panose="02040502050505030304" pitchFamily="18" charset="0"/>
              </a:rPr>
              <a:t>2020-2021</a:t>
            </a:r>
            <a:endParaRPr lang="it-IT" altLang="en-US" dirty="0">
              <a:latin typeface="Palatino Linotype" panose="02040502050505030304" pitchFamily="18" charset="0"/>
            </a:endParaRPr>
          </a:p>
        </p:txBody>
      </p:sp>
      <p:sp>
        <p:nvSpPr>
          <p:cNvPr id="57347" name="Segnaposto piè di pagina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Palatino Linotype" panose="02040502050505030304" pitchFamily="18" charset="0"/>
              </a:rPr>
              <a:t>p</a:t>
            </a:r>
            <a:r>
              <a:rPr lang="it-IT" altLang="en-US" dirty="0" err="1">
                <a:latin typeface="Palatino Linotype" panose="02040502050505030304" pitchFamily="18" charset="0"/>
              </a:rPr>
              <a:t>rof</a:t>
            </a:r>
            <a:r>
              <a:rPr lang="it-IT" altLang="en-US" dirty="0">
                <a:latin typeface="Palatino Linotype" panose="02040502050505030304" pitchFamily="18" charset="0"/>
              </a:rPr>
              <a:t>. Guido Russo </a:t>
            </a:r>
          </a:p>
        </p:txBody>
      </p:sp>
      <p:sp>
        <p:nvSpPr>
          <p:cNvPr id="57348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CC9EF7E-D9F4-4957-B488-FD064A8B02BA}" type="slidenum">
              <a:rPr lang="it-IT" altLang="en-US">
                <a:latin typeface="Palatino Linotype" panose="02040502050505030304" pitchFamily="18" charset="0"/>
              </a:rPr>
              <a:pPr eaLnBrk="1" hangingPunct="1"/>
              <a:t>5</a:t>
            </a:fld>
            <a:endParaRPr lang="it-IT" altLang="en-US">
              <a:latin typeface="Palatino Linotype" panose="02040502050505030304" pitchFamily="18" charset="0"/>
            </a:endParaRPr>
          </a:p>
        </p:txBody>
      </p:sp>
      <p:sp>
        <p:nvSpPr>
          <p:cNvPr id="238595" name="Rectangle 3"/>
          <p:cNvSpPr>
            <a:spLocks noChangeArrowheads="1"/>
          </p:cNvSpPr>
          <p:nvPr/>
        </p:nvSpPr>
        <p:spPr bwMode="auto">
          <a:xfrm>
            <a:off x="179388" y="1484313"/>
            <a:ext cx="7916862" cy="37623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Il protocollo ARP: il pacchetto</a:t>
            </a:r>
          </a:p>
        </p:txBody>
      </p:sp>
      <p:sp>
        <p:nvSpPr>
          <p:cNvPr id="57350" name="Text Box 24"/>
          <p:cNvSpPr txBox="1">
            <a:spLocks noChangeArrowheads="1"/>
          </p:cNvSpPr>
          <p:nvPr/>
        </p:nvSpPr>
        <p:spPr bwMode="auto">
          <a:xfrm>
            <a:off x="5867400" y="5876925"/>
            <a:ext cx="1206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sz="1200" b="1">
                <a:latin typeface="Palatino Linotype" panose="02040502050505030304" pitchFamily="18" charset="0"/>
              </a:rPr>
              <a:t>Pacchetto ARP</a:t>
            </a:r>
          </a:p>
        </p:txBody>
      </p:sp>
      <p:sp>
        <p:nvSpPr>
          <p:cNvPr id="57351" name="Rectangle 26"/>
          <p:cNvSpPr>
            <a:spLocks noChangeArrowheads="1"/>
          </p:cNvSpPr>
          <p:nvPr/>
        </p:nvSpPr>
        <p:spPr bwMode="auto">
          <a:xfrm>
            <a:off x="323850" y="1916113"/>
            <a:ext cx="4248150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it-IT" altLang="it-IT" sz="1400" b="1">
                <a:solidFill>
                  <a:srgbClr val="008000"/>
                </a:solidFill>
                <a:latin typeface="Palatino Linotype" panose="02040502050505030304" pitchFamily="18" charset="0"/>
              </a:rPr>
              <a:t> Hardware Type:</a:t>
            </a:r>
            <a:r>
              <a:rPr lang="it-IT" altLang="it-IT" sz="1400">
                <a:latin typeface="Palatino Linotype" panose="02040502050505030304" pitchFamily="18" charset="0"/>
              </a:rPr>
              <a:t> definisce a che tipo di livello 2 si </a:t>
            </a:r>
            <a:br>
              <a:rPr lang="it-IT" altLang="it-IT" sz="1400">
                <a:latin typeface="Palatino Linotype" panose="02040502050505030304" pitchFamily="18" charset="0"/>
              </a:rPr>
            </a:br>
            <a:r>
              <a:rPr lang="it-IT" altLang="it-IT" sz="1400">
                <a:latin typeface="Palatino Linotype" panose="02040502050505030304" pitchFamily="18" charset="0"/>
              </a:rPr>
              <a:t>    riferirà l’indirizzo hardware (1 per Ethernet)</a:t>
            </a:r>
          </a:p>
          <a:p>
            <a:pPr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 </a:t>
            </a:r>
            <a:r>
              <a:rPr lang="it-IT" altLang="it-IT" sz="1400" b="1">
                <a:solidFill>
                  <a:srgbClr val="008000"/>
                </a:solidFill>
                <a:latin typeface="Palatino Linotype" panose="02040502050505030304" pitchFamily="18" charset="0"/>
              </a:rPr>
              <a:t>Protocol Type:</a:t>
            </a:r>
            <a:r>
              <a:rPr lang="it-IT" altLang="it-IT" sz="1400">
                <a:latin typeface="Palatino Linotype" panose="02040502050505030304" pitchFamily="18" charset="0"/>
              </a:rPr>
              <a:t> definisce a che tipo di livello 3 si </a:t>
            </a:r>
            <a:br>
              <a:rPr lang="it-IT" altLang="it-IT" sz="1400">
                <a:latin typeface="Palatino Linotype" panose="02040502050505030304" pitchFamily="18" charset="0"/>
              </a:rPr>
            </a:br>
            <a:r>
              <a:rPr lang="it-IT" altLang="it-IT" sz="1400">
                <a:latin typeface="Palatino Linotype" panose="02040502050505030304" pitchFamily="18" charset="0"/>
              </a:rPr>
              <a:t>    riferirà l’indirizzo  network (0x0800 per IP)</a:t>
            </a:r>
          </a:p>
          <a:p>
            <a:pPr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 </a:t>
            </a:r>
            <a:r>
              <a:rPr lang="it-IT" altLang="it-IT" sz="1400" b="1">
                <a:solidFill>
                  <a:srgbClr val="008000"/>
                </a:solidFill>
                <a:latin typeface="Palatino Linotype" panose="02040502050505030304" pitchFamily="18" charset="0"/>
              </a:rPr>
              <a:t>HLEN, PLEN: </a:t>
            </a:r>
            <a:r>
              <a:rPr lang="it-IT" altLang="it-IT" sz="1400">
                <a:latin typeface="Palatino Linotype" panose="02040502050505030304" pitchFamily="18" charset="0"/>
              </a:rPr>
              <a:t> lunghezza degli indirizzi di </a:t>
            </a:r>
            <a:br>
              <a:rPr lang="it-IT" altLang="it-IT" sz="1400">
                <a:latin typeface="Palatino Linotype" panose="02040502050505030304" pitchFamily="18" charset="0"/>
              </a:rPr>
            </a:br>
            <a:r>
              <a:rPr lang="it-IT" altLang="it-IT" sz="1400">
                <a:latin typeface="Palatino Linotype" panose="02040502050505030304" pitchFamily="18" charset="0"/>
              </a:rPr>
              <a:t>    livello 2 e 3</a:t>
            </a:r>
          </a:p>
          <a:p>
            <a:pPr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 </a:t>
            </a:r>
            <a:r>
              <a:rPr lang="it-IT" altLang="it-IT" sz="1400" b="1">
                <a:solidFill>
                  <a:srgbClr val="008000"/>
                </a:solidFill>
                <a:latin typeface="Palatino Linotype" panose="02040502050505030304" pitchFamily="18" charset="0"/>
              </a:rPr>
              <a:t>Operation:</a:t>
            </a:r>
            <a:r>
              <a:rPr lang="it-IT" altLang="it-IT" sz="1400">
                <a:latin typeface="Palatino Linotype" panose="02040502050505030304" pitchFamily="18" charset="0"/>
              </a:rPr>
              <a:t> Tipo di operazione richiesta (ARP </a:t>
            </a:r>
            <a:br>
              <a:rPr lang="it-IT" altLang="it-IT" sz="1400">
                <a:latin typeface="Palatino Linotype" panose="02040502050505030304" pitchFamily="18" charset="0"/>
              </a:rPr>
            </a:br>
            <a:r>
              <a:rPr lang="it-IT" altLang="it-IT" sz="1400">
                <a:latin typeface="Palatino Linotype" panose="02040502050505030304" pitchFamily="18" charset="0"/>
              </a:rPr>
              <a:t>    Req, ARP Reply,…)</a:t>
            </a:r>
          </a:p>
          <a:p>
            <a:pPr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 </a:t>
            </a:r>
            <a:r>
              <a:rPr lang="it-IT" altLang="it-IT" sz="1400" b="1">
                <a:solidFill>
                  <a:srgbClr val="008000"/>
                </a:solidFill>
                <a:latin typeface="Palatino Linotype" panose="02040502050505030304" pitchFamily="18" charset="0"/>
              </a:rPr>
              <a:t>Indirizzi Sender e Destination</a:t>
            </a:r>
            <a:r>
              <a:rPr lang="it-IT" altLang="it-IT" sz="1400">
                <a:latin typeface="Palatino Linotype" panose="02040502050505030304" pitchFamily="18" charset="0"/>
              </a:rPr>
              <a:t> di livello </a:t>
            </a:r>
            <a:br>
              <a:rPr lang="it-IT" altLang="it-IT" sz="1400">
                <a:latin typeface="Palatino Linotype" panose="02040502050505030304" pitchFamily="18" charset="0"/>
              </a:rPr>
            </a:br>
            <a:r>
              <a:rPr lang="it-IT" altLang="it-IT" sz="1400">
                <a:latin typeface="Palatino Linotype" panose="02040502050505030304" pitchFamily="18" charset="0"/>
              </a:rPr>
              <a:t>   Hardware e Network</a:t>
            </a:r>
          </a:p>
        </p:txBody>
      </p:sp>
      <p:pic>
        <p:nvPicPr>
          <p:cNvPr id="57352" name="Picture 27" descr="ar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789363"/>
            <a:ext cx="4570413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8620" name="Oval 28"/>
          <p:cNvSpPr>
            <a:spLocks noChangeArrowheads="1"/>
          </p:cNvSpPr>
          <p:nvPr/>
        </p:nvSpPr>
        <p:spPr bwMode="auto">
          <a:xfrm>
            <a:off x="4427538" y="3789363"/>
            <a:ext cx="1800225" cy="504825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t-IT" altLang="it-IT"/>
          </a:p>
        </p:txBody>
      </p:sp>
      <p:sp>
        <p:nvSpPr>
          <p:cNvPr id="238621" name="Oval 29"/>
          <p:cNvSpPr>
            <a:spLocks noChangeArrowheads="1"/>
          </p:cNvSpPr>
          <p:nvPr/>
        </p:nvSpPr>
        <p:spPr bwMode="auto">
          <a:xfrm>
            <a:off x="6732588" y="3789363"/>
            <a:ext cx="1800225" cy="504825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t-IT" altLang="it-IT"/>
          </a:p>
        </p:txBody>
      </p:sp>
      <p:sp>
        <p:nvSpPr>
          <p:cNvPr id="238622" name="Oval 30"/>
          <p:cNvSpPr>
            <a:spLocks noChangeArrowheads="1"/>
          </p:cNvSpPr>
          <p:nvPr/>
        </p:nvSpPr>
        <p:spPr bwMode="auto">
          <a:xfrm>
            <a:off x="4356100" y="4149725"/>
            <a:ext cx="2016125" cy="504825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t-IT" altLang="it-IT"/>
          </a:p>
        </p:txBody>
      </p:sp>
      <p:sp>
        <p:nvSpPr>
          <p:cNvPr id="238623" name="Oval 31"/>
          <p:cNvSpPr>
            <a:spLocks noChangeArrowheads="1"/>
          </p:cNvSpPr>
          <p:nvPr/>
        </p:nvSpPr>
        <p:spPr bwMode="auto">
          <a:xfrm>
            <a:off x="6659563" y="4149725"/>
            <a:ext cx="1800225" cy="504825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t-IT" altLang="it-IT"/>
          </a:p>
        </p:txBody>
      </p:sp>
      <p:sp>
        <p:nvSpPr>
          <p:cNvPr id="238624" name="Oval 32"/>
          <p:cNvSpPr>
            <a:spLocks noChangeArrowheads="1"/>
          </p:cNvSpPr>
          <p:nvPr/>
        </p:nvSpPr>
        <p:spPr bwMode="auto">
          <a:xfrm>
            <a:off x="4067175" y="4508500"/>
            <a:ext cx="4681538" cy="1584325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4140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620" grpId="0" animBg="1"/>
      <p:bldP spid="238620" grpId="1" animBg="1"/>
      <p:bldP spid="238621" grpId="0" animBg="1"/>
      <p:bldP spid="238621" grpId="1" animBg="1"/>
      <p:bldP spid="238622" grpId="0" animBg="1"/>
      <p:bldP spid="238622" grpId="1" animBg="1"/>
      <p:bldP spid="238623" grpId="0" animBg="1"/>
      <p:bldP spid="238623" grpId="1" animBg="1"/>
      <p:bldP spid="2386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egnaposto data 2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dirty="0" err="1">
                <a:latin typeface="Palatino Linotype" panose="02040502050505030304" pitchFamily="18" charset="0"/>
              </a:rPr>
              <a:t>a.a</a:t>
            </a:r>
            <a:r>
              <a:rPr lang="it-IT" altLang="it-IT" dirty="0">
                <a:latin typeface="Palatino Linotype" panose="02040502050505030304" pitchFamily="18" charset="0"/>
              </a:rPr>
              <a:t>. </a:t>
            </a:r>
            <a:r>
              <a:rPr lang="it-IT" altLang="it-IT" dirty="0" smtClean="0">
                <a:latin typeface="Palatino Linotype" panose="02040502050505030304" pitchFamily="18" charset="0"/>
              </a:rPr>
              <a:t>2020-2021</a:t>
            </a:r>
            <a:endParaRPr lang="it-IT" altLang="en-US" dirty="0">
              <a:latin typeface="Palatino Linotype" panose="02040502050505030304" pitchFamily="18" charset="0"/>
            </a:endParaRPr>
          </a:p>
        </p:txBody>
      </p:sp>
      <p:sp>
        <p:nvSpPr>
          <p:cNvPr id="58371" name="Segnaposto piè di pagina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Palatino Linotype" panose="02040502050505030304" pitchFamily="18" charset="0"/>
              </a:rPr>
              <a:t>p</a:t>
            </a:r>
            <a:r>
              <a:rPr lang="it-IT" altLang="en-US" dirty="0" err="1">
                <a:latin typeface="Palatino Linotype" panose="02040502050505030304" pitchFamily="18" charset="0"/>
              </a:rPr>
              <a:t>rof</a:t>
            </a:r>
            <a:r>
              <a:rPr lang="it-IT" altLang="en-US" dirty="0">
                <a:latin typeface="Palatino Linotype" panose="02040502050505030304" pitchFamily="18" charset="0"/>
              </a:rPr>
              <a:t>. Guido Russo </a:t>
            </a:r>
          </a:p>
        </p:txBody>
      </p:sp>
      <p:sp>
        <p:nvSpPr>
          <p:cNvPr id="58372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0058B31-A6B8-40F7-8760-A1437D0033C3}" type="slidenum">
              <a:rPr lang="it-IT" altLang="en-US">
                <a:latin typeface="Palatino Linotype" panose="02040502050505030304" pitchFamily="18" charset="0"/>
              </a:rPr>
              <a:pPr eaLnBrk="1" hangingPunct="1"/>
              <a:t>6</a:t>
            </a:fld>
            <a:endParaRPr lang="it-IT" altLang="en-US">
              <a:latin typeface="Palatino Linotype" panose="02040502050505030304" pitchFamily="18" charset="0"/>
            </a:endParaRPr>
          </a:p>
        </p:txBody>
      </p:sp>
      <p:sp>
        <p:nvSpPr>
          <p:cNvPr id="58373" name="Rectangle 8"/>
          <p:cNvSpPr>
            <a:spLocks noChangeArrowheads="1"/>
          </p:cNvSpPr>
          <p:nvPr/>
        </p:nvSpPr>
        <p:spPr bwMode="auto">
          <a:xfrm>
            <a:off x="395288" y="1900238"/>
            <a:ext cx="7416800" cy="196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it-IT" altLang="it-IT" sz="1400">
                <a:latin typeface="Palatino Linotype" panose="02040502050505030304" pitchFamily="18" charset="0"/>
              </a:rPr>
              <a:t>Quindi il protocollo ARP è usato per tradurre gli indirizzi IP in indirizzi MAC che caratterizzano univocamente la scheda di rete dell’host. La traduzione è fatta solo per i pacchetti IP uscenti perché è in questo caso che vengono create le intestazioni IP.</a:t>
            </a:r>
          </a:p>
          <a:p>
            <a:pPr algn="just" eaLnBrk="1" hangingPunct="1"/>
            <a:r>
              <a:rPr lang="it-IT" altLang="it-IT" sz="1400">
                <a:latin typeface="Palatino Linotype" panose="02040502050505030304" pitchFamily="18" charset="0"/>
              </a:rPr>
              <a:t>La traduzione si svolge con la visita di una tabella chiamata </a:t>
            </a:r>
            <a:r>
              <a:rPr lang="it-IT" altLang="it-IT" sz="1400" b="1">
                <a:solidFill>
                  <a:srgbClr val="008000"/>
                </a:solidFill>
                <a:latin typeface="Palatino Linotype" panose="02040502050505030304" pitchFamily="18" charset="0"/>
              </a:rPr>
              <a:t>tabella ARP</a:t>
            </a:r>
            <a:r>
              <a:rPr lang="it-IT" altLang="it-IT" sz="1400">
                <a:latin typeface="Palatino Linotype" panose="02040502050505030304" pitchFamily="18" charset="0"/>
              </a:rPr>
              <a:t> che è mantenuta in memoria e dispone di N righe (una per ogni host) e di due colonne (indirizzo IP e indirizzo MAC).</a:t>
            </a:r>
          </a:p>
          <a:p>
            <a:pPr algn="just" eaLnBrk="1" hangingPunct="1"/>
            <a:r>
              <a:rPr lang="it-IT" altLang="it-IT" sz="1400">
                <a:latin typeface="Palatino Linotype" panose="02040502050505030304" pitchFamily="18" charset="0"/>
              </a:rPr>
              <a:t>Ogni host ha una propria tabella ARP per ognuna delle sue interfacce hardware </a:t>
            </a:r>
          </a:p>
          <a:p>
            <a:pPr algn="just" eaLnBrk="1" hangingPunct="1"/>
            <a:r>
              <a:rPr lang="it-IT" altLang="it-IT" sz="1400">
                <a:latin typeface="Palatino Linotype" panose="02040502050505030304" pitchFamily="18" charset="0"/>
              </a:rPr>
              <a:t>Quando si traduce un indirizzo IP in uno MAC, si esegue una ricerca nella tabella sul valore dell'indirizzo IP. </a:t>
            </a:r>
          </a:p>
        </p:txBody>
      </p:sp>
      <p:sp>
        <p:nvSpPr>
          <p:cNvPr id="171017" name="Rectangle 9"/>
          <p:cNvSpPr>
            <a:spLocks noChangeArrowheads="1"/>
          </p:cNvSpPr>
          <p:nvPr/>
        </p:nvSpPr>
        <p:spPr bwMode="auto">
          <a:xfrm>
            <a:off x="179388" y="1484313"/>
            <a:ext cx="7916862" cy="37623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Il protocollo ARP</a:t>
            </a:r>
          </a:p>
        </p:txBody>
      </p:sp>
      <p:graphicFrame>
        <p:nvGraphicFramePr>
          <p:cNvPr id="171067" name="Group 59"/>
          <p:cNvGraphicFramePr>
            <a:graphicFrameLocks noGrp="1"/>
          </p:cNvGraphicFramePr>
          <p:nvPr>
            <p:ph/>
          </p:nvPr>
        </p:nvGraphicFramePr>
        <p:xfrm>
          <a:off x="2411413" y="3933825"/>
          <a:ext cx="3313112" cy="1550988"/>
        </p:xfrm>
        <a:graphic>
          <a:graphicData uri="http://schemas.openxmlformats.org/drawingml/2006/table">
            <a:tbl>
              <a:tblPr/>
              <a:tblGrid>
                <a:gridCol w="1657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5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7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Indirizzo IP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Indirizzo MAC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25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223.1.2.1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08-00-39-00-2F-C3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223.1.2.3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08-00-5A-21-A7-22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7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223.1.2.4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  <a:cs typeface="Times New Roman" pitchFamily="18" charset="0"/>
                        </a:rPr>
                        <a:t>08-00-10-99-AC-54</a:t>
                      </a:r>
                      <a:endParaRPr kumimoji="0" lang="it-IT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8392" name="Text Box 61"/>
          <p:cNvSpPr txBox="1">
            <a:spLocks noChangeArrowheads="1"/>
          </p:cNvSpPr>
          <p:nvPr/>
        </p:nvSpPr>
        <p:spPr bwMode="auto">
          <a:xfrm>
            <a:off x="3492500" y="5516563"/>
            <a:ext cx="10699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sz="1200" b="1">
                <a:latin typeface="Palatino Linotype" panose="02040502050505030304" pitchFamily="18" charset="0"/>
              </a:rPr>
              <a:t>Tabella ARP</a:t>
            </a:r>
          </a:p>
        </p:txBody>
      </p:sp>
    </p:spTree>
    <p:extLst>
      <p:ext uri="{BB962C8B-B14F-4D97-AF65-F5344CB8AC3E}">
        <p14:creationId xmlns:p14="http://schemas.microsoft.com/office/powerpoint/2010/main" val="269324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egnaposto data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dirty="0" err="1">
                <a:latin typeface="Palatino Linotype" panose="02040502050505030304" pitchFamily="18" charset="0"/>
              </a:rPr>
              <a:t>a.a</a:t>
            </a:r>
            <a:r>
              <a:rPr lang="it-IT" altLang="it-IT" dirty="0">
                <a:latin typeface="Palatino Linotype" panose="02040502050505030304" pitchFamily="18" charset="0"/>
              </a:rPr>
              <a:t>. </a:t>
            </a:r>
            <a:r>
              <a:rPr lang="it-IT" altLang="it-IT" dirty="0" smtClean="0">
                <a:latin typeface="Palatino Linotype" panose="02040502050505030304" pitchFamily="18" charset="0"/>
              </a:rPr>
              <a:t>2020-2021</a:t>
            </a:r>
            <a:endParaRPr lang="it-IT" altLang="en-US" dirty="0">
              <a:latin typeface="Palatino Linotype" panose="02040502050505030304" pitchFamily="18" charset="0"/>
            </a:endParaRPr>
          </a:p>
        </p:txBody>
      </p:sp>
      <p:sp>
        <p:nvSpPr>
          <p:cNvPr id="59395" name="Segnaposto piè di pagina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Palatino Linotype" panose="02040502050505030304" pitchFamily="18" charset="0"/>
              </a:rPr>
              <a:t>p</a:t>
            </a:r>
            <a:r>
              <a:rPr lang="it-IT" altLang="en-US" dirty="0" err="1">
                <a:latin typeface="Palatino Linotype" panose="02040502050505030304" pitchFamily="18" charset="0"/>
              </a:rPr>
              <a:t>rof</a:t>
            </a:r>
            <a:r>
              <a:rPr lang="it-IT" altLang="en-US" dirty="0">
                <a:latin typeface="Palatino Linotype" panose="02040502050505030304" pitchFamily="18" charset="0"/>
              </a:rPr>
              <a:t>. Guido Russo </a:t>
            </a:r>
          </a:p>
        </p:txBody>
      </p:sp>
      <p:sp>
        <p:nvSpPr>
          <p:cNvPr id="59396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94B4BB2-C7BF-4E3D-8E52-FD44F67C48F4}" type="slidenum">
              <a:rPr lang="it-IT" altLang="en-US">
                <a:latin typeface="Palatino Linotype" panose="02040502050505030304" pitchFamily="18" charset="0"/>
              </a:rPr>
              <a:pPr eaLnBrk="1" hangingPunct="1"/>
              <a:t>7</a:t>
            </a:fld>
            <a:endParaRPr lang="it-IT" altLang="en-US">
              <a:latin typeface="Palatino Linotype" panose="02040502050505030304" pitchFamily="18" charset="0"/>
            </a:endParaRPr>
          </a:p>
        </p:txBody>
      </p:sp>
      <p:sp>
        <p:nvSpPr>
          <p:cNvPr id="59397" name="Rectangle 2"/>
          <p:cNvSpPr>
            <a:spLocks noChangeArrowheads="1"/>
          </p:cNvSpPr>
          <p:nvPr/>
        </p:nvSpPr>
        <p:spPr bwMode="auto">
          <a:xfrm>
            <a:off x="395288" y="1844675"/>
            <a:ext cx="74168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it-IT" altLang="it-IT" sz="1400">
                <a:latin typeface="Palatino Linotype" panose="02040502050505030304" pitchFamily="18" charset="0"/>
              </a:rPr>
              <a:t>La tabella ARP è necessaria perché l'indirizzo IP e l'indirizzo MAC sono completamente indipendenti nel senso che non esistono algoritmi per calcolare l’uno conoscendo l’altro. </a:t>
            </a:r>
          </a:p>
          <a:p>
            <a:pPr algn="just" eaLnBrk="1" hangingPunct="1"/>
            <a:r>
              <a:rPr lang="it-IT" altLang="it-IT" sz="1400">
                <a:latin typeface="Palatino Linotype" panose="02040502050505030304" pitchFamily="18" charset="0"/>
              </a:rPr>
              <a:t>L'indirizzo IP è scelto dall'amministratore di rete in base alla collocazione del computer in Internet, e l'indirizzo MAC è scelto dal costruttore, in maniera univoca, in base allo spazio degli indirizzi di cui ha licenza. </a:t>
            </a:r>
          </a:p>
          <a:p>
            <a:pPr algn="just" eaLnBrk="1" hangingPunct="1"/>
            <a:r>
              <a:rPr lang="it-IT" altLang="it-IT" sz="1400">
                <a:latin typeface="Palatino Linotype" panose="02040502050505030304" pitchFamily="18" charset="0"/>
              </a:rPr>
              <a:t>Quando la tabella ARP non permette di tradurre un indirizzo IP si verificano due avvenimenti:</a:t>
            </a:r>
          </a:p>
          <a:p>
            <a:pPr algn="just" eaLnBrk="1" hangingPunct="1"/>
            <a:endParaRPr lang="it-IT" altLang="it-IT" sz="1400">
              <a:latin typeface="Palatino Linotype" panose="02040502050505030304" pitchFamily="18" charset="0"/>
            </a:endParaRPr>
          </a:p>
          <a:p>
            <a:pPr lvl="1" algn="just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Un pacchetto di richiesta ARP con indirizzo MAC broadcast è spedito a    </a:t>
            </a:r>
            <a:br>
              <a:rPr lang="it-IT" altLang="it-IT" sz="1400">
                <a:latin typeface="Palatino Linotype" panose="02040502050505030304" pitchFamily="18" charset="0"/>
              </a:rPr>
            </a:br>
            <a:r>
              <a:rPr lang="it-IT" altLang="it-IT" sz="1400">
                <a:latin typeface="Palatino Linotype" panose="02040502050505030304" pitchFamily="18" charset="0"/>
              </a:rPr>
              <a:t>     tutti i computer della rete</a:t>
            </a:r>
          </a:p>
          <a:p>
            <a:pPr lvl="1" algn="just" eaLnBrk="1" hangingPunct="1">
              <a:buFontTx/>
              <a:buChar char="•"/>
            </a:pPr>
            <a:endParaRPr lang="it-IT" altLang="it-IT" sz="1400">
              <a:latin typeface="Palatino Linotype" panose="02040502050505030304" pitchFamily="18" charset="0"/>
            </a:endParaRPr>
          </a:p>
          <a:p>
            <a:pPr lvl="1" algn="just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Il pacchetto IP in uscita è messo in coda. </a:t>
            </a:r>
          </a:p>
          <a:p>
            <a:pPr algn="just"/>
            <a:endParaRPr lang="it-IT" altLang="it-IT" sz="1400">
              <a:latin typeface="Palatino Linotype" panose="02040502050505030304" pitchFamily="18" charset="0"/>
            </a:endParaRPr>
          </a:p>
        </p:txBody>
      </p:sp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179388" y="1484313"/>
            <a:ext cx="7916862" cy="37623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Il protocollo ARP</a:t>
            </a:r>
          </a:p>
        </p:txBody>
      </p:sp>
    </p:spTree>
    <p:extLst>
      <p:ext uri="{BB962C8B-B14F-4D97-AF65-F5344CB8AC3E}">
        <p14:creationId xmlns:p14="http://schemas.microsoft.com/office/powerpoint/2010/main" val="146857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egnaposto data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dirty="0" err="1">
                <a:latin typeface="Palatino Linotype" panose="02040502050505030304" pitchFamily="18" charset="0"/>
              </a:rPr>
              <a:t>a.a</a:t>
            </a:r>
            <a:r>
              <a:rPr lang="it-IT" altLang="it-IT" dirty="0">
                <a:latin typeface="Palatino Linotype" panose="02040502050505030304" pitchFamily="18" charset="0"/>
              </a:rPr>
              <a:t>. </a:t>
            </a:r>
            <a:r>
              <a:rPr lang="it-IT" altLang="it-IT" dirty="0" smtClean="0">
                <a:latin typeface="Palatino Linotype" panose="02040502050505030304" pitchFamily="18" charset="0"/>
              </a:rPr>
              <a:t>2020-2021</a:t>
            </a:r>
            <a:endParaRPr lang="it-IT" altLang="en-US" dirty="0">
              <a:latin typeface="Palatino Linotype" panose="02040502050505030304" pitchFamily="18" charset="0"/>
            </a:endParaRPr>
          </a:p>
        </p:txBody>
      </p:sp>
      <p:sp>
        <p:nvSpPr>
          <p:cNvPr id="60419" name="Segnaposto piè di pagina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Palatino Linotype" panose="02040502050505030304" pitchFamily="18" charset="0"/>
              </a:rPr>
              <a:t>p</a:t>
            </a:r>
            <a:r>
              <a:rPr lang="it-IT" altLang="en-US" dirty="0" err="1">
                <a:latin typeface="Palatino Linotype" panose="02040502050505030304" pitchFamily="18" charset="0"/>
              </a:rPr>
              <a:t>rof</a:t>
            </a:r>
            <a:r>
              <a:rPr lang="it-IT" altLang="en-US" dirty="0">
                <a:latin typeface="Palatino Linotype" panose="02040502050505030304" pitchFamily="18" charset="0"/>
              </a:rPr>
              <a:t>. Guido Russo </a:t>
            </a:r>
          </a:p>
        </p:txBody>
      </p:sp>
      <p:sp>
        <p:nvSpPr>
          <p:cNvPr id="60420" name="Segnaposto numero diapositiva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B7158DB-41DD-4D39-8DC0-19BCEC18F590}" type="slidenum">
              <a:rPr lang="it-IT" altLang="en-US">
                <a:latin typeface="Palatino Linotype" panose="02040502050505030304" pitchFamily="18" charset="0"/>
              </a:rPr>
              <a:pPr eaLnBrk="1" hangingPunct="1"/>
              <a:t>8</a:t>
            </a:fld>
            <a:endParaRPr lang="it-IT" altLang="en-US">
              <a:latin typeface="Palatino Linotype" panose="02040502050505030304" pitchFamily="18" charset="0"/>
            </a:endParaRPr>
          </a:p>
        </p:txBody>
      </p:sp>
      <p:grpSp>
        <p:nvGrpSpPr>
          <p:cNvPr id="60473" name="Group 57"/>
          <p:cNvGrpSpPr>
            <a:grpSpLocks/>
          </p:cNvGrpSpPr>
          <p:nvPr/>
        </p:nvGrpSpPr>
        <p:grpSpPr bwMode="auto">
          <a:xfrm>
            <a:off x="468313" y="4581525"/>
            <a:ext cx="3324225" cy="1211263"/>
            <a:chOff x="291" y="1933"/>
            <a:chExt cx="2094" cy="763"/>
          </a:xfrm>
        </p:grpSpPr>
        <p:sp>
          <p:nvSpPr>
            <p:cNvPr id="2" name="Rectangle 6"/>
            <p:cNvSpPr>
              <a:spLocks noChangeArrowheads="1"/>
            </p:cNvSpPr>
            <p:nvPr/>
          </p:nvSpPr>
          <p:spPr bwMode="auto">
            <a:xfrm>
              <a:off x="291" y="1933"/>
              <a:ext cx="1228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latin typeface="Palatino Linotype" panose="02040502050505030304" pitchFamily="18" charset="0"/>
                  <a:cs typeface="Times New Roman" panose="02020603050405020304" pitchFamily="18" charset="0"/>
                </a:rPr>
                <a:t>Indirizzo IP Mittente</a:t>
              </a:r>
              <a:endParaRPr lang="it-IT" altLang="it-IT" sz="1000">
                <a:latin typeface="Palatino Linotype" panose="02040502050505030304" pitchFamily="18" charset="0"/>
              </a:endParaRPr>
            </a:p>
          </p:txBody>
        </p:sp>
        <p:sp>
          <p:nvSpPr>
            <p:cNvPr id="3" name="Rectangle 7"/>
            <p:cNvSpPr>
              <a:spLocks noChangeArrowheads="1"/>
            </p:cNvSpPr>
            <p:nvPr/>
          </p:nvSpPr>
          <p:spPr bwMode="auto">
            <a:xfrm>
              <a:off x="1519" y="1933"/>
              <a:ext cx="862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de-DE" altLang="it-IT" sz="1000" b="1">
                  <a:latin typeface="Palatino Linotype" panose="02040502050505030304" pitchFamily="18" charset="0"/>
                  <a:cs typeface="Times New Roman" panose="02020603050405020304" pitchFamily="18" charset="0"/>
                </a:rPr>
                <a:t>223.1.2.1</a:t>
              </a:r>
              <a:endParaRPr lang="de-DE" altLang="it-IT" sz="1000" b="1">
                <a:latin typeface="Palatino Linotype" panose="02040502050505030304" pitchFamily="18" charset="0"/>
              </a:endParaRPr>
            </a:p>
          </p:txBody>
        </p:sp>
        <p:sp>
          <p:nvSpPr>
            <p:cNvPr id="4" name="Rectangle 8"/>
            <p:cNvSpPr>
              <a:spLocks noChangeArrowheads="1"/>
            </p:cNvSpPr>
            <p:nvPr/>
          </p:nvSpPr>
          <p:spPr bwMode="auto">
            <a:xfrm>
              <a:off x="291" y="2086"/>
              <a:ext cx="1228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latin typeface="Palatino Linotype" panose="02040502050505030304" pitchFamily="18" charset="0"/>
                  <a:cs typeface="Times New Roman" panose="02020603050405020304" pitchFamily="18" charset="0"/>
                </a:rPr>
                <a:t>Indirizzo  MAC Mittente</a:t>
              </a:r>
              <a:endParaRPr lang="it-IT" altLang="it-IT" sz="1000">
                <a:latin typeface="Palatino Linotype" panose="02040502050505030304" pitchFamily="18" charset="0"/>
              </a:endParaRPr>
            </a:p>
          </p:txBody>
        </p:sp>
        <p:sp>
          <p:nvSpPr>
            <p:cNvPr id="5" name="Rectangle 9"/>
            <p:cNvSpPr>
              <a:spLocks noChangeArrowheads="1"/>
            </p:cNvSpPr>
            <p:nvPr/>
          </p:nvSpPr>
          <p:spPr bwMode="auto">
            <a:xfrm>
              <a:off x="1519" y="2086"/>
              <a:ext cx="862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 b="1">
                  <a:latin typeface="Palatino Linotype" panose="02040502050505030304" pitchFamily="18" charset="0"/>
                  <a:cs typeface="Times New Roman" panose="02020603050405020304" pitchFamily="18" charset="0"/>
                </a:rPr>
                <a:t>08-00-39-00-2F-C3</a:t>
              </a:r>
              <a:endParaRPr lang="it-IT" altLang="it-IT" sz="1000" b="1">
                <a:latin typeface="Palatino Linotype" panose="02040502050505030304" pitchFamily="18" charset="0"/>
              </a:endParaRPr>
            </a:p>
          </p:txBody>
        </p:sp>
        <p:sp>
          <p:nvSpPr>
            <p:cNvPr id="6" name="Rectangle 10"/>
            <p:cNvSpPr>
              <a:spLocks noChangeArrowheads="1"/>
            </p:cNvSpPr>
            <p:nvPr/>
          </p:nvSpPr>
          <p:spPr bwMode="auto">
            <a:xfrm>
              <a:off x="291" y="2239"/>
              <a:ext cx="1228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latin typeface="Palatino Linotype" panose="02040502050505030304" pitchFamily="18" charset="0"/>
                  <a:cs typeface="Times New Roman" panose="02020603050405020304" pitchFamily="18" charset="0"/>
                </a:rPr>
                <a:t>Indirizzo IP Destinatario</a:t>
              </a:r>
              <a:endParaRPr lang="it-IT" altLang="it-IT" sz="1000">
                <a:latin typeface="Palatino Linotype" panose="02040502050505030304" pitchFamily="18" charset="0"/>
              </a:endParaRPr>
            </a:p>
          </p:txBody>
        </p:sp>
        <p:sp>
          <p:nvSpPr>
            <p:cNvPr id="7" name="Rectangle 11"/>
            <p:cNvSpPr>
              <a:spLocks noChangeArrowheads="1"/>
            </p:cNvSpPr>
            <p:nvPr/>
          </p:nvSpPr>
          <p:spPr bwMode="auto">
            <a:xfrm>
              <a:off x="1519" y="2239"/>
              <a:ext cx="862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solidFill>
                    <a:srgbClr val="0000CC"/>
                  </a:solidFill>
                  <a:latin typeface="Palatino Linotype" panose="02040502050505030304" pitchFamily="18" charset="0"/>
                  <a:cs typeface="Times New Roman" panose="02020603050405020304" pitchFamily="18" charset="0"/>
                </a:rPr>
                <a:t>223.1.2.2  </a:t>
              </a:r>
              <a:endParaRPr lang="it-IT" altLang="it-IT" sz="1000">
                <a:solidFill>
                  <a:srgbClr val="0000CC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8" name="Rectangle 12"/>
            <p:cNvSpPr>
              <a:spLocks noChangeArrowheads="1"/>
            </p:cNvSpPr>
            <p:nvPr/>
          </p:nvSpPr>
          <p:spPr bwMode="auto">
            <a:xfrm>
              <a:off x="291" y="2392"/>
              <a:ext cx="1228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latin typeface="Palatino Linotype" panose="02040502050505030304" pitchFamily="18" charset="0"/>
                  <a:cs typeface="Times New Roman" panose="02020603050405020304" pitchFamily="18" charset="0"/>
                </a:rPr>
                <a:t>Indirizzo Ethernet Destinatario  </a:t>
              </a:r>
              <a:endParaRPr lang="it-IT" altLang="it-IT" sz="1000">
                <a:latin typeface="Palatino Linotype" panose="02040502050505030304" pitchFamily="18" charset="0"/>
              </a:endParaRPr>
            </a:p>
          </p:txBody>
        </p:sp>
        <p:sp>
          <p:nvSpPr>
            <p:cNvPr id="9" name="Rectangle 13"/>
            <p:cNvSpPr>
              <a:spLocks noChangeArrowheads="1"/>
            </p:cNvSpPr>
            <p:nvPr/>
          </p:nvSpPr>
          <p:spPr bwMode="auto">
            <a:xfrm>
              <a:off x="1519" y="2392"/>
              <a:ext cx="862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latin typeface="Palatino Linotype" panose="02040502050505030304" pitchFamily="18" charset="0"/>
                  <a:cs typeface="Times New Roman" panose="02020603050405020304" pitchFamily="18" charset="0"/>
                </a:rPr>
                <a:t>&lt;'vuoto'&gt;       </a:t>
              </a:r>
              <a:endParaRPr lang="it-IT" altLang="it-IT" sz="1000">
                <a:latin typeface="Palatino Linotype" panose="02040502050505030304" pitchFamily="18" charset="0"/>
              </a:endParaRPr>
            </a:p>
          </p:txBody>
        </p:sp>
        <p:sp>
          <p:nvSpPr>
            <p:cNvPr id="10" name="Line 14"/>
            <p:cNvSpPr>
              <a:spLocks noChangeShapeType="1"/>
            </p:cNvSpPr>
            <p:nvPr/>
          </p:nvSpPr>
          <p:spPr bwMode="auto">
            <a:xfrm>
              <a:off x="1519" y="1933"/>
              <a:ext cx="0" cy="612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1" name="Line 15"/>
            <p:cNvSpPr>
              <a:spLocks noChangeShapeType="1"/>
            </p:cNvSpPr>
            <p:nvPr/>
          </p:nvSpPr>
          <p:spPr bwMode="auto">
            <a:xfrm>
              <a:off x="291" y="2086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2" name="Line 16"/>
            <p:cNvSpPr>
              <a:spLocks noChangeShapeType="1"/>
            </p:cNvSpPr>
            <p:nvPr/>
          </p:nvSpPr>
          <p:spPr bwMode="auto">
            <a:xfrm>
              <a:off x="291" y="2239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Line 17"/>
            <p:cNvSpPr>
              <a:spLocks noChangeShapeType="1"/>
            </p:cNvSpPr>
            <p:nvPr/>
          </p:nvSpPr>
          <p:spPr bwMode="auto">
            <a:xfrm>
              <a:off x="291" y="2392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4" name="Line 18"/>
            <p:cNvSpPr>
              <a:spLocks noChangeShapeType="1"/>
            </p:cNvSpPr>
            <p:nvPr/>
          </p:nvSpPr>
          <p:spPr bwMode="auto">
            <a:xfrm>
              <a:off x="291" y="1933"/>
              <a:ext cx="0" cy="612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5" name="Line 19"/>
            <p:cNvSpPr>
              <a:spLocks noChangeShapeType="1"/>
            </p:cNvSpPr>
            <p:nvPr/>
          </p:nvSpPr>
          <p:spPr bwMode="auto">
            <a:xfrm>
              <a:off x="2381" y="1933"/>
              <a:ext cx="0" cy="612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6" name="Line 20"/>
            <p:cNvSpPr>
              <a:spLocks noChangeShapeType="1"/>
            </p:cNvSpPr>
            <p:nvPr/>
          </p:nvSpPr>
          <p:spPr bwMode="auto">
            <a:xfrm>
              <a:off x="295" y="1933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17" name="Line 21"/>
            <p:cNvSpPr>
              <a:spLocks noChangeShapeType="1"/>
            </p:cNvSpPr>
            <p:nvPr/>
          </p:nvSpPr>
          <p:spPr bwMode="auto">
            <a:xfrm>
              <a:off x="291" y="2545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60438" name="Text Box 62"/>
            <p:cNvSpPr txBox="1">
              <a:spLocks noChangeArrowheads="1"/>
            </p:cNvSpPr>
            <p:nvPr/>
          </p:nvSpPr>
          <p:spPr bwMode="auto">
            <a:xfrm>
              <a:off x="1020" y="2523"/>
              <a:ext cx="749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it-IT" altLang="it-IT" sz="1200" b="1">
                  <a:latin typeface="Palatino Linotype" panose="02040502050505030304" pitchFamily="18" charset="0"/>
                </a:rPr>
                <a:t>Richiesta ARP</a:t>
              </a:r>
            </a:p>
          </p:txBody>
        </p:sp>
      </p:grpSp>
      <p:sp>
        <p:nvSpPr>
          <p:cNvPr id="89151" name="Rectangle 63"/>
          <p:cNvSpPr>
            <a:spLocks noChangeArrowheads="1"/>
          </p:cNvSpPr>
          <p:nvPr/>
        </p:nvSpPr>
        <p:spPr bwMode="auto">
          <a:xfrm>
            <a:off x="179388" y="1484313"/>
            <a:ext cx="7916862" cy="37623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Il protocollo ARP</a:t>
            </a:r>
          </a:p>
        </p:txBody>
      </p:sp>
      <p:sp>
        <p:nvSpPr>
          <p:cNvPr id="60440" name="Rectangle 64"/>
          <p:cNvSpPr>
            <a:spLocks noChangeArrowheads="1"/>
          </p:cNvSpPr>
          <p:nvPr/>
        </p:nvSpPr>
        <p:spPr bwMode="auto">
          <a:xfrm>
            <a:off x="396875" y="1838325"/>
            <a:ext cx="7488238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sz="1400">
                <a:latin typeface="Palatino Linotype" panose="02040502050505030304" pitchFamily="18" charset="0"/>
              </a:rPr>
              <a:t>Il modulo ARP di ogni host, ricevuto il pacchetto, confronta l'indirizzo IP del destinatario con il proprio. </a:t>
            </a:r>
          </a:p>
          <a:p>
            <a:pPr eaLnBrk="1" hangingPunct="1"/>
            <a:r>
              <a:rPr lang="it-IT" altLang="it-IT" sz="1400">
                <a:latin typeface="Palatino Linotype" panose="02040502050505030304" pitchFamily="18" charset="0"/>
              </a:rPr>
              <a:t>Quello che riconosce il suo indirizzo IP spedisce una risposta direttamente all'indirizzo MAC mittente indicando il proprio indirizzo hardware </a:t>
            </a:r>
          </a:p>
        </p:txBody>
      </p:sp>
      <p:grpSp>
        <p:nvGrpSpPr>
          <p:cNvPr id="60477" name="Group 61"/>
          <p:cNvGrpSpPr>
            <a:grpSpLocks/>
          </p:cNvGrpSpPr>
          <p:nvPr/>
        </p:nvGrpSpPr>
        <p:grpSpPr bwMode="auto">
          <a:xfrm>
            <a:off x="4932363" y="4437063"/>
            <a:ext cx="3240087" cy="1355725"/>
            <a:chOff x="2653" y="2840"/>
            <a:chExt cx="2041" cy="854"/>
          </a:xfrm>
        </p:grpSpPr>
        <p:grpSp>
          <p:nvGrpSpPr>
            <p:cNvPr id="60476" name="Group 60"/>
            <p:cNvGrpSpPr>
              <a:grpSpLocks/>
            </p:cNvGrpSpPr>
            <p:nvPr/>
          </p:nvGrpSpPr>
          <p:grpSpPr bwMode="auto">
            <a:xfrm>
              <a:off x="2653" y="2840"/>
              <a:ext cx="2041" cy="704"/>
              <a:chOff x="2653" y="2840"/>
              <a:chExt cx="2041" cy="704"/>
            </a:xfrm>
          </p:grpSpPr>
          <p:sp>
            <p:nvSpPr>
              <p:cNvPr id="18" name="Rectangle 26"/>
              <p:cNvSpPr>
                <a:spLocks noChangeArrowheads="1"/>
              </p:cNvSpPr>
              <p:nvPr/>
            </p:nvSpPr>
            <p:spPr bwMode="auto">
              <a:xfrm>
                <a:off x="2653" y="2840"/>
                <a:ext cx="1225" cy="1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42900" indent="-342900" eaLnBrk="0" hangingPunct="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l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l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it-IT" altLang="it-IT" sz="1000">
                    <a:latin typeface="Palatino Linotype" panose="02040502050505030304" pitchFamily="18" charset="0"/>
                    <a:cs typeface="Times New Roman" panose="02020603050405020304" pitchFamily="18" charset="0"/>
                  </a:rPr>
                  <a:t>Indirizzo IP Mittente</a:t>
                </a:r>
                <a:endParaRPr lang="it-IT" altLang="it-IT" sz="1000">
                  <a:latin typeface="Palatino Linotype" panose="02040502050505030304" pitchFamily="18" charset="0"/>
                </a:endParaRPr>
              </a:p>
            </p:txBody>
          </p:sp>
          <p:sp>
            <p:nvSpPr>
              <p:cNvPr id="19" name="Rectangle 27"/>
              <p:cNvSpPr>
                <a:spLocks noChangeArrowheads="1"/>
              </p:cNvSpPr>
              <p:nvPr/>
            </p:nvSpPr>
            <p:spPr bwMode="auto">
              <a:xfrm>
                <a:off x="3878" y="2840"/>
                <a:ext cx="816" cy="1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42900" indent="-342900" eaLnBrk="0" hangingPunct="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l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l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de-DE" altLang="it-IT" sz="1000">
                    <a:solidFill>
                      <a:srgbClr val="0000CC"/>
                    </a:solidFill>
                    <a:latin typeface="Palatino Linotype" panose="02040502050505030304" pitchFamily="18" charset="0"/>
                  </a:rPr>
                  <a:t>223.1.2.2</a:t>
                </a:r>
                <a:r>
                  <a:rPr lang="it-IT" altLang="it-IT" sz="1000">
                    <a:solidFill>
                      <a:srgbClr val="0000CC"/>
                    </a:solidFill>
                    <a:latin typeface="Palatino Linotype" panose="02040502050505030304" pitchFamily="18" charset="0"/>
                  </a:rPr>
                  <a:t> </a:t>
                </a:r>
                <a:endParaRPr lang="de-DE" altLang="it-IT" sz="1000">
                  <a:solidFill>
                    <a:srgbClr val="0000CC"/>
                  </a:solidFill>
                  <a:latin typeface="Palatino Linotype" panose="02040502050505030304" pitchFamily="18" charset="0"/>
                </a:endParaRPr>
              </a:p>
            </p:txBody>
          </p:sp>
          <p:sp>
            <p:nvSpPr>
              <p:cNvPr id="20" name="Rectangle 28"/>
              <p:cNvSpPr>
                <a:spLocks noChangeArrowheads="1"/>
              </p:cNvSpPr>
              <p:nvPr/>
            </p:nvSpPr>
            <p:spPr bwMode="auto">
              <a:xfrm>
                <a:off x="2653" y="3010"/>
                <a:ext cx="1225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42900" indent="-342900" eaLnBrk="0" hangingPunct="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l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l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it-IT" altLang="it-IT" sz="1000">
                    <a:latin typeface="Palatino Linotype" panose="02040502050505030304" pitchFamily="18" charset="0"/>
                    <a:cs typeface="Times New Roman" panose="02020603050405020304" pitchFamily="18" charset="0"/>
                  </a:rPr>
                  <a:t>Indirizzo  MAC Mittente</a:t>
                </a:r>
                <a:endParaRPr lang="it-IT" altLang="it-IT" sz="1000">
                  <a:latin typeface="Palatino Linotype" panose="02040502050505030304" pitchFamily="18" charset="0"/>
                </a:endParaRPr>
              </a:p>
            </p:txBody>
          </p:sp>
          <p:sp>
            <p:nvSpPr>
              <p:cNvPr id="21" name="Rectangle 29"/>
              <p:cNvSpPr>
                <a:spLocks noChangeArrowheads="1"/>
              </p:cNvSpPr>
              <p:nvPr/>
            </p:nvSpPr>
            <p:spPr bwMode="auto">
              <a:xfrm>
                <a:off x="3878" y="3010"/>
                <a:ext cx="816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42900" indent="-342900" eaLnBrk="0" hangingPunct="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l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l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it-IT" altLang="it-IT" sz="1000">
                    <a:latin typeface="Palatino Linotype" panose="02040502050505030304" pitchFamily="18" charset="0"/>
                  </a:rPr>
                  <a:t>08-00-28-00-38-A9 </a:t>
                </a:r>
              </a:p>
            </p:txBody>
          </p:sp>
          <p:sp>
            <p:nvSpPr>
              <p:cNvPr id="22" name="Rectangle 30"/>
              <p:cNvSpPr>
                <a:spLocks noChangeArrowheads="1"/>
              </p:cNvSpPr>
              <p:nvPr/>
            </p:nvSpPr>
            <p:spPr bwMode="auto">
              <a:xfrm>
                <a:off x="2653" y="3192"/>
                <a:ext cx="1225" cy="1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42900" indent="-342900" eaLnBrk="0" hangingPunct="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l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l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it-IT" altLang="it-IT" sz="1000">
                    <a:latin typeface="Palatino Linotype" panose="02040502050505030304" pitchFamily="18" charset="0"/>
                    <a:cs typeface="Times New Roman" panose="02020603050405020304" pitchFamily="18" charset="0"/>
                  </a:rPr>
                  <a:t>Indirizzo IP Destinatario</a:t>
                </a:r>
                <a:endParaRPr lang="it-IT" altLang="it-IT" sz="1000">
                  <a:latin typeface="Palatino Linotype" panose="02040502050505030304" pitchFamily="18" charset="0"/>
                </a:endParaRPr>
              </a:p>
            </p:txBody>
          </p:sp>
          <p:sp>
            <p:nvSpPr>
              <p:cNvPr id="23" name="Rectangle 31"/>
              <p:cNvSpPr>
                <a:spLocks noChangeArrowheads="1"/>
              </p:cNvSpPr>
              <p:nvPr/>
            </p:nvSpPr>
            <p:spPr bwMode="auto">
              <a:xfrm>
                <a:off x="3878" y="3192"/>
                <a:ext cx="816" cy="1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42900" indent="-342900" eaLnBrk="0" hangingPunct="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l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l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it-IT" altLang="it-IT" sz="1000" b="1">
                    <a:latin typeface="Palatino Linotype" panose="02040502050505030304" pitchFamily="18" charset="0"/>
                  </a:rPr>
                  <a:t>223.1.2.1</a:t>
                </a:r>
                <a:r>
                  <a:rPr lang="it-IT" altLang="it-IT" sz="1000">
                    <a:latin typeface="Palatino Linotype" panose="02040502050505030304" pitchFamily="18" charset="0"/>
                  </a:rPr>
                  <a:t> </a:t>
                </a:r>
                <a:r>
                  <a:rPr lang="it-IT" altLang="it-IT" sz="1000">
                    <a:latin typeface="Palatino Linotype" panose="0204050205050503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  <p:sp>
            <p:nvSpPr>
              <p:cNvPr id="24" name="Rectangle 32"/>
              <p:cNvSpPr>
                <a:spLocks noChangeArrowheads="1"/>
              </p:cNvSpPr>
              <p:nvPr/>
            </p:nvSpPr>
            <p:spPr bwMode="auto">
              <a:xfrm>
                <a:off x="2653" y="3361"/>
                <a:ext cx="1225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42900" indent="-342900" eaLnBrk="0" hangingPunct="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l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l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it-IT" altLang="it-IT" sz="1000">
                    <a:latin typeface="Palatino Linotype" panose="02040502050505030304" pitchFamily="18" charset="0"/>
                    <a:cs typeface="Times New Roman" panose="02020603050405020304" pitchFamily="18" charset="0"/>
                  </a:rPr>
                  <a:t>Indirizzo Ethernet Destinatario  </a:t>
                </a:r>
                <a:endParaRPr lang="it-IT" altLang="it-IT" sz="1000">
                  <a:latin typeface="Palatino Linotype" panose="02040502050505030304" pitchFamily="18" charset="0"/>
                </a:endParaRPr>
              </a:p>
            </p:txBody>
          </p:sp>
          <p:sp>
            <p:nvSpPr>
              <p:cNvPr id="25" name="Rectangle 33"/>
              <p:cNvSpPr>
                <a:spLocks noChangeArrowheads="1"/>
              </p:cNvSpPr>
              <p:nvPr/>
            </p:nvSpPr>
            <p:spPr bwMode="auto">
              <a:xfrm>
                <a:off x="3878" y="3361"/>
                <a:ext cx="81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342900" indent="-342900" eaLnBrk="0" hangingPunct="0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l"/>
                  <a:defRPr sz="26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l"/>
                  <a:defRPr sz="21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2"/>
                  </a:buClr>
                  <a:buSzPct val="75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80000"/>
                  <a:buFont typeface="Wingdings" panose="05000000000000000000" pitchFamily="2" charset="2"/>
                  <a:buChar char="§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it-IT" altLang="it-IT" sz="1000" b="1">
                    <a:latin typeface="Palatino Linotype" panose="02040502050505030304" pitchFamily="18" charset="0"/>
                  </a:rPr>
                  <a:t>08-00-39-00-2F-C3</a:t>
                </a:r>
                <a:r>
                  <a:rPr lang="it-IT" altLang="it-IT" sz="1000">
                    <a:latin typeface="Palatino Linotype" panose="02040502050505030304" pitchFamily="18" charset="0"/>
                  </a:rPr>
                  <a:t> </a:t>
                </a:r>
              </a:p>
            </p:txBody>
          </p:sp>
          <p:sp>
            <p:nvSpPr>
              <p:cNvPr id="26" name="Line 34"/>
              <p:cNvSpPr>
                <a:spLocks noChangeShapeType="1"/>
              </p:cNvSpPr>
              <p:nvPr/>
            </p:nvSpPr>
            <p:spPr bwMode="auto">
              <a:xfrm>
                <a:off x="3878" y="2840"/>
                <a:ext cx="0" cy="704"/>
              </a:xfrm>
              <a:prstGeom prst="line">
                <a:avLst/>
              </a:prstGeom>
              <a:noFill/>
              <a:ln w="12700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27" name="Line 35"/>
              <p:cNvSpPr>
                <a:spLocks noChangeShapeType="1"/>
              </p:cNvSpPr>
              <p:nvPr/>
            </p:nvSpPr>
            <p:spPr bwMode="auto">
              <a:xfrm>
                <a:off x="2653" y="3010"/>
                <a:ext cx="2041" cy="0"/>
              </a:xfrm>
              <a:prstGeom prst="line">
                <a:avLst/>
              </a:prstGeom>
              <a:noFill/>
              <a:ln w="12700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28" name="Line 36"/>
              <p:cNvSpPr>
                <a:spLocks noChangeShapeType="1"/>
              </p:cNvSpPr>
              <p:nvPr/>
            </p:nvSpPr>
            <p:spPr bwMode="auto">
              <a:xfrm>
                <a:off x="2653" y="3192"/>
                <a:ext cx="2041" cy="0"/>
              </a:xfrm>
              <a:prstGeom prst="line">
                <a:avLst/>
              </a:prstGeom>
              <a:noFill/>
              <a:ln w="12700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29" name="Line 37"/>
              <p:cNvSpPr>
                <a:spLocks noChangeShapeType="1"/>
              </p:cNvSpPr>
              <p:nvPr/>
            </p:nvSpPr>
            <p:spPr bwMode="auto">
              <a:xfrm>
                <a:off x="2653" y="3361"/>
                <a:ext cx="2041" cy="0"/>
              </a:xfrm>
              <a:prstGeom prst="line">
                <a:avLst/>
              </a:prstGeom>
              <a:noFill/>
              <a:ln w="12700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30" name="Line 38"/>
              <p:cNvSpPr>
                <a:spLocks noChangeShapeType="1"/>
              </p:cNvSpPr>
              <p:nvPr/>
            </p:nvSpPr>
            <p:spPr bwMode="auto">
              <a:xfrm>
                <a:off x="2653" y="2840"/>
                <a:ext cx="0" cy="704"/>
              </a:xfrm>
              <a:prstGeom prst="line">
                <a:avLst/>
              </a:prstGeom>
              <a:noFill/>
              <a:ln w="12700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31" name="Line 39"/>
              <p:cNvSpPr>
                <a:spLocks noChangeShapeType="1"/>
              </p:cNvSpPr>
              <p:nvPr/>
            </p:nvSpPr>
            <p:spPr bwMode="auto">
              <a:xfrm>
                <a:off x="4694" y="2840"/>
                <a:ext cx="0" cy="704"/>
              </a:xfrm>
              <a:prstGeom prst="line">
                <a:avLst/>
              </a:prstGeom>
              <a:noFill/>
              <a:ln w="12700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32" name="Line 40"/>
              <p:cNvSpPr>
                <a:spLocks noChangeShapeType="1"/>
              </p:cNvSpPr>
              <p:nvPr/>
            </p:nvSpPr>
            <p:spPr bwMode="auto">
              <a:xfrm>
                <a:off x="2653" y="2840"/>
                <a:ext cx="2041" cy="0"/>
              </a:xfrm>
              <a:prstGeom prst="line">
                <a:avLst/>
              </a:prstGeom>
              <a:noFill/>
              <a:ln w="12700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33" name="Line 41"/>
              <p:cNvSpPr>
                <a:spLocks noChangeShapeType="1"/>
              </p:cNvSpPr>
              <p:nvPr/>
            </p:nvSpPr>
            <p:spPr bwMode="auto">
              <a:xfrm>
                <a:off x="2653" y="3544"/>
                <a:ext cx="2041" cy="0"/>
              </a:xfrm>
              <a:prstGeom prst="line">
                <a:avLst/>
              </a:prstGeom>
              <a:noFill/>
              <a:ln w="12700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60459" name="Text Box 139"/>
            <p:cNvSpPr txBox="1">
              <a:spLocks noChangeArrowheads="1"/>
            </p:cNvSpPr>
            <p:nvPr/>
          </p:nvSpPr>
          <p:spPr bwMode="auto">
            <a:xfrm>
              <a:off x="3424" y="3521"/>
              <a:ext cx="72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it-IT" altLang="it-IT" sz="1200" b="1">
                  <a:latin typeface="Palatino Linotype" panose="02040502050505030304" pitchFamily="18" charset="0"/>
                </a:rPr>
                <a:t>Risposta ARP</a:t>
              </a:r>
            </a:p>
          </p:txBody>
        </p:sp>
      </p:grpSp>
      <p:pic>
        <p:nvPicPr>
          <p:cNvPr id="60461" name="Picture 26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284538"/>
            <a:ext cx="6477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72" name="Picture 26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284538"/>
            <a:ext cx="6477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78" name="Line 62"/>
          <p:cNvSpPr>
            <a:spLocks noChangeShapeType="1"/>
          </p:cNvSpPr>
          <p:nvPr/>
        </p:nvSpPr>
        <p:spPr bwMode="auto">
          <a:xfrm>
            <a:off x="2052638" y="3571875"/>
            <a:ext cx="4391025" cy="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it-IT"/>
          </a:p>
        </p:txBody>
      </p:sp>
      <p:sp>
        <p:nvSpPr>
          <p:cNvPr id="60479" name="Rectangle 63"/>
          <p:cNvSpPr>
            <a:spLocks noChangeArrowheads="1"/>
          </p:cNvSpPr>
          <p:nvPr/>
        </p:nvSpPr>
        <p:spPr bwMode="auto">
          <a:xfrm>
            <a:off x="2051050" y="3429000"/>
            <a:ext cx="922338" cy="244475"/>
          </a:xfrm>
          <a:prstGeom prst="rect">
            <a:avLst/>
          </a:prstGeom>
          <a:solidFill>
            <a:srgbClr val="00FF00">
              <a:alpha val="6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sz="1000"/>
              <a:t>ARP Request</a:t>
            </a:r>
          </a:p>
        </p:txBody>
      </p:sp>
      <p:sp>
        <p:nvSpPr>
          <p:cNvPr id="60481" name="Rectangle 65"/>
          <p:cNvSpPr>
            <a:spLocks noChangeArrowheads="1"/>
          </p:cNvSpPr>
          <p:nvPr/>
        </p:nvSpPr>
        <p:spPr bwMode="auto">
          <a:xfrm>
            <a:off x="5580063" y="3429000"/>
            <a:ext cx="865187" cy="244475"/>
          </a:xfrm>
          <a:prstGeom prst="rect">
            <a:avLst/>
          </a:prstGeom>
          <a:solidFill>
            <a:srgbClr val="FF00FF">
              <a:alpha val="6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it-IT" altLang="it-IT" sz="1000"/>
              <a:t>ARP Replay</a:t>
            </a:r>
          </a:p>
        </p:txBody>
      </p:sp>
      <p:grpSp>
        <p:nvGrpSpPr>
          <p:cNvPr id="60482" name="Group 66"/>
          <p:cNvGrpSpPr>
            <a:grpSpLocks/>
          </p:cNvGrpSpPr>
          <p:nvPr/>
        </p:nvGrpSpPr>
        <p:grpSpPr bwMode="auto">
          <a:xfrm>
            <a:off x="468313" y="4581525"/>
            <a:ext cx="3324225" cy="1211263"/>
            <a:chOff x="291" y="1933"/>
            <a:chExt cx="2094" cy="763"/>
          </a:xfrm>
        </p:grpSpPr>
        <p:sp>
          <p:nvSpPr>
            <p:cNvPr id="34" name="Rectangle 67"/>
            <p:cNvSpPr>
              <a:spLocks noChangeArrowheads="1"/>
            </p:cNvSpPr>
            <p:nvPr/>
          </p:nvSpPr>
          <p:spPr bwMode="auto">
            <a:xfrm>
              <a:off x="291" y="1933"/>
              <a:ext cx="1228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692150" indent="-347663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87425" indent="-293688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281113" indent="-2921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598613" indent="-315913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0558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5130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29702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4274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latin typeface="Palatino Linotype" panose="02040502050505030304" pitchFamily="18" charset="0"/>
                  <a:cs typeface="Times New Roman" panose="02020603050405020304" pitchFamily="18" charset="0"/>
                </a:rPr>
                <a:t>Indirizzo IP Mittente</a:t>
              </a:r>
              <a:endParaRPr lang="it-IT" altLang="it-IT" sz="1000">
                <a:latin typeface="Palatino Linotype" panose="02040502050505030304" pitchFamily="18" charset="0"/>
              </a:endParaRPr>
            </a:p>
          </p:txBody>
        </p:sp>
        <p:sp>
          <p:nvSpPr>
            <p:cNvPr id="35" name="Rectangle 68"/>
            <p:cNvSpPr>
              <a:spLocks noChangeArrowheads="1"/>
            </p:cNvSpPr>
            <p:nvPr/>
          </p:nvSpPr>
          <p:spPr bwMode="auto">
            <a:xfrm>
              <a:off x="1519" y="1933"/>
              <a:ext cx="862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692150" indent="-347663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87425" indent="-293688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281113" indent="-2921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598613" indent="-315913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0558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5130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29702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4274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de-DE" altLang="it-IT" sz="1000" b="1">
                  <a:latin typeface="Palatino Linotype" panose="02040502050505030304" pitchFamily="18" charset="0"/>
                  <a:cs typeface="Times New Roman" panose="02020603050405020304" pitchFamily="18" charset="0"/>
                </a:rPr>
                <a:t>223.1.2.1</a:t>
              </a:r>
              <a:endParaRPr lang="de-DE" altLang="it-IT" sz="1000" b="1">
                <a:latin typeface="Palatino Linotype" panose="02040502050505030304" pitchFamily="18" charset="0"/>
              </a:endParaRPr>
            </a:p>
          </p:txBody>
        </p:sp>
        <p:sp>
          <p:nvSpPr>
            <p:cNvPr id="36" name="Rectangle 69"/>
            <p:cNvSpPr>
              <a:spLocks noChangeArrowheads="1"/>
            </p:cNvSpPr>
            <p:nvPr/>
          </p:nvSpPr>
          <p:spPr bwMode="auto">
            <a:xfrm>
              <a:off x="291" y="2086"/>
              <a:ext cx="1228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692150" indent="-347663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87425" indent="-293688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281113" indent="-2921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598613" indent="-315913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0558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5130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29702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4274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latin typeface="Palatino Linotype" panose="02040502050505030304" pitchFamily="18" charset="0"/>
                  <a:cs typeface="Times New Roman" panose="02020603050405020304" pitchFamily="18" charset="0"/>
                </a:rPr>
                <a:t>Indirizzo  MAC Mittente</a:t>
              </a:r>
              <a:endParaRPr lang="it-IT" altLang="it-IT" sz="1000">
                <a:latin typeface="Palatino Linotype" panose="02040502050505030304" pitchFamily="18" charset="0"/>
              </a:endParaRPr>
            </a:p>
          </p:txBody>
        </p:sp>
        <p:sp>
          <p:nvSpPr>
            <p:cNvPr id="37" name="Rectangle 70"/>
            <p:cNvSpPr>
              <a:spLocks noChangeArrowheads="1"/>
            </p:cNvSpPr>
            <p:nvPr/>
          </p:nvSpPr>
          <p:spPr bwMode="auto">
            <a:xfrm>
              <a:off x="1519" y="2086"/>
              <a:ext cx="862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692150" indent="-347663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87425" indent="-293688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281113" indent="-2921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598613" indent="-315913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0558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5130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29702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4274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 b="1">
                  <a:latin typeface="Palatino Linotype" panose="02040502050505030304" pitchFamily="18" charset="0"/>
                  <a:cs typeface="Times New Roman" panose="02020603050405020304" pitchFamily="18" charset="0"/>
                </a:rPr>
                <a:t>08-00-39-00-2F-C3</a:t>
              </a:r>
              <a:endParaRPr lang="it-IT" altLang="it-IT" sz="1000" b="1">
                <a:latin typeface="Palatino Linotype" panose="02040502050505030304" pitchFamily="18" charset="0"/>
              </a:endParaRPr>
            </a:p>
          </p:txBody>
        </p:sp>
        <p:sp>
          <p:nvSpPr>
            <p:cNvPr id="38" name="Rectangle 71"/>
            <p:cNvSpPr>
              <a:spLocks noChangeArrowheads="1"/>
            </p:cNvSpPr>
            <p:nvPr/>
          </p:nvSpPr>
          <p:spPr bwMode="auto">
            <a:xfrm>
              <a:off x="291" y="2239"/>
              <a:ext cx="1228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692150" indent="-347663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87425" indent="-293688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281113" indent="-2921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598613" indent="-315913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0558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5130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29702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4274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latin typeface="Palatino Linotype" panose="02040502050505030304" pitchFamily="18" charset="0"/>
                  <a:cs typeface="Times New Roman" panose="02020603050405020304" pitchFamily="18" charset="0"/>
                </a:rPr>
                <a:t>Indirizzo IP Destinatario</a:t>
              </a:r>
              <a:endParaRPr lang="it-IT" altLang="it-IT" sz="1000">
                <a:latin typeface="Palatino Linotype" panose="02040502050505030304" pitchFamily="18" charset="0"/>
              </a:endParaRPr>
            </a:p>
          </p:txBody>
        </p:sp>
        <p:sp>
          <p:nvSpPr>
            <p:cNvPr id="39" name="Rectangle 72"/>
            <p:cNvSpPr>
              <a:spLocks noChangeArrowheads="1"/>
            </p:cNvSpPr>
            <p:nvPr/>
          </p:nvSpPr>
          <p:spPr bwMode="auto">
            <a:xfrm>
              <a:off x="1519" y="2239"/>
              <a:ext cx="862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692150" indent="-347663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87425" indent="-293688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281113" indent="-2921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598613" indent="-315913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0558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5130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29702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4274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solidFill>
                    <a:srgbClr val="0000CC"/>
                  </a:solidFill>
                  <a:latin typeface="Palatino Linotype" panose="02040502050505030304" pitchFamily="18" charset="0"/>
                  <a:cs typeface="Times New Roman" panose="02020603050405020304" pitchFamily="18" charset="0"/>
                </a:rPr>
                <a:t>223.1.2.2  </a:t>
              </a:r>
              <a:endParaRPr lang="it-IT" altLang="it-IT" sz="1000">
                <a:solidFill>
                  <a:srgbClr val="0000CC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40" name="Rectangle 73"/>
            <p:cNvSpPr>
              <a:spLocks noChangeArrowheads="1"/>
            </p:cNvSpPr>
            <p:nvPr/>
          </p:nvSpPr>
          <p:spPr bwMode="auto">
            <a:xfrm>
              <a:off x="291" y="2392"/>
              <a:ext cx="1228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692150" indent="-347663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87425" indent="-293688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281113" indent="-2921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598613" indent="-315913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0558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5130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29702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4274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>
                  <a:latin typeface="Palatino Linotype" panose="02040502050505030304" pitchFamily="18" charset="0"/>
                  <a:cs typeface="Times New Roman" panose="02020603050405020304" pitchFamily="18" charset="0"/>
                </a:rPr>
                <a:t>Indirizzo Ethernet Destinatario  </a:t>
              </a:r>
              <a:endParaRPr lang="it-IT" altLang="it-IT" sz="1000">
                <a:latin typeface="Palatino Linotype" panose="02040502050505030304" pitchFamily="18" charset="0"/>
              </a:endParaRPr>
            </a:p>
          </p:txBody>
        </p:sp>
        <p:sp>
          <p:nvSpPr>
            <p:cNvPr id="41" name="Rectangle 74"/>
            <p:cNvSpPr>
              <a:spLocks noChangeArrowheads="1"/>
            </p:cNvSpPr>
            <p:nvPr/>
          </p:nvSpPr>
          <p:spPr bwMode="auto">
            <a:xfrm>
              <a:off x="1519" y="2392"/>
              <a:ext cx="862" cy="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l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692150" indent="-347663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87425" indent="-293688" eaLnBrk="0" hangingPunct="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l"/>
                <a:defRPr sz="21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281113" indent="-292100" eaLnBrk="0" hangingPunct="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598613" indent="-315913" eaLnBrk="0" hangingPunct="0">
                <a:spcBef>
                  <a:spcPct val="20000"/>
                </a:spcBef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0558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5130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29702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427413" indent="-31591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it-IT" altLang="it-IT" sz="1000" dirty="0" smtClean="0">
                  <a:solidFill>
                    <a:srgbClr val="FF0000"/>
                  </a:solidFill>
                  <a:latin typeface="Palatino Linotype" panose="02040502050505030304" pitchFamily="18" charset="0"/>
                </a:rPr>
                <a:t>08-00-28-00-38-A9</a:t>
              </a:r>
              <a:endParaRPr lang="it-IT" altLang="it-IT" sz="1000" dirty="0">
                <a:solidFill>
                  <a:srgbClr val="FF0000"/>
                </a:solidFill>
                <a:latin typeface="Palatino Linotype" panose="02040502050505030304" pitchFamily="18" charset="0"/>
              </a:endParaRPr>
            </a:p>
          </p:txBody>
        </p:sp>
        <p:sp>
          <p:nvSpPr>
            <p:cNvPr id="42" name="Line 75"/>
            <p:cNvSpPr>
              <a:spLocks noChangeShapeType="1"/>
            </p:cNvSpPr>
            <p:nvPr/>
          </p:nvSpPr>
          <p:spPr bwMode="auto">
            <a:xfrm>
              <a:off x="1519" y="1933"/>
              <a:ext cx="0" cy="612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3" name="Line 76"/>
            <p:cNvSpPr>
              <a:spLocks noChangeShapeType="1"/>
            </p:cNvSpPr>
            <p:nvPr/>
          </p:nvSpPr>
          <p:spPr bwMode="auto">
            <a:xfrm>
              <a:off x="291" y="2086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4" name="Line 77"/>
            <p:cNvSpPr>
              <a:spLocks noChangeShapeType="1"/>
            </p:cNvSpPr>
            <p:nvPr/>
          </p:nvSpPr>
          <p:spPr bwMode="auto">
            <a:xfrm>
              <a:off x="291" y="2239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5" name="Line 78"/>
            <p:cNvSpPr>
              <a:spLocks noChangeShapeType="1"/>
            </p:cNvSpPr>
            <p:nvPr/>
          </p:nvSpPr>
          <p:spPr bwMode="auto">
            <a:xfrm>
              <a:off x="291" y="2392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6" name="Line 79"/>
            <p:cNvSpPr>
              <a:spLocks noChangeShapeType="1"/>
            </p:cNvSpPr>
            <p:nvPr/>
          </p:nvSpPr>
          <p:spPr bwMode="auto">
            <a:xfrm>
              <a:off x="291" y="1933"/>
              <a:ext cx="0" cy="612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7" name="Line 80"/>
            <p:cNvSpPr>
              <a:spLocks noChangeShapeType="1"/>
            </p:cNvSpPr>
            <p:nvPr/>
          </p:nvSpPr>
          <p:spPr bwMode="auto">
            <a:xfrm>
              <a:off x="2381" y="1933"/>
              <a:ext cx="0" cy="612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8" name="Line 81"/>
            <p:cNvSpPr>
              <a:spLocks noChangeShapeType="1"/>
            </p:cNvSpPr>
            <p:nvPr/>
          </p:nvSpPr>
          <p:spPr bwMode="auto">
            <a:xfrm>
              <a:off x="295" y="1933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49" name="Line 82"/>
            <p:cNvSpPr>
              <a:spLocks noChangeShapeType="1"/>
            </p:cNvSpPr>
            <p:nvPr/>
          </p:nvSpPr>
          <p:spPr bwMode="auto">
            <a:xfrm>
              <a:off x="291" y="2545"/>
              <a:ext cx="2090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  <p:sp>
          <p:nvSpPr>
            <p:cNvPr id="60499" name="Text Box 62"/>
            <p:cNvSpPr txBox="1">
              <a:spLocks noChangeArrowheads="1"/>
            </p:cNvSpPr>
            <p:nvPr/>
          </p:nvSpPr>
          <p:spPr bwMode="auto">
            <a:xfrm>
              <a:off x="1020" y="2523"/>
              <a:ext cx="11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it-IT" altLang="it-IT" sz="1200" b="1">
                <a:latin typeface="Palatino Linotype" panose="0204050205050503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8186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6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9375 0 " pathEditMode="relative" ptsTypes="AA">
                                      <p:cBhvr>
                                        <p:cTn id="11" dur="2000" fill="hold"/>
                                        <p:tgtEl>
                                          <p:spTgt spid="604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9375 0 " pathEditMode="relative" ptsTypes="AA">
                                      <p:cBhvr>
                                        <p:cTn id="21" dur="2000" fill="hold"/>
                                        <p:tgtEl>
                                          <p:spTgt spid="604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79" grpId="0" animBg="1"/>
      <p:bldP spid="60479" grpId="1" animBg="1"/>
      <p:bldP spid="60479" grpId="2" animBg="1"/>
      <p:bldP spid="60481" grpId="0" animBg="1"/>
      <p:bldP spid="6048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egnaposto data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dirty="0" err="1">
                <a:latin typeface="Palatino Linotype" panose="02040502050505030304" pitchFamily="18" charset="0"/>
              </a:rPr>
              <a:t>a.a</a:t>
            </a:r>
            <a:r>
              <a:rPr lang="it-IT" altLang="it-IT" dirty="0">
                <a:latin typeface="Palatino Linotype" panose="02040502050505030304" pitchFamily="18" charset="0"/>
              </a:rPr>
              <a:t>. </a:t>
            </a:r>
            <a:r>
              <a:rPr lang="it-IT" altLang="it-IT" dirty="0" smtClean="0">
                <a:latin typeface="Palatino Linotype" panose="02040502050505030304" pitchFamily="18" charset="0"/>
              </a:rPr>
              <a:t>2020-2021</a:t>
            </a:r>
            <a:endParaRPr lang="it-IT" altLang="en-US" dirty="0">
              <a:latin typeface="Palatino Linotype" panose="02040502050505030304" pitchFamily="18" charset="0"/>
            </a:endParaRPr>
          </a:p>
        </p:txBody>
      </p:sp>
      <p:sp>
        <p:nvSpPr>
          <p:cNvPr id="61443" name="Segnaposto piè di pagina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Palatino Linotype" panose="02040502050505030304" pitchFamily="18" charset="0"/>
              </a:rPr>
              <a:t>p</a:t>
            </a:r>
            <a:r>
              <a:rPr lang="it-IT" altLang="en-US" dirty="0" err="1">
                <a:latin typeface="Palatino Linotype" panose="02040502050505030304" pitchFamily="18" charset="0"/>
              </a:rPr>
              <a:t>rof</a:t>
            </a:r>
            <a:r>
              <a:rPr lang="it-IT" altLang="en-US" dirty="0">
                <a:latin typeface="Palatino Linotype" panose="02040502050505030304" pitchFamily="18" charset="0"/>
              </a:rPr>
              <a:t>. Guido Russo </a:t>
            </a:r>
          </a:p>
        </p:txBody>
      </p:sp>
      <p:sp>
        <p:nvSpPr>
          <p:cNvPr id="61444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8F736B0-2ADA-4C4C-A646-A0D49C9BBE44}" type="slidenum">
              <a:rPr lang="it-IT" altLang="en-US">
                <a:latin typeface="Palatino Linotype" panose="02040502050505030304" pitchFamily="18" charset="0"/>
              </a:rPr>
              <a:pPr eaLnBrk="1" hangingPunct="1"/>
              <a:t>9</a:t>
            </a:fld>
            <a:endParaRPr lang="it-IT" altLang="en-US">
              <a:latin typeface="Palatino Linotype" panose="02040502050505030304" pitchFamily="18" charset="0"/>
            </a:endParaRPr>
          </a:p>
        </p:txBody>
      </p:sp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179388" y="1484313"/>
            <a:ext cx="7916862" cy="37623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Il protocollo RARP</a:t>
            </a:r>
          </a:p>
        </p:txBody>
      </p:sp>
      <p:sp>
        <p:nvSpPr>
          <p:cNvPr id="61446" name="Rectangle 3"/>
          <p:cNvSpPr>
            <a:spLocks noChangeArrowheads="1"/>
          </p:cNvSpPr>
          <p:nvPr/>
        </p:nvSpPr>
        <p:spPr bwMode="auto">
          <a:xfrm>
            <a:off x="468313" y="1916113"/>
            <a:ext cx="6030912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sz="1400">
                <a:latin typeface="Palatino Linotype" panose="02040502050505030304" pitchFamily="18" charset="0"/>
              </a:rPr>
              <a:t> Il protocollo RARP svolge il ruolo opposto ad ARP</a:t>
            </a:r>
          </a:p>
          <a:p>
            <a:pPr eaLnBrk="1" hangingPunct="1"/>
            <a:endParaRPr lang="it-IT" altLang="it-IT" sz="1400">
              <a:latin typeface="Palatino Linotype" panose="02040502050505030304" pitchFamily="18" charset="0"/>
            </a:endParaRPr>
          </a:p>
          <a:p>
            <a:pPr lvl="1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fisico             logico</a:t>
            </a:r>
          </a:p>
          <a:p>
            <a:pPr lvl="1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Usato per sistemi diskless:</a:t>
            </a:r>
          </a:p>
          <a:p>
            <a:pPr lvl="1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X terminal, diskless workstation</a:t>
            </a:r>
          </a:p>
          <a:p>
            <a:pPr lvl="1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Al boot non conoscono il loro indirizzo IP</a:t>
            </a:r>
          </a:p>
        </p:txBody>
      </p:sp>
      <p:sp>
        <p:nvSpPr>
          <p:cNvPr id="61447" name="Line 4"/>
          <p:cNvSpPr>
            <a:spLocks noChangeShapeType="1"/>
          </p:cNvSpPr>
          <p:nvPr/>
        </p:nvSpPr>
        <p:spPr bwMode="auto">
          <a:xfrm>
            <a:off x="1692275" y="2492375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>
            <a:spAutoFit/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271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egnaposto data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dirty="0" err="1">
                <a:latin typeface="Palatino Linotype" panose="02040502050505030304" pitchFamily="18" charset="0"/>
              </a:rPr>
              <a:t>a.a</a:t>
            </a:r>
            <a:r>
              <a:rPr lang="it-IT" altLang="it-IT" dirty="0">
                <a:latin typeface="Palatino Linotype" panose="02040502050505030304" pitchFamily="18" charset="0"/>
              </a:rPr>
              <a:t>. </a:t>
            </a:r>
            <a:r>
              <a:rPr lang="it-IT" altLang="it-IT" dirty="0" smtClean="0">
                <a:latin typeface="Palatino Linotype" panose="02040502050505030304" pitchFamily="18" charset="0"/>
              </a:rPr>
              <a:t>2020-2021</a:t>
            </a:r>
            <a:endParaRPr lang="it-IT" altLang="en-US" dirty="0">
              <a:latin typeface="Palatino Linotype" panose="02040502050505030304" pitchFamily="18" charset="0"/>
            </a:endParaRPr>
          </a:p>
        </p:txBody>
      </p:sp>
      <p:sp>
        <p:nvSpPr>
          <p:cNvPr id="62467" name="Segnaposto piè di pagina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Palatino Linotype" panose="02040502050505030304" pitchFamily="18" charset="0"/>
              </a:rPr>
              <a:t>p</a:t>
            </a:r>
            <a:r>
              <a:rPr lang="it-IT" altLang="en-US" dirty="0" err="1">
                <a:latin typeface="Palatino Linotype" panose="02040502050505030304" pitchFamily="18" charset="0"/>
              </a:rPr>
              <a:t>rof</a:t>
            </a:r>
            <a:r>
              <a:rPr lang="it-IT" altLang="en-US" dirty="0">
                <a:latin typeface="Palatino Linotype" panose="02040502050505030304" pitchFamily="18" charset="0"/>
              </a:rPr>
              <a:t>. Guido Russo </a:t>
            </a:r>
          </a:p>
        </p:txBody>
      </p:sp>
      <p:sp>
        <p:nvSpPr>
          <p:cNvPr id="6246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E183118-48A3-430A-8B27-C94A23CEAFF7}" type="slidenum">
              <a:rPr lang="it-IT" altLang="en-US">
                <a:latin typeface="Palatino Linotype" panose="02040502050505030304" pitchFamily="18" charset="0"/>
              </a:rPr>
              <a:pPr eaLnBrk="1" hangingPunct="1"/>
              <a:t>10</a:t>
            </a:fld>
            <a:endParaRPr lang="it-IT" altLang="en-US">
              <a:latin typeface="Palatino Linotype" panose="02040502050505030304" pitchFamily="18" charset="0"/>
            </a:endParaRPr>
          </a:p>
        </p:txBody>
      </p:sp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179388" y="1484313"/>
            <a:ext cx="7916862" cy="37623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Il protocollo RARP</a:t>
            </a:r>
          </a:p>
        </p:txBody>
      </p:sp>
      <p:sp>
        <p:nvSpPr>
          <p:cNvPr id="62470" name="Rectangle 3"/>
          <p:cNvSpPr>
            <a:spLocks noChangeArrowheads="1"/>
          </p:cNvSpPr>
          <p:nvPr/>
        </p:nvSpPr>
        <p:spPr bwMode="auto">
          <a:xfrm>
            <a:off x="395288" y="2009775"/>
            <a:ext cx="7345362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sz="1400">
                <a:latin typeface="Palatino Linotype" panose="02040502050505030304" pitchFamily="18" charset="0"/>
              </a:rPr>
              <a:t>Scenario tipo:</a:t>
            </a:r>
          </a:p>
          <a:p>
            <a:pPr eaLnBrk="1" hangingPunct="1"/>
            <a:endParaRPr lang="it-IT" altLang="it-IT" sz="1400">
              <a:latin typeface="Palatino Linotype" panose="02040502050505030304" pitchFamily="18" charset="0"/>
            </a:endParaRPr>
          </a:p>
          <a:p>
            <a:pPr lvl="2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 A conosce il proprio indirizzo MAC, ma non conosce il proprio indirizzo IP</a:t>
            </a:r>
          </a:p>
          <a:p>
            <a:pPr lvl="2" eaLnBrk="1" hangingPunct="1">
              <a:buFontTx/>
              <a:buChar char="•"/>
            </a:pPr>
            <a:endParaRPr lang="it-IT" altLang="it-IT" sz="1400">
              <a:latin typeface="Palatino Linotype" panose="02040502050505030304" pitchFamily="18" charset="0"/>
            </a:endParaRPr>
          </a:p>
          <a:p>
            <a:pPr lvl="2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 L’host B (server RARP) conosce l’indirizzo IP di A</a:t>
            </a:r>
          </a:p>
          <a:p>
            <a:pPr lvl="2" eaLnBrk="1" hangingPunct="1">
              <a:buFontTx/>
              <a:buChar char="•"/>
            </a:pPr>
            <a:endParaRPr lang="it-IT" altLang="it-IT" sz="1400">
              <a:latin typeface="Palatino Linotype" panose="02040502050505030304" pitchFamily="18" charset="0"/>
            </a:endParaRPr>
          </a:p>
          <a:p>
            <a:pPr eaLnBrk="1" hangingPunct="1"/>
            <a:r>
              <a:rPr lang="it-IT" altLang="it-IT" sz="1400">
                <a:latin typeface="Palatino Linotype" panose="02040502050505030304" pitchFamily="18" charset="0"/>
              </a:rPr>
              <a:t> Soluzione:</a:t>
            </a:r>
          </a:p>
          <a:p>
            <a:pPr eaLnBrk="1" hangingPunct="1"/>
            <a:endParaRPr lang="it-IT" altLang="it-IT" sz="1400">
              <a:latin typeface="Palatino Linotype" panose="02040502050505030304" pitchFamily="18" charset="0"/>
            </a:endParaRPr>
          </a:p>
          <a:p>
            <a:pPr lvl="2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RARP request sulla rete (in brodacast)</a:t>
            </a:r>
          </a:p>
          <a:p>
            <a:pPr lvl="2" eaLnBrk="1" hangingPunct="1">
              <a:buFontTx/>
              <a:buChar char="•"/>
            </a:pPr>
            <a:endParaRPr lang="it-IT" altLang="it-IT" sz="1400">
              <a:latin typeface="Palatino Linotype" panose="02040502050505030304" pitchFamily="18" charset="0"/>
            </a:endParaRPr>
          </a:p>
          <a:p>
            <a:pPr lvl="2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B risponde con un messaggio RARP reply contenente l’indirizzo IP di A</a:t>
            </a:r>
          </a:p>
        </p:txBody>
      </p:sp>
    </p:spTree>
    <p:extLst>
      <p:ext uri="{BB962C8B-B14F-4D97-AF65-F5344CB8AC3E}">
        <p14:creationId xmlns:p14="http://schemas.microsoft.com/office/powerpoint/2010/main" val="407866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egnaposto data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dirty="0" err="1">
                <a:latin typeface="Palatino Linotype" panose="02040502050505030304" pitchFamily="18" charset="0"/>
              </a:rPr>
              <a:t>a.a</a:t>
            </a:r>
            <a:r>
              <a:rPr lang="it-IT" altLang="it-IT" dirty="0">
                <a:latin typeface="Palatino Linotype" panose="02040502050505030304" pitchFamily="18" charset="0"/>
              </a:rPr>
              <a:t>. </a:t>
            </a:r>
            <a:r>
              <a:rPr lang="it-IT" altLang="it-IT" dirty="0" smtClean="0">
                <a:latin typeface="Palatino Linotype" panose="02040502050505030304" pitchFamily="18" charset="0"/>
              </a:rPr>
              <a:t>2020-2021</a:t>
            </a:r>
            <a:endParaRPr lang="it-IT" altLang="en-US" dirty="0">
              <a:latin typeface="Palatino Linotype" panose="02040502050505030304" pitchFamily="18" charset="0"/>
            </a:endParaRPr>
          </a:p>
        </p:txBody>
      </p:sp>
      <p:sp>
        <p:nvSpPr>
          <p:cNvPr id="63491" name="Segnaposto piè di pagina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Palatino Linotype" panose="02040502050505030304" pitchFamily="18" charset="0"/>
              </a:rPr>
              <a:t>p</a:t>
            </a:r>
            <a:r>
              <a:rPr lang="it-IT" altLang="en-US" dirty="0" err="1">
                <a:latin typeface="Palatino Linotype" panose="02040502050505030304" pitchFamily="18" charset="0"/>
              </a:rPr>
              <a:t>rof</a:t>
            </a:r>
            <a:r>
              <a:rPr lang="it-IT" altLang="en-US" dirty="0">
                <a:latin typeface="Palatino Linotype" panose="02040502050505030304" pitchFamily="18" charset="0"/>
              </a:rPr>
              <a:t>. Guido Russo </a:t>
            </a:r>
          </a:p>
        </p:txBody>
      </p:sp>
      <p:sp>
        <p:nvSpPr>
          <p:cNvPr id="63492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7B21EE9-D7AA-490E-8B46-6F3B5D5431A2}" type="slidenum">
              <a:rPr lang="it-IT" altLang="en-US">
                <a:latin typeface="Palatino Linotype" panose="02040502050505030304" pitchFamily="18" charset="0"/>
              </a:rPr>
              <a:pPr eaLnBrk="1" hangingPunct="1"/>
              <a:t>11</a:t>
            </a:fld>
            <a:endParaRPr lang="it-IT" altLang="en-US">
              <a:latin typeface="Palatino Linotype" panose="02040502050505030304" pitchFamily="18" charset="0"/>
            </a:endParaRPr>
          </a:p>
        </p:txBody>
      </p:sp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179388" y="1484313"/>
            <a:ext cx="7916862" cy="37623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it-IT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Il protocollo RARP</a:t>
            </a:r>
          </a:p>
        </p:txBody>
      </p:sp>
      <p:sp>
        <p:nvSpPr>
          <p:cNvPr id="63494" name="Rectangle 3"/>
          <p:cNvSpPr>
            <a:spLocks noChangeArrowheads="1"/>
          </p:cNvSpPr>
          <p:nvPr/>
        </p:nvSpPr>
        <p:spPr bwMode="auto">
          <a:xfrm>
            <a:off x="395288" y="1989138"/>
            <a:ext cx="7272337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t-IT" sz="1400">
                <a:latin typeface="Palatino Linotype" panose="02040502050505030304" pitchFamily="18" charset="0"/>
              </a:rPr>
              <a:t> Il protocollo RARP è stato sostituito da altri protocolli più flessibili e potenti:</a:t>
            </a:r>
          </a:p>
          <a:p>
            <a:pPr eaLnBrk="1" hangingPunct="1"/>
            <a:endParaRPr lang="it-IT" altLang="it-IT" sz="1400">
              <a:latin typeface="Palatino Linotype" panose="02040502050505030304" pitchFamily="18" charset="0"/>
            </a:endParaRPr>
          </a:p>
          <a:p>
            <a:pPr lvl="1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BOOTP: BOOTstrap Protocol</a:t>
            </a:r>
          </a:p>
          <a:p>
            <a:pPr lvl="1" eaLnBrk="1" hangingPunct="1">
              <a:buFontTx/>
              <a:buChar char="•"/>
            </a:pPr>
            <a:endParaRPr lang="it-IT" altLang="it-IT" sz="1400">
              <a:latin typeface="Palatino Linotype" panose="02040502050505030304" pitchFamily="18" charset="0"/>
            </a:endParaRPr>
          </a:p>
          <a:p>
            <a:pPr lvl="1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DHCP: Dynamic Host Configuration Protocol</a:t>
            </a:r>
          </a:p>
          <a:p>
            <a:pPr lvl="1" eaLnBrk="1" hangingPunct="1">
              <a:buFontTx/>
              <a:buChar char="•"/>
            </a:pPr>
            <a:endParaRPr lang="it-IT" altLang="it-IT" sz="1400">
              <a:latin typeface="Palatino Linotype" panose="02040502050505030304" pitchFamily="18" charset="0"/>
            </a:endParaRPr>
          </a:p>
          <a:p>
            <a:pPr lvl="1" eaLnBrk="1" hangingPunct="1">
              <a:buFontTx/>
              <a:buChar char="•"/>
            </a:pPr>
            <a:r>
              <a:rPr lang="it-IT" altLang="it-IT" sz="1400">
                <a:latin typeface="Palatino Linotype" panose="02040502050505030304" pitchFamily="18" charset="0"/>
              </a:rPr>
              <a:t>  Utilizzati per assegnare dinamicamente gli indirizzi agli host di una rete IP</a:t>
            </a:r>
          </a:p>
        </p:txBody>
      </p:sp>
    </p:spTree>
    <p:extLst>
      <p:ext uri="{BB962C8B-B14F-4D97-AF65-F5344CB8AC3E}">
        <p14:creationId xmlns:p14="http://schemas.microsoft.com/office/powerpoint/2010/main" val="281500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476256"/>
            <a:ext cx="2133600" cy="265112"/>
          </a:xfrm>
        </p:spPr>
        <p:txBody>
          <a:bodyPr/>
          <a:lstStyle/>
          <a:p>
            <a:r>
              <a:rPr lang="it-IT" altLang="it-IT" dirty="0" err="1"/>
              <a:t>a.a</a:t>
            </a:r>
            <a:r>
              <a:rPr lang="it-IT" altLang="it-IT" dirty="0"/>
              <a:t>.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476256"/>
            <a:ext cx="2895600" cy="252412"/>
          </a:xfrm>
        </p:spPr>
        <p:txBody>
          <a:bodyPr/>
          <a:lstStyle/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 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460381"/>
            <a:ext cx="2133600" cy="268287"/>
          </a:xfrm>
        </p:spPr>
        <p:txBody>
          <a:bodyPr/>
          <a:lstStyle/>
          <a:p>
            <a:fld id="{46F02683-748C-4446-B0F2-C616D2F1B05D}" type="slidenum">
              <a:rPr lang="it-IT" altLang="en-US"/>
              <a:pPr/>
              <a:t>12</a:t>
            </a:fld>
            <a:endParaRPr lang="it-IT" altLang="en-US"/>
          </a:p>
        </p:txBody>
      </p:sp>
      <p:sp>
        <p:nvSpPr>
          <p:cNvPr id="19" name="object 44">
            <a:extLst>
              <a:ext uri="{FF2B5EF4-FFF2-40B4-BE49-F238E27FC236}">
                <a16:creationId xmlns:a16="http://schemas.microsoft.com/office/drawing/2014/main" id="{9583A706-34D6-4E5B-829B-5B967B845B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23317" y="764704"/>
            <a:ext cx="6993127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ARP</a:t>
            </a:r>
            <a:r>
              <a:rPr dirty="0"/>
              <a:t>:</a:t>
            </a:r>
            <a:r>
              <a:rPr spc="5" dirty="0"/>
              <a:t> </a:t>
            </a:r>
            <a:r>
              <a:rPr spc="-5" dirty="0"/>
              <a:t>Risoluzion</a:t>
            </a:r>
            <a:r>
              <a:rPr dirty="0"/>
              <a:t>e</a:t>
            </a:r>
            <a:r>
              <a:rPr spc="15" dirty="0"/>
              <a:t> </a:t>
            </a:r>
            <a:r>
              <a:rPr spc="-5" dirty="0"/>
              <a:t>d</a:t>
            </a:r>
            <a:r>
              <a:rPr dirty="0"/>
              <a:t>i </a:t>
            </a:r>
            <a:r>
              <a:rPr spc="-5" dirty="0"/>
              <a:t>indirizzi</a:t>
            </a:r>
          </a:p>
        </p:txBody>
      </p:sp>
      <p:sp>
        <p:nvSpPr>
          <p:cNvPr id="20" name="object 47">
            <a:extLst>
              <a:ext uri="{FF2B5EF4-FFF2-40B4-BE49-F238E27FC236}">
                <a16:creationId xmlns:a16="http://schemas.microsoft.com/office/drawing/2014/main" id="{D48F7FD5-D481-41C6-A565-E6B2C9DDFA9D}"/>
              </a:ext>
            </a:extLst>
          </p:cNvPr>
          <p:cNvSpPr txBox="1"/>
          <p:nvPr/>
        </p:nvSpPr>
        <p:spPr>
          <a:xfrm>
            <a:off x="836220" y="1426000"/>
            <a:ext cx="33426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i="1" spc="-10" dirty="0">
                <a:latin typeface="Arial"/>
                <a:cs typeface="Arial"/>
              </a:rPr>
              <a:t>Camp</a:t>
            </a:r>
            <a:r>
              <a:rPr sz="1400" b="1" i="1" dirty="0">
                <a:latin typeface="Arial"/>
                <a:cs typeface="Arial"/>
              </a:rPr>
              <a:t>i </a:t>
            </a:r>
            <a:r>
              <a:rPr sz="1400" b="1" i="1" spc="-10" dirty="0">
                <a:latin typeface="Arial"/>
                <a:cs typeface="Arial"/>
              </a:rPr>
              <a:t>pi</a:t>
            </a:r>
            <a:r>
              <a:rPr sz="1400" b="1" i="1" dirty="0">
                <a:latin typeface="Arial"/>
                <a:cs typeface="Arial"/>
              </a:rPr>
              <a:t>ù</a:t>
            </a:r>
            <a:r>
              <a:rPr sz="1400" b="1" i="1" spc="-15" dirty="0">
                <a:latin typeface="Arial"/>
                <a:cs typeface="Arial"/>
              </a:rPr>
              <a:t> </a:t>
            </a:r>
            <a:r>
              <a:rPr sz="1400" b="1" i="1" spc="-10" dirty="0">
                <a:latin typeface="Arial"/>
                <a:cs typeface="Arial"/>
              </a:rPr>
              <a:t>signif</a:t>
            </a:r>
            <a:r>
              <a:rPr sz="1400" b="1" i="1" spc="5" dirty="0">
                <a:latin typeface="Arial"/>
                <a:cs typeface="Arial"/>
              </a:rPr>
              <a:t>i</a:t>
            </a:r>
            <a:r>
              <a:rPr sz="1400" b="1" i="1" spc="-15" dirty="0">
                <a:latin typeface="Arial"/>
                <a:cs typeface="Arial"/>
              </a:rPr>
              <a:t>c</a:t>
            </a:r>
            <a:r>
              <a:rPr sz="1400" b="1" i="1" spc="-5" dirty="0">
                <a:latin typeface="Arial"/>
                <a:cs typeface="Arial"/>
              </a:rPr>
              <a:t>a</a:t>
            </a:r>
            <a:r>
              <a:rPr sz="1400" b="1" i="1" spc="-10" dirty="0">
                <a:latin typeface="Arial"/>
                <a:cs typeface="Arial"/>
              </a:rPr>
              <a:t>t</a:t>
            </a:r>
            <a:r>
              <a:rPr sz="1400" b="1" i="1" spc="5" dirty="0">
                <a:latin typeface="Arial"/>
                <a:cs typeface="Arial"/>
              </a:rPr>
              <a:t>i</a:t>
            </a:r>
            <a:r>
              <a:rPr sz="1400" b="1" i="1" spc="-15" dirty="0">
                <a:latin typeface="Arial"/>
                <a:cs typeface="Arial"/>
              </a:rPr>
              <a:t>v</a:t>
            </a:r>
            <a:r>
              <a:rPr sz="1400" b="1" i="1" dirty="0">
                <a:latin typeface="Arial"/>
                <a:cs typeface="Arial"/>
              </a:rPr>
              <a:t>i </a:t>
            </a:r>
            <a:r>
              <a:rPr sz="1400" b="1" i="1" spc="-10" dirty="0">
                <a:latin typeface="Arial"/>
                <a:cs typeface="Arial"/>
              </a:rPr>
              <a:t>d</a:t>
            </a:r>
            <a:r>
              <a:rPr sz="1400" b="1" i="1" spc="-15" dirty="0">
                <a:latin typeface="Arial"/>
                <a:cs typeface="Arial"/>
              </a:rPr>
              <a:t>e</a:t>
            </a:r>
            <a:r>
              <a:rPr sz="1400" b="1" i="1" spc="5" dirty="0">
                <a:latin typeface="Arial"/>
                <a:cs typeface="Arial"/>
              </a:rPr>
              <a:t>l</a:t>
            </a:r>
            <a:r>
              <a:rPr sz="1400" b="1" i="1" spc="-10" dirty="0">
                <a:latin typeface="Arial"/>
                <a:cs typeface="Arial"/>
              </a:rPr>
              <a:t>l</a:t>
            </a:r>
            <a:r>
              <a:rPr sz="1400" b="1" i="1" dirty="0">
                <a:latin typeface="Arial"/>
                <a:cs typeface="Arial"/>
              </a:rPr>
              <a:t>a</a:t>
            </a:r>
            <a:r>
              <a:rPr sz="1400" b="1" i="1" spc="-10" dirty="0">
                <a:latin typeface="Arial"/>
                <a:cs typeface="Arial"/>
              </a:rPr>
              <a:t> tram</a:t>
            </a:r>
            <a:r>
              <a:rPr sz="1400" b="1" i="1" dirty="0">
                <a:latin typeface="Arial"/>
                <a:cs typeface="Arial"/>
              </a:rPr>
              <a:t>a</a:t>
            </a:r>
            <a:r>
              <a:rPr sz="1400" b="1" i="1" spc="-10" dirty="0">
                <a:latin typeface="Arial"/>
                <a:cs typeface="Arial"/>
              </a:rPr>
              <a:t> </a:t>
            </a:r>
            <a:r>
              <a:rPr sz="1400" b="1" i="1" spc="-20" dirty="0">
                <a:latin typeface="Arial"/>
                <a:cs typeface="Arial"/>
              </a:rPr>
              <a:t>M</a:t>
            </a:r>
            <a:r>
              <a:rPr sz="1400" b="1" i="1" spc="-10" dirty="0">
                <a:latin typeface="Arial"/>
                <a:cs typeface="Arial"/>
              </a:rPr>
              <a:t>A</a:t>
            </a:r>
            <a:r>
              <a:rPr sz="1400" b="1" i="1" dirty="0">
                <a:latin typeface="Arial"/>
                <a:cs typeface="Arial"/>
              </a:rPr>
              <a:t>C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48">
            <a:extLst>
              <a:ext uri="{FF2B5EF4-FFF2-40B4-BE49-F238E27FC236}">
                <a16:creationId xmlns:a16="http://schemas.microsoft.com/office/drawing/2014/main" id="{4E44E525-4AB3-4183-83D5-2EDD2D3715B9}"/>
              </a:ext>
            </a:extLst>
          </p:cNvPr>
          <p:cNvSpPr txBox="1"/>
          <p:nvPr/>
        </p:nvSpPr>
        <p:spPr>
          <a:xfrm>
            <a:off x="4720434" y="1406241"/>
            <a:ext cx="343789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i="1" spc="-10" dirty="0">
                <a:latin typeface="Arial"/>
                <a:cs typeface="Arial"/>
              </a:rPr>
              <a:t>Camp</a:t>
            </a:r>
            <a:r>
              <a:rPr sz="1400" b="1" i="1" dirty="0">
                <a:latin typeface="Arial"/>
                <a:cs typeface="Arial"/>
              </a:rPr>
              <a:t>i </a:t>
            </a:r>
            <a:r>
              <a:rPr sz="1400" b="1" i="1" spc="-10" dirty="0">
                <a:latin typeface="Arial"/>
                <a:cs typeface="Arial"/>
              </a:rPr>
              <a:t>pi</a:t>
            </a:r>
            <a:r>
              <a:rPr sz="1400" b="1" i="1" dirty="0">
                <a:latin typeface="Arial"/>
                <a:cs typeface="Arial"/>
              </a:rPr>
              <a:t>ù</a:t>
            </a:r>
            <a:r>
              <a:rPr sz="1400" b="1" i="1" spc="-15" dirty="0">
                <a:latin typeface="Arial"/>
                <a:cs typeface="Arial"/>
              </a:rPr>
              <a:t> </a:t>
            </a:r>
            <a:r>
              <a:rPr sz="1400" b="1" i="1" spc="-10" dirty="0">
                <a:latin typeface="Arial"/>
                <a:cs typeface="Arial"/>
              </a:rPr>
              <a:t>signif</a:t>
            </a:r>
            <a:r>
              <a:rPr sz="1400" b="1" i="1" spc="5" dirty="0">
                <a:latin typeface="Arial"/>
                <a:cs typeface="Arial"/>
              </a:rPr>
              <a:t>i</a:t>
            </a:r>
            <a:r>
              <a:rPr sz="1400" b="1" i="1" spc="-15" dirty="0">
                <a:latin typeface="Arial"/>
                <a:cs typeface="Arial"/>
              </a:rPr>
              <a:t>c</a:t>
            </a:r>
            <a:r>
              <a:rPr sz="1400" b="1" i="1" spc="-5" dirty="0">
                <a:latin typeface="Arial"/>
                <a:cs typeface="Arial"/>
              </a:rPr>
              <a:t>a</a:t>
            </a:r>
            <a:r>
              <a:rPr sz="1400" b="1" i="1" spc="-10" dirty="0">
                <a:latin typeface="Arial"/>
                <a:cs typeface="Arial"/>
              </a:rPr>
              <a:t>t</a:t>
            </a:r>
            <a:r>
              <a:rPr sz="1400" b="1" i="1" spc="5" dirty="0">
                <a:latin typeface="Arial"/>
                <a:cs typeface="Arial"/>
              </a:rPr>
              <a:t>i</a:t>
            </a:r>
            <a:r>
              <a:rPr sz="1400" b="1" i="1" spc="-15" dirty="0">
                <a:latin typeface="Arial"/>
                <a:cs typeface="Arial"/>
              </a:rPr>
              <a:t>v</a:t>
            </a:r>
            <a:r>
              <a:rPr sz="1400" b="1" i="1" dirty="0">
                <a:latin typeface="Arial"/>
                <a:cs typeface="Arial"/>
              </a:rPr>
              <a:t>i </a:t>
            </a:r>
            <a:r>
              <a:rPr sz="1400" b="1" i="1" spc="-10" dirty="0">
                <a:latin typeface="Arial"/>
                <a:cs typeface="Arial"/>
              </a:rPr>
              <a:t>d</a:t>
            </a:r>
            <a:r>
              <a:rPr sz="1400" b="1" i="1" spc="-15" dirty="0">
                <a:latin typeface="Arial"/>
                <a:cs typeface="Arial"/>
              </a:rPr>
              <a:t>e</a:t>
            </a:r>
            <a:r>
              <a:rPr sz="1400" b="1" i="1" spc="5" dirty="0">
                <a:latin typeface="Arial"/>
                <a:cs typeface="Arial"/>
              </a:rPr>
              <a:t>l</a:t>
            </a:r>
            <a:r>
              <a:rPr sz="1400" b="1" i="1" spc="-10" dirty="0">
                <a:latin typeface="Arial"/>
                <a:cs typeface="Arial"/>
              </a:rPr>
              <a:t>l</a:t>
            </a:r>
            <a:r>
              <a:rPr sz="1400" b="1" i="1" dirty="0">
                <a:latin typeface="Arial"/>
                <a:cs typeface="Arial"/>
              </a:rPr>
              <a:t>a</a:t>
            </a:r>
            <a:r>
              <a:rPr sz="1400" b="1" i="1" spc="-10" dirty="0">
                <a:latin typeface="Arial"/>
                <a:cs typeface="Arial"/>
              </a:rPr>
              <a:t> </a:t>
            </a:r>
            <a:r>
              <a:rPr sz="1400" b="1" i="1" spc="15" dirty="0">
                <a:latin typeface="Arial"/>
                <a:cs typeface="Arial"/>
              </a:rPr>
              <a:t>t</a:t>
            </a:r>
            <a:r>
              <a:rPr sz="1600" b="1" i="1" spc="-15" dirty="0">
                <a:latin typeface="Arial"/>
                <a:cs typeface="Arial"/>
              </a:rPr>
              <a:t>ram</a:t>
            </a:r>
            <a:r>
              <a:rPr sz="1600" b="1" i="1" spc="-10" dirty="0">
                <a:latin typeface="Arial"/>
                <a:cs typeface="Arial"/>
              </a:rPr>
              <a:t>a</a:t>
            </a:r>
            <a:r>
              <a:rPr sz="1600" b="1" i="1" spc="-5" dirty="0">
                <a:latin typeface="Arial"/>
                <a:cs typeface="Arial"/>
              </a:rPr>
              <a:t> </a:t>
            </a:r>
            <a:r>
              <a:rPr sz="1600" b="1" i="1" spc="-20" dirty="0">
                <a:latin typeface="Arial"/>
                <a:cs typeface="Arial"/>
              </a:rPr>
              <a:t>ARP</a:t>
            </a:r>
            <a:endParaRPr sz="1600">
              <a:latin typeface="Arial"/>
              <a:cs typeface="Arial"/>
            </a:endParaRPr>
          </a:p>
        </p:txBody>
      </p:sp>
      <p:sp>
        <p:nvSpPr>
          <p:cNvPr id="22" name="object 49">
            <a:extLst>
              <a:ext uri="{FF2B5EF4-FFF2-40B4-BE49-F238E27FC236}">
                <a16:creationId xmlns:a16="http://schemas.microsoft.com/office/drawing/2014/main" id="{F53A2D7D-8BA1-4070-9824-A5A23689AE82}"/>
              </a:ext>
            </a:extLst>
          </p:cNvPr>
          <p:cNvSpPr/>
          <p:nvPr/>
        </p:nvSpPr>
        <p:spPr>
          <a:xfrm>
            <a:off x="1770941" y="2550047"/>
            <a:ext cx="561340" cy="421005"/>
          </a:xfrm>
          <a:custGeom>
            <a:avLst/>
            <a:gdLst/>
            <a:ahLst/>
            <a:cxnLst/>
            <a:rect l="l" t="t" r="r" b="b"/>
            <a:pathLst>
              <a:path w="561339" h="421004">
                <a:moveTo>
                  <a:pt x="0" y="420624"/>
                </a:moveTo>
                <a:lnTo>
                  <a:pt x="560832" y="0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50">
            <a:extLst>
              <a:ext uri="{FF2B5EF4-FFF2-40B4-BE49-F238E27FC236}">
                <a16:creationId xmlns:a16="http://schemas.microsoft.com/office/drawing/2014/main" id="{D503F4FA-B893-4D64-AF98-EF02DFA10626}"/>
              </a:ext>
            </a:extLst>
          </p:cNvPr>
          <p:cNvSpPr/>
          <p:nvPr/>
        </p:nvSpPr>
        <p:spPr>
          <a:xfrm>
            <a:off x="1772464" y="3083447"/>
            <a:ext cx="559435" cy="242570"/>
          </a:xfrm>
          <a:custGeom>
            <a:avLst/>
            <a:gdLst/>
            <a:ahLst/>
            <a:cxnLst/>
            <a:rect l="l" t="t" r="r" b="b"/>
            <a:pathLst>
              <a:path w="559435" h="242570">
                <a:moveTo>
                  <a:pt x="0" y="0"/>
                </a:moveTo>
                <a:lnTo>
                  <a:pt x="559308" y="242316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51">
            <a:extLst>
              <a:ext uri="{FF2B5EF4-FFF2-40B4-BE49-F238E27FC236}">
                <a16:creationId xmlns:a16="http://schemas.microsoft.com/office/drawing/2014/main" id="{E8B7DD32-0FD1-4F97-99C4-4D9A1A61716D}"/>
              </a:ext>
            </a:extLst>
          </p:cNvPr>
          <p:cNvSpPr/>
          <p:nvPr/>
        </p:nvSpPr>
        <p:spPr>
          <a:xfrm>
            <a:off x="1615492" y="4823856"/>
            <a:ext cx="1043940" cy="326390"/>
          </a:xfrm>
          <a:custGeom>
            <a:avLst/>
            <a:gdLst/>
            <a:ahLst/>
            <a:cxnLst/>
            <a:rect l="l" t="t" r="r" b="b"/>
            <a:pathLst>
              <a:path w="1043939" h="326389">
                <a:moveTo>
                  <a:pt x="1043939" y="326136"/>
                </a:moveTo>
                <a:lnTo>
                  <a:pt x="1043939" y="0"/>
                </a:lnTo>
                <a:lnTo>
                  <a:pt x="0" y="0"/>
                </a:lnTo>
                <a:lnTo>
                  <a:pt x="0" y="326136"/>
                </a:lnTo>
                <a:lnTo>
                  <a:pt x="1043939" y="3261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52">
            <a:extLst>
              <a:ext uri="{FF2B5EF4-FFF2-40B4-BE49-F238E27FC236}">
                <a16:creationId xmlns:a16="http://schemas.microsoft.com/office/drawing/2014/main" id="{8C8A547A-CAAF-41DA-AAE9-4A369DE602C3}"/>
              </a:ext>
            </a:extLst>
          </p:cNvPr>
          <p:cNvSpPr/>
          <p:nvPr/>
        </p:nvSpPr>
        <p:spPr>
          <a:xfrm>
            <a:off x="1615492" y="4823856"/>
            <a:ext cx="1043940" cy="326390"/>
          </a:xfrm>
          <a:custGeom>
            <a:avLst/>
            <a:gdLst/>
            <a:ahLst/>
            <a:cxnLst/>
            <a:rect l="l" t="t" r="r" b="b"/>
            <a:pathLst>
              <a:path w="1043939" h="326389">
                <a:moveTo>
                  <a:pt x="1043939" y="326136"/>
                </a:moveTo>
                <a:lnTo>
                  <a:pt x="1043939" y="0"/>
                </a:lnTo>
                <a:lnTo>
                  <a:pt x="0" y="0"/>
                </a:lnTo>
                <a:lnTo>
                  <a:pt x="0" y="326136"/>
                </a:lnTo>
                <a:lnTo>
                  <a:pt x="1043939" y="32613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53">
            <a:extLst>
              <a:ext uri="{FF2B5EF4-FFF2-40B4-BE49-F238E27FC236}">
                <a16:creationId xmlns:a16="http://schemas.microsoft.com/office/drawing/2014/main" id="{157A146F-D705-4EBD-B121-A3A24DDFE902}"/>
              </a:ext>
            </a:extLst>
          </p:cNvPr>
          <p:cNvSpPr/>
          <p:nvPr/>
        </p:nvSpPr>
        <p:spPr>
          <a:xfrm>
            <a:off x="1543864" y="4624212"/>
            <a:ext cx="1118870" cy="196850"/>
          </a:xfrm>
          <a:custGeom>
            <a:avLst/>
            <a:gdLst/>
            <a:ahLst/>
            <a:cxnLst/>
            <a:rect l="l" t="t" r="r" b="b"/>
            <a:pathLst>
              <a:path w="1118870" h="196850">
                <a:moveTo>
                  <a:pt x="1118616" y="196595"/>
                </a:moveTo>
                <a:lnTo>
                  <a:pt x="947928" y="0"/>
                </a:lnTo>
                <a:lnTo>
                  <a:pt x="0" y="0"/>
                </a:lnTo>
                <a:lnTo>
                  <a:pt x="67056" y="196595"/>
                </a:lnTo>
                <a:lnTo>
                  <a:pt x="1118616" y="1965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54">
            <a:extLst>
              <a:ext uri="{FF2B5EF4-FFF2-40B4-BE49-F238E27FC236}">
                <a16:creationId xmlns:a16="http://schemas.microsoft.com/office/drawing/2014/main" id="{AFC7726E-A4D3-4BC8-B83E-D5E6D70462FB}"/>
              </a:ext>
            </a:extLst>
          </p:cNvPr>
          <p:cNvSpPr/>
          <p:nvPr/>
        </p:nvSpPr>
        <p:spPr>
          <a:xfrm>
            <a:off x="1543864" y="4624212"/>
            <a:ext cx="1118870" cy="196850"/>
          </a:xfrm>
          <a:custGeom>
            <a:avLst/>
            <a:gdLst/>
            <a:ahLst/>
            <a:cxnLst/>
            <a:rect l="l" t="t" r="r" b="b"/>
            <a:pathLst>
              <a:path w="1118870" h="196850">
                <a:moveTo>
                  <a:pt x="1118616" y="196595"/>
                </a:moveTo>
                <a:lnTo>
                  <a:pt x="67056" y="196595"/>
                </a:lnTo>
                <a:lnTo>
                  <a:pt x="0" y="0"/>
                </a:lnTo>
                <a:lnTo>
                  <a:pt x="947928" y="0"/>
                </a:lnTo>
                <a:lnTo>
                  <a:pt x="1118616" y="19659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55">
            <a:extLst>
              <a:ext uri="{FF2B5EF4-FFF2-40B4-BE49-F238E27FC236}">
                <a16:creationId xmlns:a16="http://schemas.microsoft.com/office/drawing/2014/main" id="{45134F0A-6F9E-47CF-8621-89A47550AE5A}"/>
              </a:ext>
            </a:extLst>
          </p:cNvPr>
          <p:cNvSpPr/>
          <p:nvPr/>
        </p:nvSpPr>
        <p:spPr>
          <a:xfrm>
            <a:off x="1543864" y="4624212"/>
            <a:ext cx="67310" cy="528955"/>
          </a:xfrm>
          <a:custGeom>
            <a:avLst/>
            <a:gdLst/>
            <a:ahLst/>
            <a:cxnLst/>
            <a:rect l="l" t="t" r="r" b="b"/>
            <a:pathLst>
              <a:path w="67310" h="528954">
                <a:moveTo>
                  <a:pt x="67056" y="528827"/>
                </a:moveTo>
                <a:lnTo>
                  <a:pt x="67056" y="198119"/>
                </a:lnTo>
                <a:lnTo>
                  <a:pt x="0" y="0"/>
                </a:lnTo>
                <a:lnTo>
                  <a:pt x="0" y="257555"/>
                </a:lnTo>
                <a:lnTo>
                  <a:pt x="67056" y="5288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56">
            <a:extLst>
              <a:ext uri="{FF2B5EF4-FFF2-40B4-BE49-F238E27FC236}">
                <a16:creationId xmlns:a16="http://schemas.microsoft.com/office/drawing/2014/main" id="{F564237C-9D6D-45DC-8009-791893449981}"/>
              </a:ext>
            </a:extLst>
          </p:cNvPr>
          <p:cNvSpPr/>
          <p:nvPr/>
        </p:nvSpPr>
        <p:spPr>
          <a:xfrm>
            <a:off x="1543864" y="4624212"/>
            <a:ext cx="67310" cy="528955"/>
          </a:xfrm>
          <a:custGeom>
            <a:avLst/>
            <a:gdLst/>
            <a:ahLst/>
            <a:cxnLst/>
            <a:rect l="l" t="t" r="r" b="b"/>
            <a:pathLst>
              <a:path w="67310" h="528954">
                <a:moveTo>
                  <a:pt x="67056" y="198119"/>
                </a:moveTo>
                <a:lnTo>
                  <a:pt x="67056" y="528827"/>
                </a:lnTo>
                <a:lnTo>
                  <a:pt x="0" y="257555"/>
                </a:lnTo>
                <a:lnTo>
                  <a:pt x="0" y="0"/>
                </a:lnTo>
                <a:lnTo>
                  <a:pt x="67056" y="198119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57">
            <a:extLst>
              <a:ext uri="{FF2B5EF4-FFF2-40B4-BE49-F238E27FC236}">
                <a16:creationId xmlns:a16="http://schemas.microsoft.com/office/drawing/2014/main" id="{280A9B5D-F9F3-46F2-94E1-35A01F48FA4D}"/>
              </a:ext>
            </a:extLst>
          </p:cNvPr>
          <p:cNvSpPr/>
          <p:nvPr/>
        </p:nvSpPr>
        <p:spPr>
          <a:xfrm>
            <a:off x="1633781" y="5127132"/>
            <a:ext cx="1005840" cy="0"/>
          </a:xfrm>
          <a:custGeom>
            <a:avLst/>
            <a:gdLst/>
            <a:ahLst/>
            <a:cxnLst/>
            <a:rect l="l" t="t" r="r" b="b"/>
            <a:pathLst>
              <a:path w="1005839">
                <a:moveTo>
                  <a:pt x="0" y="0"/>
                </a:moveTo>
                <a:lnTo>
                  <a:pt x="1005840" y="0"/>
                </a:lnTo>
              </a:path>
            </a:pathLst>
          </a:custGeom>
          <a:ln w="165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58">
            <a:extLst>
              <a:ext uri="{FF2B5EF4-FFF2-40B4-BE49-F238E27FC236}">
                <a16:creationId xmlns:a16="http://schemas.microsoft.com/office/drawing/2014/main" id="{720E6F95-33DD-457F-82DE-EA5D2E2F34A6}"/>
              </a:ext>
            </a:extLst>
          </p:cNvPr>
          <p:cNvSpPr/>
          <p:nvPr/>
        </p:nvSpPr>
        <p:spPr>
          <a:xfrm>
            <a:off x="2558848" y="4972382"/>
            <a:ext cx="81280" cy="0"/>
          </a:xfrm>
          <a:custGeom>
            <a:avLst/>
            <a:gdLst/>
            <a:ahLst/>
            <a:cxnLst/>
            <a:rect l="l" t="t" r="r" b="b"/>
            <a:pathLst>
              <a:path w="81280">
                <a:moveTo>
                  <a:pt x="0" y="0"/>
                </a:moveTo>
                <a:lnTo>
                  <a:pt x="80772" y="0"/>
                </a:lnTo>
              </a:path>
            </a:pathLst>
          </a:custGeom>
          <a:ln w="181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59">
            <a:extLst>
              <a:ext uri="{FF2B5EF4-FFF2-40B4-BE49-F238E27FC236}">
                <a16:creationId xmlns:a16="http://schemas.microsoft.com/office/drawing/2014/main" id="{AF1EFD9D-473A-4620-BB62-3DC7FF7BD8D6}"/>
              </a:ext>
            </a:extLst>
          </p:cNvPr>
          <p:cNvSpPr/>
          <p:nvPr/>
        </p:nvSpPr>
        <p:spPr>
          <a:xfrm>
            <a:off x="2558848" y="4996068"/>
            <a:ext cx="81280" cy="0"/>
          </a:xfrm>
          <a:custGeom>
            <a:avLst/>
            <a:gdLst/>
            <a:ahLst/>
            <a:cxnLst/>
            <a:rect l="l" t="t" r="r" b="b"/>
            <a:pathLst>
              <a:path w="81280">
                <a:moveTo>
                  <a:pt x="0" y="0"/>
                </a:moveTo>
                <a:lnTo>
                  <a:pt x="80772" y="0"/>
                </a:lnTo>
              </a:path>
            </a:pathLst>
          </a:custGeom>
          <a:ln w="165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60">
            <a:extLst>
              <a:ext uri="{FF2B5EF4-FFF2-40B4-BE49-F238E27FC236}">
                <a16:creationId xmlns:a16="http://schemas.microsoft.com/office/drawing/2014/main" id="{63BAF1DE-0A19-47A0-8407-A6789A021141}"/>
              </a:ext>
            </a:extLst>
          </p:cNvPr>
          <p:cNvSpPr/>
          <p:nvPr/>
        </p:nvSpPr>
        <p:spPr>
          <a:xfrm>
            <a:off x="2558848" y="5018165"/>
            <a:ext cx="81280" cy="0"/>
          </a:xfrm>
          <a:custGeom>
            <a:avLst/>
            <a:gdLst/>
            <a:ahLst/>
            <a:cxnLst/>
            <a:rect l="l" t="t" r="r" b="b"/>
            <a:pathLst>
              <a:path w="81280">
                <a:moveTo>
                  <a:pt x="0" y="0"/>
                </a:moveTo>
                <a:lnTo>
                  <a:pt x="80772" y="0"/>
                </a:lnTo>
              </a:path>
            </a:pathLst>
          </a:custGeom>
          <a:ln w="149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61">
            <a:extLst>
              <a:ext uri="{FF2B5EF4-FFF2-40B4-BE49-F238E27FC236}">
                <a16:creationId xmlns:a16="http://schemas.microsoft.com/office/drawing/2014/main" id="{6FA501AE-0DAD-4661-9572-66362364E71B}"/>
              </a:ext>
            </a:extLst>
          </p:cNvPr>
          <p:cNvSpPr/>
          <p:nvPr/>
        </p:nvSpPr>
        <p:spPr>
          <a:xfrm>
            <a:off x="1633781" y="5058869"/>
            <a:ext cx="1005840" cy="0"/>
          </a:xfrm>
          <a:custGeom>
            <a:avLst/>
            <a:gdLst/>
            <a:ahLst/>
            <a:cxnLst/>
            <a:rect l="l" t="t" r="r" b="b"/>
            <a:pathLst>
              <a:path w="1005839">
                <a:moveTo>
                  <a:pt x="0" y="0"/>
                </a:moveTo>
                <a:lnTo>
                  <a:pt x="1005840" y="0"/>
                </a:lnTo>
              </a:path>
            </a:pathLst>
          </a:custGeom>
          <a:ln w="158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62">
            <a:extLst>
              <a:ext uri="{FF2B5EF4-FFF2-40B4-BE49-F238E27FC236}">
                <a16:creationId xmlns:a16="http://schemas.microsoft.com/office/drawing/2014/main" id="{FDE4CF11-A547-4589-AA59-078D28C5D208}"/>
              </a:ext>
            </a:extLst>
          </p:cNvPr>
          <p:cNvSpPr/>
          <p:nvPr/>
        </p:nvSpPr>
        <p:spPr>
          <a:xfrm>
            <a:off x="1533197" y="4926233"/>
            <a:ext cx="1106805" cy="0"/>
          </a:xfrm>
          <a:custGeom>
            <a:avLst/>
            <a:gdLst/>
            <a:ahLst/>
            <a:cxnLst/>
            <a:rect l="l" t="t" r="r" b="b"/>
            <a:pathLst>
              <a:path w="1106805">
                <a:moveTo>
                  <a:pt x="0" y="0"/>
                </a:moveTo>
                <a:lnTo>
                  <a:pt x="1106424" y="0"/>
                </a:lnTo>
              </a:path>
            </a:pathLst>
          </a:custGeom>
          <a:ln w="2511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63">
            <a:extLst>
              <a:ext uri="{FF2B5EF4-FFF2-40B4-BE49-F238E27FC236}">
                <a16:creationId xmlns:a16="http://schemas.microsoft.com/office/drawing/2014/main" id="{7EDE4D0B-3145-43AC-AEB9-7521FFDF5763}"/>
              </a:ext>
            </a:extLst>
          </p:cNvPr>
          <p:cNvSpPr/>
          <p:nvPr/>
        </p:nvSpPr>
        <p:spPr>
          <a:xfrm>
            <a:off x="1716076" y="5082935"/>
            <a:ext cx="48895" cy="22860"/>
          </a:xfrm>
          <a:custGeom>
            <a:avLst/>
            <a:gdLst/>
            <a:ahLst/>
            <a:cxnLst/>
            <a:rect l="l" t="t" r="r" b="b"/>
            <a:pathLst>
              <a:path w="48894" h="22860">
                <a:moveTo>
                  <a:pt x="0" y="11430"/>
                </a:moveTo>
                <a:lnTo>
                  <a:pt x="48768" y="11430"/>
                </a:lnTo>
              </a:path>
            </a:pathLst>
          </a:custGeom>
          <a:ln w="241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64">
            <a:extLst>
              <a:ext uri="{FF2B5EF4-FFF2-40B4-BE49-F238E27FC236}">
                <a16:creationId xmlns:a16="http://schemas.microsoft.com/office/drawing/2014/main" id="{8200AA8C-3688-4BDE-81B9-B93A3E372A7A}"/>
              </a:ext>
            </a:extLst>
          </p:cNvPr>
          <p:cNvSpPr/>
          <p:nvPr/>
        </p:nvSpPr>
        <p:spPr>
          <a:xfrm>
            <a:off x="1716076" y="5082935"/>
            <a:ext cx="48895" cy="22860"/>
          </a:xfrm>
          <a:custGeom>
            <a:avLst/>
            <a:gdLst/>
            <a:ahLst/>
            <a:cxnLst/>
            <a:rect l="l" t="t" r="r" b="b"/>
            <a:pathLst>
              <a:path w="48894" h="22860">
                <a:moveTo>
                  <a:pt x="48768" y="22860"/>
                </a:moveTo>
                <a:lnTo>
                  <a:pt x="48768" y="0"/>
                </a:lnTo>
                <a:lnTo>
                  <a:pt x="0" y="0"/>
                </a:lnTo>
                <a:lnTo>
                  <a:pt x="0" y="22860"/>
                </a:lnTo>
                <a:lnTo>
                  <a:pt x="48768" y="2286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65">
            <a:extLst>
              <a:ext uri="{FF2B5EF4-FFF2-40B4-BE49-F238E27FC236}">
                <a16:creationId xmlns:a16="http://schemas.microsoft.com/office/drawing/2014/main" id="{3FE98CBA-0282-4C0D-801B-3F578133542E}"/>
              </a:ext>
            </a:extLst>
          </p:cNvPr>
          <p:cNvSpPr/>
          <p:nvPr/>
        </p:nvSpPr>
        <p:spPr>
          <a:xfrm>
            <a:off x="1789229" y="5082935"/>
            <a:ext cx="50800" cy="22860"/>
          </a:xfrm>
          <a:custGeom>
            <a:avLst/>
            <a:gdLst/>
            <a:ahLst/>
            <a:cxnLst/>
            <a:rect l="l" t="t" r="r" b="b"/>
            <a:pathLst>
              <a:path w="50800" h="22860">
                <a:moveTo>
                  <a:pt x="0" y="11430"/>
                </a:moveTo>
                <a:lnTo>
                  <a:pt x="50292" y="11430"/>
                </a:lnTo>
              </a:path>
            </a:pathLst>
          </a:custGeom>
          <a:ln w="241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66">
            <a:extLst>
              <a:ext uri="{FF2B5EF4-FFF2-40B4-BE49-F238E27FC236}">
                <a16:creationId xmlns:a16="http://schemas.microsoft.com/office/drawing/2014/main" id="{0BB6F891-5ABA-44BC-AC7A-34284BCC31D0}"/>
              </a:ext>
            </a:extLst>
          </p:cNvPr>
          <p:cNvSpPr/>
          <p:nvPr/>
        </p:nvSpPr>
        <p:spPr>
          <a:xfrm>
            <a:off x="1789229" y="5082935"/>
            <a:ext cx="50800" cy="22860"/>
          </a:xfrm>
          <a:custGeom>
            <a:avLst/>
            <a:gdLst/>
            <a:ahLst/>
            <a:cxnLst/>
            <a:rect l="l" t="t" r="r" b="b"/>
            <a:pathLst>
              <a:path w="50800" h="22860">
                <a:moveTo>
                  <a:pt x="50292" y="22860"/>
                </a:moveTo>
                <a:lnTo>
                  <a:pt x="50292" y="0"/>
                </a:lnTo>
                <a:lnTo>
                  <a:pt x="0" y="0"/>
                </a:lnTo>
                <a:lnTo>
                  <a:pt x="0" y="22860"/>
                </a:lnTo>
                <a:lnTo>
                  <a:pt x="50292" y="2286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67">
            <a:extLst>
              <a:ext uri="{FF2B5EF4-FFF2-40B4-BE49-F238E27FC236}">
                <a16:creationId xmlns:a16="http://schemas.microsoft.com/office/drawing/2014/main" id="{CD7DFD50-59A1-4147-A7CB-7C3B28DDC546}"/>
              </a:ext>
            </a:extLst>
          </p:cNvPr>
          <p:cNvSpPr/>
          <p:nvPr/>
        </p:nvSpPr>
        <p:spPr>
          <a:xfrm>
            <a:off x="1863904" y="5082935"/>
            <a:ext cx="50800" cy="22860"/>
          </a:xfrm>
          <a:custGeom>
            <a:avLst/>
            <a:gdLst/>
            <a:ahLst/>
            <a:cxnLst/>
            <a:rect l="l" t="t" r="r" b="b"/>
            <a:pathLst>
              <a:path w="50800" h="22860">
                <a:moveTo>
                  <a:pt x="0" y="11430"/>
                </a:moveTo>
                <a:lnTo>
                  <a:pt x="50292" y="11430"/>
                </a:lnTo>
              </a:path>
            </a:pathLst>
          </a:custGeom>
          <a:ln w="241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68">
            <a:extLst>
              <a:ext uri="{FF2B5EF4-FFF2-40B4-BE49-F238E27FC236}">
                <a16:creationId xmlns:a16="http://schemas.microsoft.com/office/drawing/2014/main" id="{9B942D13-E0CD-448E-A584-35B08A1FEA9D}"/>
              </a:ext>
            </a:extLst>
          </p:cNvPr>
          <p:cNvSpPr/>
          <p:nvPr/>
        </p:nvSpPr>
        <p:spPr>
          <a:xfrm>
            <a:off x="1863904" y="5082935"/>
            <a:ext cx="50800" cy="22860"/>
          </a:xfrm>
          <a:custGeom>
            <a:avLst/>
            <a:gdLst/>
            <a:ahLst/>
            <a:cxnLst/>
            <a:rect l="l" t="t" r="r" b="b"/>
            <a:pathLst>
              <a:path w="50800" h="22860">
                <a:moveTo>
                  <a:pt x="50292" y="22860"/>
                </a:moveTo>
                <a:lnTo>
                  <a:pt x="50292" y="0"/>
                </a:lnTo>
                <a:lnTo>
                  <a:pt x="0" y="0"/>
                </a:lnTo>
                <a:lnTo>
                  <a:pt x="0" y="22860"/>
                </a:lnTo>
                <a:lnTo>
                  <a:pt x="50292" y="2286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69">
            <a:extLst>
              <a:ext uri="{FF2B5EF4-FFF2-40B4-BE49-F238E27FC236}">
                <a16:creationId xmlns:a16="http://schemas.microsoft.com/office/drawing/2014/main" id="{0561F6AC-8EF8-44AF-A3CB-851E1BB81DBB}"/>
              </a:ext>
            </a:extLst>
          </p:cNvPr>
          <p:cNvSpPr/>
          <p:nvPr/>
        </p:nvSpPr>
        <p:spPr>
          <a:xfrm>
            <a:off x="1956869" y="5085983"/>
            <a:ext cx="17145" cy="17145"/>
          </a:xfrm>
          <a:custGeom>
            <a:avLst/>
            <a:gdLst/>
            <a:ahLst/>
            <a:cxnLst/>
            <a:rect l="l" t="t" r="r" b="b"/>
            <a:pathLst>
              <a:path w="17144" h="17145">
                <a:moveTo>
                  <a:pt x="16763" y="12192"/>
                </a:moveTo>
                <a:lnTo>
                  <a:pt x="16763" y="4572"/>
                </a:lnTo>
                <a:lnTo>
                  <a:pt x="12192" y="0"/>
                </a:lnTo>
                <a:lnTo>
                  <a:pt x="4572" y="0"/>
                </a:lnTo>
                <a:lnTo>
                  <a:pt x="0" y="4572"/>
                </a:lnTo>
                <a:lnTo>
                  <a:pt x="0" y="12192"/>
                </a:lnTo>
                <a:lnTo>
                  <a:pt x="4572" y="16763"/>
                </a:lnTo>
                <a:lnTo>
                  <a:pt x="12192" y="16763"/>
                </a:lnTo>
                <a:lnTo>
                  <a:pt x="16763" y="121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70">
            <a:extLst>
              <a:ext uri="{FF2B5EF4-FFF2-40B4-BE49-F238E27FC236}">
                <a16:creationId xmlns:a16="http://schemas.microsoft.com/office/drawing/2014/main" id="{13DACAA7-C4C0-489E-9115-14658612F3B0}"/>
              </a:ext>
            </a:extLst>
          </p:cNvPr>
          <p:cNvSpPr/>
          <p:nvPr/>
        </p:nvSpPr>
        <p:spPr>
          <a:xfrm>
            <a:off x="2013257" y="5089032"/>
            <a:ext cx="17145" cy="13970"/>
          </a:xfrm>
          <a:custGeom>
            <a:avLst/>
            <a:gdLst/>
            <a:ahLst/>
            <a:cxnLst/>
            <a:rect l="l" t="t" r="r" b="b"/>
            <a:pathLst>
              <a:path w="17144" h="13970">
                <a:moveTo>
                  <a:pt x="16763" y="10668"/>
                </a:moveTo>
                <a:lnTo>
                  <a:pt x="16763" y="3048"/>
                </a:lnTo>
                <a:lnTo>
                  <a:pt x="12192" y="0"/>
                </a:lnTo>
                <a:lnTo>
                  <a:pt x="4572" y="0"/>
                </a:lnTo>
                <a:lnTo>
                  <a:pt x="0" y="3048"/>
                </a:lnTo>
                <a:lnTo>
                  <a:pt x="0" y="10668"/>
                </a:lnTo>
                <a:lnTo>
                  <a:pt x="4572" y="13715"/>
                </a:lnTo>
                <a:lnTo>
                  <a:pt x="12192" y="13715"/>
                </a:lnTo>
                <a:lnTo>
                  <a:pt x="16763" y="1066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71">
            <a:extLst>
              <a:ext uri="{FF2B5EF4-FFF2-40B4-BE49-F238E27FC236}">
                <a16:creationId xmlns:a16="http://schemas.microsoft.com/office/drawing/2014/main" id="{383F79A8-0DFA-438B-A36A-4F607544B820}"/>
              </a:ext>
            </a:extLst>
          </p:cNvPr>
          <p:cNvSpPr/>
          <p:nvPr/>
        </p:nvSpPr>
        <p:spPr>
          <a:xfrm>
            <a:off x="1635304" y="4845191"/>
            <a:ext cx="137160" cy="48895"/>
          </a:xfrm>
          <a:custGeom>
            <a:avLst/>
            <a:gdLst/>
            <a:ahLst/>
            <a:cxnLst/>
            <a:rect l="l" t="t" r="r" b="b"/>
            <a:pathLst>
              <a:path w="137160" h="48895">
                <a:moveTo>
                  <a:pt x="137160" y="48767"/>
                </a:moveTo>
                <a:lnTo>
                  <a:pt x="137160" y="0"/>
                </a:lnTo>
                <a:lnTo>
                  <a:pt x="0" y="0"/>
                </a:lnTo>
                <a:lnTo>
                  <a:pt x="0" y="48767"/>
                </a:lnTo>
                <a:lnTo>
                  <a:pt x="137160" y="48767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72">
            <a:extLst>
              <a:ext uri="{FF2B5EF4-FFF2-40B4-BE49-F238E27FC236}">
                <a16:creationId xmlns:a16="http://schemas.microsoft.com/office/drawing/2014/main" id="{862D5AEB-B918-4EC4-91B5-4642F6506F78}"/>
              </a:ext>
            </a:extLst>
          </p:cNvPr>
          <p:cNvSpPr/>
          <p:nvPr/>
        </p:nvSpPr>
        <p:spPr>
          <a:xfrm>
            <a:off x="1606348" y="4800995"/>
            <a:ext cx="1041400" cy="332740"/>
          </a:xfrm>
          <a:custGeom>
            <a:avLst/>
            <a:gdLst/>
            <a:ahLst/>
            <a:cxnLst/>
            <a:rect l="l" t="t" r="r" b="b"/>
            <a:pathLst>
              <a:path w="1041400" h="332739">
                <a:moveTo>
                  <a:pt x="0" y="332232"/>
                </a:moveTo>
                <a:lnTo>
                  <a:pt x="0" y="0"/>
                </a:lnTo>
                <a:lnTo>
                  <a:pt x="104089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73">
            <a:extLst>
              <a:ext uri="{FF2B5EF4-FFF2-40B4-BE49-F238E27FC236}">
                <a16:creationId xmlns:a16="http://schemas.microsoft.com/office/drawing/2014/main" id="{43FC77B3-C722-408C-A09A-B19DB7D0A473}"/>
              </a:ext>
            </a:extLst>
          </p:cNvPr>
          <p:cNvSpPr/>
          <p:nvPr/>
        </p:nvSpPr>
        <p:spPr>
          <a:xfrm>
            <a:off x="1511860" y="4721747"/>
            <a:ext cx="1047115" cy="326390"/>
          </a:xfrm>
          <a:custGeom>
            <a:avLst/>
            <a:gdLst/>
            <a:ahLst/>
            <a:cxnLst/>
            <a:rect l="l" t="t" r="r" b="b"/>
            <a:pathLst>
              <a:path w="1047114" h="326389">
                <a:moveTo>
                  <a:pt x="1046988" y="326136"/>
                </a:moveTo>
                <a:lnTo>
                  <a:pt x="1046988" y="0"/>
                </a:lnTo>
                <a:lnTo>
                  <a:pt x="0" y="0"/>
                </a:lnTo>
                <a:lnTo>
                  <a:pt x="0" y="326136"/>
                </a:lnTo>
                <a:lnTo>
                  <a:pt x="1046988" y="326136"/>
                </a:lnTo>
                <a:close/>
              </a:path>
            </a:pathLst>
          </a:custGeom>
          <a:solidFill>
            <a:srgbClr val="BFBF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74">
            <a:extLst>
              <a:ext uri="{FF2B5EF4-FFF2-40B4-BE49-F238E27FC236}">
                <a16:creationId xmlns:a16="http://schemas.microsoft.com/office/drawing/2014/main" id="{D1A4A994-AC71-4867-829D-514BDA0B7D42}"/>
              </a:ext>
            </a:extLst>
          </p:cNvPr>
          <p:cNvSpPr/>
          <p:nvPr/>
        </p:nvSpPr>
        <p:spPr>
          <a:xfrm>
            <a:off x="1511860" y="4721747"/>
            <a:ext cx="1047115" cy="326390"/>
          </a:xfrm>
          <a:custGeom>
            <a:avLst/>
            <a:gdLst/>
            <a:ahLst/>
            <a:cxnLst/>
            <a:rect l="l" t="t" r="r" b="b"/>
            <a:pathLst>
              <a:path w="1047114" h="326389">
                <a:moveTo>
                  <a:pt x="1046988" y="326136"/>
                </a:moveTo>
                <a:lnTo>
                  <a:pt x="1046988" y="0"/>
                </a:lnTo>
                <a:lnTo>
                  <a:pt x="0" y="0"/>
                </a:lnTo>
                <a:lnTo>
                  <a:pt x="0" y="326136"/>
                </a:lnTo>
                <a:lnTo>
                  <a:pt x="1046988" y="32613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75">
            <a:extLst>
              <a:ext uri="{FF2B5EF4-FFF2-40B4-BE49-F238E27FC236}">
                <a16:creationId xmlns:a16="http://schemas.microsoft.com/office/drawing/2014/main" id="{62D35C75-EE5C-4351-91FD-B0C47E9CD12C}"/>
              </a:ext>
            </a:extLst>
          </p:cNvPr>
          <p:cNvSpPr/>
          <p:nvPr/>
        </p:nvSpPr>
        <p:spPr>
          <a:xfrm>
            <a:off x="1443281" y="4522103"/>
            <a:ext cx="1118870" cy="196850"/>
          </a:xfrm>
          <a:custGeom>
            <a:avLst/>
            <a:gdLst/>
            <a:ahLst/>
            <a:cxnLst/>
            <a:rect l="l" t="t" r="r" b="b"/>
            <a:pathLst>
              <a:path w="1118870" h="196850">
                <a:moveTo>
                  <a:pt x="1118616" y="196596"/>
                </a:moveTo>
                <a:lnTo>
                  <a:pt x="947927" y="0"/>
                </a:lnTo>
                <a:lnTo>
                  <a:pt x="0" y="0"/>
                </a:lnTo>
                <a:lnTo>
                  <a:pt x="67056" y="196596"/>
                </a:lnTo>
                <a:lnTo>
                  <a:pt x="1118616" y="196596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76">
            <a:extLst>
              <a:ext uri="{FF2B5EF4-FFF2-40B4-BE49-F238E27FC236}">
                <a16:creationId xmlns:a16="http://schemas.microsoft.com/office/drawing/2014/main" id="{7F8D3144-F51B-40D3-9A52-7F5D1C372E3D}"/>
              </a:ext>
            </a:extLst>
          </p:cNvPr>
          <p:cNvSpPr/>
          <p:nvPr/>
        </p:nvSpPr>
        <p:spPr>
          <a:xfrm>
            <a:off x="1443281" y="4522103"/>
            <a:ext cx="1118870" cy="196850"/>
          </a:xfrm>
          <a:custGeom>
            <a:avLst/>
            <a:gdLst/>
            <a:ahLst/>
            <a:cxnLst/>
            <a:rect l="l" t="t" r="r" b="b"/>
            <a:pathLst>
              <a:path w="1118870" h="196850">
                <a:moveTo>
                  <a:pt x="1118616" y="196596"/>
                </a:moveTo>
                <a:lnTo>
                  <a:pt x="67056" y="196596"/>
                </a:lnTo>
                <a:lnTo>
                  <a:pt x="0" y="0"/>
                </a:lnTo>
                <a:lnTo>
                  <a:pt x="947927" y="0"/>
                </a:lnTo>
                <a:lnTo>
                  <a:pt x="1118616" y="19659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77">
            <a:extLst>
              <a:ext uri="{FF2B5EF4-FFF2-40B4-BE49-F238E27FC236}">
                <a16:creationId xmlns:a16="http://schemas.microsoft.com/office/drawing/2014/main" id="{374F6D78-16A6-4038-883F-C27DC0FA0C04}"/>
              </a:ext>
            </a:extLst>
          </p:cNvPr>
          <p:cNvSpPr/>
          <p:nvPr/>
        </p:nvSpPr>
        <p:spPr>
          <a:xfrm>
            <a:off x="1443281" y="4522103"/>
            <a:ext cx="67310" cy="528955"/>
          </a:xfrm>
          <a:custGeom>
            <a:avLst/>
            <a:gdLst/>
            <a:ahLst/>
            <a:cxnLst/>
            <a:rect l="l" t="t" r="r" b="b"/>
            <a:pathLst>
              <a:path w="67310" h="528954">
                <a:moveTo>
                  <a:pt x="67056" y="528827"/>
                </a:moveTo>
                <a:lnTo>
                  <a:pt x="67056" y="198120"/>
                </a:lnTo>
                <a:lnTo>
                  <a:pt x="0" y="0"/>
                </a:lnTo>
                <a:lnTo>
                  <a:pt x="0" y="259079"/>
                </a:lnTo>
                <a:lnTo>
                  <a:pt x="67056" y="528827"/>
                </a:lnTo>
                <a:close/>
              </a:path>
            </a:pathLst>
          </a:custGeom>
          <a:solidFill>
            <a:srgbClr val="9F9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78">
            <a:extLst>
              <a:ext uri="{FF2B5EF4-FFF2-40B4-BE49-F238E27FC236}">
                <a16:creationId xmlns:a16="http://schemas.microsoft.com/office/drawing/2014/main" id="{CCC050CD-6CD5-41D9-B782-6AB12C83B739}"/>
              </a:ext>
            </a:extLst>
          </p:cNvPr>
          <p:cNvSpPr/>
          <p:nvPr/>
        </p:nvSpPr>
        <p:spPr>
          <a:xfrm>
            <a:off x="1443281" y="4522103"/>
            <a:ext cx="67310" cy="528955"/>
          </a:xfrm>
          <a:custGeom>
            <a:avLst/>
            <a:gdLst/>
            <a:ahLst/>
            <a:cxnLst/>
            <a:rect l="l" t="t" r="r" b="b"/>
            <a:pathLst>
              <a:path w="67310" h="528954">
                <a:moveTo>
                  <a:pt x="67056" y="198120"/>
                </a:moveTo>
                <a:lnTo>
                  <a:pt x="67056" y="528827"/>
                </a:lnTo>
                <a:lnTo>
                  <a:pt x="0" y="259079"/>
                </a:lnTo>
                <a:lnTo>
                  <a:pt x="0" y="0"/>
                </a:lnTo>
                <a:lnTo>
                  <a:pt x="67056" y="19812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79">
            <a:extLst>
              <a:ext uri="{FF2B5EF4-FFF2-40B4-BE49-F238E27FC236}">
                <a16:creationId xmlns:a16="http://schemas.microsoft.com/office/drawing/2014/main" id="{8109F2BD-A5EC-4881-AE56-ED716D7046F8}"/>
              </a:ext>
            </a:extLst>
          </p:cNvPr>
          <p:cNvSpPr/>
          <p:nvPr/>
        </p:nvSpPr>
        <p:spPr>
          <a:xfrm>
            <a:off x="1533197" y="5025024"/>
            <a:ext cx="1007744" cy="0"/>
          </a:xfrm>
          <a:custGeom>
            <a:avLst/>
            <a:gdLst/>
            <a:ahLst/>
            <a:cxnLst/>
            <a:rect l="l" t="t" r="r" b="b"/>
            <a:pathLst>
              <a:path w="1007744">
                <a:moveTo>
                  <a:pt x="0" y="0"/>
                </a:moveTo>
                <a:lnTo>
                  <a:pt x="1007364" y="0"/>
                </a:lnTo>
              </a:path>
            </a:pathLst>
          </a:custGeom>
          <a:ln w="165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80">
            <a:extLst>
              <a:ext uri="{FF2B5EF4-FFF2-40B4-BE49-F238E27FC236}">
                <a16:creationId xmlns:a16="http://schemas.microsoft.com/office/drawing/2014/main" id="{EA23F2AC-5CBD-47C3-A910-1DDFF2D5D036}"/>
              </a:ext>
            </a:extLst>
          </p:cNvPr>
          <p:cNvSpPr/>
          <p:nvPr/>
        </p:nvSpPr>
        <p:spPr>
          <a:xfrm>
            <a:off x="1533197" y="4861194"/>
            <a:ext cx="1007744" cy="0"/>
          </a:xfrm>
          <a:custGeom>
            <a:avLst/>
            <a:gdLst/>
            <a:ahLst/>
            <a:cxnLst/>
            <a:rect l="l" t="t" r="r" b="b"/>
            <a:pathLst>
              <a:path w="1007744">
                <a:moveTo>
                  <a:pt x="0" y="0"/>
                </a:moveTo>
                <a:lnTo>
                  <a:pt x="1007364" y="0"/>
                </a:lnTo>
              </a:path>
            </a:pathLst>
          </a:custGeom>
          <a:ln w="3632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81">
            <a:extLst>
              <a:ext uri="{FF2B5EF4-FFF2-40B4-BE49-F238E27FC236}">
                <a16:creationId xmlns:a16="http://schemas.microsoft.com/office/drawing/2014/main" id="{41E3804D-44FE-4572-B25A-1ED5A1484F8E}"/>
              </a:ext>
            </a:extLst>
          </p:cNvPr>
          <p:cNvSpPr/>
          <p:nvPr/>
        </p:nvSpPr>
        <p:spPr>
          <a:xfrm>
            <a:off x="1533197" y="4957142"/>
            <a:ext cx="1007744" cy="0"/>
          </a:xfrm>
          <a:custGeom>
            <a:avLst/>
            <a:gdLst/>
            <a:ahLst/>
            <a:cxnLst/>
            <a:rect l="l" t="t" r="r" b="b"/>
            <a:pathLst>
              <a:path w="1007744">
                <a:moveTo>
                  <a:pt x="0" y="0"/>
                </a:moveTo>
                <a:lnTo>
                  <a:pt x="1007364" y="0"/>
                </a:lnTo>
              </a:path>
            </a:pathLst>
          </a:custGeom>
          <a:ln w="181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82">
            <a:extLst>
              <a:ext uri="{FF2B5EF4-FFF2-40B4-BE49-F238E27FC236}">
                <a16:creationId xmlns:a16="http://schemas.microsoft.com/office/drawing/2014/main" id="{E199E62A-1B8E-433F-995D-2D19929EEC53}"/>
              </a:ext>
            </a:extLst>
          </p:cNvPr>
          <p:cNvSpPr/>
          <p:nvPr/>
        </p:nvSpPr>
        <p:spPr>
          <a:xfrm>
            <a:off x="1533197" y="4828427"/>
            <a:ext cx="1007744" cy="0"/>
          </a:xfrm>
          <a:custGeom>
            <a:avLst/>
            <a:gdLst/>
            <a:ahLst/>
            <a:cxnLst/>
            <a:rect l="l" t="t" r="r" b="b"/>
            <a:pathLst>
              <a:path w="1007744">
                <a:moveTo>
                  <a:pt x="0" y="0"/>
                </a:moveTo>
                <a:lnTo>
                  <a:pt x="1007364" y="0"/>
                </a:lnTo>
              </a:path>
            </a:pathLst>
          </a:custGeom>
          <a:ln w="1650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83">
            <a:extLst>
              <a:ext uri="{FF2B5EF4-FFF2-40B4-BE49-F238E27FC236}">
                <a16:creationId xmlns:a16="http://schemas.microsoft.com/office/drawing/2014/main" id="{B92D47B0-EC3E-4744-9B33-8E2F2E3B79B6}"/>
              </a:ext>
            </a:extLst>
          </p:cNvPr>
          <p:cNvSpPr/>
          <p:nvPr/>
        </p:nvSpPr>
        <p:spPr>
          <a:xfrm>
            <a:off x="1617016" y="4993020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443" y="0"/>
                </a:lnTo>
              </a:path>
            </a:pathLst>
          </a:custGeom>
          <a:ln w="25654">
            <a:solidFill>
              <a:srgbClr val="FF7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84">
            <a:extLst>
              <a:ext uri="{FF2B5EF4-FFF2-40B4-BE49-F238E27FC236}">
                <a16:creationId xmlns:a16="http://schemas.microsoft.com/office/drawing/2014/main" id="{48E4E0FA-2444-4BBC-A459-10BC308EB7FC}"/>
              </a:ext>
            </a:extLst>
          </p:cNvPr>
          <p:cNvSpPr/>
          <p:nvPr/>
        </p:nvSpPr>
        <p:spPr>
          <a:xfrm>
            <a:off x="1617016" y="4980827"/>
            <a:ext cx="48895" cy="24765"/>
          </a:xfrm>
          <a:custGeom>
            <a:avLst/>
            <a:gdLst/>
            <a:ahLst/>
            <a:cxnLst/>
            <a:rect l="l" t="t" r="r" b="b"/>
            <a:pathLst>
              <a:path w="48894" h="24764">
                <a:moveTo>
                  <a:pt x="48768" y="24384"/>
                </a:moveTo>
                <a:lnTo>
                  <a:pt x="48768" y="0"/>
                </a:lnTo>
                <a:lnTo>
                  <a:pt x="0" y="0"/>
                </a:lnTo>
                <a:lnTo>
                  <a:pt x="0" y="24384"/>
                </a:lnTo>
                <a:lnTo>
                  <a:pt x="48768" y="2438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85">
            <a:extLst>
              <a:ext uri="{FF2B5EF4-FFF2-40B4-BE49-F238E27FC236}">
                <a16:creationId xmlns:a16="http://schemas.microsoft.com/office/drawing/2014/main" id="{BBF172F5-C2CC-46B5-AB5A-58B6181D250B}"/>
              </a:ext>
            </a:extLst>
          </p:cNvPr>
          <p:cNvSpPr/>
          <p:nvPr/>
        </p:nvSpPr>
        <p:spPr>
          <a:xfrm>
            <a:off x="1687120" y="4980827"/>
            <a:ext cx="53340" cy="24765"/>
          </a:xfrm>
          <a:custGeom>
            <a:avLst/>
            <a:gdLst/>
            <a:ahLst/>
            <a:cxnLst/>
            <a:rect l="l" t="t" r="r" b="b"/>
            <a:pathLst>
              <a:path w="53339" h="24764">
                <a:moveTo>
                  <a:pt x="53339" y="24384"/>
                </a:moveTo>
                <a:lnTo>
                  <a:pt x="53339" y="0"/>
                </a:lnTo>
                <a:lnTo>
                  <a:pt x="0" y="0"/>
                </a:lnTo>
                <a:lnTo>
                  <a:pt x="0" y="24384"/>
                </a:lnTo>
                <a:lnTo>
                  <a:pt x="53339" y="2438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86">
            <a:extLst>
              <a:ext uri="{FF2B5EF4-FFF2-40B4-BE49-F238E27FC236}">
                <a16:creationId xmlns:a16="http://schemas.microsoft.com/office/drawing/2014/main" id="{E4B957BF-67EB-44E8-8DB8-E3A64D0D3614}"/>
              </a:ext>
            </a:extLst>
          </p:cNvPr>
          <p:cNvSpPr/>
          <p:nvPr/>
        </p:nvSpPr>
        <p:spPr>
          <a:xfrm>
            <a:off x="1760273" y="4993020"/>
            <a:ext cx="55244" cy="0"/>
          </a:xfrm>
          <a:custGeom>
            <a:avLst/>
            <a:gdLst/>
            <a:ahLst/>
            <a:cxnLst/>
            <a:rect l="l" t="t" r="r" b="b"/>
            <a:pathLst>
              <a:path w="55244">
                <a:moveTo>
                  <a:pt x="0" y="0"/>
                </a:moveTo>
                <a:lnTo>
                  <a:pt x="54863" y="0"/>
                </a:lnTo>
              </a:path>
            </a:pathLst>
          </a:custGeom>
          <a:ln w="25654">
            <a:solidFill>
              <a:srgbClr val="00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87">
            <a:extLst>
              <a:ext uri="{FF2B5EF4-FFF2-40B4-BE49-F238E27FC236}">
                <a16:creationId xmlns:a16="http://schemas.microsoft.com/office/drawing/2014/main" id="{DCE785FE-B541-491E-9609-692D9057EC34}"/>
              </a:ext>
            </a:extLst>
          </p:cNvPr>
          <p:cNvSpPr/>
          <p:nvPr/>
        </p:nvSpPr>
        <p:spPr>
          <a:xfrm>
            <a:off x="1760273" y="4980827"/>
            <a:ext cx="55244" cy="24765"/>
          </a:xfrm>
          <a:custGeom>
            <a:avLst/>
            <a:gdLst/>
            <a:ahLst/>
            <a:cxnLst/>
            <a:rect l="l" t="t" r="r" b="b"/>
            <a:pathLst>
              <a:path w="55244" h="24764">
                <a:moveTo>
                  <a:pt x="54863" y="24384"/>
                </a:moveTo>
                <a:lnTo>
                  <a:pt x="54863" y="0"/>
                </a:lnTo>
                <a:lnTo>
                  <a:pt x="0" y="0"/>
                </a:lnTo>
                <a:lnTo>
                  <a:pt x="0" y="24384"/>
                </a:lnTo>
                <a:lnTo>
                  <a:pt x="54863" y="2438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88">
            <a:extLst>
              <a:ext uri="{FF2B5EF4-FFF2-40B4-BE49-F238E27FC236}">
                <a16:creationId xmlns:a16="http://schemas.microsoft.com/office/drawing/2014/main" id="{CA4EE64E-3E48-4D90-9C25-85FDE3A56C70}"/>
              </a:ext>
            </a:extLst>
          </p:cNvPr>
          <p:cNvSpPr/>
          <p:nvPr/>
        </p:nvSpPr>
        <p:spPr>
          <a:xfrm>
            <a:off x="1856285" y="4983876"/>
            <a:ext cx="17145" cy="18415"/>
          </a:xfrm>
          <a:custGeom>
            <a:avLst/>
            <a:gdLst/>
            <a:ahLst/>
            <a:cxnLst/>
            <a:rect l="l" t="t" r="r" b="b"/>
            <a:pathLst>
              <a:path w="17144" h="18414">
                <a:moveTo>
                  <a:pt x="16763" y="13715"/>
                </a:moveTo>
                <a:lnTo>
                  <a:pt x="16763" y="4571"/>
                </a:lnTo>
                <a:lnTo>
                  <a:pt x="12191" y="0"/>
                </a:lnTo>
                <a:lnTo>
                  <a:pt x="4571" y="0"/>
                </a:lnTo>
                <a:lnTo>
                  <a:pt x="0" y="4571"/>
                </a:lnTo>
                <a:lnTo>
                  <a:pt x="0" y="13715"/>
                </a:lnTo>
                <a:lnTo>
                  <a:pt x="4571" y="18287"/>
                </a:lnTo>
                <a:lnTo>
                  <a:pt x="12191" y="18287"/>
                </a:lnTo>
                <a:lnTo>
                  <a:pt x="16763" y="1371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89">
            <a:extLst>
              <a:ext uri="{FF2B5EF4-FFF2-40B4-BE49-F238E27FC236}">
                <a16:creationId xmlns:a16="http://schemas.microsoft.com/office/drawing/2014/main" id="{D135CEE9-E66B-4195-9C69-0ADD80180F8C}"/>
              </a:ext>
            </a:extLst>
          </p:cNvPr>
          <p:cNvSpPr/>
          <p:nvPr/>
        </p:nvSpPr>
        <p:spPr>
          <a:xfrm>
            <a:off x="1912673" y="4986924"/>
            <a:ext cx="17145" cy="15240"/>
          </a:xfrm>
          <a:custGeom>
            <a:avLst/>
            <a:gdLst/>
            <a:ahLst/>
            <a:cxnLst/>
            <a:rect l="l" t="t" r="r" b="b"/>
            <a:pathLst>
              <a:path w="17144" h="15239">
                <a:moveTo>
                  <a:pt x="16763" y="12191"/>
                </a:moveTo>
                <a:lnTo>
                  <a:pt x="16763" y="3047"/>
                </a:lnTo>
                <a:lnTo>
                  <a:pt x="12191" y="0"/>
                </a:lnTo>
                <a:lnTo>
                  <a:pt x="4571" y="0"/>
                </a:lnTo>
                <a:lnTo>
                  <a:pt x="0" y="3047"/>
                </a:lnTo>
                <a:lnTo>
                  <a:pt x="0" y="12191"/>
                </a:lnTo>
                <a:lnTo>
                  <a:pt x="4571" y="15239"/>
                </a:lnTo>
                <a:lnTo>
                  <a:pt x="12191" y="15239"/>
                </a:lnTo>
                <a:lnTo>
                  <a:pt x="16763" y="121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90">
            <a:extLst>
              <a:ext uri="{FF2B5EF4-FFF2-40B4-BE49-F238E27FC236}">
                <a16:creationId xmlns:a16="http://schemas.microsoft.com/office/drawing/2014/main" id="{43DD0221-A334-407A-A2F2-0E9DC76FBE4E}"/>
              </a:ext>
            </a:extLst>
          </p:cNvPr>
          <p:cNvSpPr/>
          <p:nvPr/>
        </p:nvSpPr>
        <p:spPr>
          <a:xfrm>
            <a:off x="1534720" y="4767468"/>
            <a:ext cx="137160" cy="0"/>
          </a:xfrm>
          <a:custGeom>
            <a:avLst/>
            <a:gdLst/>
            <a:ahLst/>
            <a:cxnLst/>
            <a:rect l="l" t="t" r="r" b="b"/>
            <a:pathLst>
              <a:path w="137160">
                <a:moveTo>
                  <a:pt x="0" y="0"/>
                </a:moveTo>
                <a:lnTo>
                  <a:pt x="137160" y="0"/>
                </a:lnTo>
              </a:path>
            </a:pathLst>
          </a:custGeom>
          <a:ln w="50037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91">
            <a:extLst>
              <a:ext uri="{FF2B5EF4-FFF2-40B4-BE49-F238E27FC236}">
                <a16:creationId xmlns:a16="http://schemas.microsoft.com/office/drawing/2014/main" id="{D2AEA5BA-F9AC-4C49-90AE-C9B20339820E}"/>
              </a:ext>
            </a:extLst>
          </p:cNvPr>
          <p:cNvSpPr/>
          <p:nvPr/>
        </p:nvSpPr>
        <p:spPr>
          <a:xfrm>
            <a:off x="1534720" y="4743083"/>
            <a:ext cx="137160" cy="48895"/>
          </a:xfrm>
          <a:custGeom>
            <a:avLst/>
            <a:gdLst/>
            <a:ahLst/>
            <a:cxnLst/>
            <a:rect l="l" t="t" r="r" b="b"/>
            <a:pathLst>
              <a:path w="137160" h="48895">
                <a:moveTo>
                  <a:pt x="137160" y="48767"/>
                </a:moveTo>
                <a:lnTo>
                  <a:pt x="137160" y="0"/>
                </a:lnTo>
                <a:lnTo>
                  <a:pt x="0" y="0"/>
                </a:lnTo>
                <a:lnTo>
                  <a:pt x="0" y="48767"/>
                </a:lnTo>
                <a:lnTo>
                  <a:pt x="137160" y="48767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92">
            <a:extLst>
              <a:ext uri="{FF2B5EF4-FFF2-40B4-BE49-F238E27FC236}">
                <a16:creationId xmlns:a16="http://schemas.microsoft.com/office/drawing/2014/main" id="{A790EA57-FC91-4553-AA9F-C2438F586757}"/>
              </a:ext>
            </a:extLst>
          </p:cNvPr>
          <p:cNvSpPr/>
          <p:nvPr/>
        </p:nvSpPr>
        <p:spPr>
          <a:xfrm>
            <a:off x="1507288" y="4700412"/>
            <a:ext cx="1039494" cy="330835"/>
          </a:xfrm>
          <a:custGeom>
            <a:avLst/>
            <a:gdLst/>
            <a:ahLst/>
            <a:cxnLst/>
            <a:rect l="l" t="t" r="r" b="b"/>
            <a:pathLst>
              <a:path w="1039494" h="330835">
                <a:moveTo>
                  <a:pt x="0" y="330707"/>
                </a:moveTo>
                <a:lnTo>
                  <a:pt x="0" y="0"/>
                </a:lnTo>
                <a:lnTo>
                  <a:pt x="103936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95">
            <a:extLst>
              <a:ext uri="{FF2B5EF4-FFF2-40B4-BE49-F238E27FC236}">
                <a16:creationId xmlns:a16="http://schemas.microsoft.com/office/drawing/2014/main" id="{3790FE45-D5A5-4945-8106-1322CB718874}"/>
              </a:ext>
            </a:extLst>
          </p:cNvPr>
          <p:cNvSpPr/>
          <p:nvPr/>
        </p:nvSpPr>
        <p:spPr>
          <a:xfrm>
            <a:off x="7703929" y="3858044"/>
            <a:ext cx="208915" cy="208279"/>
          </a:xfrm>
          <a:custGeom>
            <a:avLst/>
            <a:gdLst/>
            <a:ahLst/>
            <a:cxnLst/>
            <a:rect l="l" t="t" r="r" b="b"/>
            <a:pathLst>
              <a:path w="208915" h="208279">
                <a:moveTo>
                  <a:pt x="208732" y="104751"/>
                </a:moveTo>
                <a:lnTo>
                  <a:pt x="199948" y="62677"/>
                </a:lnTo>
                <a:lnTo>
                  <a:pt x="176215" y="28636"/>
                </a:lnTo>
                <a:lnTo>
                  <a:pt x="141462" y="6401"/>
                </a:lnTo>
                <a:lnTo>
                  <a:pt x="114111" y="0"/>
                </a:lnTo>
                <a:lnTo>
                  <a:pt x="98122" y="834"/>
                </a:lnTo>
                <a:lnTo>
                  <a:pt x="55781" y="13571"/>
                </a:lnTo>
                <a:lnTo>
                  <a:pt x="23773" y="39122"/>
                </a:lnTo>
                <a:lnTo>
                  <a:pt x="4532" y="74220"/>
                </a:lnTo>
                <a:lnTo>
                  <a:pt x="0" y="101311"/>
                </a:lnTo>
                <a:lnTo>
                  <a:pt x="979" y="116205"/>
                </a:lnTo>
                <a:lnTo>
                  <a:pt x="14774" y="156384"/>
                </a:lnTo>
                <a:lnTo>
                  <a:pt x="42059" y="187166"/>
                </a:lnTo>
                <a:lnTo>
                  <a:pt x="79242" y="205150"/>
                </a:lnTo>
                <a:lnTo>
                  <a:pt x="93214" y="207713"/>
                </a:lnTo>
                <a:lnTo>
                  <a:pt x="109493" y="206941"/>
                </a:lnTo>
                <a:lnTo>
                  <a:pt x="152435" y="194404"/>
                </a:lnTo>
                <a:lnTo>
                  <a:pt x="184738" y="169189"/>
                </a:lnTo>
                <a:lnTo>
                  <a:pt x="204096" y="134708"/>
                </a:lnTo>
                <a:lnTo>
                  <a:pt x="208732" y="1047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96">
            <a:extLst>
              <a:ext uri="{FF2B5EF4-FFF2-40B4-BE49-F238E27FC236}">
                <a16:creationId xmlns:a16="http://schemas.microsoft.com/office/drawing/2014/main" id="{D5A2A2EE-96E3-4614-B031-19CA72D29214}"/>
              </a:ext>
            </a:extLst>
          </p:cNvPr>
          <p:cNvSpPr txBox="1"/>
          <p:nvPr/>
        </p:nvSpPr>
        <p:spPr>
          <a:xfrm>
            <a:off x="6747816" y="5466822"/>
            <a:ext cx="18351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5" dirty="0">
                <a:latin typeface="Arial"/>
                <a:cs typeface="Arial"/>
              </a:rPr>
              <a:t>G</a:t>
            </a:r>
            <a:endParaRPr sz="1600">
              <a:latin typeface="Arial"/>
              <a:cs typeface="Arial"/>
            </a:endParaRPr>
          </a:p>
        </p:txBody>
      </p:sp>
      <p:sp>
        <p:nvSpPr>
          <p:cNvPr id="68" name="object 97">
            <a:extLst>
              <a:ext uri="{FF2B5EF4-FFF2-40B4-BE49-F238E27FC236}">
                <a16:creationId xmlns:a16="http://schemas.microsoft.com/office/drawing/2014/main" id="{ACBB5A2F-F791-4240-9273-5AFBD75AFEE9}"/>
              </a:ext>
            </a:extLst>
          </p:cNvPr>
          <p:cNvSpPr/>
          <p:nvPr/>
        </p:nvSpPr>
        <p:spPr>
          <a:xfrm>
            <a:off x="6454189" y="5070739"/>
            <a:ext cx="649605" cy="218440"/>
          </a:xfrm>
          <a:custGeom>
            <a:avLst/>
            <a:gdLst/>
            <a:ahLst/>
            <a:cxnLst/>
            <a:rect l="l" t="t" r="r" b="b"/>
            <a:pathLst>
              <a:path w="649604" h="218439">
                <a:moveTo>
                  <a:pt x="649223" y="0"/>
                </a:moveTo>
                <a:lnTo>
                  <a:pt x="0" y="0"/>
                </a:lnTo>
                <a:lnTo>
                  <a:pt x="0" y="217932"/>
                </a:lnTo>
                <a:lnTo>
                  <a:pt x="649223" y="217932"/>
                </a:lnTo>
                <a:lnTo>
                  <a:pt x="64922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98">
            <a:extLst>
              <a:ext uri="{FF2B5EF4-FFF2-40B4-BE49-F238E27FC236}">
                <a16:creationId xmlns:a16="http://schemas.microsoft.com/office/drawing/2014/main" id="{8D1E4A3A-C8CA-4E78-BE65-A4F52C978DC9}"/>
              </a:ext>
            </a:extLst>
          </p:cNvPr>
          <p:cNvSpPr/>
          <p:nvPr/>
        </p:nvSpPr>
        <p:spPr>
          <a:xfrm>
            <a:off x="6813845" y="5107322"/>
            <a:ext cx="227329" cy="102235"/>
          </a:xfrm>
          <a:custGeom>
            <a:avLst/>
            <a:gdLst/>
            <a:ahLst/>
            <a:cxnLst/>
            <a:rect l="l" t="t" r="r" b="b"/>
            <a:pathLst>
              <a:path w="227329" h="102235">
                <a:moveTo>
                  <a:pt x="227079" y="0"/>
                </a:moveTo>
                <a:lnTo>
                  <a:pt x="0" y="0"/>
                </a:lnTo>
                <a:lnTo>
                  <a:pt x="0" y="102108"/>
                </a:lnTo>
                <a:lnTo>
                  <a:pt x="227079" y="102108"/>
                </a:lnTo>
                <a:lnTo>
                  <a:pt x="227079" y="0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99">
            <a:extLst>
              <a:ext uri="{FF2B5EF4-FFF2-40B4-BE49-F238E27FC236}">
                <a16:creationId xmlns:a16="http://schemas.microsoft.com/office/drawing/2014/main" id="{7EF7099D-40EA-4938-8AA5-9282BB4FEA6E}"/>
              </a:ext>
            </a:extLst>
          </p:cNvPr>
          <p:cNvSpPr/>
          <p:nvPr/>
        </p:nvSpPr>
        <p:spPr>
          <a:xfrm>
            <a:off x="6813845" y="5107322"/>
            <a:ext cx="227329" cy="102235"/>
          </a:xfrm>
          <a:custGeom>
            <a:avLst/>
            <a:gdLst/>
            <a:ahLst/>
            <a:cxnLst/>
            <a:rect l="l" t="t" r="r" b="b"/>
            <a:pathLst>
              <a:path w="227329" h="102235">
                <a:moveTo>
                  <a:pt x="227079" y="0"/>
                </a:moveTo>
                <a:lnTo>
                  <a:pt x="0" y="0"/>
                </a:lnTo>
                <a:lnTo>
                  <a:pt x="0" y="102108"/>
                </a:lnTo>
                <a:lnTo>
                  <a:pt x="227079" y="102108"/>
                </a:lnTo>
                <a:lnTo>
                  <a:pt x="22707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100">
            <a:extLst>
              <a:ext uri="{FF2B5EF4-FFF2-40B4-BE49-F238E27FC236}">
                <a16:creationId xmlns:a16="http://schemas.microsoft.com/office/drawing/2014/main" id="{51013A3F-280A-4B66-8429-215A9018161A}"/>
              </a:ext>
            </a:extLst>
          </p:cNvPr>
          <p:cNvSpPr/>
          <p:nvPr/>
        </p:nvSpPr>
        <p:spPr>
          <a:xfrm>
            <a:off x="6426761" y="5191139"/>
            <a:ext cx="707390" cy="137160"/>
          </a:xfrm>
          <a:custGeom>
            <a:avLst/>
            <a:gdLst/>
            <a:ahLst/>
            <a:cxnLst/>
            <a:rect l="l" t="t" r="r" b="b"/>
            <a:pathLst>
              <a:path w="707390" h="137160">
                <a:moveTo>
                  <a:pt x="707136" y="129539"/>
                </a:moveTo>
                <a:lnTo>
                  <a:pt x="705612" y="123443"/>
                </a:lnTo>
                <a:lnTo>
                  <a:pt x="621792" y="0"/>
                </a:lnTo>
                <a:lnTo>
                  <a:pt x="88392" y="0"/>
                </a:lnTo>
                <a:lnTo>
                  <a:pt x="1524" y="120395"/>
                </a:lnTo>
                <a:lnTo>
                  <a:pt x="0" y="128015"/>
                </a:lnTo>
                <a:lnTo>
                  <a:pt x="4572" y="134112"/>
                </a:lnTo>
                <a:lnTo>
                  <a:pt x="10668" y="137160"/>
                </a:lnTo>
                <a:lnTo>
                  <a:pt x="699516" y="137160"/>
                </a:lnTo>
                <a:lnTo>
                  <a:pt x="704088" y="134112"/>
                </a:lnTo>
                <a:lnTo>
                  <a:pt x="707136" y="1295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101">
            <a:extLst>
              <a:ext uri="{FF2B5EF4-FFF2-40B4-BE49-F238E27FC236}">
                <a16:creationId xmlns:a16="http://schemas.microsoft.com/office/drawing/2014/main" id="{FB00941A-DB2A-494D-9E85-10CF9E64ED2D}"/>
              </a:ext>
            </a:extLst>
          </p:cNvPr>
          <p:cNvSpPr/>
          <p:nvPr/>
        </p:nvSpPr>
        <p:spPr>
          <a:xfrm>
            <a:off x="6426758" y="5191135"/>
            <a:ext cx="707390" cy="137160"/>
          </a:xfrm>
          <a:custGeom>
            <a:avLst/>
            <a:gdLst/>
            <a:ahLst/>
            <a:cxnLst/>
            <a:rect l="l" t="t" r="r" b="b"/>
            <a:pathLst>
              <a:path w="707390" h="137160">
                <a:moveTo>
                  <a:pt x="88384" y="0"/>
                </a:moveTo>
                <a:lnTo>
                  <a:pt x="621793" y="0"/>
                </a:lnTo>
                <a:lnTo>
                  <a:pt x="705604" y="123445"/>
                </a:lnTo>
                <a:lnTo>
                  <a:pt x="707136" y="129545"/>
                </a:lnTo>
                <a:lnTo>
                  <a:pt x="704083" y="134119"/>
                </a:lnTo>
                <a:lnTo>
                  <a:pt x="699510" y="137155"/>
                </a:lnTo>
                <a:lnTo>
                  <a:pt x="10667" y="137155"/>
                </a:lnTo>
                <a:lnTo>
                  <a:pt x="4573" y="134119"/>
                </a:lnTo>
                <a:lnTo>
                  <a:pt x="0" y="128020"/>
                </a:lnTo>
                <a:lnTo>
                  <a:pt x="1520" y="120396"/>
                </a:lnTo>
                <a:lnTo>
                  <a:pt x="8838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102">
            <a:extLst>
              <a:ext uri="{FF2B5EF4-FFF2-40B4-BE49-F238E27FC236}">
                <a16:creationId xmlns:a16="http://schemas.microsoft.com/office/drawing/2014/main" id="{61E9B5A0-9CD0-4979-844C-880D655783D8}"/>
              </a:ext>
            </a:extLst>
          </p:cNvPr>
          <p:cNvSpPr/>
          <p:nvPr/>
        </p:nvSpPr>
        <p:spPr>
          <a:xfrm>
            <a:off x="6466377" y="5220093"/>
            <a:ext cx="469900" cy="86995"/>
          </a:xfrm>
          <a:custGeom>
            <a:avLst/>
            <a:gdLst/>
            <a:ahLst/>
            <a:cxnLst/>
            <a:rect l="l" t="t" r="r" b="b"/>
            <a:pathLst>
              <a:path w="469900" h="86995">
                <a:moveTo>
                  <a:pt x="469401" y="86862"/>
                </a:moveTo>
                <a:lnTo>
                  <a:pt x="0" y="86862"/>
                </a:lnTo>
                <a:lnTo>
                  <a:pt x="64007" y="0"/>
                </a:lnTo>
                <a:lnTo>
                  <a:pt x="448053" y="0"/>
                </a:lnTo>
                <a:lnTo>
                  <a:pt x="469401" y="868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103">
            <a:extLst>
              <a:ext uri="{FF2B5EF4-FFF2-40B4-BE49-F238E27FC236}">
                <a16:creationId xmlns:a16="http://schemas.microsoft.com/office/drawing/2014/main" id="{F3751422-86EC-4D17-9699-FC01AD92E93E}"/>
              </a:ext>
            </a:extLst>
          </p:cNvPr>
          <p:cNvSpPr/>
          <p:nvPr/>
        </p:nvSpPr>
        <p:spPr>
          <a:xfrm>
            <a:off x="6466377" y="5220093"/>
            <a:ext cx="469900" cy="86995"/>
          </a:xfrm>
          <a:custGeom>
            <a:avLst/>
            <a:gdLst/>
            <a:ahLst/>
            <a:cxnLst/>
            <a:rect l="l" t="t" r="r" b="b"/>
            <a:pathLst>
              <a:path w="469900" h="86995">
                <a:moveTo>
                  <a:pt x="64007" y="0"/>
                </a:moveTo>
                <a:lnTo>
                  <a:pt x="448053" y="0"/>
                </a:lnTo>
                <a:lnTo>
                  <a:pt x="469401" y="86862"/>
                </a:lnTo>
                <a:lnTo>
                  <a:pt x="0" y="86862"/>
                </a:lnTo>
                <a:lnTo>
                  <a:pt x="6400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104">
            <a:extLst>
              <a:ext uri="{FF2B5EF4-FFF2-40B4-BE49-F238E27FC236}">
                <a16:creationId xmlns:a16="http://schemas.microsoft.com/office/drawing/2014/main" id="{FE713363-B3BF-451C-BEEB-8C3DD8B3DF5F}"/>
              </a:ext>
            </a:extLst>
          </p:cNvPr>
          <p:cNvSpPr/>
          <p:nvPr/>
        </p:nvSpPr>
        <p:spPr>
          <a:xfrm>
            <a:off x="6951008" y="5220093"/>
            <a:ext cx="143510" cy="86995"/>
          </a:xfrm>
          <a:custGeom>
            <a:avLst/>
            <a:gdLst/>
            <a:ahLst/>
            <a:cxnLst/>
            <a:rect l="l" t="t" r="r" b="b"/>
            <a:pathLst>
              <a:path w="143509" h="86995">
                <a:moveTo>
                  <a:pt x="143256" y="86862"/>
                </a:moveTo>
                <a:lnTo>
                  <a:pt x="27442" y="86862"/>
                </a:lnTo>
                <a:lnTo>
                  <a:pt x="0" y="0"/>
                </a:lnTo>
                <a:lnTo>
                  <a:pt x="83822" y="0"/>
                </a:lnTo>
                <a:lnTo>
                  <a:pt x="143256" y="868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105">
            <a:extLst>
              <a:ext uri="{FF2B5EF4-FFF2-40B4-BE49-F238E27FC236}">
                <a16:creationId xmlns:a16="http://schemas.microsoft.com/office/drawing/2014/main" id="{98FF563D-AE78-442F-B43A-CEE6D8C26DAC}"/>
              </a:ext>
            </a:extLst>
          </p:cNvPr>
          <p:cNvSpPr/>
          <p:nvPr/>
        </p:nvSpPr>
        <p:spPr>
          <a:xfrm>
            <a:off x="6951008" y="5220093"/>
            <a:ext cx="143510" cy="86995"/>
          </a:xfrm>
          <a:custGeom>
            <a:avLst/>
            <a:gdLst/>
            <a:ahLst/>
            <a:cxnLst/>
            <a:rect l="l" t="t" r="r" b="b"/>
            <a:pathLst>
              <a:path w="143509" h="86995">
                <a:moveTo>
                  <a:pt x="0" y="0"/>
                </a:moveTo>
                <a:lnTo>
                  <a:pt x="83822" y="0"/>
                </a:lnTo>
                <a:lnTo>
                  <a:pt x="143256" y="86862"/>
                </a:lnTo>
                <a:lnTo>
                  <a:pt x="27442" y="8686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106">
            <a:extLst>
              <a:ext uri="{FF2B5EF4-FFF2-40B4-BE49-F238E27FC236}">
                <a16:creationId xmlns:a16="http://schemas.microsoft.com/office/drawing/2014/main" id="{A60199EE-C8C1-4383-B842-C9500431AA33}"/>
              </a:ext>
            </a:extLst>
          </p:cNvPr>
          <p:cNvSpPr/>
          <p:nvPr/>
        </p:nvSpPr>
        <p:spPr>
          <a:xfrm>
            <a:off x="6544106" y="4642500"/>
            <a:ext cx="472440" cy="424180"/>
          </a:xfrm>
          <a:custGeom>
            <a:avLst/>
            <a:gdLst/>
            <a:ahLst/>
            <a:cxnLst/>
            <a:rect l="l" t="t" r="r" b="b"/>
            <a:pathLst>
              <a:path w="472440" h="424179">
                <a:moveTo>
                  <a:pt x="0" y="1"/>
                </a:moveTo>
                <a:lnTo>
                  <a:pt x="0" y="423666"/>
                </a:lnTo>
                <a:lnTo>
                  <a:pt x="472442" y="423666"/>
                </a:lnTo>
                <a:lnTo>
                  <a:pt x="472442" y="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107">
            <a:extLst>
              <a:ext uri="{FF2B5EF4-FFF2-40B4-BE49-F238E27FC236}">
                <a16:creationId xmlns:a16="http://schemas.microsoft.com/office/drawing/2014/main" id="{71D5007F-951B-40AB-A346-20EE9017F51B}"/>
              </a:ext>
            </a:extLst>
          </p:cNvPr>
          <p:cNvSpPr/>
          <p:nvPr/>
        </p:nvSpPr>
        <p:spPr>
          <a:xfrm>
            <a:off x="6984545" y="4677542"/>
            <a:ext cx="1905" cy="358140"/>
          </a:xfrm>
          <a:custGeom>
            <a:avLst/>
            <a:gdLst/>
            <a:ahLst/>
            <a:cxnLst/>
            <a:rect l="l" t="t" r="r" b="b"/>
            <a:pathLst>
              <a:path w="1904" h="358139">
                <a:moveTo>
                  <a:pt x="0" y="0"/>
                </a:moveTo>
                <a:lnTo>
                  <a:pt x="1520" y="0"/>
                </a:lnTo>
                <a:lnTo>
                  <a:pt x="1520" y="358138"/>
                </a:lnTo>
                <a:lnTo>
                  <a:pt x="0" y="358138"/>
                </a:lnTo>
                <a:lnTo>
                  <a:pt x="0" y="0"/>
                </a:lnTo>
                <a:close/>
              </a:path>
            </a:pathLst>
          </a:custGeom>
          <a:solidFill>
            <a:srgbClr val="0F5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108">
            <a:extLst>
              <a:ext uri="{FF2B5EF4-FFF2-40B4-BE49-F238E27FC236}">
                <a16:creationId xmlns:a16="http://schemas.microsoft.com/office/drawing/2014/main" id="{1318BBB1-1528-4D86-B1B1-38BF65872A86}"/>
              </a:ext>
            </a:extLst>
          </p:cNvPr>
          <p:cNvSpPr/>
          <p:nvPr/>
        </p:nvSpPr>
        <p:spPr>
          <a:xfrm>
            <a:off x="6574589" y="4677542"/>
            <a:ext cx="350520" cy="358140"/>
          </a:xfrm>
          <a:custGeom>
            <a:avLst/>
            <a:gdLst/>
            <a:ahLst/>
            <a:cxnLst/>
            <a:rect l="l" t="t" r="r" b="b"/>
            <a:pathLst>
              <a:path w="350520" h="358139">
                <a:moveTo>
                  <a:pt x="0" y="0"/>
                </a:moveTo>
                <a:lnTo>
                  <a:pt x="350518" y="0"/>
                </a:lnTo>
                <a:lnTo>
                  <a:pt x="350518" y="358138"/>
                </a:lnTo>
                <a:lnTo>
                  <a:pt x="0" y="358138"/>
                </a:lnTo>
                <a:lnTo>
                  <a:pt x="0" y="0"/>
                </a:lnTo>
                <a:close/>
              </a:path>
            </a:pathLst>
          </a:custGeom>
          <a:solidFill>
            <a:srgbClr val="0F5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109">
            <a:extLst>
              <a:ext uri="{FF2B5EF4-FFF2-40B4-BE49-F238E27FC236}">
                <a16:creationId xmlns:a16="http://schemas.microsoft.com/office/drawing/2014/main" id="{E5033CE2-9A40-4325-AC86-A9E74289F0DB}"/>
              </a:ext>
            </a:extLst>
          </p:cNvPr>
          <p:cNvSpPr/>
          <p:nvPr/>
        </p:nvSpPr>
        <p:spPr>
          <a:xfrm>
            <a:off x="6574589" y="4677542"/>
            <a:ext cx="411480" cy="358140"/>
          </a:xfrm>
          <a:custGeom>
            <a:avLst/>
            <a:gdLst/>
            <a:ahLst/>
            <a:cxnLst/>
            <a:rect l="l" t="t" r="r" b="b"/>
            <a:pathLst>
              <a:path w="411479" h="358139">
                <a:moveTo>
                  <a:pt x="411475" y="0"/>
                </a:moveTo>
                <a:lnTo>
                  <a:pt x="0" y="0"/>
                </a:lnTo>
                <a:lnTo>
                  <a:pt x="0" y="358138"/>
                </a:lnTo>
                <a:lnTo>
                  <a:pt x="411475" y="358138"/>
                </a:lnTo>
                <a:lnTo>
                  <a:pt x="41147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110">
            <a:extLst>
              <a:ext uri="{FF2B5EF4-FFF2-40B4-BE49-F238E27FC236}">
                <a16:creationId xmlns:a16="http://schemas.microsoft.com/office/drawing/2014/main" id="{C3D84548-D808-44ED-B367-434A4B44C604}"/>
              </a:ext>
            </a:extLst>
          </p:cNvPr>
          <p:cNvSpPr/>
          <p:nvPr/>
        </p:nvSpPr>
        <p:spPr>
          <a:xfrm>
            <a:off x="6925108" y="4677542"/>
            <a:ext cx="59690" cy="358140"/>
          </a:xfrm>
          <a:custGeom>
            <a:avLst/>
            <a:gdLst/>
            <a:ahLst/>
            <a:cxnLst/>
            <a:rect l="l" t="t" r="r" b="b"/>
            <a:pathLst>
              <a:path w="59690" h="358139">
                <a:moveTo>
                  <a:pt x="59436" y="0"/>
                </a:moveTo>
                <a:lnTo>
                  <a:pt x="0" y="0"/>
                </a:lnTo>
                <a:lnTo>
                  <a:pt x="0" y="358138"/>
                </a:lnTo>
                <a:lnTo>
                  <a:pt x="59436" y="358138"/>
                </a:lnTo>
                <a:lnTo>
                  <a:pt x="594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111">
            <a:extLst>
              <a:ext uri="{FF2B5EF4-FFF2-40B4-BE49-F238E27FC236}">
                <a16:creationId xmlns:a16="http://schemas.microsoft.com/office/drawing/2014/main" id="{0A03582F-83AA-49B0-8CF9-518F5424C709}"/>
              </a:ext>
            </a:extLst>
          </p:cNvPr>
          <p:cNvSpPr/>
          <p:nvPr/>
        </p:nvSpPr>
        <p:spPr>
          <a:xfrm>
            <a:off x="6925108" y="4677542"/>
            <a:ext cx="59690" cy="358140"/>
          </a:xfrm>
          <a:custGeom>
            <a:avLst/>
            <a:gdLst/>
            <a:ahLst/>
            <a:cxnLst/>
            <a:rect l="l" t="t" r="r" b="b"/>
            <a:pathLst>
              <a:path w="59690" h="358139">
                <a:moveTo>
                  <a:pt x="59436" y="0"/>
                </a:moveTo>
                <a:lnTo>
                  <a:pt x="0" y="0"/>
                </a:lnTo>
                <a:lnTo>
                  <a:pt x="0" y="358138"/>
                </a:lnTo>
                <a:lnTo>
                  <a:pt x="59436" y="358138"/>
                </a:lnTo>
                <a:lnTo>
                  <a:pt x="5943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112">
            <a:extLst>
              <a:ext uri="{FF2B5EF4-FFF2-40B4-BE49-F238E27FC236}">
                <a16:creationId xmlns:a16="http://schemas.microsoft.com/office/drawing/2014/main" id="{3E18E1FB-5CAA-4F76-A85A-10FF044CFCED}"/>
              </a:ext>
            </a:extLst>
          </p:cNvPr>
          <p:cNvSpPr/>
          <p:nvPr/>
        </p:nvSpPr>
        <p:spPr>
          <a:xfrm>
            <a:off x="6938819" y="4695841"/>
            <a:ext cx="29209" cy="26034"/>
          </a:xfrm>
          <a:custGeom>
            <a:avLst/>
            <a:gdLst/>
            <a:ahLst/>
            <a:cxnLst/>
            <a:rect l="l" t="t" r="r" b="b"/>
            <a:pathLst>
              <a:path w="29209" h="26035">
                <a:moveTo>
                  <a:pt x="28962" y="25909"/>
                </a:moveTo>
                <a:lnTo>
                  <a:pt x="0" y="25909"/>
                </a:lnTo>
                <a:lnTo>
                  <a:pt x="1520" y="0"/>
                </a:lnTo>
                <a:lnTo>
                  <a:pt x="28962" y="0"/>
                </a:lnTo>
                <a:lnTo>
                  <a:pt x="28962" y="259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113">
            <a:extLst>
              <a:ext uri="{FF2B5EF4-FFF2-40B4-BE49-F238E27FC236}">
                <a16:creationId xmlns:a16="http://schemas.microsoft.com/office/drawing/2014/main" id="{962056FE-08F7-4C63-AFF3-031F3CF8569F}"/>
              </a:ext>
            </a:extLst>
          </p:cNvPr>
          <p:cNvSpPr/>
          <p:nvPr/>
        </p:nvSpPr>
        <p:spPr>
          <a:xfrm>
            <a:off x="6938819" y="4695841"/>
            <a:ext cx="29209" cy="26034"/>
          </a:xfrm>
          <a:custGeom>
            <a:avLst/>
            <a:gdLst/>
            <a:ahLst/>
            <a:cxnLst/>
            <a:rect l="l" t="t" r="r" b="b"/>
            <a:pathLst>
              <a:path w="29209" h="26035">
                <a:moveTo>
                  <a:pt x="28962" y="0"/>
                </a:moveTo>
                <a:lnTo>
                  <a:pt x="1520" y="0"/>
                </a:lnTo>
                <a:lnTo>
                  <a:pt x="0" y="25909"/>
                </a:lnTo>
                <a:lnTo>
                  <a:pt x="28962" y="25909"/>
                </a:lnTo>
                <a:lnTo>
                  <a:pt x="2896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114">
            <a:extLst>
              <a:ext uri="{FF2B5EF4-FFF2-40B4-BE49-F238E27FC236}">
                <a16:creationId xmlns:a16="http://schemas.microsoft.com/office/drawing/2014/main" id="{F939196B-5727-4B1D-84FF-D2223D93E8F4}"/>
              </a:ext>
            </a:extLst>
          </p:cNvPr>
          <p:cNvSpPr/>
          <p:nvPr/>
        </p:nvSpPr>
        <p:spPr>
          <a:xfrm>
            <a:off x="6941873" y="4851281"/>
            <a:ext cx="22860" cy="24765"/>
          </a:xfrm>
          <a:custGeom>
            <a:avLst/>
            <a:gdLst/>
            <a:ahLst/>
            <a:cxnLst/>
            <a:rect l="l" t="t" r="r" b="b"/>
            <a:pathLst>
              <a:path w="22859" h="24764">
                <a:moveTo>
                  <a:pt x="18282" y="24384"/>
                </a:moveTo>
                <a:lnTo>
                  <a:pt x="4573" y="24384"/>
                </a:lnTo>
                <a:lnTo>
                  <a:pt x="0" y="18284"/>
                </a:lnTo>
                <a:lnTo>
                  <a:pt x="0" y="4574"/>
                </a:lnTo>
                <a:lnTo>
                  <a:pt x="4573" y="0"/>
                </a:lnTo>
                <a:lnTo>
                  <a:pt x="18282" y="0"/>
                </a:lnTo>
                <a:lnTo>
                  <a:pt x="22856" y="4574"/>
                </a:lnTo>
                <a:lnTo>
                  <a:pt x="22856" y="18284"/>
                </a:lnTo>
                <a:lnTo>
                  <a:pt x="1828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115">
            <a:extLst>
              <a:ext uri="{FF2B5EF4-FFF2-40B4-BE49-F238E27FC236}">
                <a16:creationId xmlns:a16="http://schemas.microsoft.com/office/drawing/2014/main" id="{8656661D-D93E-4AB1-B971-F67C6EF29F49}"/>
              </a:ext>
            </a:extLst>
          </p:cNvPr>
          <p:cNvSpPr/>
          <p:nvPr/>
        </p:nvSpPr>
        <p:spPr>
          <a:xfrm>
            <a:off x="6941873" y="4851281"/>
            <a:ext cx="22860" cy="24765"/>
          </a:xfrm>
          <a:custGeom>
            <a:avLst/>
            <a:gdLst/>
            <a:ahLst/>
            <a:cxnLst/>
            <a:rect l="l" t="t" r="r" b="b"/>
            <a:pathLst>
              <a:path w="22859" h="24764">
                <a:moveTo>
                  <a:pt x="22856" y="12198"/>
                </a:moveTo>
                <a:lnTo>
                  <a:pt x="22856" y="4574"/>
                </a:lnTo>
                <a:lnTo>
                  <a:pt x="18282" y="0"/>
                </a:lnTo>
                <a:lnTo>
                  <a:pt x="12188" y="0"/>
                </a:lnTo>
                <a:lnTo>
                  <a:pt x="4573" y="0"/>
                </a:lnTo>
                <a:lnTo>
                  <a:pt x="0" y="4574"/>
                </a:lnTo>
                <a:lnTo>
                  <a:pt x="0" y="12198"/>
                </a:lnTo>
                <a:lnTo>
                  <a:pt x="0" y="18284"/>
                </a:lnTo>
                <a:lnTo>
                  <a:pt x="4573" y="24384"/>
                </a:lnTo>
                <a:lnTo>
                  <a:pt x="12188" y="24384"/>
                </a:lnTo>
                <a:lnTo>
                  <a:pt x="18282" y="24384"/>
                </a:lnTo>
                <a:lnTo>
                  <a:pt x="22856" y="18284"/>
                </a:lnTo>
                <a:lnTo>
                  <a:pt x="22856" y="1219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116">
            <a:extLst>
              <a:ext uri="{FF2B5EF4-FFF2-40B4-BE49-F238E27FC236}">
                <a16:creationId xmlns:a16="http://schemas.microsoft.com/office/drawing/2014/main" id="{9B825CFE-53C6-4CBD-BB73-347F34B54257}"/>
              </a:ext>
            </a:extLst>
          </p:cNvPr>
          <p:cNvSpPr/>
          <p:nvPr/>
        </p:nvSpPr>
        <p:spPr>
          <a:xfrm>
            <a:off x="6941873" y="4915298"/>
            <a:ext cx="22860" cy="26034"/>
          </a:xfrm>
          <a:custGeom>
            <a:avLst/>
            <a:gdLst/>
            <a:ahLst/>
            <a:cxnLst/>
            <a:rect l="l" t="t" r="r" b="b"/>
            <a:pathLst>
              <a:path w="22859" h="26035">
                <a:moveTo>
                  <a:pt x="18282" y="25909"/>
                </a:moveTo>
                <a:lnTo>
                  <a:pt x="4573" y="25909"/>
                </a:lnTo>
                <a:lnTo>
                  <a:pt x="0" y="19809"/>
                </a:lnTo>
                <a:lnTo>
                  <a:pt x="0" y="6086"/>
                </a:lnTo>
                <a:lnTo>
                  <a:pt x="4573" y="0"/>
                </a:lnTo>
                <a:lnTo>
                  <a:pt x="18282" y="0"/>
                </a:lnTo>
                <a:lnTo>
                  <a:pt x="22856" y="6086"/>
                </a:lnTo>
                <a:lnTo>
                  <a:pt x="22856" y="19809"/>
                </a:lnTo>
                <a:lnTo>
                  <a:pt x="18282" y="259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117">
            <a:extLst>
              <a:ext uri="{FF2B5EF4-FFF2-40B4-BE49-F238E27FC236}">
                <a16:creationId xmlns:a16="http://schemas.microsoft.com/office/drawing/2014/main" id="{A2ACDE16-E929-4DB7-B350-401BE709164C}"/>
              </a:ext>
            </a:extLst>
          </p:cNvPr>
          <p:cNvSpPr/>
          <p:nvPr/>
        </p:nvSpPr>
        <p:spPr>
          <a:xfrm>
            <a:off x="6941873" y="4915298"/>
            <a:ext cx="22860" cy="26034"/>
          </a:xfrm>
          <a:custGeom>
            <a:avLst/>
            <a:gdLst/>
            <a:ahLst/>
            <a:cxnLst/>
            <a:rect l="l" t="t" r="r" b="b"/>
            <a:pathLst>
              <a:path w="22859" h="26035">
                <a:moveTo>
                  <a:pt x="22856" y="13710"/>
                </a:moveTo>
                <a:lnTo>
                  <a:pt x="22856" y="6086"/>
                </a:lnTo>
                <a:lnTo>
                  <a:pt x="18282" y="0"/>
                </a:lnTo>
                <a:lnTo>
                  <a:pt x="12188" y="0"/>
                </a:lnTo>
                <a:lnTo>
                  <a:pt x="4573" y="0"/>
                </a:lnTo>
                <a:lnTo>
                  <a:pt x="0" y="6086"/>
                </a:lnTo>
                <a:lnTo>
                  <a:pt x="0" y="13710"/>
                </a:lnTo>
                <a:lnTo>
                  <a:pt x="0" y="19809"/>
                </a:lnTo>
                <a:lnTo>
                  <a:pt x="4573" y="25909"/>
                </a:lnTo>
                <a:lnTo>
                  <a:pt x="12188" y="25909"/>
                </a:lnTo>
                <a:lnTo>
                  <a:pt x="18282" y="25909"/>
                </a:lnTo>
                <a:lnTo>
                  <a:pt x="22856" y="19809"/>
                </a:lnTo>
                <a:lnTo>
                  <a:pt x="22856" y="13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118">
            <a:extLst>
              <a:ext uri="{FF2B5EF4-FFF2-40B4-BE49-F238E27FC236}">
                <a16:creationId xmlns:a16="http://schemas.microsoft.com/office/drawing/2014/main" id="{E2637254-1D77-406B-97BF-6B77D4FD57A7}"/>
              </a:ext>
            </a:extLst>
          </p:cNvPr>
          <p:cNvSpPr/>
          <p:nvPr/>
        </p:nvSpPr>
        <p:spPr>
          <a:xfrm>
            <a:off x="6941873" y="4977777"/>
            <a:ext cx="22860" cy="24765"/>
          </a:xfrm>
          <a:custGeom>
            <a:avLst/>
            <a:gdLst/>
            <a:ahLst/>
            <a:cxnLst/>
            <a:rect l="l" t="t" r="r" b="b"/>
            <a:pathLst>
              <a:path w="22859" h="24764">
                <a:moveTo>
                  <a:pt x="18282" y="24384"/>
                </a:moveTo>
                <a:lnTo>
                  <a:pt x="4573" y="24384"/>
                </a:lnTo>
                <a:lnTo>
                  <a:pt x="0" y="18284"/>
                </a:lnTo>
                <a:lnTo>
                  <a:pt x="0" y="6099"/>
                </a:lnTo>
                <a:lnTo>
                  <a:pt x="4573" y="0"/>
                </a:lnTo>
                <a:lnTo>
                  <a:pt x="18282" y="0"/>
                </a:lnTo>
                <a:lnTo>
                  <a:pt x="22856" y="6099"/>
                </a:lnTo>
                <a:lnTo>
                  <a:pt x="22856" y="18284"/>
                </a:lnTo>
                <a:lnTo>
                  <a:pt x="1828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119">
            <a:extLst>
              <a:ext uri="{FF2B5EF4-FFF2-40B4-BE49-F238E27FC236}">
                <a16:creationId xmlns:a16="http://schemas.microsoft.com/office/drawing/2014/main" id="{56751E80-A330-4F52-8B4F-1EF0BA28F398}"/>
              </a:ext>
            </a:extLst>
          </p:cNvPr>
          <p:cNvSpPr/>
          <p:nvPr/>
        </p:nvSpPr>
        <p:spPr>
          <a:xfrm>
            <a:off x="6941873" y="4977777"/>
            <a:ext cx="22860" cy="24765"/>
          </a:xfrm>
          <a:custGeom>
            <a:avLst/>
            <a:gdLst/>
            <a:ahLst/>
            <a:cxnLst/>
            <a:rect l="l" t="t" r="r" b="b"/>
            <a:pathLst>
              <a:path w="22859" h="24764">
                <a:moveTo>
                  <a:pt x="22856" y="12185"/>
                </a:moveTo>
                <a:lnTo>
                  <a:pt x="22856" y="6099"/>
                </a:lnTo>
                <a:lnTo>
                  <a:pt x="18282" y="0"/>
                </a:lnTo>
                <a:lnTo>
                  <a:pt x="12188" y="0"/>
                </a:lnTo>
                <a:lnTo>
                  <a:pt x="4573" y="0"/>
                </a:lnTo>
                <a:lnTo>
                  <a:pt x="0" y="6099"/>
                </a:lnTo>
                <a:lnTo>
                  <a:pt x="0" y="12185"/>
                </a:lnTo>
                <a:lnTo>
                  <a:pt x="0" y="18284"/>
                </a:lnTo>
                <a:lnTo>
                  <a:pt x="4573" y="24384"/>
                </a:lnTo>
                <a:lnTo>
                  <a:pt x="12188" y="24384"/>
                </a:lnTo>
                <a:lnTo>
                  <a:pt x="18282" y="24384"/>
                </a:lnTo>
                <a:lnTo>
                  <a:pt x="22856" y="18284"/>
                </a:lnTo>
                <a:lnTo>
                  <a:pt x="22856" y="1218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120">
            <a:extLst>
              <a:ext uri="{FF2B5EF4-FFF2-40B4-BE49-F238E27FC236}">
                <a16:creationId xmlns:a16="http://schemas.microsoft.com/office/drawing/2014/main" id="{E48DAEBD-36FD-437F-B246-3C6CE078B310}"/>
              </a:ext>
            </a:extLst>
          </p:cNvPr>
          <p:cNvSpPr/>
          <p:nvPr/>
        </p:nvSpPr>
        <p:spPr>
          <a:xfrm>
            <a:off x="2129081" y="3988703"/>
            <a:ext cx="0" cy="584200"/>
          </a:xfrm>
          <a:custGeom>
            <a:avLst/>
            <a:gdLst/>
            <a:ahLst/>
            <a:cxnLst/>
            <a:rect l="l" t="t" r="r" b="b"/>
            <a:pathLst>
              <a:path h="584200">
                <a:moveTo>
                  <a:pt x="0" y="0"/>
                </a:moveTo>
                <a:lnTo>
                  <a:pt x="0" y="583691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121">
            <a:extLst>
              <a:ext uri="{FF2B5EF4-FFF2-40B4-BE49-F238E27FC236}">
                <a16:creationId xmlns:a16="http://schemas.microsoft.com/office/drawing/2014/main" id="{E70AB8A2-3BC5-425D-AB3C-04449988B517}"/>
              </a:ext>
            </a:extLst>
          </p:cNvPr>
          <p:cNvSpPr/>
          <p:nvPr/>
        </p:nvSpPr>
        <p:spPr>
          <a:xfrm>
            <a:off x="6790997" y="3988703"/>
            <a:ext cx="0" cy="660400"/>
          </a:xfrm>
          <a:custGeom>
            <a:avLst/>
            <a:gdLst/>
            <a:ahLst/>
            <a:cxnLst/>
            <a:rect l="l" t="t" r="r" b="b"/>
            <a:pathLst>
              <a:path h="660400">
                <a:moveTo>
                  <a:pt x="0" y="0"/>
                </a:moveTo>
                <a:lnTo>
                  <a:pt x="0" y="659891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122">
            <a:extLst>
              <a:ext uri="{FF2B5EF4-FFF2-40B4-BE49-F238E27FC236}">
                <a16:creationId xmlns:a16="http://schemas.microsoft.com/office/drawing/2014/main" id="{EBC6A5E7-302E-4199-85C2-5A208FE34608}"/>
              </a:ext>
            </a:extLst>
          </p:cNvPr>
          <p:cNvSpPr/>
          <p:nvPr/>
        </p:nvSpPr>
        <p:spPr>
          <a:xfrm>
            <a:off x="2371397" y="4113671"/>
            <a:ext cx="4267200" cy="398145"/>
          </a:xfrm>
          <a:custGeom>
            <a:avLst/>
            <a:gdLst/>
            <a:ahLst/>
            <a:cxnLst/>
            <a:rect l="l" t="t" r="r" b="b"/>
            <a:pathLst>
              <a:path w="4267200" h="398145">
                <a:moveTo>
                  <a:pt x="0" y="0"/>
                </a:moveTo>
                <a:lnTo>
                  <a:pt x="4267200" y="0"/>
                </a:lnTo>
                <a:lnTo>
                  <a:pt x="4267200" y="397763"/>
                </a:lnTo>
              </a:path>
            </a:pathLst>
          </a:custGeom>
          <a:ln w="25908">
            <a:solidFill>
              <a:srgbClr val="FF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123">
            <a:extLst>
              <a:ext uri="{FF2B5EF4-FFF2-40B4-BE49-F238E27FC236}">
                <a16:creationId xmlns:a16="http://schemas.microsoft.com/office/drawing/2014/main" id="{588830E0-DBB8-480A-8453-98D63DFD04EF}"/>
              </a:ext>
            </a:extLst>
          </p:cNvPr>
          <p:cNvSpPr/>
          <p:nvPr/>
        </p:nvSpPr>
        <p:spPr>
          <a:xfrm>
            <a:off x="6570016" y="4508388"/>
            <a:ext cx="139065" cy="139065"/>
          </a:xfrm>
          <a:custGeom>
            <a:avLst/>
            <a:gdLst/>
            <a:ahLst/>
            <a:cxnLst/>
            <a:rect l="l" t="t" r="r" b="b"/>
            <a:pathLst>
              <a:path w="139065" h="139064">
                <a:moveTo>
                  <a:pt x="138684" y="0"/>
                </a:moveTo>
                <a:lnTo>
                  <a:pt x="0" y="0"/>
                </a:lnTo>
                <a:lnTo>
                  <a:pt x="70104" y="138683"/>
                </a:lnTo>
                <a:lnTo>
                  <a:pt x="138684" y="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124">
            <a:extLst>
              <a:ext uri="{FF2B5EF4-FFF2-40B4-BE49-F238E27FC236}">
                <a16:creationId xmlns:a16="http://schemas.microsoft.com/office/drawing/2014/main" id="{6F58A223-D84A-40FB-9BA9-F2E38E5D75E9}"/>
              </a:ext>
            </a:extLst>
          </p:cNvPr>
          <p:cNvSpPr txBox="1"/>
          <p:nvPr/>
        </p:nvSpPr>
        <p:spPr>
          <a:xfrm>
            <a:off x="1494588" y="2418823"/>
            <a:ext cx="17208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5" dirty="0">
                <a:latin typeface="Arial"/>
                <a:cs typeface="Arial"/>
              </a:rPr>
              <a:t>H</a:t>
            </a:r>
            <a:endParaRPr sz="1600">
              <a:latin typeface="Arial"/>
              <a:cs typeface="Arial"/>
            </a:endParaRPr>
          </a:p>
        </p:txBody>
      </p:sp>
      <p:sp>
        <p:nvSpPr>
          <p:cNvPr id="96" name="object 125">
            <a:extLst>
              <a:ext uri="{FF2B5EF4-FFF2-40B4-BE49-F238E27FC236}">
                <a16:creationId xmlns:a16="http://schemas.microsoft.com/office/drawing/2014/main" id="{26570B9B-810D-4863-BC0B-95EEAE4F21DC}"/>
              </a:ext>
            </a:extLst>
          </p:cNvPr>
          <p:cNvSpPr/>
          <p:nvPr/>
        </p:nvSpPr>
        <p:spPr>
          <a:xfrm>
            <a:off x="1196392" y="3086498"/>
            <a:ext cx="649605" cy="218440"/>
          </a:xfrm>
          <a:custGeom>
            <a:avLst/>
            <a:gdLst/>
            <a:ahLst/>
            <a:cxnLst/>
            <a:rect l="l" t="t" r="r" b="b"/>
            <a:pathLst>
              <a:path w="649605" h="218439">
                <a:moveTo>
                  <a:pt x="649223" y="0"/>
                </a:moveTo>
                <a:lnTo>
                  <a:pt x="0" y="0"/>
                </a:lnTo>
                <a:lnTo>
                  <a:pt x="0" y="217932"/>
                </a:lnTo>
                <a:lnTo>
                  <a:pt x="649223" y="217932"/>
                </a:lnTo>
                <a:lnTo>
                  <a:pt x="6492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126">
            <a:extLst>
              <a:ext uri="{FF2B5EF4-FFF2-40B4-BE49-F238E27FC236}">
                <a16:creationId xmlns:a16="http://schemas.microsoft.com/office/drawing/2014/main" id="{4D896ACF-D748-4375-BC94-EAD29D4D58E4}"/>
              </a:ext>
            </a:extLst>
          </p:cNvPr>
          <p:cNvSpPr/>
          <p:nvPr/>
        </p:nvSpPr>
        <p:spPr>
          <a:xfrm>
            <a:off x="1196392" y="3086498"/>
            <a:ext cx="649605" cy="218440"/>
          </a:xfrm>
          <a:custGeom>
            <a:avLst/>
            <a:gdLst/>
            <a:ahLst/>
            <a:cxnLst/>
            <a:rect l="l" t="t" r="r" b="b"/>
            <a:pathLst>
              <a:path w="649605" h="218439">
                <a:moveTo>
                  <a:pt x="649223" y="0"/>
                </a:moveTo>
                <a:lnTo>
                  <a:pt x="0" y="0"/>
                </a:lnTo>
                <a:lnTo>
                  <a:pt x="0" y="217932"/>
                </a:lnTo>
                <a:lnTo>
                  <a:pt x="649223" y="217932"/>
                </a:lnTo>
                <a:lnTo>
                  <a:pt x="649223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127">
            <a:extLst>
              <a:ext uri="{FF2B5EF4-FFF2-40B4-BE49-F238E27FC236}">
                <a16:creationId xmlns:a16="http://schemas.microsoft.com/office/drawing/2014/main" id="{43D3E72F-44D9-4435-B52C-48C0A64C0991}"/>
              </a:ext>
            </a:extLst>
          </p:cNvPr>
          <p:cNvSpPr/>
          <p:nvPr/>
        </p:nvSpPr>
        <p:spPr>
          <a:xfrm>
            <a:off x="1556061" y="3123068"/>
            <a:ext cx="226060" cy="102235"/>
          </a:xfrm>
          <a:custGeom>
            <a:avLst/>
            <a:gdLst/>
            <a:ahLst/>
            <a:cxnLst/>
            <a:rect l="l" t="t" r="r" b="b"/>
            <a:pathLst>
              <a:path w="226060" h="102235">
                <a:moveTo>
                  <a:pt x="225547" y="0"/>
                </a:moveTo>
                <a:lnTo>
                  <a:pt x="0" y="0"/>
                </a:lnTo>
                <a:lnTo>
                  <a:pt x="0" y="102107"/>
                </a:lnTo>
                <a:lnTo>
                  <a:pt x="225547" y="102107"/>
                </a:lnTo>
                <a:lnTo>
                  <a:pt x="225547" y="0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128">
            <a:extLst>
              <a:ext uri="{FF2B5EF4-FFF2-40B4-BE49-F238E27FC236}">
                <a16:creationId xmlns:a16="http://schemas.microsoft.com/office/drawing/2014/main" id="{9C10FC4B-25F4-442C-925F-231BEDDC2EE1}"/>
              </a:ext>
            </a:extLst>
          </p:cNvPr>
          <p:cNvSpPr/>
          <p:nvPr/>
        </p:nvSpPr>
        <p:spPr>
          <a:xfrm>
            <a:off x="1556061" y="3123068"/>
            <a:ext cx="226060" cy="102235"/>
          </a:xfrm>
          <a:custGeom>
            <a:avLst/>
            <a:gdLst/>
            <a:ahLst/>
            <a:cxnLst/>
            <a:rect l="l" t="t" r="r" b="b"/>
            <a:pathLst>
              <a:path w="226060" h="102235">
                <a:moveTo>
                  <a:pt x="225547" y="0"/>
                </a:moveTo>
                <a:lnTo>
                  <a:pt x="0" y="0"/>
                </a:lnTo>
                <a:lnTo>
                  <a:pt x="0" y="102107"/>
                </a:lnTo>
                <a:lnTo>
                  <a:pt x="225547" y="102107"/>
                </a:lnTo>
                <a:lnTo>
                  <a:pt x="22554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29">
            <a:extLst>
              <a:ext uri="{FF2B5EF4-FFF2-40B4-BE49-F238E27FC236}">
                <a16:creationId xmlns:a16="http://schemas.microsoft.com/office/drawing/2014/main" id="{D6A87228-EF5D-4279-9970-B197100723CA}"/>
              </a:ext>
            </a:extLst>
          </p:cNvPr>
          <p:cNvSpPr/>
          <p:nvPr/>
        </p:nvSpPr>
        <p:spPr>
          <a:xfrm>
            <a:off x="1168961" y="3206891"/>
            <a:ext cx="707390" cy="137160"/>
          </a:xfrm>
          <a:custGeom>
            <a:avLst/>
            <a:gdLst/>
            <a:ahLst/>
            <a:cxnLst/>
            <a:rect l="l" t="t" r="r" b="b"/>
            <a:pathLst>
              <a:path w="707389" h="137160">
                <a:moveTo>
                  <a:pt x="707136" y="129539"/>
                </a:moveTo>
                <a:lnTo>
                  <a:pt x="705612" y="123443"/>
                </a:lnTo>
                <a:lnTo>
                  <a:pt x="621792" y="0"/>
                </a:lnTo>
                <a:lnTo>
                  <a:pt x="88391" y="0"/>
                </a:lnTo>
                <a:lnTo>
                  <a:pt x="1523" y="120396"/>
                </a:lnTo>
                <a:lnTo>
                  <a:pt x="0" y="128015"/>
                </a:lnTo>
                <a:lnTo>
                  <a:pt x="4571" y="134112"/>
                </a:lnTo>
                <a:lnTo>
                  <a:pt x="10667" y="137160"/>
                </a:lnTo>
                <a:lnTo>
                  <a:pt x="699515" y="137160"/>
                </a:lnTo>
                <a:lnTo>
                  <a:pt x="704088" y="134112"/>
                </a:lnTo>
                <a:lnTo>
                  <a:pt x="707136" y="1295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30">
            <a:extLst>
              <a:ext uri="{FF2B5EF4-FFF2-40B4-BE49-F238E27FC236}">
                <a16:creationId xmlns:a16="http://schemas.microsoft.com/office/drawing/2014/main" id="{5A7CDB80-EF32-4B2D-840D-E38BBAC20750}"/>
              </a:ext>
            </a:extLst>
          </p:cNvPr>
          <p:cNvSpPr/>
          <p:nvPr/>
        </p:nvSpPr>
        <p:spPr>
          <a:xfrm>
            <a:off x="1168962" y="3206895"/>
            <a:ext cx="707390" cy="137160"/>
          </a:xfrm>
          <a:custGeom>
            <a:avLst/>
            <a:gdLst/>
            <a:ahLst/>
            <a:cxnLst/>
            <a:rect l="l" t="t" r="r" b="b"/>
            <a:pathLst>
              <a:path w="707389" h="137160">
                <a:moveTo>
                  <a:pt x="88384" y="0"/>
                </a:moveTo>
                <a:lnTo>
                  <a:pt x="621793" y="0"/>
                </a:lnTo>
                <a:lnTo>
                  <a:pt x="705604" y="123432"/>
                </a:lnTo>
                <a:lnTo>
                  <a:pt x="707136" y="129531"/>
                </a:lnTo>
                <a:lnTo>
                  <a:pt x="704083" y="134106"/>
                </a:lnTo>
                <a:lnTo>
                  <a:pt x="699510" y="137155"/>
                </a:lnTo>
                <a:lnTo>
                  <a:pt x="10667" y="137155"/>
                </a:lnTo>
                <a:lnTo>
                  <a:pt x="4573" y="134106"/>
                </a:lnTo>
                <a:lnTo>
                  <a:pt x="0" y="128006"/>
                </a:lnTo>
                <a:lnTo>
                  <a:pt x="1520" y="120396"/>
                </a:lnTo>
                <a:lnTo>
                  <a:pt x="88384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31">
            <a:extLst>
              <a:ext uri="{FF2B5EF4-FFF2-40B4-BE49-F238E27FC236}">
                <a16:creationId xmlns:a16="http://schemas.microsoft.com/office/drawing/2014/main" id="{4323767F-D736-4E6F-AA62-A7FBD3385B53}"/>
              </a:ext>
            </a:extLst>
          </p:cNvPr>
          <p:cNvSpPr/>
          <p:nvPr/>
        </p:nvSpPr>
        <p:spPr>
          <a:xfrm>
            <a:off x="1208581" y="3235840"/>
            <a:ext cx="469900" cy="86995"/>
          </a:xfrm>
          <a:custGeom>
            <a:avLst/>
            <a:gdLst/>
            <a:ahLst/>
            <a:cxnLst/>
            <a:rect l="l" t="t" r="r" b="b"/>
            <a:pathLst>
              <a:path w="469900" h="86995">
                <a:moveTo>
                  <a:pt x="469389" y="86876"/>
                </a:moveTo>
                <a:lnTo>
                  <a:pt x="0" y="86876"/>
                </a:lnTo>
                <a:lnTo>
                  <a:pt x="64007" y="0"/>
                </a:lnTo>
                <a:lnTo>
                  <a:pt x="448053" y="0"/>
                </a:lnTo>
                <a:lnTo>
                  <a:pt x="469389" y="8687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32">
            <a:extLst>
              <a:ext uri="{FF2B5EF4-FFF2-40B4-BE49-F238E27FC236}">
                <a16:creationId xmlns:a16="http://schemas.microsoft.com/office/drawing/2014/main" id="{94BE952E-C3FE-4494-B806-C353D29A648F}"/>
              </a:ext>
            </a:extLst>
          </p:cNvPr>
          <p:cNvSpPr/>
          <p:nvPr/>
        </p:nvSpPr>
        <p:spPr>
          <a:xfrm>
            <a:off x="1208581" y="3235840"/>
            <a:ext cx="469900" cy="86995"/>
          </a:xfrm>
          <a:custGeom>
            <a:avLst/>
            <a:gdLst/>
            <a:ahLst/>
            <a:cxnLst/>
            <a:rect l="l" t="t" r="r" b="b"/>
            <a:pathLst>
              <a:path w="469900" h="86995">
                <a:moveTo>
                  <a:pt x="64007" y="0"/>
                </a:moveTo>
                <a:lnTo>
                  <a:pt x="448053" y="0"/>
                </a:lnTo>
                <a:lnTo>
                  <a:pt x="469389" y="86876"/>
                </a:lnTo>
                <a:lnTo>
                  <a:pt x="0" y="86876"/>
                </a:lnTo>
                <a:lnTo>
                  <a:pt x="64007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33">
            <a:extLst>
              <a:ext uri="{FF2B5EF4-FFF2-40B4-BE49-F238E27FC236}">
                <a16:creationId xmlns:a16="http://schemas.microsoft.com/office/drawing/2014/main" id="{720B0259-7591-47F1-AEEF-41936EB65011}"/>
              </a:ext>
            </a:extLst>
          </p:cNvPr>
          <p:cNvSpPr/>
          <p:nvPr/>
        </p:nvSpPr>
        <p:spPr>
          <a:xfrm>
            <a:off x="1693211" y="3235840"/>
            <a:ext cx="143510" cy="86995"/>
          </a:xfrm>
          <a:custGeom>
            <a:avLst/>
            <a:gdLst/>
            <a:ahLst/>
            <a:cxnLst/>
            <a:rect l="l" t="t" r="r" b="b"/>
            <a:pathLst>
              <a:path w="143510" h="86995">
                <a:moveTo>
                  <a:pt x="143256" y="86876"/>
                </a:moveTo>
                <a:lnTo>
                  <a:pt x="27430" y="86876"/>
                </a:lnTo>
                <a:lnTo>
                  <a:pt x="0" y="0"/>
                </a:lnTo>
                <a:lnTo>
                  <a:pt x="83822" y="0"/>
                </a:lnTo>
                <a:lnTo>
                  <a:pt x="143256" y="8687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34">
            <a:extLst>
              <a:ext uri="{FF2B5EF4-FFF2-40B4-BE49-F238E27FC236}">
                <a16:creationId xmlns:a16="http://schemas.microsoft.com/office/drawing/2014/main" id="{01188502-8490-4EA7-BB60-F387FD45DFCD}"/>
              </a:ext>
            </a:extLst>
          </p:cNvPr>
          <p:cNvSpPr/>
          <p:nvPr/>
        </p:nvSpPr>
        <p:spPr>
          <a:xfrm>
            <a:off x="1693211" y="3235840"/>
            <a:ext cx="143510" cy="86995"/>
          </a:xfrm>
          <a:custGeom>
            <a:avLst/>
            <a:gdLst/>
            <a:ahLst/>
            <a:cxnLst/>
            <a:rect l="l" t="t" r="r" b="b"/>
            <a:pathLst>
              <a:path w="143510" h="86995">
                <a:moveTo>
                  <a:pt x="0" y="0"/>
                </a:moveTo>
                <a:lnTo>
                  <a:pt x="83822" y="0"/>
                </a:lnTo>
                <a:lnTo>
                  <a:pt x="143256" y="86876"/>
                </a:lnTo>
                <a:lnTo>
                  <a:pt x="27430" y="868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35">
            <a:extLst>
              <a:ext uri="{FF2B5EF4-FFF2-40B4-BE49-F238E27FC236}">
                <a16:creationId xmlns:a16="http://schemas.microsoft.com/office/drawing/2014/main" id="{ECE3A478-C6D0-4490-873D-8D0620D97DD8}"/>
              </a:ext>
            </a:extLst>
          </p:cNvPr>
          <p:cNvSpPr/>
          <p:nvPr/>
        </p:nvSpPr>
        <p:spPr>
          <a:xfrm>
            <a:off x="1286309" y="2658251"/>
            <a:ext cx="472440" cy="424180"/>
          </a:xfrm>
          <a:custGeom>
            <a:avLst/>
            <a:gdLst/>
            <a:ahLst/>
            <a:cxnLst/>
            <a:rect l="l" t="t" r="r" b="b"/>
            <a:pathLst>
              <a:path w="472439" h="424179">
                <a:moveTo>
                  <a:pt x="0" y="7"/>
                </a:moveTo>
                <a:lnTo>
                  <a:pt x="0" y="423666"/>
                </a:lnTo>
                <a:lnTo>
                  <a:pt x="472442" y="423666"/>
                </a:lnTo>
                <a:lnTo>
                  <a:pt x="472442" y="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36">
            <a:extLst>
              <a:ext uri="{FF2B5EF4-FFF2-40B4-BE49-F238E27FC236}">
                <a16:creationId xmlns:a16="http://schemas.microsoft.com/office/drawing/2014/main" id="{D4CC119A-849E-4FA5-BFD4-83A1C347A876}"/>
              </a:ext>
            </a:extLst>
          </p:cNvPr>
          <p:cNvSpPr/>
          <p:nvPr/>
        </p:nvSpPr>
        <p:spPr>
          <a:xfrm>
            <a:off x="1726748" y="2693302"/>
            <a:ext cx="1905" cy="358140"/>
          </a:xfrm>
          <a:custGeom>
            <a:avLst/>
            <a:gdLst/>
            <a:ahLst/>
            <a:cxnLst/>
            <a:rect l="l" t="t" r="r" b="b"/>
            <a:pathLst>
              <a:path w="1905" h="358139">
                <a:moveTo>
                  <a:pt x="0" y="0"/>
                </a:moveTo>
                <a:lnTo>
                  <a:pt x="1520" y="0"/>
                </a:lnTo>
                <a:lnTo>
                  <a:pt x="1520" y="358138"/>
                </a:lnTo>
                <a:lnTo>
                  <a:pt x="0" y="358138"/>
                </a:lnTo>
                <a:lnTo>
                  <a:pt x="0" y="0"/>
                </a:lnTo>
                <a:close/>
              </a:path>
            </a:pathLst>
          </a:custGeom>
          <a:solidFill>
            <a:srgbClr val="0F5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37">
            <a:extLst>
              <a:ext uri="{FF2B5EF4-FFF2-40B4-BE49-F238E27FC236}">
                <a16:creationId xmlns:a16="http://schemas.microsoft.com/office/drawing/2014/main" id="{C6F4F545-7D74-4139-9878-0B93194C9A49}"/>
              </a:ext>
            </a:extLst>
          </p:cNvPr>
          <p:cNvSpPr/>
          <p:nvPr/>
        </p:nvSpPr>
        <p:spPr>
          <a:xfrm>
            <a:off x="1316793" y="2693302"/>
            <a:ext cx="350520" cy="358140"/>
          </a:xfrm>
          <a:custGeom>
            <a:avLst/>
            <a:gdLst/>
            <a:ahLst/>
            <a:cxnLst/>
            <a:rect l="l" t="t" r="r" b="b"/>
            <a:pathLst>
              <a:path w="350519" h="358139">
                <a:moveTo>
                  <a:pt x="0" y="0"/>
                </a:moveTo>
                <a:lnTo>
                  <a:pt x="350518" y="0"/>
                </a:lnTo>
                <a:lnTo>
                  <a:pt x="350518" y="358138"/>
                </a:lnTo>
                <a:lnTo>
                  <a:pt x="0" y="358138"/>
                </a:lnTo>
                <a:lnTo>
                  <a:pt x="0" y="0"/>
                </a:lnTo>
                <a:close/>
              </a:path>
            </a:pathLst>
          </a:custGeom>
          <a:solidFill>
            <a:srgbClr val="0F5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38">
            <a:extLst>
              <a:ext uri="{FF2B5EF4-FFF2-40B4-BE49-F238E27FC236}">
                <a16:creationId xmlns:a16="http://schemas.microsoft.com/office/drawing/2014/main" id="{6E980B40-C183-49A8-AAA1-BFC5E697228E}"/>
              </a:ext>
            </a:extLst>
          </p:cNvPr>
          <p:cNvSpPr/>
          <p:nvPr/>
        </p:nvSpPr>
        <p:spPr>
          <a:xfrm>
            <a:off x="1316793" y="2693302"/>
            <a:ext cx="411480" cy="358140"/>
          </a:xfrm>
          <a:custGeom>
            <a:avLst/>
            <a:gdLst/>
            <a:ahLst/>
            <a:cxnLst/>
            <a:rect l="l" t="t" r="r" b="b"/>
            <a:pathLst>
              <a:path w="411480" h="358139">
                <a:moveTo>
                  <a:pt x="411475" y="0"/>
                </a:moveTo>
                <a:lnTo>
                  <a:pt x="0" y="0"/>
                </a:lnTo>
                <a:lnTo>
                  <a:pt x="0" y="358138"/>
                </a:lnTo>
                <a:lnTo>
                  <a:pt x="411475" y="358138"/>
                </a:lnTo>
                <a:lnTo>
                  <a:pt x="41147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39">
            <a:extLst>
              <a:ext uri="{FF2B5EF4-FFF2-40B4-BE49-F238E27FC236}">
                <a16:creationId xmlns:a16="http://schemas.microsoft.com/office/drawing/2014/main" id="{4E9CD0AF-F5C2-4CF1-A3DD-ECA6BD3A7283}"/>
              </a:ext>
            </a:extLst>
          </p:cNvPr>
          <p:cNvSpPr/>
          <p:nvPr/>
        </p:nvSpPr>
        <p:spPr>
          <a:xfrm>
            <a:off x="1667312" y="2693302"/>
            <a:ext cx="59690" cy="358140"/>
          </a:xfrm>
          <a:custGeom>
            <a:avLst/>
            <a:gdLst/>
            <a:ahLst/>
            <a:cxnLst/>
            <a:rect l="l" t="t" r="r" b="b"/>
            <a:pathLst>
              <a:path w="59689" h="358139">
                <a:moveTo>
                  <a:pt x="59436" y="0"/>
                </a:moveTo>
                <a:lnTo>
                  <a:pt x="0" y="0"/>
                </a:lnTo>
                <a:lnTo>
                  <a:pt x="0" y="358138"/>
                </a:lnTo>
                <a:lnTo>
                  <a:pt x="59436" y="358138"/>
                </a:lnTo>
                <a:lnTo>
                  <a:pt x="594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40">
            <a:extLst>
              <a:ext uri="{FF2B5EF4-FFF2-40B4-BE49-F238E27FC236}">
                <a16:creationId xmlns:a16="http://schemas.microsoft.com/office/drawing/2014/main" id="{3E61EB59-E6B8-4F4C-801E-3DAFA00F379F}"/>
              </a:ext>
            </a:extLst>
          </p:cNvPr>
          <p:cNvSpPr/>
          <p:nvPr/>
        </p:nvSpPr>
        <p:spPr>
          <a:xfrm>
            <a:off x="1667312" y="2693302"/>
            <a:ext cx="59690" cy="358140"/>
          </a:xfrm>
          <a:custGeom>
            <a:avLst/>
            <a:gdLst/>
            <a:ahLst/>
            <a:cxnLst/>
            <a:rect l="l" t="t" r="r" b="b"/>
            <a:pathLst>
              <a:path w="59689" h="358139">
                <a:moveTo>
                  <a:pt x="59436" y="0"/>
                </a:moveTo>
                <a:lnTo>
                  <a:pt x="0" y="0"/>
                </a:lnTo>
                <a:lnTo>
                  <a:pt x="0" y="358138"/>
                </a:lnTo>
                <a:lnTo>
                  <a:pt x="59436" y="358138"/>
                </a:lnTo>
                <a:lnTo>
                  <a:pt x="5943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41">
            <a:extLst>
              <a:ext uri="{FF2B5EF4-FFF2-40B4-BE49-F238E27FC236}">
                <a16:creationId xmlns:a16="http://schemas.microsoft.com/office/drawing/2014/main" id="{67BFC291-804A-4BA0-B82D-F8361381C225}"/>
              </a:ext>
            </a:extLst>
          </p:cNvPr>
          <p:cNvSpPr/>
          <p:nvPr/>
        </p:nvSpPr>
        <p:spPr>
          <a:xfrm>
            <a:off x="1681018" y="2711587"/>
            <a:ext cx="29209" cy="26034"/>
          </a:xfrm>
          <a:custGeom>
            <a:avLst/>
            <a:gdLst/>
            <a:ahLst/>
            <a:cxnLst/>
            <a:rect l="l" t="t" r="r" b="b"/>
            <a:pathLst>
              <a:path w="29210" h="26035">
                <a:moveTo>
                  <a:pt x="0" y="12953"/>
                </a:moveTo>
                <a:lnTo>
                  <a:pt x="28955" y="12953"/>
                </a:lnTo>
              </a:path>
            </a:pathLst>
          </a:custGeom>
          <a:ln w="2717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42">
            <a:extLst>
              <a:ext uri="{FF2B5EF4-FFF2-40B4-BE49-F238E27FC236}">
                <a16:creationId xmlns:a16="http://schemas.microsoft.com/office/drawing/2014/main" id="{9808D179-B17F-4CEB-AD10-FAAEA27E9775}"/>
              </a:ext>
            </a:extLst>
          </p:cNvPr>
          <p:cNvSpPr/>
          <p:nvPr/>
        </p:nvSpPr>
        <p:spPr>
          <a:xfrm>
            <a:off x="1681018" y="2711587"/>
            <a:ext cx="29209" cy="26034"/>
          </a:xfrm>
          <a:custGeom>
            <a:avLst/>
            <a:gdLst/>
            <a:ahLst/>
            <a:cxnLst/>
            <a:rect l="l" t="t" r="r" b="b"/>
            <a:pathLst>
              <a:path w="29210" h="26035">
                <a:moveTo>
                  <a:pt x="28955" y="0"/>
                </a:moveTo>
                <a:lnTo>
                  <a:pt x="0" y="0"/>
                </a:lnTo>
                <a:lnTo>
                  <a:pt x="0" y="25907"/>
                </a:lnTo>
                <a:lnTo>
                  <a:pt x="28955" y="25907"/>
                </a:lnTo>
                <a:lnTo>
                  <a:pt x="2895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43">
            <a:extLst>
              <a:ext uri="{FF2B5EF4-FFF2-40B4-BE49-F238E27FC236}">
                <a16:creationId xmlns:a16="http://schemas.microsoft.com/office/drawing/2014/main" id="{401A4E79-31A0-460A-99D7-A23E1C899388}"/>
              </a:ext>
            </a:extLst>
          </p:cNvPr>
          <p:cNvSpPr/>
          <p:nvPr/>
        </p:nvSpPr>
        <p:spPr>
          <a:xfrm>
            <a:off x="1684076" y="2867041"/>
            <a:ext cx="22860" cy="24765"/>
          </a:xfrm>
          <a:custGeom>
            <a:avLst/>
            <a:gdLst/>
            <a:ahLst/>
            <a:cxnLst/>
            <a:rect l="l" t="t" r="r" b="b"/>
            <a:pathLst>
              <a:path w="22860" h="24764">
                <a:moveTo>
                  <a:pt x="18282" y="24384"/>
                </a:moveTo>
                <a:lnTo>
                  <a:pt x="4561" y="24384"/>
                </a:lnTo>
                <a:lnTo>
                  <a:pt x="0" y="18284"/>
                </a:lnTo>
                <a:lnTo>
                  <a:pt x="0" y="4574"/>
                </a:lnTo>
                <a:lnTo>
                  <a:pt x="4561" y="0"/>
                </a:lnTo>
                <a:lnTo>
                  <a:pt x="18282" y="0"/>
                </a:lnTo>
                <a:lnTo>
                  <a:pt x="22856" y="4574"/>
                </a:lnTo>
                <a:lnTo>
                  <a:pt x="22856" y="18284"/>
                </a:lnTo>
                <a:lnTo>
                  <a:pt x="1828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44">
            <a:extLst>
              <a:ext uri="{FF2B5EF4-FFF2-40B4-BE49-F238E27FC236}">
                <a16:creationId xmlns:a16="http://schemas.microsoft.com/office/drawing/2014/main" id="{2732ACD3-624C-421B-A9C0-0AFD1CC81DBE}"/>
              </a:ext>
            </a:extLst>
          </p:cNvPr>
          <p:cNvSpPr/>
          <p:nvPr/>
        </p:nvSpPr>
        <p:spPr>
          <a:xfrm>
            <a:off x="1684076" y="2867041"/>
            <a:ext cx="22860" cy="24765"/>
          </a:xfrm>
          <a:custGeom>
            <a:avLst/>
            <a:gdLst/>
            <a:ahLst/>
            <a:cxnLst/>
            <a:rect l="l" t="t" r="r" b="b"/>
            <a:pathLst>
              <a:path w="22860" h="24764">
                <a:moveTo>
                  <a:pt x="22856" y="12185"/>
                </a:moveTo>
                <a:lnTo>
                  <a:pt x="22856" y="4574"/>
                </a:lnTo>
                <a:lnTo>
                  <a:pt x="18282" y="0"/>
                </a:lnTo>
                <a:lnTo>
                  <a:pt x="12188" y="0"/>
                </a:lnTo>
                <a:lnTo>
                  <a:pt x="4561" y="0"/>
                </a:lnTo>
                <a:lnTo>
                  <a:pt x="0" y="4574"/>
                </a:lnTo>
                <a:lnTo>
                  <a:pt x="0" y="12185"/>
                </a:lnTo>
                <a:lnTo>
                  <a:pt x="0" y="18284"/>
                </a:lnTo>
                <a:lnTo>
                  <a:pt x="4561" y="24384"/>
                </a:lnTo>
                <a:lnTo>
                  <a:pt x="12188" y="24384"/>
                </a:lnTo>
                <a:lnTo>
                  <a:pt x="18282" y="24384"/>
                </a:lnTo>
                <a:lnTo>
                  <a:pt x="22856" y="18284"/>
                </a:lnTo>
                <a:lnTo>
                  <a:pt x="22856" y="1218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45">
            <a:extLst>
              <a:ext uri="{FF2B5EF4-FFF2-40B4-BE49-F238E27FC236}">
                <a16:creationId xmlns:a16="http://schemas.microsoft.com/office/drawing/2014/main" id="{51D9F51D-D1F7-4F00-9F02-82353DD85593}"/>
              </a:ext>
            </a:extLst>
          </p:cNvPr>
          <p:cNvSpPr/>
          <p:nvPr/>
        </p:nvSpPr>
        <p:spPr>
          <a:xfrm>
            <a:off x="1684076" y="2931044"/>
            <a:ext cx="22860" cy="26034"/>
          </a:xfrm>
          <a:custGeom>
            <a:avLst/>
            <a:gdLst/>
            <a:ahLst/>
            <a:cxnLst/>
            <a:rect l="l" t="t" r="r" b="b"/>
            <a:pathLst>
              <a:path w="22860" h="26035">
                <a:moveTo>
                  <a:pt x="18282" y="25909"/>
                </a:moveTo>
                <a:lnTo>
                  <a:pt x="4561" y="25909"/>
                </a:lnTo>
                <a:lnTo>
                  <a:pt x="0" y="19809"/>
                </a:lnTo>
                <a:lnTo>
                  <a:pt x="0" y="6099"/>
                </a:lnTo>
                <a:lnTo>
                  <a:pt x="4561" y="0"/>
                </a:lnTo>
                <a:lnTo>
                  <a:pt x="18282" y="0"/>
                </a:lnTo>
                <a:lnTo>
                  <a:pt x="22856" y="6099"/>
                </a:lnTo>
                <a:lnTo>
                  <a:pt x="22856" y="19809"/>
                </a:lnTo>
                <a:lnTo>
                  <a:pt x="18282" y="259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46">
            <a:extLst>
              <a:ext uri="{FF2B5EF4-FFF2-40B4-BE49-F238E27FC236}">
                <a16:creationId xmlns:a16="http://schemas.microsoft.com/office/drawing/2014/main" id="{5D5D1877-3DA9-4426-B0B5-E496EC921FDB}"/>
              </a:ext>
            </a:extLst>
          </p:cNvPr>
          <p:cNvSpPr/>
          <p:nvPr/>
        </p:nvSpPr>
        <p:spPr>
          <a:xfrm>
            <a:off x="1684076" y="2931044"/>
            <a:ext cx="22860" cy="26034"/>
          </a:xfrm>
          <a:custGeom>
            <a:avLst/>
            <a:gdLst/>
            <a:ahLst/>
            <a:cxnLst/>
            <a:rect l="l" t="t" r="r" b="b"/>
            <a:pathLst>
              <a:path w="22860" h="26035">
                <a:moveTo>
                  <a:pt x="22856" y="13710"/>
                </a:moveTo>
                <a:lnTo>
                  <a:pt x="22856" y="6099"/>
                </a:lnTo>
                <a:lnTo>
                  <a:pt x="18282" y="0"/>
                </a:lnTo>
                <a:lnTo>
                  <a:pt x="12188" y="0"/>
                </a:lnTo>
                <a:lnTo>
                  <a:pt x="4561" y="0"/>
                </a:lnTo>
                <a:lnTo>
                  <a:pt x="0" y="6099"/>
                </a:lnTo>
                <a:lnTo>
                  <a:pt x="0" y="13710"/>
                </a:lnTo>
                <a:lnTo>
                  <a:pt x="0" y="19809"/>
                </a:lnTo>
                <a:lnTo>
                  <a:pt x="4561" y="25909"/>
                </a:lnTo>
                <a:lnTo>
                  <a:pt x="12188" y="25909"/>
                </a:lnTo>
                <a:lnTo>
                  <a:pt x="18282" y="25909"/>
                </a:lnTo>
                <a:lnTo>
                  <a:pt x="22856" y="19809"/>
                </a:lnTo>
                <a:lnTo>
                  <a:pt x="22856" y="1371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47">
            <a:extLst>
              <a:ext uri="{FF2B5EF4-FFF2-40B4-BE49-F238E27FC236}">
                <a16:creationId xmlns:a16="http://schemas.microsoft.com/office/drawing/2014/main" id="{C45720B3-284C-43D4-B3B0-065FB6097B2E}"/>
              </a:ext>
            </a:extLst>
          </p:cNvPr>
          <p:cNvSpPr/>
          <p:nvPr/>
        </p:nvSpPr>
        <p:spPr>
          <a:xfrm>
            <a:off x="1684076" y="2993523"/>
            <a:ext cx="22860" cy="24765"/>
          </a:xfrm>
          <a:custGeom>
            <a:avLst/>
            <a:gdLst/>
            <a:ahLst/>
            <a:cxnLst/>
            <a:rect l="l" t="t" r="r" b="b"/>
            <a:pathLst>
              <a:path w="22860" h="24764">
                <a:moveTo>
                  <a:pt x="18282" y="24384"/>
                </a:moveTo>
                <a:lnTo>
                  <a:pt x="4561" y="24384"/>
                </a:lnTo>
                <a:lnTo>
                  <a:pt x="0" y="18298"/>
                </a:lnTo>
                <a:lnTo>
                  <a:pt x="0" y="6099"/>
                </a:lnTo>
                <a:lnTo>
                  <a:pt x="4561" y="0"/>
                </a:lnTo>
                <a:lnTo>
                  <a:pt x="18282" y="0"/>
                </a:lnTo>
                <a:lnTo>
                  <a:pt x="22856" y="6099"/>
                </a:lnTo>
                <a:lnTo>
                  <a:pt x="22856" y="18298"/>
                </a:lnTo>
                <a:lnTo>
                  <a:pt x="1828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48">
            <a:extLst>
              <a:ext uri="{FF2B5EF4-FFF2-40B4-BE49-F238E27FC236}">
                <a16:creationId xmlns:a16="http://schemas.microsoft.com/office/drawing/2014/main" id="{DF3252E9-9E4B-4BF8-BFFF-890030A88D1C}"/>
              </a:ext>
            </a:extLst>
          </p:cNvPr>
          <p:cNvSpPr/>
          <p:nvPr/>
        </p:nvSpPr>
        <p:spPr>
          <a:xfrm>
            <a:off x="1684076" y="2993523"/>
            <a:ext cx="22860" cy="24765"/>
          </a:xfrm>
          <a:custGeom>
            <a:avLst/>
            <a:gdLst/>
            <a:ahLst/>
            <a:cxnLst/>
            <a:rect l="l" t="t" r="r" b="b"/>
            <a:pathLst>
              <a:path w="22860" h="24764">
                <a:moveTo>
                  <a:pt x="22856" y="12198"/>
                </a:moveTo>
                <a:lnTo>
                  <a:pt x="22856" y="6099"/>
                </a:lnTo>
                <a:lnTo>
                  <a:pt x="18282" y="0"/>
                </a:lnTo>
                <a:lnTo>
                  <a:pt x="12188" y="0"/>
                </a:lnTo>
                <a:lnTo>
                  <a:pt x="4561" y="0"/>
                </a:lnTo>
                <a:lnTo>
                  <a:pt x="0" y="6099"/>
                </a:lnTo>
                <a:lnTo>
                  <a:pt x="0" y="12198"/>
                </a:lnTo>
                <a:lnTo>
                  <a:pt x="0" y="18298"/>
                </a:lnTo>
                <a:lnTo>
                  <a:pt x="4561" y="24384"/>
                </a:lnTo>
                <a:lnTo>
                  <a:pt x="12188" y="24384"/>
                </a:lnTo>
                <a:lnTo>
                  <a:pt x="18282" y="24384"/>
                </a:lnTo>
                <a:lnTo>
                  <a:pt x="22856" y="18298"/>
                </a:lnTo>
                <a:lnTo>
                  <a:pt x="22856" y="1219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49">
            <a:extLst>
              <a:ext uri="{FF2B5EF4-FFF2-40B4-BE49-F238E27FC236}">
                <a16:creationId xmlns:a16="http://schemas.microsoft.com/office/drawing/2014/main" id="{FF7373B0-7AAE-4D7A-9AD8-BF05EDE268C4}"/>
              </a:ext>
            </a:extLst>
          </p:cNvPr>
          <p:cNvSpPr/>
          <p:nvPr/>
        </p:nvSpPr>
        <p:spPr>
          <a:xfrm>
            <a:off x="1533197" y="3325764"/>
            <a:ext cx="0" cy="611505"/>
          </a:xfrm>
          <a:custGeom>
            <a:avLst/>
            <a:gdLst/>
            <a:ahLst/>
            <a:cxnLst/>
            <a:rect l="l" t="t" r="r" b="b"/>
            <a:pathLst>
              <a:path h="611504">
                <a:moveTo>
                  <a:pt x="0" y="0"/>
                </a:moveTo>
                <a:lnTo>
                  <a:pt x="0" y="611124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50">
            <a:extLst>
              <a:ext uri="{FF2B5EF4-FFF2-40B4-BE49-F238E27FC236}">
                <a16:creationId xmlns:a16="http://schemas.microsoft.com/office/drawing/2014/main" id="{0778367A-0F4C-4251-9387-CD30868CADDD}"/>
              </a:ext>
            </a:extLst>
          </p:cNvPr>
          <p:cNvSpPr/>
          <p:nvPr/>
        </p:nvSpPr>
        <p:spPr>
          <a:xfrm>
            <a:off x="1380797" y="3351671"/>
            <a:ext cx="990600" cy="1083945"/>
          </a:xfrm>
          <a:custGeom>
            <a:avLst/>
            <a:gdLst/>
            <a:ahLst/>
            <a:cxnLst/>
            <a:rect l="l" t="t" r="r" b="b"/>
            <a:pathLst>
              <a:path w="990600" h="1083945">
                <a:moveTo>
                  <a:pt x="990600" y="1083564"/>
                </a:moveTo>
                <a:lnTo>
                  <a:pt x="990600" y="762000"/>
                </a:lnTo>
                <a:lnTo>
                  <a:pt x="0" y="762000"/>
                </a:lnTo>
                <a:lnTo>
                  <a:pt x="0" y="0"/>
                </a:lnTo>
              </a:path>
            </a:pathLst>
          </a:custGeom>
          <a:ln w="25908">
            <a:solidFill>
              <a:srgbClr val="FF33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51">
            <a:extLst>
              <a:ext uri="{FF2B5EF4-FFF2-40B4-BE49-F238E27FC236}">
                <a16:creationId xmlns:a16="http://schemas.microsoft.com/office/drawing/2014/main" id="{03D09DD5-94ED-41BA-BC12-05EE9BA7A2B2}"/>
              </a:ext>
            </a:extLst>
          </p:cNvPr>
          <p:cNvSpPr/>
          <p:nvPr/>
        </p:nvSpPr>
        <p:spPr>
          <a:xfrm>
            <a:off x="2302816" y="4432188"/>
            <a:ext cx="139065" cy="139065"/>
          </a:xfrm>
          <a:custGeom>
            <a:avLst/>
            <a:gdLst/>
            <a:ahLst/>
            <a:cxnLst/>
            <a:rect l="l" t="t" r="r" b="b"/>
            <a:pathLst>
              <a:path w="139064" h="139064">
                <a:moveTo>
                  <a:pt x="138683" y="0"/>
                </a:moveTo>
                <a:lnTo>
                  <a:pt x="0" y="0"/>
                </a:lnTo>
                <a:lnTo>
                  <a:pt x="70103" y="138683"/>
                </a:lnTo>
                <a:lnTo>
                  <a:pt x="138683" y="0"/>
                </a:lnTo>
                <a:close/>
              </a:path>
            </a:pathLst>
          </a:custGeom>
          <a:solidFill>
            <a:srgbClr val="FF3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52">
            <a:extLst>
              <a:ext uri="{FF2B5EF4-FFF2-40B4-BE49-F238E27FC236}">
                <a16:creationId xmlns:a16="http://schemas.microsoft.com/office/drawing/2014/main" id="{6AFBFC45-3DB1-44A2-907E-8D63819D45B0}"/>
              </a:ext>
            </a:extLst>
          </p:cNvPr>
          <p:cNvSpPr/>
          <p:nvPr/>
        </p:nvSpPr>
        <p:spPr>
          <a:xfrm>
            <a:off x="1685597" y="3563508"/>
            <a:ext cx="5257800" cy="1083945"/>
          </a:xfrm>
          <a:custGeom>
            <a:avLst/>
            <a:gdLst/>
            <a:ahLst/>
            <a:cxnLst/>
            <a:rect l="l" t="t" r="r" b="b"/>
            <a:pathLst>
              <a:path w="5257800" h="1083945">
                <a:moveTo>
                  <a:pt x="5257800" y="1083563"/>
                </a:moveTo>
                <a:lnTo>
                  <a:pt x="5257800" y="245363"/>
                </a:lnTo>
                <a:lnTo>
                  <a:pt x="0" y="245363"/>
                </a:lnTo>
                <a:lnTo>
                  <a:pt x="0" y="0"/>
                </a:lnTo>
              </a:path>
            </a:pathLst>
          </a:custGeom>
          <a:ln w="25908">
            <a:solidFill>
              <a:srgbClr val="0026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53">
            <a:extLst>
              <a:ext uri="{FF2B5EF4-FFF2-40B4-BE49-F238E27FC236}">
                <a16:creationId xmlns:a16="http://schemas.microsoft.com/office/drawing/2014/main" id="{3D6140AB-C372-479A-8B64-EE35CBFD7767}"/>
              </a:ext>
            </a:extLst>
          </p:cNvPr>
          <p:cNvSpPr/>
          <p:nvPr/>
        </p:nvSpPr>
        <p:spPr>
          <a:xfrm>
            <a:off x="1617016" y="3427871"/>
            <a:ext cx="139065" cy="140335"/>
          </a:xfrm>
          <a:custGeom>
            <a:avLst/>
            <a:gdLst/>
            <a:ahLst/>
            <a:cxnLst/>
            <a:rect l="l" t="t" r="r" b="b"/>
            <a:pathLst>
              <a:path w="139064" h="140335">
                <a:moveTo>
                  <a:pt x="138683" y="140208"/>
                </a:moveTo>
                <a:lnTo>
                  <a:pt x="70103" y="0"/>
                </a:lnTo>
                <a:lnTo>
                  <a:pt x="0" y="140208"/>
                </a:lnTo>
                <a:lnTo>
                  <a:pt x="138683" y="140208"/>
                </a:lnTo>
                <a:close/>
              </a:path>
            </a:pathLst>
          </a:custGeom>
          <a:solidFill>
            <a:srgbClr val="0026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54">
            <a:extLst>
              <a:ext uri="{FF2B5EF4-FFF2-40B4-BE49-F238E27FC236}">
                <a16:creationId xmlns:a16="http://schemas.microsoft.com/office/drawing/2014/main" id="{2B854013-EEE0-43BC-AB80-E459613B771E}"/>
              </a:ext>
            </a:extLst>
          </p:cNvPr>
          <p:cNvSpPr/>
          <p:nvPr/>
        </p:nvSpPr>
        <p:spPr>
          <a:xfrm>
            <a:off x="2251001" y="2539380"/>
            <a:ext cx="1102360" cy="1018540"/>
          </a:xfrm>
          <a:custGeom>
            <a:avLst/>
            <a:gdLst/>
            <a:ahLst/>
            <a:cxnLst/>
            <a:rect l="l" t="t" r="r" b="b"/>
            <a:pathLst>
              <a:path w="1102360" h="1018539">
                <a:moveTo>
                  <a:pt x="1101852" y="169163"/>
                </a:moveTo>
                <a:lnTo>
                  <a:pt x="1096294" y="126263"/>
                </a:lnTo>
                <a:lnTo>
                  <a:pt x="1080580" y="87355"/>
                </a:lnTo>
                <a:lnTo>
                  <a:pt x="1056151" y="53878"/>
                </a:lnTo>
                <a:lnTo>
                  <a:pt x="1024448" y="27274"/>
                </a:lnTo>
                <a:lnTo>
                  <a:pt x="986911" y="8983"/>
                </a:lnTo>
                <a:lnTo>
                  <a:pt x="944980" y="446"/>
                </a:lnTo>
                <a:lnTo>
                  <a:pt x="169163" y="0"/>
                </a:lnTo>
                <a:lnTo>
                  <a:pt x="154509" y="635"/>
                </a:lnTo>
                <a:lnTo>
                  <a:pt x="112779" y="9738"/>
                </a:lnTo>
                <a:lnTo>
                  <a:pt x="75521" y="28517"/>
                </a:lnTo>
                <a:lnTo>
                  <a:pt x="44175" y="55530"/>
                </a:lnTo>
                <a:lnTo>
                  <a:pt x="20182" y="89338"/>
                </a:lnTo>
                <a:lnTo>
                  <a:pt x="4983" y="128500"/>
                </a:lnTo>
                <a:lnTo>
                  <a:pt x="0" y="847344"/>
                </a:lnTo>
                <a:lnTo>
                  <a:pt x="629" y="862162"/>
                </a:lnTo>
                <a:lnTo>
                  <a:pt x="9653" y="904266"/>
                </a:lnTo>
                <a:lnTo>
                  <a:pt x="28274" y="941766"/>
                </a:lnTo>
                <a:lnTo>
                  <a:pt x="55072" y="973277"/>
                </a:lnTo>
                <a:lnTo>
                  <a:pt x="88624" y="997414"/>
                </a:lnTo>
                <a:lnTo>
                  <a:pt x="127510" y="1012792"/>
                </a:lnTo>
                <a:lnTo>
                  <a:pt x="932688" y="1018032"/>
                </a:lnTo>
                <a:lnTo>
                  <a:pt x="947277" y="1017402"/>
                </a:lnTo>
                <a:lnTo>
                  <a:pt x="988834" y="1008363"/>
                </a:lnTo>
                <a:lnTo>
                  <a:pt x="1025967" y="989679"/>
                </a:lnTo>
                <a:lnTo>
                  <a:pt x="1057257" y="962734"/>
                </a:lnTo>
                <a:lnTo>
                  <a:pt x="1081281" y="928913"/>
                </a:lnTo>
                <a:lnTo>
                  <a:pt x="1096618" y="889600"/>
                </a:lnTo>
                <a:lnTo>
                  <a:pt x="1101852" y="1691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55">
            <a:extLst>
              <a:ext uri="{FF2B5EF4-FFF2-40B4-BE49-F238E27FC236}">
                <a16:creationId xmlns:a16="http://schemas.microsoft.com/office/drawing/2014/main" id="{FE1FCD3A-7EF3-433C-A067-63889AC4F276}"/>
              </a:ext>
            </a:extLst>
          </p:cNvPr>
          <p:cNvSpPr/>
          <p:nvPr/>
        </p:nvSpPr>
        <p:spPr>
          <a:xfrm>
            <a:off x="2251001" y="2539380"/>
            <a:ext cx="1102360" cy="1018540"/>
          </a:xfrm>
          <a:custGeom>
            <a:avLst/>
            <a:gdLst/>
            <a:ahLst/>
            <a:cxnLst/>
            <a:rect l="l" t="t" r="r" b="b"/>
            <a:pathLst>
              <a:path w="1102360" h="1018539">
                <a:moveTo>
                  <a:pt x="169163" y="0"/>
                </a:moveTo>
                <a:lnTo>
                  <a:pt x="126263" y="5557"/>
                </a:lnTo>
                <a:lnTo>
                  <a:pt x="87355" y="21271"/>
                </a:lnTo>
                <a:lnTo>
                  <a:pt x="53878" y="45700"/>
                </a:lnTo>
                <a:lnTo>
                  <a:pt x="27274" y="77403"/>
                </a:lnTo>
                <a:lnTo>
                  <a:pt x="8983" y="114940"/>
                </a:lnTo>
                <a:lnTo>
                  <a:pt x="446" y="156871"/>
                </a:lnTo>
                <a:lnTo>
                  <a:pt x="0" y="847344"/>
                </a:lnTo>
                <a:lnTo>
                  <a:pt x="629" y="862162"/>
                </a:lnTo>
                <a:lnTo>
                  <a:pt x="9653" y="904266"/>
                </a:lnTo>
                <a:lnTo>
                  <a:pt x="28274" y="941766"/>
                </a:lnTo>
                <a:lnTo>
                  <a:pt x="55072" y="973277"/>
                </a:lnTo>
                <a:lnTo>
                  <a:pt x="88624" y="997414"/>
                </a:lnTo>
                <a:lnTo>
                  <a:pt x="127510" y="1012792"/>
                </a:lnTo>
                <a:lnTo>
                  <a:pt x="932688" y="1018032"/>
                </a:lnTo>
                <a:lnTo>
                  <a:pt x="947277" y="1017402"/>
                </a:lnTo>
                <a:lnTo>
                  <a:pt x="988834" y="1008363"/>
                </a:lnTo>
                <a:lnTo>
                  <a:pt x="1025967" y="989679"/>
                </a:lnTo>
                <a:lnTo>
                  <a:pt x="1057257" y="962734"/>
                </a:lnTo>
                <a:lnTo>
                  <a:pt x="1081281" y="928913"/>
                </a:lnTo>
                <a:lnTo>
                  <a:pt x="1096618" y="889600"/>
                </a:lnTo>
                <a:lnTo>
                  <a:pt x="1101852" y="169163"/>
                </a:lnTo>
                <a:lnTo>
                  <a:pt x="1101216" y="154509"/>
                </a:lnTo>
                <a:lnTo>
                  <a:pt x="1092113" y="112779"/>
                </a:lnTo>
                <a:lnTo>
                  <a:pt x="1073334" y="75521"/>
                </a:lnTo>
                <a:lnTo>
                  <a:pt x="1046321" y="44175"/>
                </a:lnTo>
                <a:lnTo>
                  <a:pt x="1012513" y="20182"/>
                </a:lnTo>
                <a:lnTo>
                  <a:pt x="973351" y="4983"/>
                </a:lnTo>
                <a:lnTo>
                  <a:pt x="169163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56">
            <a:extLst>
              <a:ext uri="{FF2B5EF4-FFF2-40B4-BE49-F238E27FC236}">
                <a16:creationId xmlns:a16="http://schemas.microsoft.com/office/drawing/2014/main" id="{9A66DD21-51AA-4F7B-BCAB-E8D1FC486061}"/>
              </a:ext>
            </a:extLst>
          </p:cNvPr>
          <p:cNvSpPr txBox="1"/>
          <p:nvPr/>
        </p:nvSpPr>
        <p:spPr>
          <a:xfrm>
            <a:off x="2376985" y="2661482"/>
            <a:ext cx="3441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...</a:t>
            </a:r>
            <a:r>
              <a:rPr sz="1800" b="1" spc="-10" dirty="0">
                <a:latin typeface="Arial"/>
                <a:cs typeface="Arial"/>
              </a:rPr>
              <a:t>.</a:t>
            </a:r>
            <a:r>
              <a:rPr sz="1800" b="1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8" name="object 157">
            <a:extLst>
              <a:ext uri="{FF2B5EF4-FFF2-40B4-BE49-F238E27FC236}">
                <a16:creationId xmlns:a16="http://schemas.microsoft.com/office/drawing/2014/main" id="{0DDEAA6D-3EB1-4948-8926-BA8DA406932A}"/>
              </a:ext>
            </a:extLst>
          </p:cNvPr>
          <p:cNvSpPr txBox="1"/>
          <p:nvPr/>
        </p:nvSpPr>
        <p:spPr>
          <a:xfrm>
            <a:off x="2440998" y="2936480"/>
            <a:ext cx="695960" cy="256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G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dirty="0">
                <a:latin typeface="Symbol"/>
                <a:cs typeface="Symbol"/>
              </a:rPr>
              <a:t>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Arial"/>
                <a:cs typeface="Arial"/>
              </a:rPr>
              <a:t>g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9" name="object 158">
            <a:extLst>
              <a:ext uri="{FF2B5EF4-FFF2-40B4-BE49-F238E27FC236}">
                <a16:creationId xmlns:a16="http://schemas.microsoft.com/office/drawing/2014/main" id="{71E86994-06A7-4E5B-9758-5D3C33FD48FE}"/>
              </a:ext>
            </a:extLst>
          </p:cNvPr>
          <p:cNvSpPr txBox="1"/>
          <p:nvPr/>
        </p:nvSpPr>
        <p:spPr>
          <a:xfrm>
            <a:off x="2377007" y="3210122"/>
            <a:ext cx="3441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...</a:t>
            </a:r>
            <a:r>
              <a:rPr sz="1800" b="1" spc="-10" dirty="0">
                <a:latin typeface="Arial"/>
                <a:cs typeface="Arial"/>
              </a:rPr>
              <a:t>.</a:t>
            </a:r>
            <a:r>
              <a:rPr sz="1800" b="1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0" name="object 159">
            <a:extLst>
              <a:ext uri="{FF2B5EF4-FFF2-40B4-BE49-F238E27FC236}">
                <a16:creationId xmlns:a16="http://schemas.microsoft.com/office/drawing/2014/main" id="{D15F2C87-7429-4621-B225-0B94C5E77D7D}"/>
              </a:ext>
            </a:extLst>
          </p:cNvPr>
          <p:cNvSpPr/>
          <p:nvPr/>
        </p:nvSpPr>
        <p:spPr>
          <a:xfrm>
            <a:off x="5068877" y="4482480"/>
            <a:ext cx="951230" cy="1012190"/>
          </a:xfrm>
          <a:custGeom>
            <a:avLst/>
            <a:gdLst/>
            <a:ahLst/>
            <a:cxnLst/>
            <a:rect l="l" t="t" r="r" b="b"/>
            <a:pathLst>
              <a:path w="951229" h="1012190">
                <a:moveTo>
                  <a:pt x="950975" y="158495"/>
                </a:moveTo>
                <a:lnTo>
                  <a:pt x="945154" y="115797"/>
                </a:lnTo>
                <a:lnTo>
                  <a:pt x="928706" y="77401"/>
                </a:lnTo>
                <a:lnTo>
                  <a:pt x="903158" y="44971"/>
                </a:lnTo>
                <a:lnTo>
                  <a:pt x="870039" y="20167"/>
                </a:lnTo>
                <a:lnTo>
                  <a:pt x="830874" y="4651"/>
                </a:lnTo>
                <a:lnTo>
                  <a:pt x="158495" y="0"/>
                </a:lnTo>
                <a:lnTo>
                  <a:pt x="143887" y="679"/>
                </a:lnTo>
                <a:lnTo>
                  <a:pt x="102438" y="10380"/>
                </a:lnTo>
                <a:lnTo>
                  <a:pt x="65846" y="30283"/>
                </a:lnTo>
                <a:lnTo>
                  <a:pt x="35773" y="58726"/>
                </a:lnTo>
                <a:lnTo>
                  <a:pt x="13881" y="94048"/>
                </a:lnTo>
                <a:lnTo>
                  <a:pt x="1830" y="134587"/>
                </a:lnTo>
                <a:lnTo>
                  <a:pt x="0" y="853439"/>
                </a:lnTo>
                <a:lnTo>
                  <a:pt x="679" y="868048"/>
                </a:lnTo>
                <a:lnTo>
                  <a:pt x="10380" y="909497"/>
                </a:lnTo>
                <a:lnTo>
                  <a:pt x="30283" y="946089"/>
                </a:lnTo>
                <a:lnTo>
                  <a:pt x="58726" y="976162"/>
                </a:lnTo>
                <a:lnTo>
                  <a:pt x="94048" y="998054"/>
                </a:lnTo>
                <a:lnTo>
                  <a:pt x="134587" y="1010105"/>
                </a:lnTo>
                <a:lnTo>
                  <a:pt x="792479" y="1011935"/>
                </a:lnTo>
                <a:lnTo>
                  <a:pt x="807319" y="1011256"/>
                </a:lnTo>
                <a:lnTo>
                  <a:pt x="849157" y="1001555"/>
                </a:lnTo>
                <a:lnTo>
                  <a:pt x="885789" y="981652"/>
                </a:lnTo>
                <a:lnTo>
                  <a:pt x="915688" y="953209"/>
                </a:lnTo>
                <a:lnTo>
                  <a:pt x="937328" y="917887"/>
                </a:lnTo>
                <a:lnTo>
                  <a:pt x="949181" y="877348"/>
                </a:lnTo>
                <a:lnTo>
                  <a:pt x="950975" y="1584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60">
            <a:extLst>
              <a:ext uri="{FF2B5EF4-FFF2-40B4-BE49-F238E27FC236}">
                <a16:creationId xmlns:a16="http://schemas.microsoft.com/office/drawing/2014/main" id="{1D21BA15-B4DA-489D-91AA-B864DA942C15}"/>
              </a:ext>
            </a:extLst>
          </p:cNvPr>
          <p:cNvSpPr/>
          <p:nvPr/>
        </p:nvSpPr>
        <p:spPr>
          <a:xfrm>
            <a:off x="5068877" y="4482480"/>
            <a:ext cx="951230" cy="1012190"/>
          </a:xfrm>
          <a:custGeom>
            <a:avLst/>
            <a:gdLst/>
            <a:ahLst/>
            <a:cxnLst/>
            <a:rect l="l" t="t" r="r" b="b"/>
            <a:pathLst>
              <a:path w="951229" h="1012190">
                <a:moveTo>
                  <a:pt x="158495" y="0"/>
                </a:moveTo>
                <a:lnTo>
                  <a:pt x="115797" y="5931"/>
                </a:lnTo>
                <a:lnTo>
                  <a:pt x="77401" y="22618"/>
                </a:lnTo>
                <a:lnTo>
                  <a:pt x="44971" y="48399"/>
                </a:lnTo>
                <a:lnTo>
                  <a:pt x="20167" y="81612"/>
                </a:lnTo>
                <a:lnTo>
                  <a:pt x="4651" y="120597"/>
                </a:lnTo>
                <a:lnTo>
                  <a:pt x="0" y="853439"/>
                </a:lnTo>
                <a:lnTo>
                  <a:pt x="679" y="868048"/>
                </a:lnTo>
                <a:lnTo>
                  <a:pt x="10380" y="909497"/>
                </a:lnTo>
                <a:lnTo>
                  <a:pt x="30283" y="946089"/>
                </a:lnTo>
                <a:lnTo>
                  <a:pt x="58726" y="976162"/>
                </a:lnTo>
                <a:lnTo>
                  <a:pt x="94048" y="998054"/>
                </a:lnTo>
                <a:lnTo>
                  <a:pt x="134587" y="1010105"/>
                </a:lnTo>
                <a:lnTo>
                  <a:pt x="792479" y="1011935"/>
                </a:lnTo>
                <a:lnTo>
                  <a:pt x="807319" y="1011256"/>
                </a:lnTo>
                <a:lnTo>
                  <a:pt x="849157" y="1001555"/>
                </a:lnTo>
                <a:lnTo>
                  <a:pt x="885789" y="981652"/>
                </a:lnTo>
                <a:lnTo>
                  <a:pt x="915688" y="953209"/>
                </a:lnTo>
                <a:lnTo>
                  <a:pt x="937328" y="917887"/>
                </a:lnTo>
                <a:lnTo>
                  <a:pt x="949181" y="877348"/>
                </a:lnTo>
                <a:lnTo>
                  <a:pt x="950975" y="158495"/>
                </a:lnTo>
                <a:lnTo>
                  <a:pt x="950310" y="143887"/>
                </a:lnTo>
                <a:lnTo>
                  <a:pt x="940776" y="102438"/>
                </a:lnTo>
                <a:lnTo>
                  <a:pt x="921126" y="65846"/>
                </a:lnTo>
                <a:lnTo>
                  <a:pt x="892885" y="35773"/>
                </a:lnTo>
                <a:lnTo>
                  <a:pt x="857580" y="13881"/>
                </a:lnTo>
                <a:lnTo>
                  <a:pt x="816740" y="1830"/>
                </a:lnTo>
                <a:lnTo>
                  <a:pt x="158495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61">
            <a:extLst>
              <a:ext uri="{FF2B5EF4-FFF2-40B4-BE49-F238E27FC236}">
                <a16:creationId xmlns:a16="http://schemas.microsoft.com/office/drawing/2014/main" id="{F414E425-6845-4ABE-BA0C-E7FEA2A21496}"/>
              </a:ext>
            </a:extLst>
          </p:cNvPr>
          <p:cNvSpPr txBox="1"/>
          <p:nvPr/>
        </p:nvSpPr>
        <p:spPr>
          <a:xfrm>
            <a:off x="5191813" y="4601533"/>
            <a:ext cx="3441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...</a:t>
            </a:r>
            <a:r>
              <a:rPr sz="1800" b="1" spc="-10" dirty="0">
                <a:latin typeface="Arial"/>
                <a:cs typeface="Arial"/>
              </a:rPr>
              <a:t>.</a:t>
            </a:r>
            <a:r>
              <a:rPr sz="1800" b="1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3" name="object 162">
            <a:extLst>
              <a:ext uri="{FF2B5EF4-FFF2-40B4-BE49-F238E27FC236}">
                <a16:creationId xmlns:a16="http://schemas.microsoft.com/office/drawing/2014/main" id="{E2C99B61-16DE-49B8-A76A-17CCA98BB133}"/>
              </a:ext>
            </a:extLst>
          </p:cNvPr>
          <p:cNvSpPr txBox="1"/>
          <p:nvPr/>
        </p:nvSpPr>
        <p:spPr>
          <a:xfrm>
            <a:off x="5191813" y="4876532"/>
            <a:ext cx="683895" cy="256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H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dirty="0">
                <a:latin typeface="Symbol"/>
                <a:cs typeface="Symbol"/>
              </a:rPr>
              <a:t>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Arial"/>
                <a:cs typeface="Arial"/>
              </a:rPr>
              <a:t>h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4" name="object 163">
            <a:extLst>
              <a:ext uri="{FF2B5EF4-FFF2-40B4-BE49-F238E27FC236}">
                <a16:creationId xmlns:a16="http://schemas.microsoft.com/office/drawing/2014/main" id="{55D7D1CE-DCB9-428A-BFFD-335E9FABB021}"/>
              </a:ext>
            </a:extLst>
          </p:cNvPr>
          <p:cNvSpPr txBox="1"/>
          <p:nvPr/>
        </p:nvSpPr>
        <p:spPr>
          <a:xfrm>
            <a:off x="5191813" y="5150174"/>
            <a:ext cx="3441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...</a:t>
            </a:r>
            <a:r>
              <a:rPr sz="1800" b="1" spc="-10" dirty="0">
                <a:latin typeface="Arial"/>
                <a:cs typeface="Arial"/>
              </a:rPr>
              <a:t>.</a:t>
            </a:r>
            <a:r>
              <a:rPr sz="1800" b="1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5" name="object 166">
            <a:extLst>
              <a:ext uri="{FF2B5EF4-FFF2-40B4-BE49-F238E27FC236}">
                <a16:creationId xmlns:a16="http://schemas.microsoft.com/office/drawing/2014/main" id="{DAD88048-3312-4FE2-AE1B-128948581161}"/>
              </a:ext>
            </a:extLst>
          </p:cNvPr>
          <p:cNvSpPr/>
          <p:nvPr/>
        </p:nvSpPr>
        <p:spPr>
          <a:xfrm>
            <a:off x="827584" y="4192920"/>
            <a:ext cx="620395" cy="378460"/>
          </a:xfrm>
          <a:custGeom>
            <a:avLst/>
            <a:gdLst/>
            <a:ahLst/>
            <a:cxnLst/>
            <a:rect l="l" t="t" r="r" b="b"/>
            <a:pathLst>
              <a:path w="620394" h="378460">
                <a:moveTo>
                  <a:pt x="0" y="377951"/>
                </a:moveTo>
                <a:lnTo>
                  <a:pt x="304800" y="377951"/>
                </a:lnTo>
                <a:lnTo>
                  <a:pt x="620268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67">
            <a:extLst>
              <a:ext uri="{FF2B5EF4-FFF2-40B4-BE49-F238E27FC236}">
                <a16:creationId xmlns:a16="http://schemas.microsoft.com/office/drawing/2014/main" id="{AEA38208-2783-46E2-85A0-BC8101E3583A}"/>
              </a:ext>
            </a:extLst>
          </p:cNvPr>
          <p:cNvSpPr/>
          <p:nvPr/>
        </p:nvSpPr>
        <p:spPr>
          <a:xfrm>
            <a:off x="1403657" y="4113671"/>
            <a:ext cx="109855" cy="119380"/>
          </a:xfrm>
          <a:custGeom>
            <a:avLst/>
            <a:gdLst/>
            <a:ahLst/>
            <a:cxnLst/>
            <a:rect l="l" t="t" r="r" b="b"/>
            <a:pathLst>
              <a:path w="109855" h="119379">
                <a:moveTo>
                  <a:pt x="109728" y="0"/>
                </a:moveTo>
                <a:lnTo>
                  <a:pt x="0" y="48768"/>
                </a:lnTo>
                <a:lnTo>
                  <a:pt x="82296" y="118872"/>
                </a:lnTo>
                <a:lnTo>
                  <a:pt x="1097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68">
            <a:extLst>
              <a:ext uri="{FF2B5EF4-FFF2-40B4-BE49-F238E27FC236}">
                <a16:creationId xmlns:a16="http://schemas.microsoft.com/office/drawing/2014/main" id="{1BEEAAF5-C3C4-4729-AC55-2C1E2F94644F}"/>
              </a:ext>
            </a:extLst>
          </p:cNvPr>
          <p:cNvSpPr/>
          <p:nvPr/>
        </p:nvSpPr>
        <p:spPr>
          <a:xfrm>
            <a:off x="6660519" y="3250466"/>
            <a:ext cx="215900" cy="213995"/>
          </a:xfrm>
          <a:custGeom>
            <a:avLst/>
            <a:gdLst/>
            <a:ahLst/>
            <a:cxnLst/>
            <a:rect l="l" t="t" r="r" b="b"/>
            <a:pathLst>
              <a:path w="215900" h="213995">
                <a:moveTo>
                  <a:pt x="215822" y="105777"/>
                </a:moveTo>
                <a:lnTo>
                  <a:pt x="207224" y="63920"/>
                </a:lnTo>
                <a:lnTo>
                  <a:pt x="183833" y="29977"/>
                </a:lnTo>
                <a:lnTo>
                  <a:pt x="149254" y="7265"/>
                </a:lnTo>
                <a:lnTo>
                  <a:pt x="121764" y="0"/>
                </a:lnTo>
                <a:lnTo>
                  <a:pt x="104717" y="649"/>
                </a:lnTo>
                <a:lnTo>
                  <a:pt x="60223" y="12108"/>
                </a:lnTo>
                <a:lnTo>
                  <a:pt x="26853" y="35686"/>
                </a:lnTo>
                <a:lnTo>
                  <a:pt x="6096" y="68625"/>
                </a:lnTo>
                <a:lnTo>
                  <a:pt x="0" y="94423"/>
                </a:lnTo>
                <a:lnTo>
                  <a:pt x="731" y="110687"/>
                </a:lnTo>
                <a:lnTo>
                  <a:pt x="12560" y="153809"/>
                </a:lnTo>
                <a:lnTo>
                  <a:pt x="36759" y="186788"/>
                </a:lnTo>
                <a:lnTo>
                  <a:pt x="70647" y="207523"/>
                </a:lnTo>
                <a:lnTo>
                  <a:pt x="97298" y="213507"/>
                </a:lnTo>
                <a:lnTo>
                  <a:pt x="113419" y="212717"/>
                </a:lnTo>
                <a:lnTo>
                  <a:pt x="156248" y="200429"/>
                </a:lnTo>
                <a:lnTo>
                  <a:pt x="189052" y="175661"/>
                </a:lnTo>
                <a:lnTo>
                  <a:pt x="209614" y="141489"/>
                </a:lnTo>
                <a:lnTo>
                  <a:pt x="215822" y="105777"/>
                </a:lnTo>
                <a:close/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69">
            <a:extLst>
              <a:ext uri="{FF2B5EF4-FFF2-40B4-BE49-F238E27FC236}">
                <a16:creationId xmlns:a16="http://schemas.microsoft.com/office/drawing/2014/main" id="{E0E85C50-C616-4804-86CF-EFFF62AA85F6}"/>
              </a:ext>
            </a:extLst>
          </p:cNvPr>
          <p:cNvSpPr txBox="1"/>
          <p:nvPr/>
        </p:nvSpPr>
        <p:spPr>
          <a:xfrm>
            <a:off x="6699049" y="3257023"/>
            <a:ext cx="13843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9" name="object 170">
            <a:extLst>
              <a:ext uri="{FF2B5EF4-FFF2-40B4-BE49-F238E27FC236}">
                <a16:creationId xmlns:a16="http://schemas.microsoft.com/office/drawing/2014/main" id="{FE62FDA6-B289-4255-96B4-BD240F87D500}"/>
              </a:ext>
            </a:extLst>
          </p:cNvPr>
          <p:cNvSpPr/>
          <p:nvPr/>
        </p:nvSpPr>
        <p:spPr>
          <a:xfrm>
            <a:off x="6018328" y="3351671"/>
            <a:ext cx="620395" cy="378460"/>
          </a:xfrm>
          <a:custGeom>
            <a:avLst/>
            <a:gdLst/>
            <a:ahLst/>
            <a:cxnLst/>
            <a:rect l="l" t="t" r="r" b="b"/>
            <a:pathLst>
              <a:path w="620395" h="378460">
                <a:moveTo>
                  <a:pt x="620268" y="0"/>
                </a:moveTo>
                <a:lnTo>
                  <a:pt x="315468" y="0"/>
                </a:lnTo>
                <a:lnTo>
                  <a:pt x="0" y="377952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71">
            <a:extLst>
              <a:ext uri="{FF2B5EF4-FFF2-40B4-BE49-F238E27FC236}">
                <a16:creationId xmlns:a16="http://schemas.microsoft.com/office/drawing/2014/main" id="{C94B75FF-38ED-4A50-8B2E-6274638F4DCA}"/>
              </a:ext>
            </a:extLst>
          </p:cNvPr>
          <p:cNvSpPr/>
          <p:nvPr/>
        </p:nvSpPr>
        <p:spPr>
          <a:xfrm>
            <a:off x="5954321" y="3691524"/>
            <a:ext cx="109855" cy="117475"/>
          </a:xfrm>
          <a:custGeom>
            <a:avLst/>
            <a:gdLst/>
            <a:ahLst/>
            <a:cxnLst/>
            <a:rect l="l" t="t" r="r" b="b"/>
            <a:pathLst>
              <a:path w="109854" h="117475">
                <a:moveTo>
                  <a:pt x="109727" y="70103"/>
                </a:moveTo>
                <a:lnTo>
                  <a:pt x="27432" y="0"/>
                </a:lnTo>
                <a:lnTo>
                  <a:pt x="0" y="117347"/>
                </a:lnTo>
                <a:lnTo>
                  <a:pt x="109727" y="701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72">
            <a:extLst>
              <a:ext uri="{FF2B5EF4-FFF2-40B4-BE49-F238E27FC236}">
                <a16:creationId xmlns:a16="http://schemas.microsoft.com/office/drawing/2014/main" id="{23C0BD59-C90D-4779-831D-39AB9341D6C5}"/>
              </a:ext>
            </a:extLst>
          </p:cNvPr>
          <p:cNvSpPr/>
          <p:nvPr/>
        </p:nvSpPr>
        <p:spPr>
          <a:xfrm>
            <a:off x="3893880" y="2970674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216400" y="108201"/>
                </a:moveTo>
                <a:lnTo>
                  <a:pt x="207918" y="65736"/>
                </a:lnTo>
                <a:lnTo>
                  <a:pt x="184826" y="31477"/>
                </a:lnTo>
                <a:lnTo>
                  <a:pt x="150651" y="8530"/>
                </a:lnTo>
                <a:lnTo>
                  <a:pt x="108922" y="0"/>
                </a:lnTo>
                <a:lnTo>
                  <a:pt x="93930" y="950"/>
                </a:lnTo>
                <a:lnTo>
                  <a:pt x="53624" y="14299"/>
                </a:lnTo>
                <a:lnTo>
                  <a:pt x="22664" y="41004"/>
                </a:lnTo>
                <a:lnTo>
                  <a:pt x="4057" y="77993"/>
                </a:lnTo>
                <a:lnTo>
                  <a:pt x="0" y="106846"/>
                </a:lnTo>
                <a:lnTo>
                  <a:pt x="943" y="121621"/>
                </a:lnTo>
                <a:lnTo>
                  <a:pt x="14215" y="161765"/>
                </a:lnTo>
                <a:lnTo>
                  <a:pt x="40779" y="193040"/>
                </a:lnTo>
                <a:lnTo>
                  <a:pt x="77587" y="212109"/>
                </a:lnTo>
                <a:lnTo>
                  <a:pt x="106312" y="216390"/>
                </a:lnTo>
                <a:lnTo>
                  <a:pt x="121171" y="215424"/>
                </a:lnTo>
                <a:lnTo>
                  <a:pt x="161480" y="201915"/>
                </a:lnTo>
                <a:lnTo>
                  <a:pt x="192846" y="175160"/>
                </a:lnTo>
                <a:lnTo>
                  <a:pt x="212002" y="138599"/>
                </a:lnTo>
                <a:lnTo>
                  <a:pt x="216400" y="108201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73">
            <a:extLst>
              <a:ext uri="{FF2B5EF4-FFF2-40B4-BE49-F238E27FC236}">
                <a16:creationId xmlns:a16="http://schemas.microsoft.com/office/drawing/2014/main" id="{C4CEF158-F3C1-41B5-815D-D99712666844}"/>
              </a:ext>
            </a:extLst>
          </p:cNvPr>
          <p:cNvSpPr txBox="1"/>
          <p:nvPr/>
        </p:nvSpPr>
        <p:spPr>
          <a:xfrm>
            <a:off x="3934513" y="2978131"/>
            <a:ext cx="13843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3" name="object 174">
            <a:extLst>
              <a:ext uri="{FF2B5EF4-FFF2-40B4-BE49-F238E27FC236}">
                <a16:creationId xmlns:a16="http://schemas.microsoft.com/office/drawing/2014/main" id="{2DC7580D-1441-4681-8852-B3F7253AFB0C}"/>
              </a:ext>
            </a:extLst>
          </p:cNvPr>
          <p:cNvSpPr/>
          <p:nvPr/>
        </p:nvSpPr>
        <p:spPr>
          <a:xfrm>
            <a:off x="3279701" y="3074303"/>
            <a:ext cx="607060" cy="0"/>
          </a:xfrm>
          <a:custGeom>
            <a:avLst/>
            <a:gdLst/>
            <a:ahLst/>
            <a:cxnLst/>
            <a:rect l="l" t="t" r="r" b="b"/>
            <a:pathLst>
              <a:path w="607060">
                <a:moveTo>
                  <a:pt x="606551" y="0"/>
                </a:moveTo>
                <a:lnTo>
                  <a:pt x="0" y="0"/>
                </a:lnTo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75">
            <a:extLst>
              <a:ext uri="{FF2B5EF4-FFF2-40B4-BE49-F238E27FC236}">
                <a16:creationId xmlns:a16="http://schemas.microsoft.com/office/drawing/2014/main" id="{FC73EE65-A6FE-4C8D-AB8C-FD6C3FC3A66D}"/>
              </a:ext>
            </a:extLst>
          </p:cNvPr>
          <p:cNvSpPr/>
          <p:nvPr/>
        </p:nvSpPr>
        <p:spPr>
          <a:xfrm>
            <a:off x="3177592" y="3020964"/>
            <a:ext cx="106680" cy="108585"/>
          </a:xfrm>
          <a:custGeom>
            <a:avLst/>
            <a:gdLst/>
            <a:ahLst/>
            <a:cxnLst/>
            <a:rect l="l" t="t" r="r" b="b"/>
            <a:pathLst>
              <a:path w="106679" h="108585">
                <a:moveTo>
                  <a:pt x="106679" y="108203"/>
                </a:moveTo>
                <a:lnTo>
                  <a:pt x="106679" y="0"/>
                </a:lnTo>
                <a:lnTo>
                  <a:pt x="0" y="53339"/>
                </a:lnTo>
                <a:lnTo>
                  <a:pt x="106679" y="1082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76">
            <a:extLst>
              <a:ext uri="{FF2B5EF4-FFF2-40B4-BE49-F238E27FC236}">
                <a16:creationId xmlns:a16="http://schemas.microsoft.com/office/drawing/2014/main" id="{3BDB698D-F06D-4ABA-8AB9-621F3002771E}"/>
              </a:ext>
            </a:extLst>
          </p:cNvPr>
          <p:cNvSpPr/>
          <p:nvPr/>
        </p:nvSpPr>
        <p:spPr>
          <a:xfrm>
            <a:off x="4469945" y="5153039"/>
            <a:ext cx="675640" cy="222885"/>
          </a:xfrm>
          <a:custGeom>
            <a:avLst/>
            <a:gdLst/>
            <a:ahLst/>
            <a:cxnLst/>
            <a:rect l="l" t="t" r="r" b="b"/>
            <a:pathLst>
              <a:path w="675639" h="222884">
                <a:moveTo>
                  <a:pt x="0" y="222504"/>
                </a:moveTo>
                <a:lnTo>
                  <a:pt x="338327" y="222504"/>
                </a:lnTo>
                <a:lnTo>
                  <a:pt x="675132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77">
            <a:extLst>
              <a:ext uri="{FF2B5EF4-FFF2-40B4-BE49-F238E27FC236}">
                <a16:creationId xmlns:a16="http://schemas.microsoft.com/office/drawing/2014/main" id="{54374321-1F65-4E5A-A3D3-BDB1DC7C3135}"/>
              </a:ext>
            </a:extLst>
          </p:cNvPr>
          <p:cNvSpPr/>
          <p:nvPr/>
        </p:nvSpPr>
        <p:spPr>
          <a:xfrm>
            <a:off x="5113072" y="5098176"/>
            <a:ext cx="119380" cy="105410"/>
          </a:xfrm>
          <a:custGeom>
            <a:avLst/>
            <a:gdLst/>
            <a:ahLst/>
            <a:cxnLst/>
            <a:rect l="l" t="t" r="r" b="b"/>
            <a:pathLst>
              <a:path w="119379" h="105410">
                <a:moveTo>
                  <a:pt x="118872" y="0"/>
                </a:moveTo>
                <a:lnTo>
                  <a:pt x="0" y="13715"/>
                </a:lnTo>
                <a:lnTo>
                  <a:pt x="57912" y="105155"/>
                </a:lnTo>
                <a:lnTo>
                  <a:pt x="1188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78">
            <a:extLst>
              <a:ext uri="{FF2B5EF4-FFF2-40B4-BE49-F238E27FC236}">
                <a16:creationId xmlns:a16="http://schemas.microsoft.com/office/drawing/2014/main" id="{2E04A990-E300-4FE9-8A9C-B0AB513D1489}"/>
              </a:ext>
            </a:extLst>
          </p:cNvPr>
          <p:cNvSpPr txBox="1"/>
          <p:nvPr/>
        </p:nvSpPr>
        <p:spPr>
          <a:xfrm>
            <a:off x="2789988" y="3563689"/>
            <a:ext cx="32016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35" dirty="0">
                <a:solidFill>
                  <a:srgbClr val="00269F"/>
                </a:solidFill>
                <a:latin typeface="Arial"/>
                <a:cs typeface="Arial"/>
              </a:rPr>
              <a:t>A</a:t>
            </a:r>
            <a:r>
              <a:rPr sz="1800" b="1" spc="5" dirty="0">
                <a:solidFill>
                  <a:srgbClr val="00269F"/>
                </a:solidFill>
                <a:latin typeface="Arial"/>
                <a:cs typeface="Arial"/>
              </a:rPr>
              <a:t>R</a:t>
            </a:r>
            <a:r>
              <a:rPr sz="1800" b="1" dirty="0">
                <a:solidFill>
                  <a:srgbClr val="00269F"/>
                </a:solidFill>
                <a:latin typeface="Arial"/>
                <a:cs typeface="Arial"/>
              </a:rPr>
              <a:t>P</a:t>
            </a:r>
            <a:r>
              <a:rPr sz="1800" b="1" spc="15" dirty="0">
                <a:solidFill>
                  <a:srgbClr val="00269F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269F"/>
                </a:solidFill>
                <a:latin typeface="Arial"/>
                <a:cs typeface="Arial"/>
              </a:rPr>
              <a:t>R</a:t>
            </a:r>
            <a:r>
              <a:rPr sz="1800" b="1" spc="-10" dirty="0">
                <a:solidFill>
                  <a:srgbClr val="00269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00269F"/>
                </a:solidFill>
                <a:latin typeface="Arial"/>
                <a:cs typeface="Arial"/>
              </a:rPr>
              <a:t>p</a:t>
            </a:r>
            <a:r>
              <a:rPr sz="1800" b="1" spc="15" dirty="0">
                <a:solidFill>
                  <a:srgbClr val="00269F"/>
                </a:solidFill>
                <a:latin typeface="Arial"/>
                <a:cs typeface="Arial"/>
              </a:rPr>
              <a:t>l</a:t>
            </a:r>
            <a:r>
              <a:rPr sz="1800" b="1" spc="-20" dirty="0">
                <a:solidFill>
                  <a:srgbClr val="00269F"/>
                </a:solidFill>
                <a:latin typeface="Arial"/>
                <a:cs typeface="Arial"/>
              </a:rPr>
              <a:t>y</a:t>
            </a:r>
            <a:r>
              <a:rPr sz="1800" b="1" dirty="0">
                <a:solidFill>
                  <a:srgbClr val="00269F"/>
                </a:solidFill>
                <a:latin typeface="Arial"/>
                <a:cs typeface="Arial"/>
              </a:rPr>
              <a:t>: da</a:t>
            </a:r>
            <a:r>
              <a:rPr sz="1800" b="1" spc="-5" dirty="0">
                <a:solidFill>
                  <a:srgbClr val="00269F"/>
                </a:solidFill>
                <a:latin typeface="Arial"/>
                <a:cs typeface="Arial"/>
              </a:rPr>
              <a:t> (G,g</a:t>
            </a:r>
            <a:r>
              <a:rPr sz="1800" b="1" dirty="0">
                <a:solidFill>
                  <a:srgbClr val="00269F"/>
                </a:solidFill>
                <a:latin typeface="Arial"/>
                <a:cs typeface="Arial"/>
              </a:rPr>
              <a:t>)</a:t>
            </a:r>
            <a:r>
              <a:rPr sz="1800" b="1" spc="-10" dirty="0">
                <a:solidFill>
                  <a:srgbClr val="00269F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00269F"/>
                </a:solidFill>
                <a:latin typeface="Arial"/>
                <a:cs typeface="Arial"/>
              </a:rPr>
              <a:t>p</a:t>
            </a:r>
            <a:r>
              <a:rPr sz="1800" b="1" spc="-10" dirty="0">
                <a:solidFill>
                  <a:srgbClr val="00269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00269F"/>
                </a:solidFill>
                <a:latin typeface="Arial"/>
                <a:cs typeface="Arial"/>
              </a:rPr>
              <a:t>r </a:t>
            </a:r>
            <a:r>
              <a:rPr sz="1800" b="1" spc="-5" dirty="0">
                <a:solidFill>
                  <a:srgbClr val="00269F"/>
                </a:solidFill>
                <a:latin typeface="Arial"/>
                <a:cs typeface="Arial"/>
              </a:rPr>
              <a:t>(H,h)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8" name="object 179">
            <a:extLst>
              <a:ext uri="{FF2B5EF4-FFF2-40B4-BE49-F238E27FC236}">
                <a16:creationId xmlns:a16="http://schemas.microsoft.com/office/drawing/2014/main" id="{104012E7-3513-4458-9D47-15AF3F7B28ED}"/>
              </a:ext>
            </a:extLst>
          </p:cNvPr>
          <p:cNvSpPr txBox="1"/>
          <p:nvPr/>
        </p:nvSpPr>
        <p:spPr>
          <a:xfrm>
            <a:off x="2794569" y="4173297"/>
            <a:ext cx="34810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35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800" b="1" spc="5" dirty="0">
                <a:solidFill>
                  <a:srgbClr val="FF3300"/>
                </a:solidFill>
                <a:latin typeface="Arial"/>
                <a:cs typeface="Arial"/>
              </a:rPr>
              <a:t>R</a:t>
            </a:r>
            <a:r>
              <a:rPr sz="1800" b="1" dirty="0">
                <a:solidFill>
                  <a:srgbClr val="FF3300"/>
                </a:solidFill>
                <a:latin typeface="Arial"/>
                <a:cs typeface="Arial"/>
              </a:rPr>
              <a:t>P</a:t>
            </a:r>
            <a:r>
              <a:rPr sz="1800" b="1" spc="1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3300"/>
                </a:solidFill>
                <a:latin typeface="Arial"/>
                <a:cs typeface="Arial"/>
              </a:rPr>
              <a:t>R</a:t>
            </a:r>
            <a:r>
              <a:rPr sz="1800" b="1" spc="-10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FF3300"/>
                </a:solidFill>
                <a:latin typeface="Arial"/>
                <a:cs typeface="Arial"/>
              </a:rPr>
              <a:t>qu</a:t>
            </a:r>
            <a:r>
              <a:rPr sz="1800" b="1" spc="-10" dirty="0">
                <a:solidFill>
                  <a:srgbClr val="FF3300"/>
                </a:solidFill>
                <a:latin typeface="Arial"/>
                <a:cs typeface="Arial"/>
              </a:rPr>
              <a:t>es</a:t>
            </a:r>
            <a:r>
              <a:rPr sz="1800" b="1" spc="-5" dirty="0">
                <a:solidFill>
                  <a:srgbClr val="FF3300"/>
                </a:solidFill>
                <a:latin typeface="Arial"/>
                <a:cs typeface="Arial"/>
              </a:rPr>
              <a:t>t</a:t>
            </a:r>
            <a:r>
              <a:rPr sz="1800" b="1" dirty="0">
                <a:solidFill>
                  <a:srgbClr val="FF3300"/>
                </a:solidFill>
                <a:latin typeface="Arial"/>
                <a:cs typeface="Arial"/>
              </a:rPr>
              <a:t>:</a:t>
            </a:r>
            <a:r>
              <a:rPr sz="1800" b="1" spc="15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3300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3300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FF3300"/>
                </a:solidFill>
                <a:latin typeface="Arial"/>
                <a:cs typeface="Arial"/>
              </a:rPr>
              <a:t> (H,h</a:t>
            </a:r>
            <a:r>
              <a:rPr sz="1800" b="1" dirty="0">
                <a:solidFill>
                  <a:srgbClr val="FF3300"/>
                </a:solidFill>
                <a:latin typeface="Arial"/>
                <a:cs typeface="Arial"/>
              </a:rPr>
              <a:t>)</a:t>
            </a:r>
            <a:r>
              <a:rPr sz="1800" b="1" spc="-10" dirty="0">
                <a:solidFill>
                  <a:srgbClr val="FF33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3300"/>
                </a:solidFill>
                <a:latin typeface="Arial"/>
                <a:cs typeface="Arial"/>
              </a:rPr>
              <a:t>p</a:t>
            </a:r>
            <a:r>
              <a:rPr sz="1800" b="1" spc="-10" dirty="0">
                <a:solidFill>
                  <a:srgbClr val="FF3300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3300"/>
                </a:solidFill>
                <a:latin typeface="Arial"/>
                <a:cs typeface="Arial"/>
              </a:rPr>
              <a:t>r </a:t>
            </a:r>
            <a:r>
              <a:rPr sz="1800" b="1" spc="-5" dirty="0">
                <a:solidFill>
                  <a:srgbClr val="FF3300"/>
                </a:solidFill>
                <a:latin typeface="Arial"/>
                <a:cs typeface="Arial"/>
              </a:rPr>
              <a:t>(G,?)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9" name="object 180">
            <a:extLst>
              <a:ext uri="{FF2B5EF4-FFF2-40B4-BE49-F238E27FC236}">
                <a16:creationId xmlns:a16="http://schemas.microsoft.com/office/drawing/2014/main" id="{85EA231A-2011-448A-BD20-66807A4E50F2}"/>
              </a:ext>
            </a:extLst>
          </p:cNvPr>
          <p:cNvSpPr txBox="1"/>
          <p:nvPr/>
        </p:nvSpPr>
        <p:spPr>
          <a:xfrm>
            <a:off x="1157784" y="3418567"/>
            <a:ext cx="14986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Arial"/>
                <a:cs typeface="Arial"/>
              </a:rPr>
              <a:t>h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0" name="object 181">
            <a:extLst>
              <a:ext uri="{FF2B5EF4-FFF2-40B4-BE49-F238E27FC236}">
                <a16:creationId xmlns:a16="http://schemas.microsoft.com/office/drawing/2014/main" id="{D104AB91-C756-4BBB-9337-1B1009A262CE}"/>
              </a:ext>
            </a:extLst>
          </p:cNvPr>
          <p:cNvSpPr txBox="1"/>
          <p:nvPr/>
        </p:nvSpPr>
        <p:spPr>
          <a:xfrm>
            <a:off x="2098094" y="5200129"/>
            <a:ext cx="17208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5" dirty="0"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1" name="object 182">
            <a:extLst>
              <a:ext uri="{FF2B5EF4-FFF2-40B4-BE49-F238E27FC236}">
                <a16:creationId xmlns:a16="http://schemas.microsoft.com/office/drawing/2014/main" id="{6E2FFE3D-57F0-464E-AE9F-B30D65DAB561}"/>
              </a:ext>
            </a:extLst>
          </p:cNvPr>
          <p:cNvSpPr txBox="1"/>
          <p:nvPr/>
        </p:nvSpPr>
        <p:spPr>
          <a:xfrm>
            <a:off x="2169718" y="4287244"/>
            <a:ext cx="10477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2" name="object 183">
            <a:extLst>
              <a:ext uri="{FF2B5EF4-FFF2-40B4-BE49-F238E27FC236}">
                <a16:creationId xmlns:a16="http://schemas.microsoft.com/office/drawing/2014/main" id="{9F6938C7-D7A7-40EB-8BCF-BB94DBE6024C}"/>
              </a:ext>
            </a:extLst>
          </p:cNvPr>
          <p:cNvSpPr txBox="1"/>
          <p:nvPr/>
        </p:nvSpPr>
        <p:spPr>
          <a:xfrm>
            <a:off x="7025172" y="4413745"/>
            <a:ext cx="14986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Arial"/>
                <a:cs typeface="Arial"/>
              </a:rPr>
              <a:t>g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3" name="object 184">
            <a:extLst>
              <a:ext uri="{FF2B5EF4-FFF2-40B4-BE49-F238E27FC236}">
                <a16:creationId xmlns:a16="http://schemas.microsoft.com/office/drawing/2014/main" id="{568B25C3-CC4B-401C-AD6F-52B61B22B606}"/>
              </a:ext>
            </a:extLst>
          </p:cNvPr>
          <p:cNvSpPr/>
          <p:nvPr/>
        </p:nvSpPr>
        <p:spPr>
          <a:xfrm>
            <a:off x="7187237" y="4415424"/>
            <a:ext cx="276225" cy="125095"/>
          </a:xfrm>
          <a:custGeom>
            <a:avLst/>
            <a:gdLst/>
            <a:ahLst/>
            <a:cxnLst/>
            <a:rect l="l" t="t" r="r" b="b"/>
            <a:pathLst>
              <a:path w="276225" h="125095">
                <a:moveTo>
                  <a:pt x="0" y="124967"/>
                </a:moveTo>
                <a:lnTo>
                  <a:pt x="140208" y="0"/>
                </a:lnTo>
                <a:lnTo>
                  <a:pt x="275844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85">
            <a:extLst>
              <a:ext uri="{FF2B5EF4-FFF2-40B4-BE49-F238E27FC236}">
                <a16:creationId xmlns:a16="http://schemas.microsoft.com/office/drawing/2014/main" id="{9D4422BF-5089-4C68-8C52-705DF19EE39B}"/>
              </a:ext>
            </a:extLst>
          </p:cNvPr>
          <p:cNvSpPr/>
          <p:nvPr/>
        </p:nvSpPr>
        <p:spPr>
          <a:xfrm>
            <a:off x="7463081" y="4275215"/>
            <a:ext cx="0" cy="650875"/>
          </a:xfrm>
          <a:custGeom>
            <a:avLst/>
            <a:gdLst/>
            <a:ahLst/>
            <a:cxnLst/>
            <a:rect l="l" t="t" r="r" b="b"/>
            <a:pathLst>
              <a:path h="650875">
                <a:moveTo>
                  <a:pt x="0" y="0"/>
                </a:moveTo>
                <a:lnTo>
                  <a:pt x="0" y="650748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86">
            <a:extLst>
              <a:ext uri="{FF2B5EF4-FFF2-40B4-BE49-F238E27FC236}">
                <a16:creationId xmlns:a16="http://schemas.microsoft.com/office/drawing/2014/main" id="{971E5BF5-B606-4477-8A10-751B382DD981}"/>
              </a:ext>
            </a:extLst>
          </p:cNvPr>
          <p:cNvSpPr txBox="1"/>
          <p:nvPr/>
        </p:nvSpPr>
        <p:spPr>
          <a:xfrm>
            <a:off x="7624116" y="4350074"/>
            <a:ext cx="953769" cy="528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Indiriz</a:t>
            </a:r>
            <a:r>
              <a:rPr sz="1800" b="1" spc="-15" dirty="0">
                <a:latin typeface="Arial"/>
                <a:cs typeface="Arial"/>
              </a:rPr>
              <a:t>z</a:t>
            </a:r>
            <a:r>
              <a:rPr sz="1800" b="1" dirty="0">
                <a:latin typeface="Arial"/>
                <a:cs typeface="Arial"/>
              </a:rPr>
              <a:t>o </a:t>
            </a:r>
            <a:r>
              <a:rPr sz="1800" b="1" spc="-5" dirty="0">
                <a:latin typeface="Arial"/>
                <a:cs typeface="Arial"/>
              </a:rPr>
              <a:t>Ethernet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6" name="object 188">
            <a:extLst>
              <a:ext uri="{FF2B5EF4-FFF2-40B4-BE49-F238E27FC236}">
                <a16:creationId xmlns:a16="http://schemas.microsoft.com/office/drawing/2014/main" id="{3AC10A79-B186-40D8-9FDD-8C4906EBB0F6}"/>
              </a:ext>
            </a:extLst>
          </p:cNvPr>
          <p:cNvSpPr/>
          <p:nvPr/>
        </p:nvSpPr>
        <p:spPr>
          <a:xfrm>
            <a:off x="6941873" y="5430408"/>
            <a:ext cx="521334" cy="184785"/>
          </a:xfrm>
          <a:custGeom>
            <a:avLst/>
            <a:gdLst/>
            <a:ahLst/>
            <a:cxnLst/>
            <a:rect l="l" t="t" r="r" b="b"/>
            <a:pathLst>
              <a:path w="521334" h="184784">
                <a:moveTo>
                  <a:pt x="0" y="184403"/>
                </a:moveTo>
                <a:lnTo>
                  <a:pt x="266700" y="0"/>
                </a:lnTo>
                <a:lnTo>
                  <a:pt x="521207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89">
            <a:extLst>
              <a:ext uri="{FF2B5EF4-FFF2-40B4-BE49-F238E27FC236}">
                <a16:creationId xmlns:a16="http://schemas.microsoft.com/office/drawing/2014/main" id="{D53F763C-A1A3-463B-BB2B-44599CAC9903}"/>
              </a:ext>
            </a:extLst>
          </p:cNvPr>
          <p:cNvSpPr/>
          <p:nvPr/>
        </p:nvSpPr>
        <p:spPr>
          <a:xfrm>
            <a:off x="7463081" y="5306964"/>
            <a:ext cx="0" cy="375285"/>
          </a:xfrm>
          <a:custGeom>
            <a:avLst/>
            <a:gdLst/>
            <a:ahLst/>
            <a:cxnLst/>
            <a:rect l="l" t="t" r="r" b="b"/>
            <a:pathLst>
              <a:path h="375284">
                <a:moveTo>
                  <a:pt x="0" y="0"/>
                </a:moveTo>
                <a:lnTo>
                  <a:pt x="0" y="374904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90">
            <a:extLst>
              <a:ext uri="{FF2B5EF4-FFF2-40B4-BE49-F238E27FC236}">
                <a16:creationId xmlns:a16="http://schemas.microsoft.com/office/drawing/2014/main" id="{467D9F34-7F3A-44F4-9601-31C9B5BAFE72}"/>
              </a:ext>
            </a:extLst>
          </p:cNvPr>
          <p:cNvSpPr txBox="1"/>
          <p:nvPr/>
        </p:nvSpPr>
        <p:spPr>
          <a:xfrm>
            <a:off x="7624116" y="5381822"/>
            <a:ext cx="123507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Indiriz</a:t>
            </a:r>
            <a:r>
              <a:rPr sz="1800" b="1" spc="-15" dirty="0">
                <a:latin typeface="Arial"/>
                <a:cs typeface="Arial"/>
              </a:rPr>
              <a:t>z</a:t>
            </a:r>
            <a:r>
              <a:rPr sz="1800" b="1" dirty="0">
                <a:latin typeface="Arial"/>
                <a:cs typeface="Arial"/>
              </a:rPr>
              <a:t>o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IP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9" name="object 191">
            <a:extLst>
              <a:ext uri="{FF2B5EF4-FFF2-40B4-BE49-F238E27FC236}">
                <a16:creationId xmlns:a16="http://schemas.microsoft.com/office/drawing/2014/main" id="{F542643C-D7AC-4FBF-82A2-9966861E8AFE}"/>
              </a:ext>
            </a:extLst>
          </p:cNvPr>
          <p:cNvSpPr/>
          <p:nvPr/>
        </p:nvSpPr>
        <p:spPr>
          <a:xfrm>
            <a:off x="3224836" y="2486039"/>
            <a:ext cx="809625" cy="314325"/>
          </a:xfrm>
          <a:custGeom>
            <a:avLst/>
            <a:gdLst/>
            <a:ahLst/>
            <a:cxnLst/>
            <a:rect l="l" t="t" r="r" b="b"/>
            <a:pathLst>
              <a:path w="809625" h="314325">
                <a:moveTo>
                  <a:pt x="0" y="313943"/>
                </a:moveTo>
                <a:lnTo>
                  <a:pt x="414528" y="0"/>
                </a:lnTo>
                <a:lnTo>
                  <a:pt x="809244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92">
            <a:extLst>
              <a:ext uri="{FF2B5EF4-FFF2-40B4-BE49-F238E27FC236}">
                <a16:creationId xmlns:a16="http://schemas.microsoft.com/office/drawing/2014/main" id="{01263F54-F02C-4996-AD66-ED557A1DCC02}"/>
              </a:ext>
            </a:extLst>
          </p:cNvPr>
          <p:cNvSpPr/>
          <p:nvPr/>
        </p:nvSpPr>
        <p:spPr>
          <a:xfrm>
            <a:off x="4034081" y="2348880"/>
            <a:ext cx="0" cy="376555"/>
          </a:xfrm>
          <a:custGeom>
            <a:avLst/>
            <a:gdLst/>
            <a:ahLst/>
            <a:cxnLst/>
            <a:rect l="l" t="t" r="r" b="b"/>
            <a:pathLst>
              <a:path h="376554">
                <a:moveTo>
                  <a:pt x="0" y="0"/>
                </a:moveTo>
                <a:lnTo>
                  <a:pt x="0" y="376427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93">
            <a:extLst>
              <a:ext uri="{FF2B5EF4-FFF2-40B4-BE49-F238E27FC236}">
                <a16:creationId xmlns:a16="http://schemas.microsoft.com/office/drawing/2014/main" id="{4F27FC69-EB62-43EE-8EEB-DA3AB02E994A}"/>
              </a:ext>
            </a:extLst>
          </p:cNvPr>
          <p:cNvSpPr txBox="1"/>
          <p:nvPr/>
        </p:nvSpPr>
        <p:spPr>
          <a:xfrm>
            <a:off x="4195116" y="2425262"/>
            <a:ext cx="125666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35" dirty="0">
                <a:latin typeface="Arial"/>
                <a:cs typeface="Arial"/>
              </a:rPr>
              <a:t>A</a:t>
            </a:r>
            <a:r>
              <a:rPr sz="1800" b="1" spc="5" dirty="0">
                <a:latin typeface="Arial"/>
                <a:cs typeface="Arial"/>
              </a:rPr>
              <a:t>R</a:t>
            </a:r>
            <a:r>
              <a:rPr sz="1800" b="1" dirty="0">
                <a:latin typeface="Arial"/>
                <a:cs typeface="Arial"/>
              </a:rPr>
              <a:t>P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Cac</a:t>
            </a:r>
            <a:r>
              <a:rPr sz="1800" b="1" dirty="0">
                <a:latin typeface="Arial"/>
                <a:cs typeface="Arial"/>
              </a:rPr>
              <a:t>he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2" name="object 194">
            <a:extLst>
              <a:ext uri="{FF2B5EF4-FFF2-40B4-BE49-F238E27FC236}">
                <a16:creationId xmlns:a16="http://schemas.microsoft.com/office/drawing/2014/main" id="{A2B35311-7847-4A63-9B25-6DC4CDBCAB24}"/>
              </a:ext>
            </a:extLst>
          </p:cNvPr>
          <p:cNvSpPr/>
          <p:nvPr/>
        </p:nvSpPr>
        <p:spPr>
          <a:xfrm>
            <a:off x="5952796" y="4531247"/>
            <a:ext cx="562610" cy="347980"/>
          </a:xfrm>
          <a:custGeom>
            <a:avLst/>
            <a:gdLst/>
            <a:ahLst/>
            <a:cxnLst/>
            <a:rect l="l" t="t" r="r" b="b"/>
            <a:pathLst>
              <a:path w="562609" h="347979">
                <a:moveTo>
                  <a:pt x="0" y="0"/>
                </a:moveTo>
                <a:lnTo>
                  <a:pt x="562356" y="347472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95">
            <a:extLst>
              <a:ext uri="{FF2B5EF4-FFF2-40B4-BE49-F238E27FC236}">
                <a16:creationId xmlns:a16="http://schemas.microsoft.com/office/drawing/2014/main" id="{961DD199-84A1-420A-B496-B3E34ED65A62}"/>
              </a:ext>
            </a:extLst>
          </p:cNvPr>
          <p:cNvSpPr/>
          <p:nvPr/>
        </p:nvSpPr>
        <p:spPr>
          <a:xfrm>
            <a:off x="5939081" y="5005212"/>
            <a:ext cx="576580" cy="467995"/>
          </a:xfrm>
          <a:custGeom>
            <a:avLst/>
            <a:gdLst/>
            <a:ahLst/>
            <a:cxnLst/>
            <a:rect l="l" t="t" r="r" b="b"/>
            <a:pathLst>
              <a:path w="576579" h="467995">
                <a:moveTo>
                  <a:pt x="0" y="467868"/>
                </a:moveTo>
                <a:lnTo>
                  <a:pt x="576071" y="0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96">
            <a:extLst>
              <a:ext uri="{FF2B5EF4-FFF2-40B4-BE49-F238E27FC236}">
                <a16:creationId xmlns:a16="http://schemas.microsoft.com/office/drawing/2014/main" id="{F3B9E6D9-ADF4-43C5-A923-53703F305772}"/>
              </a:ext>
            </a:extLst>
          </p:cNvPr>
          <p:cNvSpPr/>
          <p:nvPr/>
        </p:nvSpPr>
        <p:spPr>
          <a:xfrm>
            <a:off x="2601520" y="4424568"/>
            <a:ext cx="562610" cy="422275"/>
          </a:xfrm>
          <a:custGeom>
            <a:avLst/>
            <a:gdLst/>
            <a:ahLst/>
            <a:cxnLst/>
            <a:rect l="l" t="t" r="r" b="b"/>
            <a:pathLst>
              <a:path w="562610" h="422275">
                <a:moveTo>
                  <a:pt x="0" y="422148"/>
                </a:moveTo>
                <a:lnTo>
                  <a:pt x="562356" y="0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97">
            <a:extLst>
              <a:ext uri="{FF2B5EF4-FFF2-40B4-BE49-F238E27FC236}">
                <a16:creationId xmlns:a16="http://schemas.microsoft.com/office/drawing/2014/main" id="{DA5B8282-6D0A-4912-969C-B67036AA62C1}"/>
              </a:ext>
            </a:extLst>
          </p:cNvPr>
          <p:cNvSpPr/>
          <p:nvPr/>
        </p:nvSpPr>
        <p:spPr>
          <a:xfrm>
            <a:off x="2603045" y="4957968"/>
            <a:ext cx="593090" cy="439420"/>
          </a:xfrm>
          <a:custGeom>
            <a:avLst/>
            <a:gdLst/>
            <a:ahLst/>
            <a:cxnLst/>
            <a:rect l="l" t="t" r="r" b="b"/>
            <a:pathLst>
              <a:path w="593089" h="439420">
                <a:moveTo>
                  <a:pt x="0" y="0"/>
                </a:moveTo>
                <a:lnTo>
                  <a:pt x="592836" y="438912"/>
                </a:lnTo>
              </a:path>
            </a:pathLst>
          </a:custGeom>
          <a:ln w="9144">
            <a:solidFill>
              <a:srgbClr val="00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98">
            <a:extLst>
              <a:ext uri="{FF2B5EF4-FFF2-40B4-BE49-F238E27FC236}">
                <a16:creationId xmlns:a16="http://schemas.microsoft.com/office/drawing/2014/main" id="{EF9A190D-8F7E-437F-B332-DA0D3D8F0A53}"/>
              </a:ext>
            </a:extLst>
          </p:cNvPr>
          <p:cNvSpPr/>
          <p:nvPr/>
        </p:nvSpPr>
        <p:spPr>
          <a:xfrm>
            <a:off x="3083104" y="4413900"/>
            <a:ext cx="1102360" cy="1018540"/>
          </a:xfrm>
          <a:custGeom>
            <a:avLst/>
            <a:gdLst/>
            <a:ahLst/>
            <a:cxnLst/>
            <a:rect l="l" t="t" r="r" b="b"/>
            <a:pathLst>
              <a:path w="1102360" h="1018540">
                <a:moveTo>
                  <a:pt x="1101851" y="169163"/>
                </a:moveTo>
                <a:lnTo>
                  <a:pt x="1096294" y="126263"/>
                </a:lnTo>
                <a:lnTo>
                  <a:pt x="1080580" y="87355"/>
                </a:lnTo>
                <a:lnTo>
                  <a:pt x="1056151" y="53878"/>
                </a:lnTo>
                <a:lnTo>
                  <a:pt x="1024448" y="27274"/>
                </a:lnTo>
                <a:lnTo>
                  <a:pt x="986911" y="8983"/>
                </a:lnTo>
                <a:lnTo>
                  <a:pt x="944980" y="446"/>
                </a:lnTo>
                <a:lnTo>
                  <a:pt x="169163" y="0"/>
                </a:lnTo>
                <a:lnTo>
                  <a:pt x="154509" y="635"/>
                </a:lnTo>
                <a:lnTo>
                  <a:pt x="112779" y="9738"/>
                </a:lnTo>
                <a:lnTo>
                  <a:pt x="75521" y="28517"/>
                </a:lnTo>
                <a:lnTo>
                  <a:pt x="44175" y="55530"/>
                </a:lnTo>
                <a:lnTo>
                  <a:pt x="20182" y="89338"/>
                </a:lnTo>
                <a:lnTo>
                  <a:pt x="4983" y="128500"/>
                </a:lnTo>
                <a:lnTo>
                  <a:pt x="0" y="848867"/>
                </a:lnTo>
                <a:lnTo>
                  <a:pt x="635" y="863522"/>
                </a:lnTo>
                <a:lnTo>
                  <a:pt x="9738" y="905252"/>
                </a:lnTo>
                <a:lnTo>
                  <a:pt x="28517" y="942510"/>
                </a:lnTo>
                <a:lnTo>
                  <a:pt x="55530" y="973856"/>
                </a:lnTo>
                <a:lnTo>
                  <a:pt x="89338" y="997849"/>
                </a:lnTo>
                <a:lnTo>
                  <a:pt x="128500" y="1013048"/>
                </a:lnTo>
                <a:lnTo>
                  <a:pt x="932688" y="1018031"/>
                </a:lnTo>
                <a:lnTo>
                  <a:pt x="947342" y="1017396"/>
                </a:lnTo>
                <a:lnTo>
                  <a:pt x="989072" y="1008293"/>
                </a:lnTo>
                <a:lnTo>
                  <a:pt x="1026330" y="989514"/>
                </a:lnTo>
                <a:lnTo>
                  <a:pt x="1057676" y="962501"/>
                </a:lnTo>
                <a:lnTo>
                  <a:pt x="1081669" y="928693"/>
                </a:lnTo>
                <a:lnTo>
                  <a:pt x="1096868" y="889531"/>
                </a:lnTo>
                <a:lnTo>
                  <a:pt x="1101851" y="1691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99">
            <a:extLst>
              <a:ext uri="{FF2B5EF4-FFF2-40B4-BE49-F238E27FC236}">
                <a16:creationId xmlns:a16="http://schemas.microsoft.com/office/drawing/2014/main" id="{AF4BD611-1397-4E13-B87F-79BAF8FB3344}"/>
              </a:ext>
            </a:extLst>
          </p:cNvPr>
          <p:cNvSpPr/>
          <p:nvPr/>
        </p:nvSpPr>
        <p:spPr>
          <a:xfrm>
            <a:off x="3083104" y="4413900"/>
            <a:ext cx="1102360" cy="1018540"/>
          </a:xfrm>
          <a:custGeom>
            <a:avLst/>
            <a:gdLst/>
            <a:ahLst/>
            <a:cxnLst/>
            <a:rect l="l" t="t" r="r" b="b"/>
            <a:pathLst>
              <a:path w="1102360" h="1018540">
                <a:moveTo>
                  <a:pt x="169163" y="0"/>
                </a:moveTo>
                <a:lnTo>
                  <a:pt x="126263" y="5557"/>
                </a:lnTo>
                <a:lnTo>
                  <a:pt x="87355" y="21271"/>
                </a:lnTo>
                <a:lnTo>
                  <a:pt x="53878" y="45700"/>
                </a:lnTo>
                <a:lnTo>
                  <a:pt x="27274" y="77403"/>
                </a:lnTo>
                <a:lnTo>
                  <a:pt x="8983" y="114940"/>
                </a:lnTo>
                <a:lnTo>
                  <a:pt x="446" y="156871"/>
                </a:lnTo>
                <a:lnTo>
                  <a:pt x="0" y="848867"/>
                </a:lnTo>
                <a:lnTo>
                  <a:pt x="635" y="863522"/>
                </a:lnTo>
                <a:lnTo>
                  <a:pt x="9738" y="905252"/>
                </a:lnTo>
                <a:lnTo>
                  <a:pt x="28517" y="942510"/>
                </a:lnTo>
                <a:lnTo>
                  <a:pt x="55530" y="973856"/>
                </a:lnTo>
                <a:lnTo>
                  <a:pt x="89338" y="997849"/>
                </a:lnTo>
                <a:lnTo>
                  <a:pt x="128500" y="1013048"/>
                </a:lnTo>
                <a:lnTo>
                  <a:pt x="932688" y="1018031"/>
                </a:lnTo>
                <a:lnTo>
                  <a:pt x="947342" y="1017396"/>
                </a:lnTo>
                <a:lnTo>
                  <a:pt x="989072" y="1008293"/>
                </a:lnTo>
                <a:lnTo>
                  <a:pt x="1026330" y="989514"/>
                </a:lnTo>
                <a:lnTo>
                  <a:pt x="1057676" y="962501"/>
                </a:lnTo>
                <a:lnTo>
                  <a:pt x="1081669" y="928693"/>
                </a:lnTo>
                <a:lnTo>
                  <a:pt x="1096868" y="889531"/>
                </a:lnTo>
                <a:lnTo>
                  <a:pt x="1101851" y="169163"/>
                </a:lnTo>
                <a:lnTo>
                  <a:pt x="1101216" y="154509"/>
                </a:lnTo>
                <a:lnTo>
                  <a:pt x="1092113" y="112779"/>
                </a:lnTo>
                <a:lnTo>
                  <a:pt x="1073334" y="75521"/>
                </a:lnTo>
                <a:lnTo>
                  <a:pt x="1046321" y="44175"/>
                </a:lnTo>
                <a:lnTo>
                  <a:pt x="1012513" y="20182"/>
                </a:lnTo>
                <a:lnTo>
                  <a:pt x="973351" y="4983"/>
                </a:lnTo>
                <a:lnTo>
                  <a:pt x="169163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200">
            <a:extLst>
              <a:ext uri="{FF2B5EF4-FFF2-40B4-BE49-F238E27FC236}">
                <a16:creationId xmlns:a16="http://schemas.microsoft.com/office/drawing/2014/main" id="{E7D0A582-638C-40B8-841A-7EBBCA071AFE}"/>
              </a:ext>
            </a:extLst>
          </p:cNvPr>
          <p:cNvSpPr txBox="1"/>
          <p:nvPr/>
        </p:nvSpPr>
        <p:spPr>
          <a:xfrm>
            <a:off x="3209089" y="4536001"/>
            <a:ext cx="3441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...</a:t>
            </a:r>
            <a:r>
              <a:rPr sz="1800" b="1" spc="-10" dirty="0">
                <a:latin typeface="Arial"/>
                <a:cs typeface="Arial"/>
              </a:rPr>
              <a:t>.</a:t>
            </a:r>
            <a:r>
              <a:rPr sz="1800" b="1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9" name="object 201">
            <a:extLst>
              <a:ext uri="{FF2B5EF4-FFF2-40B4-BE49-F238E27FC236}">
                <a16:creationId xmlns:a16="http://schemas.microsoft.com/office/drawing/2014/main" id="{D6EA0AFC-C57F-4E52-AE84-DF71BFA92FF0}"/>
              </a:ext>
            </a:extLst>
          </p:cNvPr>
          <p:cNvSpPr txBox="1"/>
          <p:nvPr/>
        </p:nvSpPr>
        <p:spPr>
          <a:xfrm>
            <a:off x="3209089" y="4811000"/>
            <a:ext cx="683895" cy="256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H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dirty="0">
                <a:latin typeface="Symbol"/>
                <a:cs typeface="Symbol"/>
              </a:rPr>
              <a:t>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Arial"/>
                <a:cs typeface="Arial"/>
              </a:rPr>
              <a:t>h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0" name="object 202">
            <a:extLst>
              <a:ext uri="{FF2B5EF4-FFF2-40B4-BE49-F238E27FC236}">
                <a16:creationId xmlns:a16="http://schemas.microsoft.com/office/drawing/2014/main" id="{8C6F1F8F-68A3-4118-9A41-3406249949A9}"/>
              </a:ext>
            </a:extLst>
          </p:cNvPr>
          <p:cNvSpPr txBox="1"/>
          <p:nvPr/>
        </p:nvSpPr>
        <p:spPr>
          <a:xfrm>
            <a:off x="3209089" y="5084642"/>
            <a:ext cx="3441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Arial"/>
                <a:cs typeface="Arial"/>
              </a:rPr>
              <a:t>...</a:t>
            </a:r>
            <a:r>
              <a:rPr sz="1800" b="1" spc="-10" dirty="0">
                <a:latin typeface="Arial"/>
                <a:cs typeface="Arial"/>
              </a:rPr>
              <a:t>.</a:t>
            </a:r>
            <a:r>
              <a:rPr sz="1800" b="1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1" name="object 203">
            <a:extLst>
              <a:ext uri="{FF2B5EF4-FFF2-40B4-BE49-F238E27FC236}">
                <a16:creationId xmlns:a16="http://schemas.microsoft.com/office/drawing/2014/main" id="{F0BCCBD8-79BA-4D45-8FF5-545CD3990B75}"/>
              </a:ext>
            </a:extLst>
          </p:cNvPr>
          <p:cNvSpPr/>
          <p:nvPr/>
        </p:nvSpPr>
        <p:spPr>
          <a:xfrm>
            <a:off x="2967281" y="5264291"/>
            <a:ext cx="678180" cy="350520"/>
          </a:xfrm>
          <a:custGeom>
            <a:avLst/>
            <a:gdLst/>
            <a:ahLst/>
            <a:cxnLst/>
            <a:rect l="l" t="t" r="r" b="b"/>
            <a:pathLst>
              <a:path w="678179" h="350520">
                <a:moveTo>
                  <a:pt x="678179" y="0"/>
                </a:moveTo>
                <a:lnTo>
                  <a:pt x="332232" y="350519"/>
                </a:lnTo>
                <a:lnTo>
                  <a:pt x="0" y="350519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204">
            <a:extLst>
              <a:ext uri="{FF2B5EF4-FFF2-40B4-BE49-F238E27FC236}">
                <a16:creationId xmlns:a16="http://schemas.microsoft.com/office/drawing/2014/main" id="{D0654C50-25C6-46F4-BC42-A445299B8AA5}"/>
              </a:ext>
            </a:extLst>
          </p:cNvPr>
          <p:cNvSpPr/>
          <p:nvPr/>
        </p:nvSpPr>
        <p:spPr>
          <a:xfrm>
            <a:off x="2967281" y="5477651"/>
            <a:ext cx="0" cy="376555"/>
          </a:xfrm>
          <a:custGeom>
            <a:avLst/>
            <a:gdLst/>
            <a:ahLst/>
            <a:cxnLst/>
            <a:rect l="l" t="t" r="r" b="b"/>
            <a:pathLst>
              <a:path h="376554">
                <a:moveTo>
                  <a:pt x="0" y="0"/>
                </a:moveTo>
                <a:lnTo>
                  <a:pt x="0" y="376427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205">
            <a:extLst>
              <a:ext uri="{FF2B5EF4-FFF2-40B4-BE49-F238E27FC236}">
                <a16:creationId xmlns:a16="http://schemas.microsoft.com/office/drawing/2014/main" id="{7D1496AA-E6BD-4F86-AF77-2EAB9558884E}"/>
              </a:ext>
            </a:extLst>
          </p:cNvPr>
          <p:cNvSpPr txBox="1"/>
          <p:nvPr/>
        </p:nvSpPr>
        <p:spPr>
          <a:xfrm>
            <a:off x="1552501" y="5554033"/>
            <a:ext cx="125666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35" dirty="0">
                <a:latin typeface="Arial"/>
                <a:cs typeface="Arial"/>
              </a:rPr>
              <a:t>A</a:t>
            </a:r>
            <a:r>
              <a:rPr sz="1800" b="1" spc="5" dirty="0">
                <a:latin typeface="Arial"/>
                <a:cs typeface="Arial"/>
              </a:rPr>
              <a:t>R</a:t>
            </a:r>
            <a:r>
              <a:rPr sz="1800" b="1" dirty="0">
                <a:latin typeface="Arial"/>
                <a:cs typeface="Arial"/>
              </a:rPr>
              <a:t>P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Cac</a:t>
            </a:r>
            <a:r>
              <a:rPr sz="1800" b="1" dirty="0">
                <a:latin typeface="Arial"/>
                <a:cs typeface="Arial"/>
              </a:rPr>
              <a:t>he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4" name="object 206">
            <a:extLst>
              <a:ext uri="{FF2B5EF4-FFF2-40B4-BE49-F238E27FC236}">
                <a16:creationId xmlns:a16="http://schemas.microsoft.com/office/drawing/2014/main" id="{721A81F8-FCFB-4575-ABCE-877FE2106E58}"/>
              </a:ext>
            </a:extLst>
          </p:cNvPr>
          <p:cNvSpPr/>
          <p:nvPr/>
        </p:nvSpPr>
        <p:spPr>
          <a:xfrm>
            <a:off x="3785669" y="5073791"/>
            <a:ext cx="684530" cy="302260"/>
          </a:xfrm>
          <a:custGeom>
            <a:avLst/>
            <a:gdLst/>
            <a:ahLst/>
            <a:cxnLst/>
            <a:rect l="l" t="t" r="r" b="b"/>
            <a:pathLst>
              <a:path w="684529" h="302259">
                <a:moveTo>
                  <a:pt x="684276" y="301752"/>
                </a:moveTo>
                <a:lnTo>
                  <a:pt x="347472" y="301752"/>
                </a:lnTo>
                <a:lnTo>
                  <a:pt x="0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207">
            <a:extLst>
              <a:ext uri="{FF2B5EF4-FFF2-40B4-BE49-F238E27FC236}">
                <a16:creationId xmlns:a16="http://schemas.microsoft.com/office/drawing/2014/main" id="{DC255731-880D-4041-8525-2B91D2E34FC6}"/>
              </a:ext>
            </a:extLst>
          </p:cNvPr>
          <p:cNvSpPr/>
          <p:nvPr/>
        </p:nvSpPr>
        <p:spPr>
          <a:xfrm>
            <a:off x="3707945" y="5006735"/>
            <a:ext cx="117475" cy="113030"/>
          </a:xfrm>
          <a:custGeom>
            <a:avLst/>
            <a:gdLst/>
            <a:ahLst/>
            <a:cxnLst/>
            <a:rect l="l" t="t" r="r" b="b"/>
            <a:pathLst>
              <a:path w="117475" h="113029">
                <a:moveTo>
                  <a:pt x="117348" y="30480"/>
                </a:moveTo>
                <a:lnTo>
                  <a:pt x="0" y="0"/>
                </a:lnTo>
                <a:lnTo>
                  <a:pt x="47244" y="112776"/>
                </a:lnTo>
                <a:lnTo>
                  <a:pt x="117348" y="304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208">
            <a:extLst>
              <a:ext uri="{FF2B5EF4-FFF2-40B4-BE49-F238E27FC236}">
                <a16:creationId xmlns:a16="http://schemas.microsoft.com/office/drawing/2014/main" id="{87741701-737B-4201-A4FA-F1E38057505C}"/>
              </a:ext>
            </a:extLst>
          </p:cNvPr>
          <p:cNvSpPr/>
          <p:nvPr/>
        </p:nvSpPr>
        <p:spPr>
          <a:xfrm>
            <a:off x="4351080" y="5256674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4">
                <a:moveTo>
                  <a:pt x="216400" y="108201"/>
                </a:moveTo>
                <a:lnTo>
                  <a:pt x="207918" y="65736"/>
                </a:lnTo>
                <a:lnTo>
                  <a:pt x="184826" y="31477"/>
                </a:lnTo>
                <a:lnTo>
                  <a:pt x="150651" y="8530"/>
                </a:lnTo>
                <a:lnTo>
                  <a:pt x="108922" y="0"/>
                </a:lnTo>
                <a:lnTo>
                  <a:pt x="93930" y="950"/>
                </a:lnTo>
                <a:lnTo>
                  <a:pt x="53624" y="14299"/>
                </a:lnTo>
                <a:lnTo>
                  <a:pt x="22664" y="41004"/>
                </a:lnTo>
                <a:lnTo>
                  <a:pt x="4057" y="77993"/>
                </a:lnTo>
                <a:lnTo>
                  <a:pt x="0" y="106846"/>
                </a:lnTo>
                <a:lnTo>
                  <a:pt x="943" y="121621"/>
                </a:lnTo>
                <a:lnTo>
                  <a:pt x="14215" y="161765"/>
                </a:lnTo>
                <a:lnTo>
                  <a:pt x="40779" y="193040"/>
                </a:lnTo>
                <a:lnTo>
                  <a:pt x="77587" y="212109"/>
                </a:lnTo>
                <a:lnTo>
                  <a:pt x="106312" y="216390"/>
                </a:lnTo>
                <a:lnTo>
                  <a:pt x="121171" y="215424"/>
                </a:lnTo>
                <a:lnTo>
                  <a:pt x="161480" y="201915"/>
                </a:lnTo>
                <a:lnTo>
                  <a:pt x="192846" y="175160"/>
                </a:lnTo>
                <a:lnTo>
                  <a:pt x="212002" y="138599"/>
                </a:lnTo>
                <a:lnTo>
                  <a:pt x="216400" y="10820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209">
            <a:extLst>
              <a:ext uri="{FF2B5EF4-FFF2-40B4-BE49-F238E27FC236}">
                <a16:creationId xmlns:a16="http://schemas.microsoft.com/office/drawing/2014/main" id="{BA08C8D2-484D-4E41-8695-45692EB42101}"/>
              </a:ext>
            </a:extLst>
          </p:cNvPr>
          <p:cNvSpPr/>
          <p:nvPr/>
        </p:nvSpPr>
        <p:spPr>
          <a:xfrm>
            <a:off x="4351080" y="5256674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5" h="216534">
                <a:moveTo>
                  <a:pt x="216400" y="108201"/>
                </a:moveTo>
                <a:lnTo>
                  <a:pt x="207918" y="65736"/>
                </a:lnTo>
                <a:lnTo>
                  <a:pt x="184826" y="31477"/>
                </a:lnTo>
                <a:lnTo>
                  <a:pt x="150651" y="8530"/>
                </a:lnTo>
                <a:lnTo>
                  <a:pt x="108922" y="0"/>
                </a:lnTo>
                <a:lnTo>
                  <a:pt x="93930" y="950"/>
                </a:lnTo>
                <a:lnTo>
                  <a:pt x="53624" y="14299"/>
                </a:lnTo>
                <a:lnTo>
                  <a:pt x="22664" y="41004"/>
                </a:lnTo>
                <a:lnTo>
                  <a:pt x="4057" y="77993"/>
                </a:lnTo>
                <a:lnTo>
                  <a:pt x="0" y="106846"/>
                </a:lnTo>
                <a:lnTo>
                  <a:pt x="943" y="121621"/>
                </a:lnTo>
                <a:lnTo>
                  <a:pt x="14215" y="161765"/>
                </a:lnTo>
                <a:lnTo>
                  <a:pt x="40779" y="193040"/>
                </a:lnTo>
                <a:lnTo>
                  <a:pt x="77587" y="212109"/>
                </a:lnTo>
                <a:lnTo>
                  <a:pt x="106312" y="216390"/>
                </a:lnTo>
                <a:lnTo>
                  <a:pt x="121171" y="215424"/>
                </a:lnTo>
                <a:lnTo>
                  <a:pt x="161480" y="201915"/>
                </a:lnTo>
                <a:lnTo>
                  <a:pt x="192846" y="175160"/>
                </a:lnTo>
                <a:lnTo>
                  <a:pt x="212002" y="138599"/>
                </a:lnTo>
                <a:lnTo>
                  <a:pt x="216400" y="108201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210">
            <a:extLst>
              <a:ext uri="{FF2B5EF4-FFF2-40B4-BE49-F238E27FC236}">
                <a16:creationId xmlns:a16="http://schemas.microsoft.com/office/drawing/2014/main" id="{57F77C8E-0C38-4E93-B200-21D3CD24A392}"/>
              </a:ext>
            </a:extLst>
          </p:cNvPr>
          <p:cNvSpPr txBox="1"/>
          <p:nvPr/>
        </p:nvSpPr>
        <p:spPr>
          <a:xfrm>
            <a:off x="4391713" y="5264131"/>
            <a:ext cx="13843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8280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 dirty="0" err="1"/>
              <a:t>a.a</a:t>
            </a:r>
            <a:r>
              <a:rPr lang="it-IT" altLang="it-IT" dirty="0"/>
              <a:t>.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 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02683-748C-4446-B0F2-C616D2F1B05D}" type="slidenum">
              <a:rPr lang="it-IT" altLang="en-US"/>
              <a:pPr/>
              <a:t>13</a:t>
            </a:fld>
            <a:endParaRPr lang="it-IT" altLang="en-US"/>
          </a:p>
        </p:txBody>
      </p:sp>
      <p:sp>
        <p:nvSpPr>
          <p:cNvPr id="7" name="object 46">
            <a:extLst>
              <a:ext uri="{FF2B5EF4-FFF2-40B4-BE49-F238E27FC236}">
                <a16:creationId xmlns:a16="http://schemas.microsoft.com/office/drawing/2014/main" id="{0A7D433F-9B40-4932-B005-EB24CD62D5E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11560" y="1196752"/>
            <a:ext cx="7632848" cy="474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685"/>
              </a:lnSpc>
            </a:pPr>
            <a:r>
              <a:rPr spc="-5" dirty="0"/>
              <a:t>ARP</a:t>
            </a:r>
            <a:r>
              <a:rPr dirty="0"/>
              <a:t>: </a:t>
            </a:r>
            <a:r>
              <a:rPr spc="-5" dirty="0"/>
              <a:t>Risoluzion</a:t>
            </a:r>
            <a:r>
              <a:rPr dirty="0"/>
              <a:t>e</a:t>
            </a:r>
            <a:r>
              <a:rPr spc="15" dirty="0"/>
              <a:t> </a:t>
            </a:r>
            <a:r>
              <a:rPr spc="-5" dirty="0"/>
              <a:t>d</a:t>
            </a:r>
            <a:r>
              <a:rPr dirty="0"/>
              <a:t>i </a:t>
            </a:r>
            <a:r>
              <a:rPr spc="-5" dirty="0"/>
              <a:t>indirizz</a:t>
            </a:r>
            <a:r>
              <a:rPr dirty="0"/>
              <a:t>i</a:t>
            </a:r>
            <a:r>
              <a:rPr spc="-5" dirty="0"/>
              <a:t> </a:t>
            </a:r>
            <a:r>
              <a:rPr spc="10" dirty="0"/>
              <a:t>(</a:t>
            </a:r>
            <a:r>
              <a:rPr spc="-10" dirty="0"/>
              <a:t>2</a:t>
            </a:r>
            <a:r>
              <a:rPr dirty="0"/>
              <a:t>)</a:t>
            </a:r>
          </a:p>
        </p:txBody>
      </p:sp>
      <p:sp>
        <p:nvSpPr>
          <p:cNvPr id="8" name="object 47">
            <a:extLst>
              <a:ext uri="{FF2B5EF4-FFF2-40B4-BE49-F238E27FC236}">
                <a16:creationId xmlns:a16="http://schemas.microsoft.com/office/drawing/2014/main" id="{75C0D29A-302D-47EE-8107-B46BAFFA14A2}"/>
              </a:ext>
            </a:extLst>
          </p:cNvPr>
          <p:cNvSpPr txBox="1">
            <a:spLocks/>
          </p:cNvSpPr>
          <p:nvPr/>
        </p:nvSpPr>
        <p:spPr bwMode="auto">
          <a:xfrm>
            <a:off x="590351" y="1764413"/>
            <a:ext cx="7726065" cy="435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3476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7425" indent="-293688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1113" indent="-2921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86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3365" marR="5715" indent="-240665" algn="just">
              <a:lnSpc>
                <a:spcPts val="2400"/>
              </a:lnSpc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lang="it-IT" spc="-10" dirty="0"/>
              <a:t>I</a:t>
            </a:r>
            <a:r>
              <a:rPr lang="it-IT" dirty="0"/>
              <a:t>l</a:t>
            </a:r>
            <a:r>
              <a:rPr lang="it-IT" spc="300" dirty="0"/>
              <a:t> </a:t>
            </a:r>
            <a:r>
              <a:rPr lang="it-IT" spc="-10" dirty="0"/>
              <a:t>richiedent</a:t>
            </a:r>
            <a:r>
              <a:rPr lang="it-IT" dirty="0"/>
              <a:t>e</a:t>
            </a:r>
            <a:r>
              <a:rPr lang="it-IT" spc="310" dirty="0"/>
              <a:t> </a:t>
            </a:r>
            <a:r>
              <a:rPr lang="it-IT" spc="-10" dirty="0"/>
              <a:t>emett</a:t>
            </a:r>
            <a:r>
              <a:rPr lang="it-IT" dirty="0"/>
              <a:t>e</a:t>
            </a:r>
            <a:r>
              <a:rPr lang="it-IT" spc="305" dirty="0"/>
              <a:t> </a:t>
            </a:r>
            <a:r>
              <a:rPr lang="it-IT" spc="-10" dirty="0"/>
              <a:t>u</a:t>
            </a:r>
            <a:r>
              <a:rPr lang="it-IT" dirty="0"/>
              <a:t>n</a:t>
            </a:r>
            <a:r>
              <a:rPr lang="it-IT" spc="300" dirty="0"/>
              <a:t> </a:t>
            </a:r>
            <a:r>
              <a:rPr lang="it-IT" spc="-10" dirty="0"/>
              <a:t>pacc</a:t>
            </a:r>
            <a:r>
              <a:rPr lang="it-IT" spc="-20" dirty="0"/>
              <a:t>h</a:t>
            </a:r>
            <a:r>
              <a:rPr lang="it-IT" spc="-5" dirty="0"/>
              <a:t>e</a:t>
            </a:r>
            <a:r>
              <a:rPr lang="it-IT" spc="-10" dirty="0"/>
              <a:t>tt</a:t>
            </a:r>
            <a:r>
              <a:rPr lang="it-IT" dirty="0"/>
              <a:t>o</a:t>
            </a:r>
            <a:r>
              <a:rPr lang="it-IT" spc="300" dirty="0"/>
              <a:t> </a:t>
            </a:r>
            <a:r>
              <a:rPr lang="it-IT" spc="-10" dirty="0"/>
              <a:t>i</a:t>
            </a:r>
            <a:r>
              <a:rPr lang="it-IT" dirty="0"/>
              <a:t>n</a:t>
            </a:r>
            <a:r>
              <a:rPr lang="it-IT" spc="310" dirty="0"/>
              <a:t> </a:t>
            </a:r>
            <a:r>
              <a:rPr lang="it-IT" spc="-10" dirty="0"/>
              <a:t>br</a:t>
            </a:r>
            <a:r>
              <a:rPr lang="it-IT" spc="-20" dirty="0"/>
              <a:t>o</a:t>
            </a:r>
            <a:r>
              <a:rPr lang="it-IT" spc="-5" dirty="0"/>
              <a:t>a</a:t>
            </a:r>
            <a:r>
              <a:rPr lang="it-IT" spc="-20" dirty="0"/>
              <a:t>d</a:t>
            </a:r>
            <a:r>
              <a:rPr lang="it-IT" spc="-15" dirty="0"/>
              <a:t>c</a:t>
            </a:r>
            <a:r>
              <a:rPr lang="it-IT" spc="-10" dirty="0"/>
              <a:t>ast </a:t>
            </a:r>
            <a:r>
              <a:rPr lang="it-IT" spc="-5" dirty="0"/>
              <a:t>d</a:t>
            </a:r>
            <a:r>
              <a:rPr lang="it-IT" dirty="0"/>
              <a:t>i  </a:t>
            </a:r>
            <a:r>
              <a:rPr lang="it-IT" spc="10" dirty="0"/>
              <a:t> </a:t>
            </a:r>
            <a:r>
              <a:rPr lang="it-IT" spc="-5" dirty="0"/>
              <a:t>livell</a:t>
            </a:r>
            <a:r>
              <a:rPr lang="it-IT" dirty="0"/>
              <a:t>o  </a:t>
            </a:r>
            <a:r>
              <a:rPr lang="it-IT" spc="-20" dirty="0"/>
              <a:t> </a:t>
            </a:r>
            <a:r>
              <a:rPr lang="it-IT" dirty="0"/>
              <a:t>2  </a:t>
            </a:r>
            <a:r>
              <a:rPr lang="it-IT" spc="-5" dirty="0"/>
              <a:t> rich</a:t>
            </a:r>
            <a:r>
              <a:rPr lang="it-IT" spc="-20" dirty="0"/>
              <a:t>i</a:t>
            </a:r>
            <a:r>
              <a:rPr lang="it-IT" spc="-15" dirty="0"/>
              <a:t>e</a:t>
            </a:r>
            <a:r>
              <a:rPr lang="it-IT" spc="-5" dirty="0"/>
              <a:t>de</a:t>
            </a:r>
            <a:r>
              <a:rPr lang="it-IT" spc="-20" dirty="0"/>
              <a:t>n</a:t>
            </a:r>
            <a:r>
              <a:rPr lang="it-IT" spc="-5" dirty="0"/>
              <a:t>d</a:t>
            </a:r>
            <a:r>
              <a:rPr lang="it-IT" dirty="0"/>
              <a:t>o  </a:t>
            </a:r>
            <a:r>
              <a:rPr lang="it-IT" spc="-5" dirty="0"/>
              <a:t> l’i</a:t>
            </a:r>
            <a:r>
              <a:rPr lang="it-IT" spc="-20" dirty="0"/>
              <a:t>n</a:t>
            </a:r>
            <a:r>
              <a:rPr lang="it-IT" spc="-5" dirty="0"/>
              <a:t>dirizz</a:t>
            </a:r>
            <a:r>
              <a:rPr lang="it-IT" dirty="0"/>
              <a:t>o  </a:t>
            </a:r>
            <a:r>
              <a:rPr lang="it-IT" spc="-5" dirty="0"/>
              <a:t> har</a:t>
            </a:r>
            <a:r>
              <a:rPr lang="it-IT" spc="-35" dirty="0"/>
              <a:t>d</a:t>
            </a:r>
            <a:r>
              <a:rPr lang="it-IT" spc="25" dirty="0"/>
              <a:t>w</a:t>
            </a:r>
            <a:r>
              <a:rPr lang="it-IT" spc="-15" dirty="0"/>
              <a:t>a</a:t>
            </a:r>
            <a:r>
              <a:rPr lang="it-IT" spc="-5" dirty="0"/>
              <a:t>re </a:t>
            </a:r>
            <a:r>
              <a:rPr lang="it-IT" dirty="0"/>
              <a:t>r</a:t>
            </a:r>
            <a:r>
              <a:rPr lang="it-IT" spc="-5" dirty="0"/>
              <a:t>el</a:t>
            </a:r>
            <a:r>
              <a:rPr lang="it-IT" spc="-15" dirty="0"/>
              <a:t>a</a:t>
            </a:r>
            <a:r>
              <a:rPr lang="it-IT" spc="-5" dirty="0"/>
              <a:t>ti</a:t>
            </a:r>
            <a:r>
              <a:rPr lang="it-IT" spc="-20" dirty="0"/>
              <a:t>v</a:t>
            </a:r>
            <a:r>
              <a:rPr lang="it-IT" dirty="0"/>
              <a:t>o</a:t>
            </a:r>
            <a:r>
              <a:rPr lang="it-IT" spc="-10" dirty="0"/>
              <a:t> </a:t>
            </a:r>
            <a:r>
              <a:rPr lang="it-IT" spc="-20" dirty="0"/>
              <a:t>a</a:t>
            </a:r>
            <a:r>
              <a:rPr lang="it-IT" dirty="0"/>
              <a:t>d</a:t>
            </a:r>
            <a:r>
              <a:rPr lang="it-IT" spc="-25" dirty="0"/>
              <a:t> </a:t>
            </a:r>
            <a:r>
              <a:rPr lang="it-IT" spc="-10" dirty="0"/>
              <a:t>u</a:t>
            </a:r>
            <a:r>
              <a:rPr lang="it-IT" dirty="0"/>
              <a:t>n</a:t>
            </a:r>
            <a:r>
              <a:rPr lang="it-IT" spc="-10" dirty="0"/>
              <a:t> </a:t>
            </a:r>
            <a:r>
              <a:rPr lang="it-IT" spc="-15" dirty="0"/>
              <a:t>d</a:t>
            </a:r>
            <a:r>
              <a:rPr lang="it-IT" spc="-5" dirty="0"/>
              <a:t>at</a:t>
            </a:r>
            <a:r>
              <a:rPr lang="it-IT" dirty="0"/>
              <a:t>o</a:t>
            </a:r>
            <a:r>
              <a:rPr lang="it-IT" spc="-10" dirty="0"/>
              <a:t> </a:t>
            </a:r>
            <a:r>
              <a:rPr lang="it-IT" spc="-15" dirty="0"/>
              <a:t>in</a:t>
            </a:r>
            <a:r>
              <a:rPr lang="it-IT" spc="-10" dirty="0"/>
              <a:t>d</a:t>
            </a:r>
            <a:r>
              <a:rPr lang="it-IT" spc="-5" dirty="0"/>
              <a:t>i</a:t>
            </a:r>
            <a:r>
              <a:rPr lang="it-IT" dirty="0"/>
              <a:t>r</a:t>
            </a:r>
            <a:r>
              <a:rPr lang="it-IT" spc="-5" dirty="0"/>
              <a:t>izz</a:t>
            </a:r>
            <a:r>
              <a:rPr lang="it-IT" dirty="0"/>
              <a:t>o</a:t>
            </a:r>
            <a:r>
              <a:rPr lang="it-IT" spc="-10" dirty="0"/>
              <a:t> </a:t>
            </a:r>
            <a:r>
              <a:rPr lang="it-IT" spc="-15" dirty="0"/>
              <a:t>n</a:t>
            </a:r>
            <a:r>
              <a:rPr lang="it-IT" spc="-5" dirty="0"/>
              <a:t>e</a:t>
            </a:r>
            <a:r>
              <a:rPr lang="it-IT" spc="-15" dirty="0"/>
              <a:t>t</a:t>
            </a:r>
            <a:r>
              <a:rPr lang="it-IT" spc="15" dirty="0"/>
              <a:t>w</a:t>
            </a:r>
            <a:r>
              <a:rPr lang="it-IT" spc="-15" dirty="0"/>
              <a:t>ork</a:t>
            </a:r>
          </a:p>
          <a:p>
            <a:pPr marL="253365" marR="5080" indent="-240665" algn="just">
              <a:lnSpc>
                <a:spcPts val="2400"/>
              </a:lnSpc>
              <a:spcBef>
                <a:spcPts val="815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lang="it-IT" spc="-5" dirty="0" err="1"/>
              <a:t>L’h</a:t>
            </a:r>
            <a:r>
              <a:rPr lang="it-IT" spc="-20" dirty="0" err="1"/>
              <a:t>o</a:t>
            </a:r>
            <a:r>
              <a:rPr lang="it-IT" spc="-10" dirty="0" err="1"/>
              <a:t>s</a:t>
            </a:r>
            <a:r>
              <a:rPr lang="it-IT" dirty="0" err="1"/>
              <a:t>t</a:t>
            </a:r>
            <a:r>
              <a:rPr lang="it-IT" dirty="0"/>
              <a:t>  </a:t>
            </a:r>
            <a:r>
              <a:rPr lang="it-IT" spc="-40" dirty="0"/>
              <a:t> </a:t>
            </a:r>
            <a:r>
              <a:rPr lang="it-IT" spc="-10" dirty="0"/>
              <a:t>richiest</a:t>
            </a:r>
            <a:r>
              <a:rPr lang="it-IT" dirty="0"/>
              <a:t>o  </a:t>
            </a:r>
            <a:r>
              <a:rPr lang="it-IT" spc="-35" dirty="0"/>
              <a:t> </a:t>
            </a:r>
            <a:r>
              <a:rPr lang="it-IT" spc="-10" dirty="0"/>
              <a:t>rispon</a:t>
            </a:r>
            <a:r>
              <a:rPr lang="it-IT" spc="-15" dirty="0"/>
              <a:t>d</a:t>
            </a:r>
            <a:r>
              <a:rPr lang="it-IT" dirty="0"/>
              <a:t>e  </a:t>
            </a:r>
            <a:r>
              <a:rPr lang="it-IT" spc="-55" dirty="0"/>
              <a:t> </a:t>
            </a:r>
            <a:r>
              <a:rPr lang="it-IT" spc="-10" dirty="0"/>
              <a:t>c</a:t>
            </a:r>
            <a:r>
              <a:rPr lang="it-IT" spc="-20" dirty="0"/>
              <a:t>o</a:t>
            </a:r>
            <a:r>
              <a:rPr lang="it-IT" dirty="0"/>
              <a:t>n  </a:t>
            </a:r>
            <a:r>
              <a:rPr lang="it-IT" spc="-40" dirty="0"/>
              <a:t> </a:t>
            </a:r>
            <a:r>
              <a:rPr lang="it-IT" spc="-5" dirty="0"/>
              <a:t>u</a:t>
            </a:r>
            <a:r>
              <a:rPr lang="it-IT" dirty="0"/>
              <a:t>n  </a:t>
            </a:r>
            <a:r>
              <a:rPr lang="it-IT" spc="-55" dirty="0"/>
              <a:t> </a:t>
            </a:r>
            <a:r>
              <a:rPr lang="it-IT" spc="-20" dirty="0"/>
              <a:t>p</a:t>
            </a:r>
            <a:r>
              <a:rPr lang="it-IT" spc="-5" dirty="0"/>
              <a:t>a</a:t>
            </a:r>
            <a:r>
              <a:rPr lang="it-IT" spc="-10" dirty="0"/>
              <a:t>cc</a:t>
            </a:r>
            <a:r>
              <a:rPr lang="it-IT" spc="-20" dirty="0"/>
              <a:t>h</a:t>
            </a:r>
            <a:r>
              <a:rPr lang="it-IT" spc="-5" dirty="0"/>
              <a:t>etto </a:t>
            </a:r>
            <a:r>
              <a:rPr lang="it-IT" spc="-10" dirty="0" err="1"/>
              <a:t>unicas</a:t>
            </a:r>
            <a:r>
              <a:rPr lang="it-IT" dirty="0" err="1"/>
              <a:t>t</a:t>
            </a:r>
            <a:r>
              <a:rPr lang="it-IT" spc="-15" dirty="0"/>
              <a:t> </a:t>
            </a:r>
            <a:r>
              <a:rPr lang="it-IT" spc="-10" dirty="0"/>
              <a:t>d</a:t>
            </a:r>
            <a:r>
              <a:rPr lang="it-IT" dirty="0"/>
              <a:t>i</a:t>
            </a:r>
            <a:r>
              <a:rPr lang="it-IT" spc="-10" dirty="0"/>
              <a:t> livell</a:t>
            </a:r>
            <a:r>
              <a:rPr lang="it-IT" dirty="0"/>
              <a:t>o</a:t>
            </a:r>
            <a:r>
              <a:rPr lang="it-IT" spc="-25" dirty="0"/>
              <a:t> </a:t>
            </a:r>
            <a:r>
              <a:rPr lang="it-IT" dirty="0"/>
              <a:t>2</a:t>
            </a:r>
          </a:p>
          <a:p>
            <a:pPr marL="637540" marR="6985" lvl="1" indent="-193675">
              <a:lnSpc>
                <a:spcPts val="1980"/>
              </a:lnSpc>
              <a:spcBef>
                <a:spcPts val="695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637540" algn="l"/>
              </a:tabLst>
            </a:pPr>
            <a:r>
              <a:rPr lang="it-IT" sz="1900" b="1" spc="-10" dirty="0">
                <a:latin typeface="Arial"/>
                <a:cs typeface="Arial"/>
              </a:rPr>
              <a:t>il</a:t>
            </a:r>
            <a:r>
              <a:rPr lang="it-IT" sz="1900" b="1" spc="35" dirty="0">
                <a:latin typeface="Arial"/>
                <a:cs typeface="Arial"/>
              </a:rPr>
              <a:t> </a:t>
            </a:r>
            <a:r>
              <a:rPr lang="it-IT" sz="1900" b="1" spc="-15" dirty="0">
                <a:latin typeface="Arial"/>
                <a:cs typeface="Arial"/>
              </a:rPr>
              <a:t>b</a:t>
            </a:r>
            <a:r>
              <a:rPr lang="it-IT" sz="1900" b="1" spc="-20" dirty="0">
                <a:latin typeface="Arial"/>
                <a:cs typeface="Arial"/>
              </a:rPr>
              <a:t>r</a:t>
            </a:r>
            <a:r>
              <a:rPr lang="it-IT" sz="1900" b="1" spc="-15" dirty="0">
                <a:latin typeface="Arial"/>
                <a:cs typeface="Arial"/>
              </a:rPr>
              <a:t>oadcast</a:t>
            </a:r>
            <a:r>
              <a:rPr lang="it-IT" sz="1900" b="1" spc="45" dirty="0">
                <a:latin typeface="Arial"/>
                <a:cs typeface="Arial"/>
              </a:rPr>
              <a:t> </a:t>
            </a:r>
            <a:r>
              <a:rPr lang="it-IT" sz="1900" b="1" dirty="0">
                <a:latin typeface="Arial"/>
                <a:cs typeface="Arial"/>
              </a:rPr>
              <a:t>è</a:t>
            </a:r>
            <a:r>
              <a:rPr lang="it-IT" sz="1900" b="1" spc="35" dirty="0">
                <a:latin typeface="Arial"/>
                <a:cs typeface="Arial"/>
              </a:rPr>
              <a:t> </a:t>
            </a:r>
            <a:r>
              <a:rPr lang="it-IT" sz="1900" b="1" dirty="0">
                <a:latin typeface="Arial"/>
                <a:cs typeface="Arial"/>
              </a:rPr>
              <a:t>se</a:t>
            </a:r>
            <a:r>
              <a:rPr lang="it-IT" sz="1900" b="1" spc="-10" dirty="0">
                <a:latin typeface="Arial"/>
                <a:cs typeface="Arial"/>
              </a:rPr>
              <a:t>m</a:t>
            </a:r>
            <a:r>
              <a:rPr lang="it-IT" sz="1900" b="1" spc="-15" dirty="0">
                <a:latin typeface="Arial"/>
                <a:cs typeface="Arial"/>
              </a:rPr>
              <a:t>p</a:t>
            </a:r>
            <a:r>
              <a:rPr lang="it-IT" sz="1900" b="1" dirty="0">
                <a:latin typeface="Arial"/>
                <a:cs typeface="Arial"/>
              </a:rPr>
              <a:t>re</a:t>
            </a:r>
            <a:r>
              <a:rPr lang="it-IT" sz="1900" b="1" spc="35" dirty="0">
                <a:latin typeface="Arial"/>
                <a:cs typeface="Arial"/>
              </a:rPr>
              <a:t> </a:t>
            </a:r>
            <a:r>
              <a:rPr lang="it-IT" sz="1900" b="1" spc="-15" dirty="0">
                <a:latin typeface="Arial"/>
                <a:cs typeface="Arial"/>
              </a:rPr>
              <a:t>sc</a:t>
            </a:r>
            <a:r>
              <a:rPr lang="it-IT" sz="1900" b="1" dirty="0">
                <a:latin typeface="Arial"/>
                <a:cs typeface="Arial"/>
              </a:rPr>
              <a:t>o</a:t>
            </a:r>
            <a:r>
              <a:rPr lang="it-IT" sz="1900" b="1" spc="-10" dirty="0">
                <a:latin typeface="Arial"/>
                <a:cs typeface="Arial"/>
              </a:rPr>
              <a:t>nsigliato</a:t>
            </a:r>
            <a:r>
              <a:rPr lang="it-IT" sz="1900" b="1" spc="40" dirty="0">
                <a:latin typeface="Arial"/>
                <a:cs typeface="Arial"/>
              </a:rPr>
              <a:t> </a:t>
            </a:r>
            <a:r>
              <a:rPr lang="it-IT" sz="1900" b="1" spc="-10" dirty="0">
                <a:latin typeface="Arial"/>
                <a:cs typeface="Arial"/>
              </a:rPr>
              <a:t>in</a:t>
            </a:r>
            <a:r>
              <a:rPr lang="it-IT" sz="1900" b="1" spc="35" dirty="0">
                <a:latin typeface="Arial"/>
                <a:cs typeface="Arial"/>
              </a:rPr>
              <a:t> </a:t>
            </a:r>
            <a:r>
              <a:rPr lang="it-IT" sz="1900" b="1" spc="-25" dirty="0">
                <a:latin typeface="Arial"/>
                <a:cs typeface="Arial"/>
              </a:rPr>
              <a:t>q</a:t>
            </a:r>
            <a:r>
              <a:rPr lang="it-IT" sz="1900" b="1" spc="-15" dirty="0">
                <a:latin typeface="Arial"/>
                <a:cs typeface="Arial"/>
              </a:rPr>
              <a:t>uanto</a:t>
            </a:r>
            <a:r>
              <a:rPr lang="it-IT" sz="1900" b="1" spc="40" dirty="0">
                <a:latin typeface="Arial"/>
                <a:cs typeface="Arial"/>
              </a:rPr>
              <a:t> </a:t>
            </a:r>
            <a:r>
              <a:rPr lang="it-IT" sz="1900" b="1" spc="-15" dirty="0">
                <a:latin typeface="Arial"/>
                <a:cs typeface="Arial"/>
              </a:rPr>
              <a:t>genera</a:t>
            </a:r>
            <a:r>
              <a:rPr lang="it-IT" sz="1900" b="1" spc="35" dirty="0">
                <a:latin typeface="Arial"/>
                <a:cs typeface="Arial"/>
              </a:rPr>
              <a:t> </a:t>
            </a:r>
            <a:r>
              <a:rPr lang="it-IT" sz="1900" b="1" spc="-15" dirty="0">
                <a:latin typeface="Arial"/>
                <a:cs typeface="Arial"/>
              </a:rPr>
              <a:t>un</a:t>
            </a:r>
            <a:r>
              <a:rPr lang="it-IT" sz="1900" b="1" spc="-10" dirty="0">
                <a:latin typeface="Arial"/>
                <a:cs typeface="Arial"/>
              </a:rPr>
              <a:t> </a:t>
            </a:r>
            <a:r>
              <a:rPr lang="it-IT" sz="1900" b="1" spc="10" dirty="0">
                <a:latin typeface="Arial"/>
                <a:cs typeface="Arial"/>
              </a:rPr>
              <a:t>o</a:t>
            </a:r>
            <a:r>
              <a:rPr lang="it-IT" sz="1900" b="1" spc="-40" dirty="0">
                <a:latin typeface="Arial"/>
                <a:cs typeface="Arial"/>
              </a:rPr>
              <a:t>v</a:t>
            </a:r>
            <a:r>
              <a:rPr lang="it-IT" sz="1900" b="1" dirty="0">
                <a:latin typeface="Arial"/>
                <a:cs typeface="Arial"/>
              </a:rPr>
              <a:t>e</a:t>
            </a:r>
            <a:r>
              <a:rPr lang="it-IT" sz="1900" b="1" spc="-10" dirty="0">
                <a:latin typeface="Arial"/>
                <a:cs typeface="Arial"/>
              </a:rPr>
              <a:t>r</a:t>
            </a:r>
            <a:r>
              <a:rPr lang="it-IT" sz="1900" b="1" dirty="0">
                <a:latin typeface="Arial"/>
                <a:cs typeface="Arial"/>
              </a:rPr>
              <a:t>h</a:t>
            </a:r>
            <a:r>
              <a:rPr lang="it-IT" sz="1900" b="1" spc="-15" dirty="0">
                <a:latin typeface="Arial"/>
                <a:cs typeface="Arial"/>
              </a:rPr>
              <a:t>ead</a:t>
            </a:r>
            <a:r>
              <a:rPr lang="it-IT" sz="1900" b="1" dirty="0">
                <a:latin typeface="Arial"/>
                <a:cs typeface="Arial"/>
              </a:rPr>
              <a:t> </a:t>
            </a:r>
            <a:r>
              <a:rPr lang="it-IT" sz="1900" b="1" spc="-10" dirty="0">
                <a:latin typeface="Arial"/>
                <a:cs typeface="Arial"/>
              </a:rPr>
              <a:t>di</a:t>
            </a:r>
            <a:r>
              <a:rPr lang="it-IT" sz="1900" b="1" dirty="0">
                <a:latin typeface="Arial"/>
                <a:cs typeface="Arial"/>
              </a:rPr>
              <a:t> </a:t>
            </a:r>
            <a:r>
              <a:rPr lang="it-IT" sz="1900" b="1" spc="-10" dirty="0">
                <a:latin typeface="Arial"/>
                <a:cs typeface="Arial"/>
              </a:rPr>
              <a:t>elabo</a:t>
            </a:r>
            <a:r>
              <a:rPr lang="it-IT" sz="1900" b="1" spc="-20" dirty="0">
                <a:latin typeface="Arial"/>
                <a:cs typeface="Arial"/>
              </a:rPr>
              <a:t>r</a:t>
            </a:r>
            <a:r>
              <a:rPr lang="it-IT" sz="1900" b="1" spc="-10" dirty="0">
                <a:latin typeface="Arial"/>
                <a:cs typeface="Arial"/>
              </a:rPr>
              <a:t>azione</a:t>
            </a:r>
            <a:r>
              <a:rPr lang="it-IT" sz="1900" b="1" spc="5" dirty="0">
                <a:latin typeface="Arial"/>
                <a:cs typeface="Arial"/>
              </a:rPr>
              <a:t> </a:t>
            </a:r>
            <a:r>
              <a:rPr lang="it-IT" sz="1900" b="1" dirty="0">
                <a:latin typeface="Arial"/>
                <a:cs typeface="Arial"/>
              </a:rPr>
              <a:t>n</a:t>
            </a:r>
            <a:r>
              <a:rPr lang="it-IT" sz="1900" b="1" spc="-5" dirty="0">
                <a:latin typeface="Arial"/>
                <a:cs typeface="Arial"/>
              </a:rPr>
              <a:t>e</a:t>
            </a:r>
            <a:r>
              <a:rPr lang="it-IT" sz="1900" b="1" spc="-10" dirty="0">
                <a:latin typeface="Arial"/>
                <a:cs typeface="Arial"/>
              </a:rPr>
              <a:t>gli</a:t>
            </a:r>
            <a:r>
              <a:rPr lang="it-IT" sz="1900" b="1" dirty="0">
                <a:latin typeface="Arial"/>
                <a:cs typeface="Arial"/>
              </a:rPr>
              <a:t> </a:t>
            </a:r>
            <a:r>
              <a:rPr lang="it-IT" sz="1900" b="1" spc="-10" dirty="0" err="1">
                <a:latin typeface="Arial"/>
                <a:cs typeface="Arial"/>
              </a:rPr>
              <a:t>host</a:t>
            </a:r>
            <a:endParaRPr lang="it-IT" sz="1900" dirty="0">
              <a:latin typeface="Arial"/>
              <a:cs typeface="Arial"/>
            </a:endParaRPr>
          </a:p>
          <a:p>
            <a:pPr marL="253365" indent="-240665">
              <a:spcBef>
                <a:spcPts val="434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lang="it-IT" spc="-10" dirty="0"/>
              <a:t>A</a:t>
            </a:r>
            <a:r>
              <a:rPr lang="it-IT" dirty="0"/>
              <a:t>l</a:t>
            </a:r>
            <a:r>
              <a:rPr lang="it-IT" spc="-10" dirty="0"/>
              <a:t> </a:t>
            </a:r>
            <a:r>
              <a:rPr lang="it-IT" spc="-5" dirty="0"/>
              <a:t>termi</a:t>
            </a:r>
            <a:r>
              <a:rPr lang="it-IT" spc="-20" dirty="0"/>
              <a:t>n</a:t>
            </a:r>
            <a:r>
              <a:rPr lang="it-IT" dirty="0"/>
              <a:t>e</a:t>
            </a:r>
            <a:r>
              <a:rPr lang="it-IT" spc="-10" dirty="0"/>
              <a:t> </a:t>
            </a:r>
            <a:r>
              <a:rPr lang="it-IT" spc="-5" dirty="0"/>
              <a:t>dell’o</a:t>
            </a:r>
            <a:r>
              <a:rPr lang="it-IT" spc="-20" dirty="0"/>
              <a:t>p</a:t>
            </a:r>
            <a:r>
              <a:rPr lang="it-IT" spc="-5" dirty="0"/>
              <a:t>erazione</a:t>
            </a:r>
          </a:p>
          <a:p>
            <a:pPr marL="637540" lvl="1" indent="-193675">
              <a:spcBef>
                <a:spcPts val="385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637540" algn="l"/>
              </a:tabLst>
            </a:pPr>
            <a:r>
              <a:rPr lang="it-IT" sz="1900" b="1" dirty="0">
                <a:latin typeface="Arial"/>
                <a:cs typeface="Arial"/>
              </a:rPr>
              <a:t>A </a:t>
            </a:r>
            <a:r>
              <a:rPr lang="it-IT" sz="1900" b="1" spc="-15" dirty="0">
                <a:latin typeface="Arial"/>
                <a:cs typeface="Arial"/>
              </a:rPr>
              <a:t>cono</a:t>
            </a:r>
            <a:r>
              <a:rPr lang="it-IT" sz="1900" b="1" spc="-5" dirty="0">
                <a:latin typeface="Arial"/>
                <a:cs typeface="Arial"/>
              </a:rPr>
              <a:t>s</a:t>
            </a:r>
            <a:r>
              <a:rPr lang="it-IT" sz="1900" b="1" dirty="0">
                <a:latin typeface="Arial"/>
                <a:cs typeface="Arial"/>
              </a:rPr>
              <a:t>ce </a:t>
            </a:r>
            <a:r>
              <a:rPr lang="it-IT" sz="1900" b="1" spc="-10" dirty="0">
                <a:latin typeface="Arial"/>
                <a:cs typeface="Arial"/>
              </a:rPr>
              <a:t>l’indirizzo</a:t>
            </a:r>
            <a:r>
              <a:rPr lang="it-IT" sz="1900" b="1" spc="-5" dirty="0">
                <a:latin typeface="Arial"/>
                <a:cs typeface="Arial"/>
              </a:rPr>
              <a:t> </a:t>
            </a:r>
            <a:r>
              <a:rPr lang="it-IT" sz="1900" b="1" spc="-15" dirty="0">
                <a:latin typeface="Arial"/>
                <a:cs typeface="Arial"/>
              </a:rPr>
              <a:t>MAC</a:t>
            </a:r>
            <a:r>
              <a:rPr lang="it-IT" sz="1900" b="1" dirty="0">
                <a:latin typeface="Arial"/>
                <a:cs typeface="Arial"/>
              </a:rPr>
              <a:t> </a:t>
            </a:r>
            <a:r>
              <a:rPr lang="it-IT" sz="1900" b="1" spc="-10" dirty="0">
                <a:latin typeface="Arial"/>
                <a:cs typeface="Arial"/>
              </a:rPr>
              <a:t>di</a:t>
            </a:r>
            <a:r>
              <a:rPr lang="it-IT" sz="1900" b="1" dirty="0">
                <a:latin typeface="Arial"/>
                <a:cs typeface="Arial"/>
              </a:rPr>
              <a:t> </a:t>
            </a:r>
            <a:r>
              <a:rPr lang="it-IT" sz="1900" b="1" spc="-15" dirty="0">
                <a:latin typeface="Arial"/>
                <a:cs typeface="Arial"/>
              </a:rPr>
              <a:t>E</a:t>
            </a:r>
            <a:endParaRPr lang="it-IT" sz="1900" dirty="0">
              <a:latin typeface="Arial"/>
              <a:cs typeface="Arial"/>
            </a:endParaRPr>
          </a:p>
          <a:p>
            <a:pPr marL="637540" lvl="1" indent="-193675">
              <a:spcBef>
                <a:spcPts val="380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637540" algn="l"/>
              </a:tabLst>
            </a:pPr>
            <a:r>
              <a:rPr lang="it-IT" sz="1900" b="1" spc="-15" dirty="0">
                <a:latin typeface="Arial"/>
                <a:cs typeface="Arial"/>
              </a:rPr>
              <a:t>E</a:t>
            </a:r>
            <a:r>
              <a:rPr lang="it-IT" sz="1900" b="1" dirty="0">
                <a:latin typeface="Arial"/>
                <a:cs typeface="Arial"/>
              </a:rPr>
              <a:t> </a:t>
            </a:r>
            <a:r>
              <a:rPr lang="it-IT" sz="1900" b="1" spc="-15" dirty="0">
                <a:latin typeface="Arial"/>
                <a:cs typeface="Arial"/>
              </a:rPr>
              <a:t>conos</a:t>
            </a:r>
            <a:r>
              <a:rPr lang="it-IT" sz="1900" b="1" spc="-5" dirty="0">
                <a:latin typeface="Arial"/>
                <a:cs typeface="Arial"/>
              </a:rPr>
              <a:t>c</a:t>
            </a:r>
            <a:r>
              <a:rPr lang="it-IT" sz="1900" b="1" dirty="0">
                <a:latin typeface="Arial"/>
                <a:cs typeface="Arial"/>
              </a:rPr>
              <a:t>e</a:t>
            </a:r>
            <a:r>
              <a:rPr lang="it-IT" sz="1900" b="1" spc="-5" dirty="0">
                <a:latin typeface="Arial"/>
                <a:cs typeface="Arial"/>
              </a:rPr>
              <a:t> </a:t>
            </a:r>
            <a:r>
              <a:rPr lang="it-IT" sz="1900" b="1" spc="-10" dirty="0">
                <a:latin typeface="Arial"/>
                <a:cs typeface="Arial"/>
              </a:rPr>
              <a:t>l’indirizzo</a:t>
            </a:r>
            <a:r>
              <a:rPr lang="it-IT" sz="1900" b="1" spc="-5" dirty="0">
                <a:latin typeface="Arial"/>
                <a:cs typeface="Arial"/>
              </a:rPr>
              <a:t> </a:t>
            </a:r>
            <a:r>
              <a:rPr lang="it-IT" sz="1900" b="1" spc="-15" dirty="0">
                <a:latin typeface="Arial"/>
                <a:cs typeface="Arial"/>
              </a:rPr>
              <a:t>MAC</a:t>
            </a:r>
            <a:r>
              <a:rPr lang="it-IT" sz="1900" b="1" dirty="0">
                <a:latin typeface="Arial"/>
                <a:cs typeface="Arial"/>
              </a:rPr>
              <a:t> </a:t>
            </a:r>
            <a:r>
              <a:rPr lang="it-IT" sz="1900" b="1" spc="-10" dirty="0">
                <a:latin typeface="Arial"/>
                <a:cs typeface="Arial"/>
              </a:rPr>
              <a:t>di</a:t>
            </a:r>
            <a:r>
              <a:rPr lang="it-IT" sz="1900" b="1" dirty="0">
                <a:latin typeface="Arial"/>
                <a:cs typeface="Arial"/>
              </a:rPr>
              <a:t> A</a:t>
            </a:r>
            <a:endParaRPr lang="it-IT" sz="1900" dirty="0">
              <a:latin typeface="Arial"/>
              <a:cs typeface="Arial"/>
            </a:endParaRPr>
          </a:p>
          <a:p>
            <a:pPr marL="637540" marR="9525" lvl="1" indent="-193675">
              <a:lnSpc>
                <a:spcPts val="1980"/>
              </a:lnSpc>
              <a:spcBef>
                <a:spcPts val="700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637540" algn="l"/>
                <a:tab pos="1311275" algn="l"/>
                <a:tab pos="1742439" algn="l"/>
                <a:tab pos="2399665" algn="l"/>
                <a:tab pos="3100070" algn="l"/>
                <a:tab pos="3695065" algn="l"/>
                <a:tab pos="4463415" algn="l"/>
                <a:tab pos="5902325" algn="l"/>
              </a:tabLst>
            </a:pPr>
            <a:r>
              <a:rPr lang="it-IT" sz="1900" b="1" spc="-10" dirty="0">
                <a:latin typeface="Arial"/>
                <a:cs typeface="Arial"/>
              </a:rPr>
              <a:t>Tutti</a:t>
            </a:r>
            <a:r>
              <a:rPr lang="it-IT" sz="1900" b="1" dirty="0">
                <a:latin typeface="Arial"/>
                <a:cs typeface="Arial"/>
              </a:rPr>
              <a:t>	</a:t>
            </a:r>
            <a:r>
              <a:rPr lang="it-IT" sz="1900" b="1" spc="-10" dirty="0">
                <a:latin typeface="Arial"/>
                <a:cs typeface="Arial"/>
              </a:rPr>
              <a:t>gli</a:t>
            </a:r>
            <a:r>
              <a:rPr lang="it-IT" sz="1900" b="1" dirty="0">
                <a:latin typeface="Arial"/>
                <a:cs typeface="Arial"/>
              </a:rPr>
              <a:t>	</a:t>
            </a:r>
            <a:r>
              <a:rPr lang="it-IT" sz="1900" b="1" spc="-15" dirty="0" err="1">
                <a:latin typeface="Arial"/>
                <a:cs typeface="Arial"/>
              </a:rPr>
              <a:t>ho</a:t>
            </a:r>
            <a:r>
              <a:rPr lang="it-IT" sz="1900" b="1" spc="-30" dirty="0" err="1">
                <a:latin typeface="Arial"/>
                <a:cs typeface="Arial"/>
              </a:rPr>
              <a:t>s</a:t>
            </a:r>
            <a:r>
              <a:rPr lang="it-IT" sz="1900" b="1" spc="-10" dirty="0" err="1">
                <a:latin typeface="Arial"/>
                <a:cs typeface="Arial"/>
              </a:rPr>
              <a:t>t</a:t>
            </a:r>
            <a:r>
              <a:rPr lang="it-IT" sz="1900" b="1" dirty="0">
                <a:latin typeface="Arial"/>
                <a:cs typeface="Arial"/>
              </a:rPr>
              <a:t>	</a:t>
            </a:r>
            <a:r>
              <a:rPr lang="it-IT" sz="1900" b="1" spc="-10" dirty="0">
                <a:latin typeface="Arial"/>
                <a:cs typeface="Arial"/>
              </a:rPr>
              <a:t>sulla</a:t>
            </a:r>
            <a:r>
              <a:rPr lang="it-IT" sz="1900" b="1" dirty="0">
                <a:latin typeface="Arial"/>
                <a:cs typeface="Arial"/>
              </a:rPr>
              <a:t>	r</a:t>
            </a:r>
            <a:r>
              <a:rPr lang="it-IT" sz="1900" b="1" spc="10" dirty="0">
                <a:latin typeface="Arial"/>
                <a:cs typeface="Arial"/>
              </a:rPr>
              <a:t>e</a:t>
            </a:r>
            <a:r>
              <a:rPr lang="it-IT" sz="1900" b="1" spc="-10" dirty="0">
                <a:latin typeface="Arial"/>
                <a:cs typeface="Arial"/>
              </a:rPr>
              <a:t>te</a:t>
            </a:r>
            <a:r>
              <a:rPr lang="it-IT" sz="1900" b="1" dirty="0">
                <a:latin typeface="Arial"/>
                <a:cs typeface="Arial"/>
              </a:rPr>
              <a:t>	</a:t>
            </a:r>
            <a:r>
              <a:rPr lang="it-IT" sz="1900" b="1" spc="-10" dirty="0">
                <a:latin typeface="Arial"/>
                <a:cs typeface="Arial"/>
              </a:rPr>
              <a:t>fisica</a:t>
            </a:r>
            <a:r>
              <a:rPr lang="it-IT" sz="1900" b="1" dirty="0">
                <a:latin typeface="Arial"/>
                <a:cs typeface="Arial"/>
              </a:rPr>
              <a:t>	</a:t>
            </a:r>
            <a:r>
              <a:rPr lang="it-IT" sz="1900" b="1" spc="-15" dirty="0">
                <a:latin typeface="Arial"/>
                <a:cs typeface="Arial"/>
              </a:rPr>
              <a:t>cono</a:t>
            </a:r>
            <a:r>
              <a:rPr lang="it-IT" sz="1900" b="1" spc="-5" dirty="0">
                <a:latin typeface="Arial"/>
                <a:cs typeface="Arial"/>
              </a:rPr>
              <a:t>s</a:t>
            </a:r>
            <a:r>
              <a:rPr lang="it-IT" sz="1900" b="1" spc="-15" dirty="0">
                <a:latin typeface="Arial"/>
                <a:cs typeface="Arial"/>
              </a:rPr>
              <a:t>cono</a:t>
            </a:r>
            <a:r>
              <a:rPr lang="it-IT" sz="1900" b="1" dirty="0">
                <a:latin typeface="Arial"/>
                <a:cs typeface="Arial"/>
              </a:rPr>
              <a:t>	</a:t>
            </a:r>
            <a:r>
              <a:rPr lang="it-IT" sz="1900" b="1" spc="-10" dirty="0">
                <a:latin typeface="Arial"/>
                <a:cs typeface="Arial"/>
              </a:rPr>
              <a:t>l’indir</a:t>
            </a:r>
            <a:r>
              <a:rPr lang="it-IT" sz="1900" b="1" spc="-25" dirty="0">
                <a:latin typeface="Arial"/>
                <a:cs typeface="Arial"/>
              </a:rPr>
              <a:t>i</a:t>
            </a:r>
            <a:r>
              <a:rPr lang="it-IT" sz="1900" b="1" spc="-15" dirty="0">
                <a:latin typeface="Arial"/>
                <a:cs typeface="Arial"/>
              </a:rPr>
              <a:t>zzo</a:t>
            </a:r>
            <a:r>
              <a:rPr lang="it-IT" sz="1900" b="1" spc="-10" dirty="0">
                <a:latin typeface="Arial"/>
                <a:cs typeface="Arial"/>
              </a:rPr>
              <a:t> </a:t>
            </a:r>
            <a:r>
              <a:rPr lang="it-IT" sz="1900" b="1" spc="-20" dirty="0">
                <a:latin typeface="Arial"/>
                <a:cs typeface="Arial"/>
              </a:rPr>
              <a:t>MA</a:t>
            </a:r>
            <a:r>
              <a:rPr lang="it-IT" sz="1900" b="1" spc="-15" dirty="0">
                <a:latin typeface="Arial"/>
                <a:cs typeface="Arial"/>
              </a:rPr>
              <a:t>C</a:t>
            </a:r>
            <a:r>
              <a:rPr lang="it-IT" sz="1900" b="1" spc="-5" dirty="0">
                <a:latin typeface="Arial"/>
                <a:cs typeface="Arial"/>
              </a:rPr>
              <a:t> </a:t>
            </a:r>
            <a:r>
              <a:rPr lang="it-IT" sz="1900" b="1" spc="-20" dirty="0">
                <a:latin typeface="Arial"/>
                <a:cs typeface="Arial"/>
              </a:rPr>
              <a:t>d</a:t>
            </a:r>
            <a:r>
              <a:rPr lang="it-IT" sz="1900" b="1" spc="-10" dirty="0">
                <a:latin typeface="Arial"/>
                <a:cs typeface="Arial"/>
              </a:rPr>
              <a:t>i</a:t>
            </a:r>
            <a:r>
              <a:rPr lang="it-IT" sz="1900" b="1" spc="-5" dirty="0">
                <a:latin typeface="Arial"/>
                <a:cs typeface="Arial"/>
              </a:rPr>
              <a:t> </a:t>
            </a:r>
            <a:r>
              <a:rPr lang="it-IT" sz="1900" b="1" dirty="0">
                <a:latin typeface="Arial"/>
                <a:cs typeface="Arial"/>
              </a:rPr>
              <a:t>A</a:t>
            </a:r>
            <a:endParaRPr lang="it-IT" sz="19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8334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 dirty="0" err="1"/>
              <a:t>a.a</a:t>
            </a:r>
            <a:r>
              <a:rPr lang="it-IT" altLang="it-IT" dirty="0"/>
              <a:t>.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 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02683-748C-4446-B0F2-C616D2F1B05D}" type="slidenum">
              <a:rPr lang="it-IT" altLang="en-US"/>
              <a:pPr/>
              <a:t>14</a:t>
            </a:fld>
            <a:endParaRPr lang="it-IT" altLang="en-US"/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99A197A1-29D3-496E-85D9-831164125BB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75436" y="1052736"/>
            <a:ext cx="6993127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Forma</a:t>
            </a:r>
            <a:r>
              <a:rPr spc="5" dirty="0"/>
              <a:t>t</a:t>
            </a:r>
            <a:r>
              <a:rPr dirty="0"/>
              <a:t>o</a:t>
            </a:r>
            <a:r>
              <a:rPr spc="-5" dirty="0"/>
              <a:t> de</a:t>
            </a:r>
            <a:r>
              <a:rPr dirty="0"/>
              <a:t>l</a:t>
            </a:r>
            <a:r>
              <a:rPr spc="-10" dirty="0"/>
              <a:t> </a:t>
            </a:r>
            <a:r>
              <a:rPr spc="-5" dirty="0"/>
              <a:t>pacc</a:t>
            </a:r>
            <a:r>
              <a:rPr spc="10" dirty="0"/>
              <a:t>h</a:t>
            </a:r>
            <a:r>
              <a:rPr spc="-10" dirty="0"/>
              <a:t>ett</a:t>
            </a:r>
            <a:r>
              <a:rPr dirty="0"/>
              <a:t>o</a:t>
            </a:r>
            <a:r>
              <a:rPr spc="10" dirty="0"/>
              <a:t> </a:t>
            </a:r>
            <a:r>
              <a:rPr spc="-5" dirty="0"/>
              <a:t>ARP</a:t>
            </a: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6C90707C-C290-4C19-9E16-B902D7D609B0}"/>
              </a:ext>
            </a:extLst>
          </p:cNvPr>
          <p:cNvSpPr/>
          <p:nvPr/>
        </p:nvSpPr>
        <p:spPr>
          <a:xfrm>
            <a:off x="5434584" y="2026665"/>
            <a:ext cx="2034539" cy="416559"/>
          </a:xfrm>
          <a:custGeom>
            <a:avLst/>
            <a:gdLst/>
            <a:ahLst/>
            <a:cxnLst/>
            <a:rect l="l" t="t" r="r" b="b"/>
            <a:pathLst>
              <a:path w="2034540" h="416560">
                <a:moveTo>
                  <a:pt x="0" y="0"/>
                </a:moveTo>
                <a:lnTo>
                  <a:pt x="0" y="416052"/>
                </a:lnTo>
                <a:lnTo>
                  <a:pt x="2034539" y="416052"/>
                </a:lnTo>
                <a:lnTo>
                  <a:pt x="2034539" y="0"/>
                </a:lnTo>
                <a:lnTo>
                  <a:pt x="0" y="0"/>
                </a:lnTo>
                <a:close/>
              </a:path>
            </a:pathLst>
          </a:custGeom>
          <a:solidFill>
            <a:srgbClr val="BFFE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436D4F44-B1B7-407D-9611-270FD4B8776C}"/>
              </a:ext>
            </a:extLst>
          </p:cNvPr>
          <p:cNvSpPr/>
          <p:nvPr/>
        </p:nvSpPr>
        <p:spPr>
          <a:xfrm>
            <a:off x="5434584" y="2578354"/>
            <a:ext cx="1490980" cy="417830"/>
          </a:xfrm>
          <a:custGeom>
            <a:avLst/>
            <a:gdLst/>
            <a:ahLst/>
            <a:cxnLst/>
            <a:rect l="l" t="t" r="r" b="b"/>
            <a:pathLst>
              <a:path w="1490979" h="417829">
                <a:moveTo>
                  <a:pt x="0" y="0"/>
                </a:moveTo>
                <a:lnTo>
                  <a:pt x="1490471" y="0"/>
                </a:lnTo>
                <a:lnTo>
                  <a:pt x="1490471" y="417575"/>
                </a:lnTo>
                <a:lnTo>
                  <a:pt x="0" y="417575"/>
                </a:lnTo>
                <a:lnTo>
                  <a:pt x="0" y="0"/>
                </a:lnTo>
                <a:close/>
              </a:path>
            </a:pathLst>
          </a:custGeom>
          <a:solidFill>
            <a:srgbClr val="FCFE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32B8007C-42CB-447F-B99F-2588DFDEC65E}"/>
              </a:ext>
            </a:extLst>
          </p:cNvPr>
          <p:cNvSpPr txBox="1"/>
          <p:nvPr/>
        </p:nvSpPr>
        <p:spPr>
          <a:xfrm>
            <a:off x="1282700" y="1601309"/>
            <a:ext cx="13843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0" dirty="0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7">
            <a:extLst>
              <a:ext uri="{FF2B5EF4-FFF2-40B4-BE49-F238E27FC236}">
                <a16:creationId xmlns:a16="http://schemas.microsoft.com/office/drawing/2014/main" id="{6310C099-1D24-48B1-B37C-7C6D75C10CCB}"/>
              </a:ext>
            </a:extLst>
          </p:cNvPr>
          <p:cNvSpPr txBox="1"/>
          <p:nvPr/>
        </p:nvSpPr>
        <p:spPr>
          <a:xfrm>
            <a:off x="2974338" y="1618072"/>
            <a:ext cx="185166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612265" algn="l"/>
              </a:tabLst>
            </a:pPr>
            <a:r>
              <a:rPr sz="1600" b="1" spc="-10" dirty="0">
                <a:latin typeface="Arial"/>
                <a:cs typeface="Arial"/>
              </a:rPr>
              <a:t>8	</a:t>
            </a:r>
            <a:r>
              <a:rPr sz="1600" b="1" spc="-15" dirty="0">
                <a:latin typeface="Arial"/>
                <a:cs typeface="Arial"/>
              </a:rPr>
              <a:t>1</a:t>
            </a:r>
            <a:r>
              <a:rPr sz="1600" b="1" spc="-10" dirty="0">
                <a:latin typeface="Arial"/>
                <a:cs typeface="Arial"/>
              </a:rPr>
              <a:t>6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8">
            <a:extLst>
              <a:ext uri="{FF2B5EF4-FFF2-40B4-BE49-F238E27FC236}">
                <a16:creationId xmlns:a16="http://schemas.microsoft.com/office/drawing/2014/main" id="{1A870C88-14B5-40F0-B99D-FC026150FC4D}"/>
              </a:ext>
            </a:extLst>
          </p:cNvPr>
          <p:cNvSpPr txBox="1"/>
          <p:nvPr/>
        </p:nvSpPr>
        <p:spPr>
          <a:xfrm>
            <a:off x="7622456" y="1618072"/>
            <a:ext cx="25146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15" dirty="0">
                <a:latin typeface="Arial"/>
                <a:cs typeface="Arial"/>
              </a:rPr>
              <a:t>3</a:t>
            </a:r>
            <a:r>
              <a:rPr sz="1600" b="1" spc="-10" dirty="0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</p:txBody>
      </p:sp>
      <p:graphicFrame>
        <p:nvGraphicFramePr>
          <p:cNvPr id="13" name="object 5">
            <a:extLst>
              <a:ext uri="{FF2B5EF4-FFF2-40B4-BE49-F238E27FC236}">
                <a16:creationId xmlns:a16="http://schemas.microsoft.com/office/drawing/2014/main" id="{139392CB-0D4F-4768-A5CD-F095623DB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333405"/>
              </p:ext>
            </p:extLst>
          </p:nvPr>
        </p:nvGraphicFramePr>
        <p:xfrm>
          <a:off x="1298066" y="1846672"/>
          <a:ext cx="6547866" cy="43555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0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3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735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0163">
                <a:tc grid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Hard</a:t>
                      </a:r>
                      <a:r>
                        <a:rPr sz="2200" b="1" spc="1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Ty</a:t>
                      </a:r>
                      <a:r>
                        <a:rPr sz="2200" b="1" spc="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2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5908">
                      <a:solidFill>
                        <a:srgbClr val="000000"/>
                      </a:solidFill>
                      <a:prstDash val="solid"/>
                    </a:lnL>
                    <a:lnR w="6576060">
                      <a:solidFill>
                        <a:srgbClr val="000000"/>
                      </a:solidFill>
                      <a:prstDash val="solid"/>
                    </a:lnR>
                    <a:lnT w="25908">
                      <a:solidFill>
                        <a:srgbClr val="000000"/>
                      </a:solidFill>
                      <a:prstDash val="soli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FDA4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Proto</a:t>
                      </a:r>
                      <a:r>
                        <a:rPr sz="2200" b="1" spc="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ol </a:t>
                      </a:r>
                      <a:r>
                        <a:rPr sz="2200" b="1" spc="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pe</a:t>
                      </a:r>
                      <a:endParaRPr sz="2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576060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000000"/>
                      </a:solidFill>
                      <a:prstDash val="solid"/>
                    </a:lnR>
                    <a:lnT w="25908">
                      <a:solidFill>
                        <a:srgbClr val="000000"/>
                      </a:solidFill>
                      <a:prstDash val="soli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BFFE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7784">
                <a:tc>
                  <a:txBody>
                    <a:bodyPr/>
                    <a:lstStyle/>
                    <a:p>
                      <a:pPr algn="r">
                        <a:lnSpc>
                          <a:spcPts val="1365"/>
                        </a:lnSpc>
                      </a:pP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HLEN</a:t>
                      </a:r>
                      <a:endParaRPr sz="220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5908">
                      <a:solidFill>
                        <a:srgbClr val="000000"/>
                      </a:solidFill>
                      <a:prstDash val="solid"/>
                    </a:lnL>
                    <a:lnR w="3288792">
                      <a:solidFill>
                        <a:srgbClr val="000000"/>
                      </a:solidFill>
                      <a:prstDash val="solid"/>
                    </a:lnR>
                    <a:lnT w="2590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365"/>
                        </a:lnSpc>
                      </a:pP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PLEN</a:t>
                      </a:r>
                      <a:endParaRPr sz="2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288792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000000"/>
                      </a:solidFill>
                      <a:prstDash val="solid"/>
                    </a:lnR>
                    <a:lnT w="1127760">
                      <a:solidFill>
                        <a:srgbClr val="000000"/>
                      </a:solidFill>
                      <a:prstDash val="soli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934085">
                        <a:lnSpc>
                          <a:spcPct val="100000"/>
                        </a:lnSpc>
                      </a:pP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Oper</a:t>
                      </a:r>
                      <a:r>
                        <a:rPr sz="2200" b="1" spc="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ti</a:t>
                      </a:r>
                      <a:r>
                        <a:rPr sz="2200" b="1" spc="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2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5908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000000"/>
                      </a:solidFill>
                      <a:prstDash val="solid"/>
                    </a:lnR>
                    <a:lnT w="25908">
                      <a:solidFill>
                        <a:srgbClr val="000000"/>
                      </a:solidFill>
                      <a:prstDash val="soli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FCFE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0831">
                <a:tc gridSpan="3">
                  <a:txBody>
                    <a:bodyPr/>
                    <a:lstStyle/>
                    <a:p>
                      <a:pPr marL="1631314">
                        <a:lnSpc>
                          <a:spcPct val="100000"/>
                        </a:lnSpc>
                      </a:pPr>
                      <a:r>
                        <a:rPr sz="2200" b="1" dirty="0">
                          <a:latin typeface="Arial"/>
                          <a:cs typeface="Arial"/>
                        </a:rPr>
                        <a:t>Sender</a:t>
                      </a:r>
                      <a:r>
                        <a:rPr sz="2200" b="1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1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2200" b="1" spc="-5" dirty="0">
                          <a:latin typeface="Arial"/>
                          <a:cs typeface="Arial"/>
                        </a:rPr>
                        <a:t>ard</a:t>
                      </a:r>
                      <a:r>
                        <a:rPr sz="2200" b="1" spc="15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2200" b="1" spc="-5" dirty="0">
                          <a:latin typeface="Arial"/>
                          <a:cs typeface="Arial"/>
                        </a:rPr>
                        <a:t>ar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2200" b="1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ddress</a:t>
                      </a:r>
                      <a:endParaRPr sz="22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5908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000000"/>
                      </a:solidFill>
                      <a:prstDash val="solid"/>
                    </a:lnR>
                    <a:lnT w="25908">
                      <a:solidFill>
                        <a:srgbClr val="000000"/>
                      </a:solidFill>
                      <a:prstDash val="soli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FDBF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1415">
                <a:tc gridSpan="2">
                  <a:txBody>
                    <a:bodyPr/>
                    <a:lstStyle/>
                    <a:p>
                      <a:pPr algn="r">
                        <a:lnSpc>
                          <a:spcPts val="1320"/>
                        </a:lnSpc>
                      </a:pP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Sende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2200" b="1" spc="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ddress</a:t>
                      </a:r>
                      <a:endParaRPr sz="2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5907">
                      <a:solidFill>
                        <a:srgbClr val="000000"/>
                      </a:solidFill>
                      <a:prstDash val="solid"/>
                    </a:lnL>
                    <a:lnR w="6576059">
                      <a:solidFill>
                        <a:srgbClr val="000000"/>
                      </a:solidFill>
                      <a:prstDash val="solid"/>
                    </a:lnR>
                    <a:lnT w="2590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15211">
                      <a:solidFill>
                        <a:srgbClr val="000000"/>
                      </a:solidFill>
                      <a:prstDash val="solid"/>
                    </a:lnB>
                    <a:solidFill>
                      <a:srgbClr val="FDBF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320"/>
                        </a:lnSpc>
                      </a:pP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Sende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IP</a:t>
                      </a:r>
                      <a:r>
                        <a:rPr sz="2200" b="1" spc="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ddress</a:t>
                      </a:r>
                      <a:endParaRPr sz="220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576059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000000"/>
                      </a:solidFill>
                      <a:prstDash val="solid"/>
                    </a:lnR>
                    <a:lnT w="25908">
                      <a:solidFill>
                        <a:srgbClr val="000000"/>
                      </a:solidFill>
                      <a:prstDash val="solid"/>
                    </a:lnT>
                    <a:lnB w="1315212">
                      <a:solidFill>
                        <a:srgbClr val="000000"/>
                      </a:solidFill>
                      <a:prstDash val="solid"/>
                    </a:lnB>
                    <a:solidFill>
                      <a:srgbClr val="C7FE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3034">
                <a:tc gridSpan="2">
                  <a:txBody>
                    <a:bodyPr/>
                    <a:lstStyle/>
                    <a:p>
                      <a:pPr algn="r">
                        <a:lnSpc>
                          <a:spcPts val="1155"/>
                        </a:lnSpc>
                      </a:pP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Sende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IP</a:t>
                      </a:r>
                      <a:r>
                        <a:rPr sz="2200" b="1" spc="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ddress</a:t>
                      </a:r>
                      <a:endParaRPr sz="2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5908">
                      <a:solidFill>
                        <a:srgbClr val="000000"/>
                      </a:solidFill>
                      <a:prstDash val="solid"/>
                    </a:lnL>
                    <a:lnR w="6576059">
                      <a:solidFill>
                        <a:srgbClr val="000000"/>
                      </a:solidFill>
                      <a:prstDash val="solid"/>
                    </a:lnR>
                    <a:lnT w="1315211">
                      <a:solidFill>
                        <a:srgbClr val="000000"/>
                      </a:solidFill>
                      <a:prstDash val="soli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C7FEC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55"/>
                        </a:lnSpc>
                      </a:pP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Targe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2200" b="1" spc="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2200" b="1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2200" b="1" spc="1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5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Address</a:t>
                      </a:r>
                      <a:endParaRPr sz="2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576059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000000"/>
                      </a:solidFill>
                      <a:prstDash val="solid"/>
                    </a:lnR>
                    <a:lnT w="1315212">
                      <a:solidFill>
                        <a:srgbClr val="000000"/>
                      </a:solidFill>
                      <a:prstDash val="soli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FCD1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1801">
                <a:tc gridSpan="3">
                  <a:txBody>
                    <a:bodyPr/>
                    <a:lstStyle/>
                    <a:p>
                      <a:pPr marL="1760855">
                        <a:lnSpc>
                          <a:spcPct val="100000"/>
                        </a:lnSpc>
                      </a:pPr>
                      <a:r>
                        <a:rPr sz="2200" b="1" spc="-5" dirty="0">
                          <a:latin typeface="Arial"/>
                          <a:cs typeface="Arial"/>
                        </a:rPr>
                        <a:t>Targe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22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spc="-5" dirty="0">
                          <a:latin typeface="Arial"/>
                          <a:cs typeface="Arial"/>
                        </a:rPr>
                        <a:t>Hard</a:t>
                      </a:r>
                      <a:r>
                        <a:rPr sz="2200" b="1" spc="15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2200" b="1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2200" b="1" spc="-5" dirty="0">
                          <a:latin typeface="Arial"/>
                          <a:cs typeface="Arial"/>
                        </a:rPr>
                        <a:t>Address</a:t>
                      </a:r>
                      <a:endParaRPr sz="2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5908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000000"/>
                      </a:solidFill>
                      <a:prstDash val="solid"/>
                    </a:lnR>
                    <a:lnT w="25908">
                      <a:solidFill>
                        <a:srgbClr val="000000"/>
                      </a:solidFill>
                      <a:prstDash val="soli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FCD1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0559">
                <a:tc gridSpan="3">
                  <a:txBody>
                    <a:bodyPr/>
                    <a:lstStyle/>
                    <a:p>
                      <a:pPr marL="2230120">
                        <a:lnSpc>
                          <a:spcPct val="100000"/>
                        </a:lnSpc>
                      </a:pPr>
                      <a:r>
                        <a:rPr sz="2200" b="1" dirty="0">
                          <a:latin typeface="Arial"/>
                          <a:cs typeface="Arial"/>
                        </a:rPr>
                        <a:t>Target</a:t>
                      </a:r>
                      <a:r>
                        <a:rPr sz="22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200" b="1" dirty="0">
                          <a:latin typeface="Arial"/>
                          <a:cs typeface="Arial"/>
                        </a:rPr>
                        <a:t>IP</a:t>
                      </a:r>
                      <a:r>
                        <a:rPr sz="2200" b="1" spc="-5" dirty="0">
                          <a:latin typeface="Arial"/>
                          <a:cs typeface="Arial"/>
                        </a:rPr>
                        <a:t> Address</a:t>
                      </a:r>
                      <a:endParaRPr sz="22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5908">
                      <a:solidFill>
                        <a:srgbClr val="000000"/>
                      </a:solidFill>
                      <a:prstDash val="solid"/>
                    </a:lnL>
                    <a:lnR w="25908">
                      <a:solidFill>
                        <a:srgbClr val="000000"/>
                      </a:solidFill>
                      <a:prstDash val="solid"/>
                    </a:lnR>
                    <a:lnT w="25908">
                      <a:solidFill>
                        <a:srgbClr val="000000"/>
                      </a:solidFill>
                      <a:prstDash val="solid"/>
                    </a:lnT>
                    <a:lnB w="25908">
                      <a:solidFill>
                        <a:srgbClr val="000000"/>
                      </a:solidFill>
                      <a:prstDash val="solid"/>
                    </a:lnB>
                    <a:solidFill>
                      <a:srgbClr val="BFFE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25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 dirty="0" err="1"/>
              <a:t>a.a</a:t>
            </a:r>
            <a:r>
              <a:rPr lang="it-IT" altLang="it-IT" dirty="0"/>
              <a:t>. </a:t>
            </a:r>
            <a:r>
              <a:rPr lang="it-IT" altLang="it-IT" dirty="0" smtClean="0"/>
              <a:t>2020-2021</a:t>
            </a:r>
            <a:endParaRPr lang="it-IT" alt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dirty="0"/>
              <a:t>p</a:t>
            </a:r>
            <a:r>
              <a:rPr lang="it-IT" altLang="en-US" dirty="0" err="1"/>
              <a:t>rof</a:t>
            </a:r>
            <a:r>
              <a:rPr lang="it-IT" altLang="en-US" dirty="0"/>
              <a:t>. Guido Russo 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02683-748C-4446-B0F2-C616D2F1B05D}" type="slidenum">
              <a:rPr lang="it-IT" altLang="en-US"/>
              <a:pPr/>
              <a:t>15</a:t>
            </a:fld>
            <a:endParaRPr lang="it-IT" altLang="en-US"/>
          </a:p>
        </p:txBody>
      </p:sp>
      <p:sp>
        <p:nvSpPr>
          <p:cNvPr id="7" name="object 46">
            <a:extLst>
              <a:ext uri="{FF2B5EF4-FFF2-40B4-BE49-F238E27FC236}">
                <a16:creationId xmlns:a16="http://schemas.microsoft.com/office/drawing/2014/main" id="{C2DB57EE-7570-4B04-899E-794B34113D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99592" y="1268760"/>
            <a:ext cx="6993127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685"/>
              </a:lnSpc>
            </a:pPr>
            <a:r>
              <a:rPr spc="-5" dirty="0"/>
              <a:t>Camp</a:t>
            </a:r>
            <a:r>
              <a:rPr dirty="0"/>
              <a:t>i</a:t>
            </a:r>
            <a:r>
              <a:rPr spc="5" dirty="0"/>
              <a:t> </a:t>
            </a:r>
            <a:r>
              <a:rPr spc="-5" dirty="0"/>
              <a:t>de</a:t>
            </a:r>
            <a:r>
              <a:rPr dirty="0"/>
              <a:t>l </a:t>
            </a:r>
            <a:r>
              <a:rPr spc="-5" dirty="0"/>
              <a:t>pacchett</a:t>
            </a:r>
            <a:r>
              <a:rPr dirty="0"/>
              <a:t>o</a:t>
            </a:r>
            <a:r>
              <a:rPr spc="-10" dirty="0"/>
              <a:t> </a:t>
            </a:r>
            <a:r>
              <a:rPr spc="-5" dirty="0"/>
              <a:t>ARP</a:t>
            </a:r>
          </a:p>
        </p:txBody>
      </p:sp>
      <p:sp>
        <p:nvSpPr>
          <p:cNvPr id="8" name="object 47">
            <a:extLst>
              <a:ext uri="{FF2B5EF4-FFF2-40B4-BE49-F238E27FC236}">
                <a16:creationId xmlns:a16="http://schemas.microsoft.com/office/drawing/2014/main" id="{66CD2C30-083F-46DC-A13F-0810998CC154}"/>
              </a:ext>
            </a:extLst>
          </p:cNvPr>
          <p:cNvSpPr txBox="1"/>
          <p:nvPr/>
        </p:nvSpPr>
        <p:spPr>
          <a:xfrm>
            <a:off x="881303" y="1836421"/>
            <a:ext cx="5007610" cy="3037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365" indent="-240665">
              <a:lnSpc>
                <a:spcPct val="100000"/>
              </a:lnSpc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10" dirty="0">
                <a:latin typeface="Arial"/>
                <a:cs typeface="Arial"/>
              </a:rPr>
              <a:t>Har</a:t>
            </a:r>
            <a:r>
              <a:rPr sz="2300" b="1" spc="-30" dirty="0">
                <a:latin typeface="Arial"/>
                <a:cs typeface="Arial"/>
              </a:rPr>
              <a:t>d</a:t>
            </a:r>
            <a:r>
              <a:rPr sz="2300" b="1" spc="25" dirty="0">
                <a:latin typeface="Arial"/>
                <a:cs typeface="Arial"/>
              </a:rPr>
              <a:t>w</a:t>
            </a:r>
            <a:r>
              <a:rPr sz="2300" b="1" spc="-15" dirty="0">
                <a:latin typeface="Arial"/>
                <a:cs typeface="Arial"/>
              </a:rPr>
              <a:t>a</a:t>
            </a:r>
            <a:r>
              <a:rPr sz="2300" b="1" spc="-10" dirty="0">
                <a:latin typeface="Arial"/>
                <a:cs typeface="Arial"/>
              </a:rPr>
              <a:t>r</a:t>
            </a:r>
            <a:r>
              <a:rPr sz="2300" b="1" dirty="0">
                <a:latin typeface="Arial"/>
                <a:cs typeface="Arial"/>
              </a:rPr>
              <a:t>e</a:t>
            </a:r>
            <a:r>
              <a:rPr sz="2300" b="1" spc="-25" dirty="0">
                <a:latin typeface="Arial"/>
                <a:cs typeface="Arial"/>
              </a:rPr>
              <a:t> </a:t>
            </a:r>
            <a:r>
              <a:rPr sz="2300" b="1" spc="5" dirty="0">
                <a:latin typeface="Arial"/>
                <a:cs typeface="Arial"/>
              </a:rPr>
              <a:t>T</a:t>
            </a:r>
            <a:r>
              <a:rPr sz="2300" b="1" spc="-40" dirty="0">
                <a:latin typeface="Arial"/>
                <a:cs typeface="Arial"/>
              </a:rPr>
              <a:t>y</a:t>
            </a:r>
            <a:r>
              <a:rPr sz="2300" b="1" spc="-10" dirty="0">
                <a:latin typeface="Arial"/>
                <a:cs typeface="Arial"/>
              </a:rPr>
              <a:t>pe</a:t>
            </a:r>
            <a:endParaRPr sz="2300">
              <a:latin typeface="Arial"/>
              <a:cs typeface="Arial"/>
            </a:endParaRPr>
          </a:p>
          <a:p>
            <a:pPr marL="596265" marR="143510" lvl="1" indent="-193675">
              <a:lnSpc>
                <a:spcPts val="1980"/>
              </a:lnSpc>
              <a:spcBef>
                <a:spcPts val="705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596900" algn="l"/>
                <a:tab pos="1785620" algn="l"/>
                <a:tab pos="2061845" algn="l"/>
                <a:tab pos="2619375" algn="l"/>
                <a:tab pos="3203575" algn="l"/>
                <a:tab pos="3556635" algn="l"/>
                <a:tab pos="4379595" algn="l"/>
                <a:tab pos="4653915" algn="l"/>
              </a:tabLst>
            </a:pPr>
            <a:r>
              <a:rPr sz="1900" b="1" spc="-10" dirty="0">
                <a:latin typeface="Arial"/>
                <a:cs typeface="Arial"/>
              </a:rPr>
              <a:t>definisc</a:t>
            </a:r>
            <a:r>
              <a:rPr sz="1900" b="1" dirty="0">
                <a:latin typeface="Arial"/>
                <a:cs typeface="Arial"/>
              </a:rPr>
              <a:t>e	a	</a:t>
            </a:r>
            <a:r>
              <a:rPr sz="1900" b="1" spc="-15" dirty="0">
                <a:latin typeface="Arial"/>
                <a:cs typeface="Arial"/>
              </a:rPr>
              <a:t>che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tipo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di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l</a:t>
            </a:r>
            <a:r>
              <a:rPr sz="1900" b="1" spc="5" dirty="0">
                <a:latin typeface="Arial"/>
                <a:cs typeface="Arial"/>
              </a:rPr>
              <a:t>i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spc="-5" dirty="0">
                <a:latin typeface="Arial"/>
                <a:cs typeface="Arial"/>
              </a:rPr>
              <a:t>e</a:t>
            </a:r>
            <a:r>
              <a:rPr sz="1900" b="1" spc="-10" dirty="0">
                <a:latin typeface="Arial"/>
                <a:cs typeface="Arial"/>
              </a:rPr>
              <a:t>llo</a:t>
            </a:r>
            <a:r>
              <a:rPr sz="1900" b="1" dirty="0">
                <a:latin typeface="Arial"/>
                <a:cs typeface="Arial"/>
              </a:rPr>
              <a:t>	2	</a:t>
            </a:r>
            <a:r>
              <a:rPr sz="1900" b="1" spc="-10" dirty="0">
                <a:latin typeface="Arial"/>
                <a:cs typeface="Arial"/>
              </a:rPr>
              <a:t>si h</a:t>
            </a:r>
            <a:r>
              <a:rPr sz="1900" b="1" spc="-5" dirty="0">
                <a:latin typeface="Arial"/>
                <a:cs typeface="Arial"/>
              </a:rPr>
              <a:t>a</a:t>
            </a:r>
            <a:r>
              <a:rPr sz="1900" b="1" spc="-15" dirty="0">
                <a:latin typeface="Arial"/>
                <a:cs typeface="Arial"/>
              </a:rPr>
              <a:t>rd</a:t>
            </a:r>
            <a:r>
              <a:rPr sz="1900" b="1" spc="20" dirty="0">
                <a:latin typeface="Arial"/>
                <a:cs typeface="Arial"/>
              </a:rPr>
              <a:t>w</a:t>
            </a:r>
            <a:r>
              <a:rPr sz="1900" b="1" spc="-5" dirty="0">
                <a:latin typeface="Arial"/>
                <a:cs typeface="Arial"/>
              </a:rPr>
              <a:t>a</a:t>
            </a:r>
            <a:r>
              <a:rPr sz="1900" b="1" spc="-10" dirty="0">
                <a:latin typeface="Arial"/>
                <a:cs typeface="Arial"/>
              </a:rPr>
              <a:t>r</a:t>
            </a:r>
            <a:r>
              <a:rPr sz="1900" b="1" dirty="0">
                <a:latin typeface="Arial"/>
                <a:cs typeface="Arial"/>
              </a:rPr>
              <a:t>e</a:t>
            </a:r>
            <a:r>
              <a:rPr sz="1900" b="1" spc="-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(</a:t>
            </a:r>
            <a:r>
              <a:rPr sz="1900" b="1" dirty="0">
                <a:latin typeface="Arial"/>
                <a:cs typeface="Arial"/>
              </a:rPr>
              <a:t>1</a:t>
            </a:r>
            <a:r>
              <a:rPr sz="1900" b="1" spc="-5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p</a:t>
            </a:r>
            <a:r>
              <a:rPr sz="1900" b="1" spc="-5" dirty="0">
                <a:latin typeface="Arial"/>
                <a:cs typeface="Arial"/>
              </a:rPr>
              <a:t>e</a:t>
            </a:r>
            <a:r>
              <a:rPr sz="1900" b="1" dirty="0">
                <a:latin typeface="Arial"/>
                <a:cs typeface="Arial"/>
              </a:rPr>
              <a:t>r</a:t>
            </a:r>
            <a:r>
              <a:rPr sz="1900" b="1" spc="-5" dirty="0">
                <a:latin typeface="Arial"/>
                <a:cs typeface="Arial"/>
              </a:rPr>
              <a:t> </a:t>
            </a:r>
            <a:r>
              <a:rPr sz="1900" b="1" spc="-20" dirty="0">
                <a:latin typeface="Arial"/>
                <a:cs typeface="Arial"/>
              </a:rPr>
              <a:t>E</a:t>
            </a:r>
            <a:r>
              <a:rPr sz="1900" b="1" spc="-10" dirty="0">
                <a:latin typeface="Arial"/>
                <a:cs typeface="Arial"/>
              </a:rPr>
              <a:t>th</a:t>
            </a:r>
            <a:r>
              <a:rPr sz="1900" b="1" spc="10" dirty="0">
                <a:latin typeface="Arial"/>
                <a:cs typeface="Arial"/>
              </a:rPr>
              <a:t>e</a:t>
            </a:r>
            <a:r>
              <a:rPr sz="1900" b="1" spc="-15" dirty="0">
                <a:latin typeface="Arial"/>
                <a:cs typeface="Arial"/>
              </a:rPr>
              <a:t>rn</a:t>
            </a:r>
            <a:r>
              <a:rPr sz="1900" b="1" spc="-20" dirty="0">
                <a:latin typeface="Arial"/>
                <a:cs typeface="Arial"/>
              </a:rPr>
              <a:t>e</a:t>
            </a:r>
            <a:r>
              <a:rPr sz="1900" b="1" spc="-10" dirty="0">
                <a:latin typeface="Arial"/>
                <a:cs typeface="Arial"/>
              </a:rPr>
              <a:t>t)</a:t>
            </a:r>
            <a:endParaRPr sz="1900">
              <a:latin typeface="Arial"/>
              <a:cs typeface="Arial"/>
            </a:endParaRPr>
          </a:p>
          <a:p>
            <a:pPr marL="253365" indent="-240665">
              <a:lnSpc>
                <a:spcPct val="100000"/>
              </a:lnSpc>
              <a:spcBef>
                <a:spcPts val="434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5" dirty="0">
                <a:latin typeface="Arial"/>
                <a:cs typeface="Arial"/>
              </a:rPr>
              <a:t>Prot</a:t>
            </a:r>
            <a:r>
              <a:rPr sz="2300" b="1" spc="-20" dirty="0">
                <a:latin typeface="Arial"/>
                <a:cs typeface="Arial"/>
              </a:rPr>
              <a:t>o</a:t>
            </a:r>
            <a:r>
              <a:rPr sz="2300" b="1" spc="-5" dirty="0">
                <a:latin typeface="Arial"/>
                <a:cs typeface="Arial"/>
              </a:rPr>
              <a:t>co</a:t>
            </a:r>
            <a:r>
              <a:rPr sz="2300" b="1" dirty="0">
                <a:latin typeface="Arial"/>
                <a:cs typeface="Arial"/>
              </a:rPr>
              <a:t>l</a:t>
            </a:r>
            <a:r>
              <a:rPr sz="2300" b="1" spc="-10" dirty="0">
                <a:latin typeface="Arial"/>
                <a:cs typeface="Arial"/>
              </a:rPr>
              <a:t> </a:t>
            </a:r>
            <a:r>
              <a:rPr sz="2300" b="1" spc="-20" dirty="0">
                <a:latin typeface="Arial"/>
                <a:cs typeface="Arial"/>
              </a:rPr>
              <a:t>T</a:t>
            </a:r>
            <a:r>
              <a:rPr sz="2300" b="1" spc="-25" dirty="0">
                <a:latin typeface="Arial"/>
                <a:cs typeface="Arial"/>
              </a:rPr>
              <a:t>y</a:t>
            </a:r>
            <a:r>
              <a:rPr sz="2300" b="1" spc="-5" dirty="0">
                <a:latin typeface="Arial"/>
                <a:cs typeface="Arial"/>
              </a:rPr>
              <a:t>pe</a:t>
            </a:r>
            <a:endParaRPr sz="2300">
              <a:latin typeface="Arial"/>
              <a:cs typeface="Arial"/>
            </a:endParaRPr>
          </a:p>
          <a:p>
            <a:pPr marL="596265" marR="143510" lvl="1" indent="-193675">
              <a:lnSpc>
                <a:spcPts val="1970"/>
              </a:lnSpc>
              <a:spcBef>
                <a:spcPts val="725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596900" algn="l"/>
                <a:tab pos="1785620" algn="l"/>
                <a:tab pos="2061845" algn="l"/>
                <a:tab pos="2619375" algn="l"/>
                <a:tab pos="3203575" algn="l"/>
                <a:tab pos="3556635" algn="l"/>
                <a:tab pos="4379595" algn="l"/>
                <a:tab pos="4653915" algn="l"/>
              </a:tabLst>
            </a:pPr>
            <a:r>
              <a:rPr sz="1900" b="1" spc="-10" dirty="0">
                <a:latin typeface="Arial"/>
                <a:cs typeface="Arial"/>
              </a:rPr>
              <a:t>definisc</a:t>
            </a:r>
            <a:r>
              <a:rPr sz="1900" b="1" dirty="0">
                <a:latin typeface="Arial"/>
                <a:cs typeface="Arial"/>
              </a:rPr>
              <a:t>e	a	</a:t>
            </a:r>
            <a:r>
              <a:rPr sz="1900" b="1" spc="-15" dirty="0">
                <a:latin typeface="Arial"/>
                <a:cs typeface="Arial"/>
              </a:rPr>
              <a:t>che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tipo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di</a:t>
            </a:r>
            <a:r>
              <a:rPr sz="1900" b="1" dirty="0">
                <a:latin typeface="Arial"/>
                <a:cs typeface="Arial"/>
              </a:rPr>
              <a:t>	</a:t>
            </a:r>
            <a:r>
              <a:rPr sz="1900" b="1" spc="-10" dirty="0">
                <a:latin typeface="Arial"/>
                <a:cs typeface="Arial"/>
              </a:rPr>
              <a:t>l</a:t>
            </a:r>
            <a:r>
              <a:rPr sz="1900" b="1" spc="5" dirty="0">
                <a:latin typeface="Arial"/>
                <a:cs typeface="Arial"/>
              </a:rPr>
              <a:t>i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spc="-5" dirty="0">
                <a:latin typeface="Arial"/>
                <a:cs typeface="Arial"/>
              </a:rPr>
              <a:t>e</a:t>
            </a:r>
            <a:r>
              <a:rPr sz="1900" b="1" spc="-10" dirty="0">
                <a:latin typeface="Arial"/>
                <a:cs typeface="Arial"/>
              </a:rPr>
              <a:t>llo</a:t>
            </a:r>
            <a:r>
              <a:rPr sz="1900" b="1" dirty="0">
                <a:latin typeface="Arial"/>
                <a:cs typeface="Arial"/>
              </a:rPr>
              <a:t>	3	</a:t>
            </a:r>
            <a:r>
              <a:rPr sz="1900" b="1" spc="-10" dirty="0">
                <a:latin typeface="Arial"/>
                <a:cs typeface="Arial"/>
              </a:rPr>
              <a:t>si ne</a:t>
            </a:r>
            <a:r>
              <a:rPr sz="1900" b="1" spc="-35" dirty="0">
                <a:latin typeface="Arial"/>
                <a:cs typeface="Arial"/>
              </a:rPr>
              <a:t>t</a:t>
            </a:r>
            <a:r>
              <a:rPr sz="1900" b="1" spc="15" dirty="0">
                <a:latin typeface="Arial"/>
                <a:cs typeface="Arial"/>
              </a:rPr>
              <a:t>w</a:t>
            </a:r>
            <a:r>
              <a:rPr sz="1900" b="1" spc="-15" dirty="0">
                <a:latin typeface="Arial"/>
                <a:cs typeface="Arial"/>
              </a:rPr>
              <a:t>o</a:t>
            </a:r>
            <a:r>
              <a:rPr sz="1900" b="1" spc="-20" dirty="0">
                <a:latin typeface="Arial"/>
                <a:cs typeface="Arial"/>
              </a:rPr>
              <a:t>r</a:t>
            </a:r>
            <a:r>
              <a:rPr sz="1900" b="1" dirty="0">
                <a:latin typeface="Arial"/>
                <a:cs typeface="Arial"/>
              </a:rPr>
              <a:t>k (0x0800 </a:t>
            </a:r>
            <a:r>
              <a:rPr sz="1900" b="1" spc="-10" dirty="0">
                <a:latin typeface="Arial"/>
                <a:cs typeface="Arial"/>
              </a:rPr>
              <a:t>per I</a:t>
            </a:r>
            <a:r>
              <a:rPr sz="1900" b="1" spc="-25" dirty="0">
                <a:latin typeface="Arial"/>
                <a:cs typeface="Arial"/>
              </a:rPr>
              <a:t>P</a:t>
            </a:r>
            <a:r>
              <a:rPr sz="1900" b="1" spc="-10" dirty="0">
                <a:latin typeface="Arial"/>
                <a:cs typeface="Arial"/>
              </a:rPr>
              <a:t>)</a:t>
            </a:r>
            <a:endParaRPr sz="1900">
              <a:latin typeface="Arial"/>
              <a:cs typeface="Arial"/>
            </a:endParaRPr>
          </a:p>
          <a:p>
            <a:pPr marL="253365" indent="-240665">
              <a:lnSpc>
                <a:spcPct val="100000"/>
              </a:lnSpc>
              <a:spcBef>
                <a:spcPts val="434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5" dirty="0">
                <a:latin typeface="Arial"/>
                <a:cs typeface="Arial"/>
              </a:rPr>
              <a:t>HLEN</a:t>
            </a:r>
            <a:r>
              <a:rPr sz="2300" b="1" dirty="0">
                <a:latin typeface="Arial"/>
                <a:cs typeface="Arial"/>
              </a:rPr>
              <a:t>,</a:t>
            </a:r>
            <a:r>
              <a:rPr sz="2300" b="1" spc="-5" dirty="0">
                <a:latin typeface="Arial"/>
                <a:cs typeface="Arial"/>
              </a:rPr>
              <a:t> PL</a:t>
            </a:r>
            <a:r>
              <a:rPr sz="2300" b="1" spc="-20" dirty="0">
                <a:latin typeface="Arial"/>
                <a:cs typeface="Arial"/>
              </a:rPr>
              <a:t>E</a:t>
            </a:r>
            <a:r>
              <a:rPr sz="2300" b="1" dirty="0">
                <a:latin typeface="Arial"/>
                <a:cs typeface="Arial"/>
              </a:rPr>
              <a:t>N</a:t>
            </a:r>
            <a:endParaRPr sz="2300">
              <a:latin typeface="Arial"/>
              <a:cs typeface="Arial"/>
            </a:endParaRPr>
          </a:p>
          <a:p>
            <a:pPr marL="596265" lvl="1" indent="-193675">
              <a:lnSpc>
                <a:spcPct val="100000"/>
              </a:lnSpc>
              <a:spcBef>
                <a:spcPts val="400"/>
              </a:spcBef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596900" algn="l"/>
              </a:tabLst>
            </a:pPr>
            <a:r>
              <a:rPr sz="1900" b="1" spc="-15" dirty="0">
                <a:latin typeface="Arial"/>
                <a:cs typeface="Arial"/>
              </a:rPr>
              <a:t>lunghezza</a:t>
            </a:r>
            <a:r>
              <a:rPr sz="1900" b="1" spc="-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degli</a:t>
            </a:r>
            <a:r>
              <a:rPr sz="1900" b="1" spc="-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in</a:t>
            </a:r>
            <a:r>
              <a:rPr sz="1900" b="1" spc="-25" dirty="0">
                <a:latin typeface="Arial"/>
                <a:cs typeface="Arial"/>
              </a:rPr>
              <a:t>d</a:t>
            </a:r>
            <a:r>
              <a:rPr sz="1900" b="1" spc="-10" dirty="0">
                <a:latin typeface="Arial"/>
                <a:cs typeface="Arial"/>
              </a:rPr>
              <a:t>irizzi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di</a:t>
            </a:r>
            <a:r>
              <a:rPr sz="1900" b="1" spc="-15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l</a:t>
            </a:r>
            <a:r>
              <a:rPr sz="1900" b="1" spc="5" dirty="0">
                <a:latin typeface="Arial"/>
                <a:cs typeface="Arial"/>
              </a:rPr>
              <a:t>i</a:t>
            </a:r>
            <a:r>
              <a:rPr sz="1900" b="1" spc="-40" dirty="0">
                <a:latin typeface="Arial"/>
                <a:cs typeface="Arial"/>
              </a:rPr>
              <a:t>v</a:t>
            </a:r>
            <a:r>
              <a:rPr sz="1900" b="1" spc="-5" dirty="0">
                <a:latin typeface="Arial"/>
                <a:cs typeface="Arial"/>
              </a:rPr>
              <a:t>e</a:t>
            </a:r>
            <a:r>
              <a:rPr sz="1900" b="1" spc="-10" dirty="0">
                <a:latin typeface="Arial"/>
                <a:cs typeface="Arial"/>
              </a:rPr>
              <a:t>llo</a:t>
            </a:r>
            <a:r>
              <a:rPr sz="1900" b="1" dirty="0">
                <a:latin typeface="Arial"/>
                <a:cs typeface="Arial"/>
              </a:rPr>
              <a:t> 2 e</a:t>
            </a:r>
            <a:r>
              <a:rPr sz="1900" b="1" spc="10" dirty="0">
                <a:latin typeface="Arial"/>
                <a:cs typeface="Arial"/>
              </a:rPr>
              <a:t> </a:t>
            </a:r>
            <a:r>
              <a:rPr sz="1900" b="1" dirty="0">
                <a:latin typeface="Arial"/>
                <a:cs typeface="Arial"/>
              </a:rPr>
              <a:t>3</a:t>
            </a:r>
            <a:endParaRPr sz="1900">
              <a:latin typeface="Arial"/>
              <a:cs typeface="Arial"/>
            </a:endParaRPr>
          </a:p>
          <a:p>
            <a:pPr marL="253365" indent="-240665">
              <a:lnSpc>
                <a:spcPts val="2735"/>
              </a:lnSpc>
              <a:spcBef>
                <a:spcPts val="450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5" dirty="0">
                <a:latin typeface="Arial"/>
                <a:cs typeface="Arial"/>
              </a:rPr>
              <a:t>Operat</a:t>
            </a:r>
            <a:r>
              <a:rPr sz="2300" b="1" spc="-20" dirty="0">
                <a:latin typeface="Arial"/>
                <a:cs typeface="Arial"/>
              </a:rPr>
              <a:t>i</a:t>
            </a:r>
            <a:r>
              <a:rPr sz="2300" b="1" spc="-10" dirty="0">
                <a:latin typeface="Arial"/>
                <a:cs typeface="Arial"/>
              </a:rPr>
              <a:t>o</a:t>
            </a:r>
            <a:r>
              <a:rPr sz="2300" b="1" dirty="0">
                <a:latin typeface="Arial"/>
                <a:cs typeface="Arial"/>
              </a:rPr>
              <a:t>n</a:t>
            </a:r>
            <a:endParaRPr sz="2300">
              <a:latin typeface="Arial"/>
              <a:cs typeface="Arial"/>
            </a:endParaRPr>
          </a:p>
        </p:txBody>
      </p:sp>
      <p:sp>
        <p:nvSpPr>
          <p:cNvPr id="9" name="object 48">
            <a:extLst>
              <a:ext uri="{FF2B5EF4-FFF2-40B4-BE49-F238E27FC236}">
                <a16:creationId xmlns:a16="http://schemas.microsoft.com/office/drawing/2014/main" id="{830ED566-801D-45F6-8401-B847E021F5C6}"/>
              </a:ext>
            </a:extLst>
          </p:cNvPr>
          <p:cNvSpPr txBox="1"/>
          <p:nvPr/>
        </p:nvSpPr>
        <p:spPr>
          <a:xfrm>
            <a:off x="5864806" y="2226196"/>
            <a:ext cx="789940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00" b="1" spc="-10" dirty="0">
                <a:latin typeface="Arial"/>
                <a:cs typeface="Arial"/>
              </a:rPr>
              <a:t>riferirà</a:t>
            </a:r>
            <a:endParaRPr sz="1900" dirty="0">
              <a:latin typeface="Arial"/>
              <a:cs typeface="Arial"/>
            </a:endParaRPr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AE92D210-7B8C-498E-A951-95D65E03EB04}"/>
              </a:ext>
            </a:extLst>
          </p:cNvPr>
          <p:cNvSpPr txBox="1"/>
          <p:nvPr/>
        </p:nvSpPr>
        <p:spPr>
          <a:xfrm>
            <a:off x="6769906" y="2226196"/>
            <a:ext cx="1138555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00" b="1" spc="-10" dirty="0">
                <a:latin typeface="Arial"/>
                <a:cs typeface="Arial"/>
              </a:rPr>
              <a:t>l’indir</a:t>
            </a:r>
            <a:r>
              <a:rPr sz="1900" b="1" spc="-25" dirty="0">
                <a:latin typeface="Arial"/>
                <a:cs typeface="Arial"/>
              </a:rPr>
              <a:t>i</a:t>
            </a:r>
            <a:r>
              <a:rPr sz="1900" b="1" spc="-10" dirty="0">
                <a:latin typeface="Arial"/>
                <a:cs typeface="Arial"/>
              </a:rPr>
              <a:t>z</a:t>
            </a:r>
            <a:r>
              <a:rPr sz="1900" b="1" dirty="0">
                <a:latin typeface="Arial"/>
                <a:cs typeface="Arial"/>
              </a:rPr>
              <a:t>z</a:t>
            </a:r>
            <a:r>
              <a:rPr sz="1900" b="1" spc="-15" dirty="0">
                <a:latin typeface="Arial"/>
                <a:cs typeface="Arial"/>
              </a:rPr>
              <a:t>o</a:t>
            </a:r>
            <a:endParaRPr sz="1900">
              <a:latin typeface="Arial"/>
              <a:cs typeface="Arial"/>
            </a:endParaRPr>
          </a:p>
        </p:txBody>
      </p:sp>
      <p:sp>
        <p:nvSpPr>
          <p:cNvPr id="11" name="object 50">
            <a:extLst>
              <a:ext uri="{FF2B5EF4-FFF2-40B4-BE49-F238E27FC236}">
                <a16:creationId xmlns:a16="http://schemas.microsoft.com/office/drawing/2014/main" id="{B7D41896-CF9D-458C-84F0-6066EFC84451}"/>
              </a:ext>
            </a:extLst>
          </p:cNvPr>
          <p:cNvSpPr txBox="1"/>
          <p:nvPr/>
        </p:nvSpPr>
        <p:spPr>
          <a:xfrm>
            <a:off x="5864806" y="3234308"/>
            <a:ext cx="789940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00" b="1" spc="-10" dirty="0">
                <a:latin typeface="Arial"/>
                <a:cs typeface="Arial"/>
              </a:rPr>
              <a:t>riferirà</a:t>
            </a:r>
            <a:endParaRPr sz="1900" dirty="0">
              <a:latin typeface="Arial"/>
              <a:cs typeface="Arial"/>
            </a:endParaRPr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08CE4C17-357C-48A1-994D-A79348EC32B5}"/>
              </a:ext>
            </a:extLst>
          </p:cNvPr>
          <p:cNvSpPr txBox="1"/>
          <p:nvPr/>
        </p:nvSpPr>
        <p:spPr>
          <a:xfrm>
            <a:off x="6769906" y="3234308"/>
            <a:ext cx="1138555" cy="266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00" b="1" spc="-10" dirty="0">
                <a:latin typeface="Arial"/>
                <a:cs typeface="Arial"/>
              </a:rPr>
              <a:t>l’indir</a:t>
            </a:r>
            <a:r>
              <a:rPr sz="1900" b="1" spc="-25" dirty="0">
                <a:latin typeface="Arial"/>
                <a:cs typeface="Arial"/>
              </a:rPr>
              <a:t>i</a:t>
            </a:r>
            <a:r>
              <a:rPr sz="1900" b="1" spc="-10" dirty="0">
                <a:latin typeface="Arial"/>
                <a:cs typeface="Arial"/>
              </a:rPr>
              <a:t>z</a:t>
            </a:r>
            <a:r>
              <a:rPr sz="1900" b="1" dirty="0">
                <a:latin typeface="Arial"/>
                <a:cs typeface="Arial"/>
              </a:rPr>
              <a:t>z</a:t>
            </a:r>
            <a:r>
              <a:rPr sz="1900" b="1" spc="-15" dirty="0">
                <a:latin typeface="Arial"/>
                <a:cs typeface="Arial"/>
              </a:rPr>
              <a:t>o</a:t>
            </a:r>
            <a:endParaRPr sz="1900" dirty="0">
              <a:latin typeface="Arial"/>
              <a:cs typeface="Arial"/>
            </a:endParaRPr>
          </a:p>
        </p:txBody>
      </p:sp>
      <p:sp>
        <p:nvSpPr>
          <p:cNvPr id="13" name="object 52">
            <a:extLst>
              <a:ext uri="{FF2B5EF4-FFF2-40B4-BE49-F238E27FC236}">
                <a16:creationId xmlns:a16="http://schemas.microsoft.com/office/drawing/2014/main" id="{2BCF6A9E-B8CE-4FC4-AFF9-F828D031FAA0}"/>
              </a:ext>
            </a:extLst>
          </p:cNvPr>
          <p:cNvSpPr txBox="1"/>
          <p:nvPr/>
        </p:nvSpPr>
        <p:spPr>
          <a:xfrm>
            <a:off x="881303" y="4960952"/>
            <a:ext cx="7029450" cy="977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96265" indent="-193675">
              <a:lnSpc>
                <a:spcPct val="100000"/>
              </a:lnSpc>
              <a:buClr>
                <a:srgbClr val="FF0000"/>
              </a:buClr>
              <a:buSzPct val="73684"/>
              <a:buFont typeface="Microsoft Sans Serif"/>
              <a:buChar char="•"/>
              <a:tabLst>
                <a:tab pos="596900" algn="l"/>
              </a:tabLst>
            </a:pPr>
            <a:r>
              <a:rPr sz="1900" b="1" spc="-10" dirty="0">
                <a:latin typeface="Arial"/>
                <a:cs typeface="Arial"/>
              </a:rPr>
              <a:t>Tipo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di</a:t>
            </a:r>
            <a:r>
              <a:rPr sz="1900" b="1" spc="-15" dirty="0">
                <a:latin typeface="Arial"/>
                <a:cs typeface="Arial"/>
              </a:rPr>
              <a:t> ope</a:t>
            </a:r>
            <a:r>
              <a:rPr sz="1900" b="1" spc="-20" dirty="0">
                <a:latin typeface="Arial"/>
                <a:cs typeface="Arial"/>
              </a:rPr>
              <a:t>r</a:t>
            </a:r>
            <a:r>
              <a:rPr sz="1900" b="1" spc="10" dirty="0">
                <a:latin typeface="Arial"/>
                <a:cs typeface="Arial"/>
              </a:rPr>
              <a:t>a</a:t>
            </a:r>
            <a:r>
              <a:rPr sz="1900" b="1" spc="-10" dirty="0">
                <a:latin typeface="Arial"/>
                <a:cs typeface="Arial"/>
              </a:rPr>
              <a:t>zione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0" dirty="0">
                <a:latin typeface="Arial"/>
                <a:cs typeface="Arial"/>
              </a:rPr>
              <a:t>richies</a:t>
            </a:r>
            <a:r>
              <a:rPr sz="1900" b="1" spc="0" dirty="0">
                <a:latin typeface="Arial"/>
                <a:cs typeface="Arial"/>
              </a:rPr>
              <a:t>t</a:t>
            </a:r>
            <a:r>
              <a:rPr sz="1900" b="1" dirty="0">
                <a:latin typeface="Arial"/>
                <a:cs typeface="Arial"/>
              </a:rPr>
              <a:t>a </a:t>
            </a:r>
            <a:r>
              <a:rPr sz="1900" b="1" spc="-15" dirty="0">
                <a:latin typeface="Arial"/>
                <a:cs typeface="Arial"/>
              </a:rPr>
              <a:t>(ARP</a:t>
            </a:r>
            <a:r>
              <a:rPr sz="1900" b="1" spc="-10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Req,</a:t>
            </a:r>
            <a:r>
              <a:rPr sz="1900" b="1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ARP</a:t>
            </a:r>
            <a:r>
              <a:rPr sz="1900" b="1" spc="5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Repl</a:t>
            </a:r>
            <a:r>
              <a:rPr sz="1900" b="1" spc="-30" dirty="0">
                <a:latin typeface="Arial"/>
                <a:cs typeface="Arial"/>
              </a:rPr>
              <a:t>y</a:t>
            </a:r>
            <a:r>
              <a:rPr sz="1900" b="1" spc="-10" dirty="0">
                <a:latin typeface="Arial"/>
                <a:cs typeface="Arial"/>
              </a:rPr>
              <a:t>,</a:t>
            </a:r>
            <a:r>
              <a:rPr sz="1900" b="1" spc="10" dirty="0">
                <a:latin typeface="Arial"/>
                <a:cs typeface="Arial"/>
              </a:rPr>
              <a:t> </a:t>
            </a:r>
            <a:r>
              <a:rPr sz="1900" b="1" spc="-15" dirty="0">
                <a:latin typeface="Arial"/>
                <a:cs typeface="Arial"/>
              </a:rPr>
              <a:t>…)</a:t>
            </a:r>
            <a:endParaRPr sz="1900">
              <a:latin typeface="Arial"/>
              <a:cs typeface="Arial"/>
            </a:endParaRPr>
          </a:p>
          <a:p>
            <a:pPr marL="253365" marR="5080" indent="-240665">
              <a:lnSpc>
                <a:spcPts val="2400"/>
              </a:lnSpc>
              <a:spcBef>
                <a:spcPts val="820"/>
              </a:spcBef>
              <a:buClr>
                <a:srgbClr val="00FF00"/>
              </a:buClr>
              <a:buSzPct val="73913"/>
              <a:buFont typeface="Microsoft Sans Serif"/>
              <a:buChar char="•"/>
              <a:tabLst>
                <a:tab pos="254000" algn="l"/>
              </a:tabLst>
            </a:pPr>
            <a:r>
              <a:rPr sz="2300" b="1" spc="-5" dirty="0">
                <a:latin typeface="Arial"/>
                <a:cs typeface="Arial"/>
              </a:rPr>
              <a:t>Indirizz</a:t>
            </a: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3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Sende</a:t>
            </a:r>
            <a:r>
              <a:rPr sz="2300" b="1" dirty="0">
                <a:latin typeface="Arial"/>
                <a:cs typeface="Arial"/>
              </a:rPr>
              <a:t>r</a:t>
            </a:r>
            <a:r>
              <a:rPr sz="2300" b="1" spc="30" dirty="0">
                <a:latin typeface="Arial"/>
                <a:cs typeface="Arial"/>
              </a:rPr>
              <a:t> </a:t>
            </a:r>
            <a:r>
              <a:rPr sz="2300" b="1" dirty="0">
                <a:latin typeface="Arial"/>
                <a:cs typeface="Arial"/>
              </a:rPr>
              <a:t>e</a:t>
            </a:r>
            <a:r>
              <a:rPr sz="2300" b="1" spc="4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Destinatio</a:t>
            </a:r>
            <a:r>
              <a:rPr sz="2300" b="1" dirty="0">
                <a:latin typeface="Arial"/>
                <a:cs typeface="Arial"/>
              </a:rPr>
              <a:t>n</a:t>
            </a:r>
            <a:r>
              <a:rPr sz="2300" b="1" spc="40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d</a:t>
            </a:r>
            <a:r>
              <a:rPr sz="2300" b="1" dirty="0">
                <a:latin typeface="Arial"/>
                <a:cs typeface="Arial"/>
              </a:rPr>
              <a:t>i</a:t>
            </a:r>
            <a:r>
              <a:rPr sz="2300" b="1" spc="25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livell</a:t>
            </a:r>
            <a:r>
              <a:rPr sz="2300" b="1" dirty="0">
                <a:latin typeface="Arial"/>
                <a:cs typeface="Arial"/>
              </a:rPr>
              <a:t>o</a:t>
            </a:r>
            <a:r>
              <a:rPr sz="2300" b="1" spc="45" dirty="0">
                <a:latin typeface="Arial"/>
                <a:cs typeface="Arial"/>
              </a:rPr>
              <a:t> </a:t>
            </a:r>
            <a:r>
              <a:rPr sz="2300" b="1" spc="-10" dirty="0">
                <a:latin typeface="Arial"/>
                <a:cs typeface="Arial"/>
              </a:rPr>
              <a:t>Har</a:t>
            </a:r>
            <a:r>
              <a:rPr sz="2300" b="1" spc="-30" dirty="0">
                <a:latin typeface="Arial"/>
                <a:cs typeface="Arial"/>
              </a:rPr>
              <a:t>d</a:t>
            </a:r>
            <a:r>
              <a:rPr sz="2300" b="1" spc="25" dirty="0">
                <a:latin typeface="Arial"/>
                <a:cs typeface="Arial"/>
              </a:rPr>
              <a:t>w</a:t>
            </a:r>
            <a:r>
              <a:rPr sz="2300" b="1" spc="-15" dirty="0">
                <a:latin typeface="Arial"/>
                <a:cs typeface="Arial"/>
              </a:rPr>
              <a:t>a</a:t>
            </a:r>
            <a:r>
              <a:rPr sz="2300" b="1" spc="-10" dirty="0">
                <a:latin typeface="Arial"/>
                <a:cs typeface="Arial"/>
              </a:rPr>
              <a:t>re </a:t>
            </a:r>
            <a:r>
              <a:rPr sz="2300" b="1" dirty="0">
                <a:latin typeface="Arial"/>
                <a:cs typeface="Arial"/>
              </a:rPr>
              <a:t>e</a:t>
            </a:r>
            <a:r>
              <a:rPr sz="2300" b="1" spc="-10" dirty="0">
                <a:latin typeface="Arial"/>
                <a:cs typeface="Arial"/>
              </a:rPr>
              <a:t> </a:t>
            </a:r>
            <a:r>
              <a:rPr sz="2300" b="1" spc="-5" dirty="0">
                <a:latin typeface="Arial"/>
                <a:cs typeface="Arial"/>
              </a:rPr>
              <a:t>Ne</a:t>
            </a:r>
            <a:r>
              <a:rPr sz="2300" b="1" spc="-25" dirty="0">
                <a:latin typeface="Arial"/>
                <a:cs typeface="Arial"/>
              </a:rPr>
              <a:t>t</a:t>
            </a:r>
            <a:r>
              <a:rPr sz="2300" b="1" spc="15" dirty="0">
                <a:latin typeface="Arial"/>
                <a:cs typeface="Arial"/>
              </a:rPr>
              <a:t>w</a:t>
            </a:r>
            <a:r>
              <a:rPr sz="2300" b="1" spc="-20" dirty="0">
                <a:latin typeface="Arial"/>
                <a:cs typeface="Arial"/>
              </a:rPr>
              <a:t>o</a:t>
            </a:r>
            <a:r>
              <a:rPr sz="2300" b="1" dirty="0">
                <a:latin typeface="Arial"/>
                <a:cs typeface="Arial"/>
              </a:rPr>
              <a:t>rk</a:t>
            </a:r>
            <a:endParaRPr sz="23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3908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e">
  <a:themeElements>
    <a:clrScheme name="Rete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Re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Rete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e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e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e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e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e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e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e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te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te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2463</TotalTime>
  <Words>1345</Words>
  <Application>Microsoft Office PowerPoint</Application>
  <PresentationFormat>Presentazione su schermo (4:3)</PresentationFormat>
  <Paragraphs>292</Paragraphs>
  <Slides>15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4" baseType="lpstr">
      <vt:lpstr>Arial</vt:lpstr>
      <vt:lpstr>Courier New</vt:lpstr>
      <vt:lpstr>Microsoft Sans Serif</vt:lpstr>
      <vt:lpstr>Palatino Linotype</vt:lpstr>
      <vt:lpstr>Symbol</vt:lpstr>
      <vt:lpstr>Times</vt:lpstr>
      <vt:lpstr>Times New Roman</vt:lpstr>
      <vt:lpstr>Wingdings</vt:lpstr>
      <vt:lpstr>Rete</vt:lpstr>
      <vt:lpstr>Presentazione standard di PowerPoint</vt:lpstr>
      <vt:lpstr>ARP e RARP</vt:lpstr>
      <vt:lpstr>Presentazione standard di PowerPoint</vt:lpstr>
      <vt:lpstr>ARP: Funzionamento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ARP: Risoluzione di indirizzi</vt:lpstr>
      <vt:lpstr>ARP: Risoluzione di indirizzi (2)</vt:lpstr>
      <vt:lpstr>Formato del pacchetto ARP</vt:lpstr>
      <vt:lpstr>Campi del pacchetto ARP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angelo</dc:creator>
  <cp:lastModifiedBy>GUIDO RUSSO</cp:lastModifiedBy>
  <cp:revision>153</cp:revision>
  <dcterms:created xsi:type="dcterms:W3CDTF">2008-07-16T18:39:58Z</dcterms:created>
  <dcterms:modified xsi:type="dcterms:W3CDTF">2020-10-21T15:40:22Z</dcterms:modified>
</cp:coreProperties>
</file>