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7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0" r:id="rId25"/>
    <p:sldId id="282" r:id="rId26"/>
    <p:sldId id="283" r:id="rId27"/>
    <p:sldId id="284" r:id="rId28"/>
    <p:sldId id="285" r:id="rId29"/>
    <p:sldId id="286" r:id="rId30"/>
    <p:sldId id="287" r:id="rId31"/>
    <p:sldId id="288" r:id="rId32"/>
    <p:sldId id="289" r:id="rId33"/>
    <p:sldId id="290" r:id="rId34"/>
    <p:sldId id="292" r:id="rId35"/>
    <p:sldId id="294" r:id="rId36"/>
    <p:sldId id="295" r:id="rId37"/>
    <p:sldId id="296" r:id="rId38"/>
    <p:sldId id="299" r:id="rId39"/>
    <p:sldId id="300" r:id="rId40"/>
    <p:sldId id="301" r:id="rId41"/>
    <p:sldId id="302" r:id="rId42"/>
    <p:sldId id="303" r:id="rId43"/>
    <p:sldId id="305" r:id="rId44"/>
    <p:sldId id="306"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19" r:id="rId58"/>
    <p:sldId id="320" r:id="rId59"/>
    <p:sldId id="321" r:id="rId60"/>
    <p:sldId id="322" r:id="rId61"/>
    <p:sldId id="323" r:id="rId62"/>
    <p:sldId id="324" r:id="rId63"/>
    <p:sldId id="325" r:id="rId64"/>
    <p:sldId id="326" r:id="rId65"/>
    <p:sldId id="327" r:id="rId66"/>
    <p:sldId id="328" r:id="rId67"/>
    <p:sldId id="329" r:id="rId68"/>
    <p:sldId id="330" r:id="rId69"/>
    <p:sldId id="334" r:id="rId70"/>
    <p:sldId id="335" r:id="rId71"/>
    <p:sldId id="340" r:id="rId72"/>
    <p:sldId id="341" r:id="rId73"/>
    <p:sldId id="342" r:id="rId74"/>
  </p:sldIdLst>
  <p:sldSz cx="9144000" cy="6858000" type="screen4x3"/>
  <p:notesSz cx="6983413" cy="9269413"/>
  <p:defaultTextStyle>
    <a:defPPr>
      <a:defRPr lang="en-GB"/>
    </a:defPPr>
    <a:lvl1pPr algn="l" defTabSz="457200" rtl="0" eaLnBrk="0" fontAlgn="base" hangingPunct="0">
      <a:spcBef>
        <a:spcPct val="0"/>
      </a:spcBef>
      <a:spcAft>
        <a:spcPct val="0"/>
      </a:spcAft>
      <a:defRPr sz="2400" kern="1200">
        <a:solidFill>
          <a:schemeClr val="bg1"/>
        </a:solidFill>
        <a:latin typeface="Times New Roman" panose="02020603050405020304" pitchFamily="18" charset="0"/>
        <a:ea typeface="DejaVu Sans" charset="0"/>
        <a:cs typeface="DejaVu Sans" charset="0"/>
      </a:defRPr>
    </a:lvl1pPr>
    <a:lvl2pPr marL="4572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DejaVu Sans" charset="0"/>
        <a:cs typeface="DejaVu Sans" charset="0"/>
      </a:defRPr>
    </a:lvl2pPr>
    <a:lvl3pPr marL="9144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DejaVu Sans" charset="0"/>
        <a:cs typeface="DejaVu Sans" charset="0"/>
      </a:defRPr>
    </a:lvl3pPr>
    <a:lvl4pPr marL="1371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DejaVu Sans" charset="0"/>
        <a:cs typeface="DejaVu Sans" charset="0"/>
      </a:defRPr>
    </a:lvl4pPr>
    <a:lvl5pPr marL="18288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DejaVu Sans" charset="0"/>
        <a:cs typeface="DejaVu Sans" charset="0"/>
      </a:defRPr>
    </a:lvl5pPr>
    <a:lvl6pPr marL="2286000" algn="l" defTabSz="914400" rtl="0" eaLnBrk="1" latinLnBrk="0" hangingPunct="1">
      <a:defRPr sz="2400" kern="1200">
        <a:solidFill>
          <a:schemeClr val="bg1"/>
        </a:solidFill>
        <a:latin typeface="Times New Roman" panose="02020603050405020304" pitchFamily="18" charset="0"/>
        <a:ea typeface="DejaVu Sans" charset="0"/>
        <a:cs typeface="DejaVu Sans" charset="0"/>
      </a:defRPr>
    </a:lvl6pPr>
    <a:lvl7pPr marL="2743200" algn="l" defTabSz="914400" rtl="0" eaLnBrk="1" latinLnBrk="0" hangingPunct="1">
      <a:defRPr sz="2400" kern="1200">
        <a:solidFill>
          <a:schemeClr val="bg1"/>
        </a:solidFill>
        <a:latin typeface="Times New Roman" panose="02020603050405020304" pitchFamily="18" charset="0"/>
        <a:ea typeface="DejaVu Sans" charset="0"/>
        <a:cs typeface="DejaVu Sans" charset="0"/>
      </a:defRPr>
    </a:lvl7pPr>
    <a:lvl8pPr marL="3200400" algn="l" defTabSz="914400" rtl="0" eaLnBrk="1" latinLnBrk="0" hangingPunct="1">
      <a:defRPr sz="2400" kern="1200">
        <a:solidFill>
          <a:schemeClr val="bg1"/>
        </a:solidFill>
        <a:latin typeface="Times New Roman" panose="02020603050405020304" pitchFamily="18" charset="0"/>
        <a:ea typeface="DejaVu Sans" charset="0"/>
        <a:cs typeface="DejaVu Sans" charset="0"/>
      </a:defRPr>
    </a:lvl8pPr>
    <a:lvl9pPr marL="3657600" algn="l" defTabSz="914400" rtl="0" eaLnBrk="1" latinLnBrk="0" hangingPunct="1">
      <a:defRPr sz="2400" kern="1200">
        <a:solidFill>
          <a:schemeClr val="bg1"/>
        </a:solidFill>
        <a:latin typeface="Times New Roman" panose="02020603050405020304" pitchFamily="18" charset="0"/>
        <a:ea typeface="DejaVu Sans" charset="0"/>
        <a:cs typeface="DejaVu Sans"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3" autoAdjust="0"/>
    <p:restoredTop sz="94660"/>
  </p:normalViewPr>
  <p:slideViewPr>
    <p:cSldViewPr>
      <p:cViewPr varScale="1">
        <p:scale>
          <a:sx n="117" d="100"/>
          <a:sy n="117" d="100"/>
        </p:scale>
        <p:origin x="1301" y="82"/>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985000" cy="9271000"/>
          </a:xfrm>
          <a:prstGeom prst="roundRect">
            <a:avLst>
              <a:gd name="adj" fmla="val 19"/>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1pPr>
            <a:lvl2pPr marL="742950" indent="-28575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2pPr>
            <a:lvl3pPr marL="11430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3pPr>
            <a:lvl4pPr marL="16002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4pPr>
            <a:lvl5pPr marL="20574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9pPr>
          </a:lstStyle>
          <a:p>
            <a:pPr>
              <a:defRPr/>
            </a:pPr>
            <a:endParaRPr lang="it-IT" altLang="it-IT" smtClean="0"/>
          </a:p>
        </p:txBody>
      </p:sp>
      <p:sp>
        <p:nvSpPr>
          <p:cNvPr id="2051" name="AutoShape 2"/>
          <p:cNvSpPr>
            <a:spLocks noChangeArrowheads="1"/>
          </p:cNvSpPr>
          <p:nvPr/>
        </p:nvSpPr>
        <p:spPr bwMode="auto">
          <a:xfrm>
            <a:off x="0" y="0"/>
            <a:ext cx="6985000" cy="9271000"/>
          </a:xfrm>
          <a:prstGeom prst="roundRect">
            <a:avLst>
              <a:gd name="adj" fmla="val 19"/>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1pPr>
            <a:lvl2pPr marL="742950" indent="-28575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2pPr>
            <a:lvl3pPr marL="11430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3pPr>
            <a:lvl4pPr marL="16002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4pPr>
            <a:lvl5pPr marL="2057400" indent="-228600">
              <a:lnSpc>
                <a:spcPct val="95000"/>
              </a:lnSpc>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ct val="0"/>
              </a:spcBef>
              <a:spcAft>
                <a:spcPct val="0"/>
              </a:spcAft>
              <a:buClr>
                <a:srgbClr val="000000"/>
              </a:buClr>
              <a:buSzPct val="100000"/>
              <a:buFont typeface="Times New Roman" panose="02020603050405020304" pitchFamily="18" charset="0"/>
              <a:defRPr sz="2400">
                <a:solidFill>
                  <a:schemeClr val="bg1"/>
                </a:solidFill>
                <a:latin typeface="Times New Roman" panose="02020603050405020304" pitchFamily="18" charset="0"/>
                <a:ea typeface="DejaVu Sans" charset="0"/>
                <a:cs typeface="DejaVu Sans" charset="0"/>
              </a:defRPr>
            </a:lvl9pPr>
          </a:lstStyle>
          <a:p>
            <a:pPr>
              <a:defRPr/>
            </a:pPr>
            <a:endParaRPr lang="it-IT" altLang="it-IT" smtClean="0"/>
          </a:p>
        </p:txBody>
      </p:sp>
      <p:sp>
        <p:nvSpPr>
          <p:cNvPr id="2" name="Rectangle 3"/>
          <p:cNvSpPr>
            <a:spLocks noGrp="1" noChangeArrowheads="1"/>
          </p:cNvSpPr>
          <p:nvPr>
            <p:ph type="hdr"/>
          </p:nvPr>
        </p:nvSpPr>
        <p:spPr bwMode="auto">
          <a:xfrm>
            <a:off x="0" y="0"/>
            <a:ext cx="3024188"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80" tIns="46440" rIns="92880" bIns="46440" numCol="1" anchor="t" anchorCtr="0" compatLnSpc="1">
            <a:prstTxWarp prst="textNoShape">
              <a:avLst/>
            </a:prstTxWarp>
          </a:bodyPr>
          <a:lstStyle>
            <a:lvl1pP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ea typeface="DejaVu Sans" charset="0"/>
                <a:cs typeface="DejaVu Sans" charset="0"/>
              </a:defRPr>
            </a:lvl1pPr>
          </a:lstStyle>
          <a:p>
            <a:pPr>
              <a:defRPr/>
            </a:pPr>
            <a:endParaRPr lang="en-GB" altLang="it-IT"/>
          </a:p>
        </p:txBody>
      </p:sp>
      <p:sp>
        <p:nvSpPr>
          <p:cNvPr id="2052" name="Rectangle 4"/>
          <p:cNvSpPr>
            <a:spLocks noGrp="1" noChangeArrowheads="1"/>
          </p:cNvSpPr>
          <p:nvPr>
            <p:ph type="dt"/>
          </p:nvPr>
        </p:nvSpPr>
        <p:spPr bwMode="auto">
          <a:xfrm>
            <a:off x="3957638" y="0"/>
            <a:ext cx="3024187"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80" tIns="46440" rIns="92880" bIns="46440" numCol="1" anchor="t" anchorCtr="0" compatLnSpc="1">
            <a:prstTxWarp prst="textNoShape">
              <a:avLst/>
            </a:prstTxWarp>
          </a:bodyPr>
          <a:lstStyle>
            <a:lvl1pPr algn="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ea typeface="DejaVu Sans" charset="0"/>
                <a:cs typeface="DejaVu Sans" charset="0"/>
              </a:defRPr>
            </a:lvl1pPr>
          </a:lstStyle>
          <a:p>
            <a:pPr>
              <a:defRPr/>
            </a:pPr>
            <a:endParaRPr lang="en-GB" altLang="it-IT"/>
          </a:p>
        </p:txBody>
      </p:sp>
      <p:sp>
        <p:nvSpPr>
          <p:cNvPr id="2054" name="Rectangle 5"/>
          <p:cNvSpPr>
            <a:spLocks noGrp="1" noRot="1" noChangeAspect="1" noChangeArrowheads="1"/>
          </p:cNvSpPr>
          <p:nvPr>
            <p:ph type="sldImg"/>
          </p:nvPr>
        </p:nvSpPr>
        <p:spPr bwMode="auto">
          <a:xfrm>
            <a:off x="1174750" y="695325"/>
            <a:ext cx="4632325"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 name="Rectangle 6"/>
          <p:cNvSpPr>
            <a:spLocks noGrp="1" noChangeArrowheads="1"/>
          </p:cNvSpPr>
          <p:nvPr>
            <p:ph type="body"/>
          </p:nvPr>
        </p:nvSpPr>
        <p:spPr bwMode="auto">
          <a:xfrm>
            <a:off x="931863" y="4403725"/>
            <a:ext cx="5118100" cy="416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80" tIns="46440" rIns="92880" bIns="46440" numCol="1" anchor="t" anchorCtr="0" compatLnSpc="1">
            <a:prstTxWarp prst="textNoShape">
              <a:avLst/>
            </a:prstTxWarp>
          </a:bodyPr>
          <a:lstStyle/>
          <a:p>
            <a:pPr lvl="0"/>
            <a:endParaRPr lang="it-IT" altLang="it-IT" noProof="0" smtClean="0"/>
          </a:p>
        </p:txBody>
      </p:sp>
      <p:sp>
        <p:nvSpPr>
          <p:cNvPr id="2055" name="Rectangle 7"/>
          <p:cNvSpPr>
            <a:spLocks noGrp="1" noChangeArrowheads="1"/>
          </p:cNvSpPr>
          <p:nvPr>
            <p:ph type="ftr"/>
          </p:nvPr>
        </p:nvSpPr>
        <p:spPr bwMode="auto">
          <a:xfrm>
            <a:off x="0" y="8807450"/>
            <a:ext cx="3024188"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80" tIns="46440" rIns="92880" bIns="46440" numCol="1" anchor="b" anchorCtr="0" compatLnSpc="1">
            <a:prstTxWarp prst="textNoShape">
              <a:avLst/>
            </a:prstTxWarp>
          </a:bodyPr>
          <a:lstStyle>
            <a:lvl1pP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ea typeface="DejaVu Sans" charset="0"/>
                <a:cs typeface="DejaVu Sans" charset="0"/>
              </a:defRPr>
            </a:lvl1pPr>
          </a:lstStyle>
          <a:p>
            <a:pPr>
              <a:defRPr/>
            </a:pPr>
            <a:endParaRPr lang="en-GB" altLang="it-IT"/>
          </a:p>
        </p:txBody>
      </p:sp>
      <p:sp>
        <p:nvSpPr>
          <p:cNvPr id="2056" name="Rectangle 8"/>
          <p:cNvSpPr>
            <a:spLocks noGrp="1" noChangeArrowheads="1"/>
          </p:cNvSpPr>
          <p:nvPr>
            <p:ph type="sldNum"/>
          </p:nvPr>
        </p:nvSpPr>
        <p:spPr bwMode="auto">
          <a:xfrm>
            <a:off x="3957638" y="8807450"/>
            <a:ext cx="3024187"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80" tIns="46440" rIns="92880" bIns="46440" numCol="1" anchor="b" anchorCtr="0" compatLnSpc="1">
            <a:prstTxWarp prst="textNoShape">
              <a:avLst/>
            </a:prstTxWarp>
          </a:bodyPr>
          <a:lstStyle>
            <a:lvl1pPr algn="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ea typeface="DejaVu Sans" charset="0"/>
                <a:cs typeface="DejaVu Sans" charset="0"/>
              </a:defRPr>
            </a:lvl1pPr>
          </a:lstStyle>
          <a:p>
            <a:pPr>
              <a:defRPr/>
            </a:pPr>
            <a:fld id="{83B70848-E575-4ABF-A712-0EC876AEB1C9}" type="slidenum">
              <a:rPr lang="en-GB" altLang="it-IT"/>
              <a:pPr>
                <a:defRPr/>
              </a:pPr>
              <a:t>‹N›</a:t>
            </a:fld>
            <a:endParaRPr lang="en-GB" altLang="it-IT"/>
          </a:p>
        </p:txBody>
      </p:sp>
    </p:spTree>
    <p:extLst>
      <p:ext uri="{BB962C8B-B14F-4D97-AF65-F5344CB8AC3E}">
        <p14:creationId xmlns:p14="http://schemas.microsoft.com/office/powerpoint/2010/main" val="1770041377"/>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053DBE9-1199-44D5-8515-AE5BB2BBC872}" type="slidenum">
              <a:rPr lang="en-GB" altLang="it-IT" smtClean="0"/>
              <a:pPr>
                <a:spcBef>
                  <a:spcPct val="0"/>
                </a:spcBef>
              </a:pPr>
              <a:t>1</a:t>
            </a:fld>
            <a:endParaRPr lang="en-GB" altLang="it-IT" smtClean="0"/>
          </a:p>
        </p:txBody>
      </p:sp>
      <p:sp>
        <p:nvSpPr>
          <p:cNvPr id="409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100" name="Rectangle 2"/>
          <p:cNvSpPr>
            <a:spLocks noGrp="1" noChangeArrowheads="1"/>
          </p:cNvSpPr>
          <p:nvPr>
            <p:ph type="body"/>
          </p:nvPr>
        </p:nvSpPr>
        <p:spPr>
          <a:xfrm>
            <a:off x="931863" y="4403725"/>
            <a:ext cx="5119687" cy="4179888"/>
          </a:xfrm>
          <a:solidFill>
            <a:srgbClr val="FFFFFF"/>
          </a:solidFill>
          <a:ln w="9360">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892773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89296DF6-82F7-46E2-8FBA-604A998C7441}" type="slidenum">
              <a:rPr lang="en-GB" altLang="it-IT" smtClean="0"/>
              <a:pPr>
                <a:spcBef>
                  <a:spcPct val="0"/>
                </a:spcBef>
              </a:pPr>
              <a:t>2</a:t>
            </a:fld>
            <a:endParaRPr lang="en-GB" altLang="it-IT" smtClean="0"/>
          </a:p>
        </p:txBody>
      </p:sp>
      <p:sp>
        <p:nvSpPr>
          <p:cNvPr id="614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14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201581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37754E18-1F97-4425-AC11-F7F9E78B93B4}" type="slidenum">
              <a:rPr lang="en-GB" altLang="it-IT" smtClean="0"/>
              <a:pPr>
                <a:spcBef>
                  <a:spcPct val="0"/>
                </a:spcBef>
              </a:pPr>
              <a:t>3</a:t>
            </a:fld>
            <a:endParaRPr lang="en-GB" altLang="it-IT" smtClean="0"/>
          </a:p>
        </p:txBody>
      </p:sp>
      <p:sp>
        <p:nvSpPr>
          <p:cNvPr id="819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819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615556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64AD6F9A-7DBD-4A56-B731-A2C67310D49E}" type="slidenum">
              <a:rPr lang="en-GB" altLang="it-IT" smtClean="0"/>
              <a:pPr>
                <a:spcBef>
                  <a:spcPct val="0"/>
                </a:spcBef>
              </a:pPr>
              <a:t>4</a:t>
            </a:fld>
            <a:endParaRPr lang="en-GB" altLang="it-IT" smtClean="0"/>
          </a:p>
        </p:txBody>
      </p:sp>
      <p:sp>
        <p:nvSpPr>
          <p:cNvPr id="1024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24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316240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B88EC89-EE2D-4D68-9449-DAFA8F92BC43}" type="slidenum">
              <a:rPr lang="en-GB" altLang="it-IT" smtClean="0"/>
              <a:pPr>
                <a:spcBef>
                  <a:spcPct val="0"/>
                </a:spcBef>
              </a:pPr>
              <a:t>5</a:t>
            </a:fld>
            <a:endParaRPr lang="en-GB" altLang="it-IT" smtClean="0"/>
          </a:p>
        </p:txBody>
      </p:sp>
      <p:sp>
        <p:nvSpPr>
          <p:cNvPr id="1229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229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606499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53F29B0-5B09-4962-93CB-14338244D3D2}" type="slidenum">
              <a:rPr lang="en-GB" altLang="it-IT" smtClean="0"/>
              <a:pPr>
                <a:spcBef>
                  <a:spcPct val="0"/>
                </a:spcBef>
              </a:pPr>
              <a:t>6</a:t>
            </a:fld>
            <a:endParaRPr lang="en-GB" altLang="it-IT" smtClean="0"/>
          </a:p>
        </p:txBody>
      </p:sp>
      <p:sp>
        <p:nvSpPr>
          <p:cNvPr id="1433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434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63655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9B9B834-DD98-425E-A1B8-C6B4E8778B8E}" type="slidenum">
              <a:rPr lang="en-GB" altLang="it-IT" smtClean="0"/>
              <a:pPr>
                <a:spcBef>
                  <a:spcPct val="0"/>
                </a:spcBef>
              </a:pPr>
              <a:t>7</a:t>
            </a:fld>
            <a:endParaRPr lang="en-GB" altLang="it-IT" smtClean="0"/>
          </a:p>
        </p:txBody>
      </p:sp>
      <p:sp>
        <p:nvSpPr>
          <p:cNvPr id="1638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638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904388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2EC7966C-5DBB-4AD3-A738-56782799E219}" type="slidenum">
              <a:rPr lang="en-GB" altLang="it-IT" smtClean="0"/>
              <a:pPr>
                <a:spcBef>
                  <a:spcPct val="0"/>
                </a:spcBef>
              </a:pPr>
              <a:t>8</a:t>
            </a:fld>
            <a:endParaRPr lang="en-GB" altLang="it-IT" smtClean="0"/>
          </a:p>
        </p:txBody>
      </p:sp>
      <p:sp>
        <p:nvSpPr>
          <p:cNvPr id="1843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843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269059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D1880D95-0C1A-4CDB-9E4E-66F9154779F6}" type="slidenum">
              <a:rPr lang="en-GB" altLang="it-IT" smtClean="0"/>
              <a:pPr>
                <a:spcBef>
                  <a:spcPct val="0"/>
                </a:spcBef>
              </a:pPr>
              <a:t>9</a:t>
            </a:fld>
            <a:endParaRPr lang="en-GB" altLang="it-IT" smtClean="0"/>
          </a:p>
        </p:txBody>
      </p:sp>
      <p:sp>
        <p:nvSpPr>
          <p:cNvPr id="2048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2048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195830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7A08097E-7C6E-46CD-9DAC-C3044DA1D7BD}" type="slidenum">
              <a:rPr lang="en-GB" altLang="it-IT" smtClean="0"/>
              <a:pPr>
                <a:spcBef>
                  <a:spcPct val="0"/>
                </a:spcBef>
              </a:pPr>
              <a:t>10</a:t>
            </a:fld>
            <a:endParaRPr lang="en-GB" altLang="it-IT" smtClean="0"/>
          </a:p>
        </p:txBody>
      </p:sp>
      <p:sp>
        <p:nvSpPr>
          <p:cNvPr id="2253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2253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166799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A3D0F61-A1E7-4787-AFA4-88FAEA41F1FC}" type="slidenum">
              <a:rPr lang="en-GB" altLang="it-IT" smtClean="0"/>
              <a:pPr>
                <a:spcBef>
                  <a:spcPct val="0"/>
                </a:spcBef>
              </a:pPr>
              <a:t>11</a:t>
            </a:fld>
            <a:endParaRPr lang="en-GB" altLang="it-IT" smtClean="0"/>
          </a:p>
        </p:txBody>
      </p:sp>
      <p:sp>
        <p:nvSpPr>
          <p:cNvPr id="2457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2458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8268098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DC92C52-51EE-43CA-8181-34D4E26FE2CD}" type="slidenum">
              <a:rPr lang="en-GB" altLang="it-IT" smtClean="0"/>
              <a:pPr>
                <a:spcBef>
                  <a:spcPct val="0"/>
                </a:spcBef>
              </a:pPr>
              <a:t>12</a:t>
            </a:fld>
            <a:endParaRPr lang="en-GB" altLang="it-IT" smtClean="0"/>
          </a:p>
        </p:txBody>
      </p:sp>
      <p:sp>
        <p:nvSpPr>
          <p:cNvPr id="2662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2662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468499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67D427F-1169-46E7-93E7-A23B03ECB2C8}" type="slidenum">
              <a:rPr lang="en-GB" altLang="it-IT" smtClean="0"/>
              <a:pPr>
                <a:spcBef>
                  <a:spcPct val="0"/>
                </a:spcBef>
              </a:pPr>
              <a:t>13</a:t>
            </a:fld>
            <a:endParaRPr lang="en-GB" altLang="it-IT" smtClean="0"/>
          </a:p>
        </p:txBody>
      </p:sp>
      <p:sp>
        <p:nvSpPr>
          <p:cNvPr id="2867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2867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966035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803FCD9-D493-45F7-9A39-E16943A677A5}" type="slidenum">
              <a:rPr lang="en-GB" altLang="it-IT" smtClean="0"/>
              <a:pPr>
                <a:spcBef>
                  <a:spcPct val="0"/>
                </a:spcBef>
              </a:pPr>
              <a:t>14</a:t>
            </a:fld>
            <a:endParaRPr lang="en-GB" altLang="it-IT" smtClean="0"/>
          </a:p>
        </p:txBody>
      </p:sp>
      <p:sp>
        <p:nvSpPr>
          <p:cNvPr id="3072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3072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2396243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CDBEB2E-5D22-4D49-8103-37C2FFCE4434}" type="slidenum">
              <a:rPr lang="en-GB" altLang="it-IT" smtClean="0"/>
              <a:pPr>
                <a:spcBef>
                  <a:spcPct val="0"/>
                </a:spcBef>
              </a:pPr>
              <a:t>15</a:t>
            </a:fld>
            <a:endParaRPr lang="en-GB" altLang="it-IT" smtClean="0"/>
          </a:p>
        </p:txBody>
      </p:sp>
      <p:sp>
        <p:nvSpPr>
          <p:cNvPr id="3277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3277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3667062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7554B61D-455F-41EE-911F-C707007DAC29}" type="slidenum">
              <a:rPr lang="en-GB" altLang="it-IT" smtClean="0"/>
              <a:pPr>
                <a:spcBef>
                  <a:spcPct val="0"/>
                </a:spcBef>
              </a:pPr>
              <a:t>16</a:t>
            </a:fld>
            <a:endParaRPr lang="en-GB" altLang="it-IT" smtClean="0"/>
          </a:p>
        </p:txBody>
      </p:sp>
      <p:sp>
        <p:nvSpPr>
          <p:cNvPr id="3481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3482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07058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395C6F9A-0B5A-4835-A618-C388AFD2204B}" type="slidenum">
              <a:rPr lang="en-GB" altLang="it-IT" smtClean="0"/>
              <a:pPr>
                <a:spcBef>
                  <a:spcPct val="0"/>
                </a:spcBef>
              </a:pPr>
              <a:t>17</a:t>
            </a:fld>
            <a:endParaRPr lang="en-GB" altLang="it-IT" smtClean="0"/>
          </a:p>
        </p:txBody>
      </p:sp>
      <p:sp>
        <p:nvSpPr>
          <p:cNvPr id="3686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3686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6876271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C4B8B77-F471-4480-BAE5-3E94E0B117DE}" type="slidenum">
              <a:rPr lang="en-GB" altLang="it-IT" smtClean="0"/>
              <a:pPr>
                <a:spcBef>
                  <a:spcPct val="0"/>
                </a:spcBef>
              </a:pPr>
              <a:t>18</a:t>
            </a:fld>
            <a:endParaRPr lang="en-GB" altLang="it-IT" smtClean="0"/>
          </a:p>
        </p:txBody>
      </p:sp>
      <p:sp>
        <p:nvSpPr>
          <p:cNvPr id="3891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3891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778386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AE3FF33-AD48-40C5-AB88-EA888ED0E086}" type="slidenum">
              <a:rPr lang="en-GB" altLang="it-IT" smtClean="0"/>
              <a:pPr>
                <a:spcBef>
                  <a:spcPct val="0"/>
                </a:spcBef>
              </a:pPr>
              <a:t>19</a:t>
            </a:fld>
            <a:endParaRPr lang="en-GB" altLang="it-IT" smtClean="0"/>
          </a:p>
        </p:txBody>
      </p:sp>
      <p:sp>
        <p:nvSpPr>
          <p:cNvPr id="4096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096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44901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95596C7-6D0E-4AF1-A495-762F68A9D869}" type="slidenum">
              <a:rPr lang="en-GB" altLang="it-IT" smtClean="0"/>
              <a:pPr>
                <a:spcBef>
                  <a:spcPct val="0"/>
                </a:spcBef>
              </a:pPr>
              <a:t>20</a:t>
            </a:fld>
            <a:endParaRPr lang="en-GB" altLang="it-IT" smtClean="0"/>
          </a:p>
        </p:txBody>
      </p:sp>
      <p:sp>
        <p:nvSpPr>
          <p:cNvPr id="4301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301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43526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80C84C1-C6D2-4EF9-A11E-1D5B1EE42D36}" type="slidenum">
              <a:rPr lang="en-GB" altLang="it-IT" smtClean="0"/>
              <a:pPr>
                <a:spcBef>
                  <a:spcPct val="0"/>
                </a:spcBef>
              </a:pPr>
              <a:t>21</a:t>
            </a:fld>
            <a:endParaRPr lang="en-GB" altLang="it-IT" smtClean="0"/>
          </a:p>
        </p:txBody>
      </p:sp>
      <p:sp>
        <p:nvSpPr>
          <p:cNvPr id="4505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506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1910041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82F1F0A5-AF4F-4E43-A1E2-3067E545FB35}" type="slidenum">
              <a:rPr lang="en-GB" altLang="it-IT" smtClean="0"/>
              <a:pPr>
                <a:spcBef>
                  <a:spcPct val="0"/>
                </a:spcBef>
              </a:pPr>
              <a:t>22</a:t>
            </a:fld>
            <a:endParaRPr lang="en-GB" altLang="it-IT" smtClean="0"/>
          </a:p>
        </p:txBody>
      </p:sp>
      <p:sp>
        <p:nvSpPr>
          <p:cNvPr id="4710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710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8089323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7DA49281-8624-4CB3-A092-29FC8C298DF0}" type="slidenum">
              <a:rPr lang="en-GB" altLang="it-IT" smtClean="0"/>
              <a:pPr>
                <a:spcBef>
                  <a:spcPct val="0"/>
                </a:spcBef>
              </a:pPr>
              <a:t>23</a:t>
            </a:fld>
            <a:endParaRPr lang="en-GB" altLang="it-IT" smtClean="0"/>
          </a:p>
        </p:txBody>
      </p:sp>
      <p:sp>
        <p:nvSpPr>
          <p:cNvPr id="4915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4915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631189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FF6A407F-55F8-43FF-A749-B8F1B54C80AA}" type="slidenum">
              <a:rPr lang="en-GB" altLang="it-IT" smtClean="0"/>
              <a:pPr>
                <a:spcBef>
                  <a:spcPct val="0"/>
                </a:spcBef>
              </a:pPr>
              <a:t>24</a:t>
            </a:fld>
            <a:endParaRPr lang="en-GB" altLang="it-IT" smtClean="0"/>
          </a:p>
        </p:txBody>
      </p:sp>
      <p:sp>
        <p:nvSpPr>
          <p:cNvPr id="5120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5120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673593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7EF7BC9-C248-4EA8-84A9-64E26CB310EE}" type="slidenum">
              <a:rPr lang="en-GB" altLang="it-IT" smtClean="0"/>
              <a:pPr>
                <a:spcBef>
                  <a:spcPct val="0"/>
                </a:spcBef>
              </a:pPr>
              <a:t>25</a:t>
            </a:fld>
            <a:endParaRPr lang="en-GB" altLang="it-IT" smtClean="0"/>
          </a:p>
        </p:txBody>
      </p:sp>
      <p:sp>
        <p:nvSpPr>
          <p:cNvPr id="5325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5325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5698472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EE270B28-5C89-42A2-80A7-40936C14BD5B}" type="slidenum">
              <a:rPr lang="en-GB" altLang="it-IT" smtClean="0"/>
              <a:pPr>
                <a:spcBef>
                  <a:spcPct val="0"/>
                </a:spcBef>
              </a:pPr>
              <a:t>26</a:t>
            </a:fld>
            <a:endParaRPr lang="en-GB" altLang="it-IT" smtClean="0"/>
          </a:p>
        </p:txBody>
      </p:sp>
      <p:sp>
        <p:nvSpPr>
          <p:cNvPr id="5529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5530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342921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38F9B871-BEDF-41DA-8428-7ADD41F4B4C5}" type="slidenum">
              <a:rPr lang="en-GB" altLang="it-IT" smtClean="0"/>
              <a:pPr>
                <a:spcBef>
                  <a:spcPct val="0"/>
                </a:spcBef>
              </a:pPr>
              <a:t>27</a:t>
            </a:fld>
            <a:endParaRPr lang="en-GB" altLang="it-IT" smtClean="0"/>
          </a:p>
        </p:txBody>
      </p:sp>
      <p:sp>
        <p:nvSpPr>
          <p:cNvPr id="5734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5734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8497447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52A243ED-4455-4C94-89A9-007712DEA9E6}" type="slidenum">
              <a:rPr lang="en-GB" altLang="it-IT" smtClean="0"/>
              <a:pPr>
                <a:spcBef>
                  <a:spcPct val="0"/>
                </a:spcBef>
              </a:pPr>
              <a:t>28</a:t>
            </a:fld>
            <a:endParaRPr lang="en-GB" altLang="it-IT" smtClean="0"/>
          </a:p>
        </p:txBody>
      </p:sp>
      <p:sp>
        <p:nvSpPr>
          <p:cNvPr id="5939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5939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6096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72EB7A03-E085-4A18-A156-C5FCE7B16DF4}" type="slidenum">
              <a:rPr lang="en-GB" altLang="it-IT" smtClean="0"/>
              <a:pPr>
                <a:spcBef>
                  <a:spcPct val="0"/>
                </a:spcBef>
              </a:pPr>
              <a:t>29</a:t>
            </a:fld>
            <a:endParaRPr lang="en-GB" altLang="it-IT" smtClean="0"/>
          </a:p>
        </p:txBody>
      </p:sp>
      <p:sp>
        <p:nvSpPr>
          <p:cNvPr id="6144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144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0360263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DFFDABE-485C-46FD-A005-15E1FF7F5686}" type="slidenum">
              <a:rPr lang="en-GB" altLang="it-IT" smtClean="0"/>
              <a:pPr>
                <a:spcBef>
                  <a:spcPct val="0"/>
                </a:spcBef>
              </a:pPr>
              <a:t>30</a:t>
            </a:fld>
            <a:endParaRPr lang="en-GB" altLang="it-IT" smtClean="0"/>
          </a:p>
        </p:txBody>
      </p:sp>
      <p:sp>
        <p:nvSpPr>
          <p:cNvPr id="6349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349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4664634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F401623F-5C74-415B-B988-80FA0CB17BE4}" type="slidenum">
              <a:rPr lang="en-GB" altLang="it-IT" smtClean="0"/>
              <a:pPr>
                <a:spcBef>
                  <a:spcPct val="0"/>
                </a:spcBef>
              </a:pPr>
              <a:t>31</a:t>
            </a:fld>
            <a:endParaRPr lang="en-GB" altLang="it-IT" smtClean="0"/>
          </a:p>
        </p:txBody>
      </p:sp>
      <p:sp>
        <p:nvSpPr>
          <p:cNvPr id="6553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554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3982704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B0BFB6A-459F-497D-9F62-214D8ACD136A}" type="slidenum">
              <a:rPr lang="en-GB" altLang="it-IT" smtClean="0"/>
              <a:pPr>
                <a:spcBef>
                  <a:spcPct val="0"/>
                </a:spcBef>
              </a:pPr>
              <a:t>32</a:t>
            </a:fld>
            <a:endParaRPr lang="en-GB" altLang="it-IT" smtClean="0"/>
          </a:p>
        </p:txBody>
      </p:sp>
      <p:sp>
        <p:nvSpPr>
          <p:cNvPr id="6758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758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2930752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DC6EB3A9-C3C0-4ABE-ABF6-B3E95D7904E2}" type="slidenum">
              <a:rPr lang="en-GB" altLang="it-IT" smtClean="0"/>
              <a:pPr>
                <a:spcBef>
                  <a:spcPct val="0"/>
                </a:spcBef>
              </a:pPr>
              <a:t>33</a:t>
            </a:fld>
            <a:endParaRPr lang="en-GB" altLang="it-IT" smtClean="0"/>
          </a:p>
        </p:txBody>
      </p:sp>
      <p:sp>
        <p:nvSpPr>
          <p:cNvPr id="6963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6963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432549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FB9D5D1-6D41-474A-ACA7-49F4A0C44579}" type="slidenum">
              <a:rPr lang="en-GB" altLang="it-IT" smtClean="0"/>
              <a:pPr>
                <a:spcBef>
                  <a:spcPct val="0"/>
                </a:spcBef>
              </a:pPr>
              <a:t>34</a:t>
            </a:fld>
            <a:endParaRPr lang="en-GB" altLang="it-IT" smtClean="0"/>
          </a:p>
        </p:txBody>
      </p:sp>
      <p:sp>
        <p:nvSpPr>
          <p:cNvPr id="7168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7168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8902105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79C75E7-6D60-487F-8D50-670870FC6A5C}" type="slidenum">
              <a:rPr lang="en-GB" altLang="it-IT" smtClean="0"/>
              <a:pPr>
                <a:spcBef>
                  <a:spcPct val="0"/>
                </a:spcBef>
              </a:pPr>
              <a:t>35</a:t>
            </a:fld>
            <a:endParaRPr lang="en-GB" altLang="it-IT" smtClean="0"/>
          </a:p>
        </p:txBody>
      </p:sp>
      <p:sp>
        <p:nvSpPr>
          <p:cNvPr id="7373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7373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77501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891D6D5A-8284-49E5-9043-184A5FC219CA}" type="slidenum">
              <a:rPr lang="en-GB" altLang="it-IT" smtClean="0"/>
              <a:pPr>
                <a:spcBef>
                  <a:spcPct val="0"/>
                </a:spcBef>
              </a:pPr>
              <a:t>36</a:t>
            </a:fld>
            <a:endParaRPr lang="en-GB" altLang="it-IT" smtClean="0"/>
          </a:p>
        </p:txBody>
      </p:sp>
      <p:sp>
        <p:nvSpPr>
          <p:cNvPr id="7577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7578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5052517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EC823A10-2D80-4729-ADBC-DAA2ACD39651}" type="slidenum">
              <a:rPr lang="en-GB" altLang="it-IT" smtClean="0"/>
              <a:pPr>
                <a:spcBef>
                  <a:spcPct val="0"/>
                </a:spcBef>
              </a:pPr>
              <a:t>37</a:t>
            </a:fld>
            <a:endParaRPr lang="en-GB" altLang="it-IT" smtClean="0"/>
          </a:p>
        </p:txBody>
      </p:sp>
      <p:sp>
        <p:nvSpPr>
          <p:cNvPr id="7782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7782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535124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3650989-2F4F-4361-B6CA-D6192F7E21BD}" type="slidenum">
              <a:rPr lang="en-GB" altLang="it-IT" smtClean="0"/>
              <a:pPr>
                <a:spcBef>
                  <a:spcPct val="0"/>
                </a:spcBef>
              </a:pPr>
              <a:t>38</a:t>
            </a:fld>
            <a:endParaRPr lang="en-GB" altLang="it-IT" smtClean="0"/>
          </a:p>
        </p:txBody>
      </p:sp>
      <p:sp>
        <p:nvSpPr>
          <p:cNvPr id="7987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7987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1079180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6BD6432B-AAE9-45C6-8DC1-317DA9C42585}" type="slidenum">
              <a:rPr lang="en-GB" altLang="it-IT" smtClean="0"/>
              <a:pPr>
                <a:spcBef>
                  <a:spcPct val="0"/>
                </a:spcBef>
              </a:pPr>
              <a:t>39</a:t>
            </a:fld>
            <a:endParaRPr lang="en-GB" altLang="it-IT" smtClean="0"/>
          </a:p>
        </p:txBody>
      </p:sp>
      <p:sp>
        <p:nvSpPr>
          <p:cNvPr id="8192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8192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8979738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9D483F5C-8478-4C48-B51B-EB3B9A13B8F6}" type="slidenum">
              <a:rPr lang="en-GB" altLang="it-IT" smtClean="0"/>
              <a:pPr>
                <a:spcBef>
                  <a:spcPct val="0"/>
                </a:spcBef>
              </a:pPr>
              <a:t>40</a:t>
            </a:fld>
            <a:endParaRPr lang="en-GB" altLang="it-IT" smtClean="0"/>
          </a:p>
        </p:txBody>
      </p:sp>
      <p:sp>
        <p:nvSpPr>
          <p:cNvPr id="8397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8397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0366979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BC4C4691-FDEC-4FEE-9CCF-3CF5E6161F6F}" type="slidenum">
              <a:rPr lang="en-GB" altLang="it-IT" smtClean="0"/>
              <a:pPr>
                <a:spcBef>
                  <a:spcPct val="0"/>
                </a:spcBef>
              </a:pPr>
              <a:t>41</a:t>
            </a:fld>
            <a:endParaRPr lang="en-GB" altLang="it-IT" smtClean="0"/>
          </a:p>
        </p:txBody>
      </p:sp>
      <p:sp>
        <p:nvSpPr>
          <p:cNvPr id="86019"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6020"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3138898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D6B2E81-C0E9-4D48-B6FE-1FDC14840890}" type="slidenum">
              <a:rPr lang="en-GB" altLang="it-IT" smtClean="0"/>
              <a:pPr>
                <a:spcBef>
                  <a:spcPct val="0"/>
                </a:spcBef>
              </a:pPr>
              <a:t>42</a:t>
            </a:fld>
            <a:endParaRPr lang="en-GB" altLang="it-IT" smtClean="0"/>
          </a:p>
        </p:txBody>
      </p:sp>
      <p:sp>
        <p:nvSpPr>
          <p:cNvPr id="88067"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8068"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8489454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EB73200C-A718-495A-8F29-631B4E1F869C}" type="slidenum">
              <a:rPr lang="en-GB" altLang="it-IT" smtClean="0"/>
              <a:pPr>
                <a:spcBef>
                  <a:spcPct val="0"/>
                </a:spcBef>
              </a:pPr>
              <a:t>43</a:t>
            </a:fld>
            <a:endParaRPr lang="en-GB" altLang="it-IT" smtClean="0"/>
          </a:p>
        </p:txBody>
      </p:sp>
      <p:sp>
        <p:nvSpPr>
          <p:cNvPr id="9011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9011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5286168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EDA31E9A-47C1-4272-9989-03531F56008E}" type="slidenum">
              <a:rPr lang="en-GB" altLang="it-IT" smtClean="0"/>
              <a:pPr>
                <a:spcBef>
                  <a:spcPct val="0"/>
                </a:spcBef>
              </a:pPr>
              <a:t>44</a:t>
            </a:fld>
            <a:endParaRPr lang="en-GB" altLang="it-IT" smtClean="0"/>
          </a:p>
        </p:txBody>
      </p:sp>
      <p:sp>
        <p:nvSpPr>
          <p:cNvPr id="92163"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164"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662269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AD602F6D-F495-4BE2-B771-B9D870EFEFA0}" type="slidenum">
              <a:rPr lang="en-GB" altLang="it-IT" smtClean="0"/>
              <a:pPr>
                <a:spcBef>
                  <a:spcPct val="0"/>
                </a:spcBef>
              </a:pPr>
              <a:t>45</a:t>
            </a:fld>
            <a:endParaRPr lang="en-GB" altLang="it-IT" smtClean="0"/>
          </a:p>
        </p:txBody>
      </p:sp>
      <p:sp>
        <p:nvSpPr>
          <p:cNvPr id="9421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9421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81513650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B51B8B48-74CD-4218-813F-F0A3C90BE516}" type="slidenum">
              <a:rPr lang="en-GB" altLang="it-IT" smtClean="0"/>
              <a:pPr>
                <a:spcBef>
                  <a:spcPct val="0"/>
                </a:spcBef>
              </a:pPr>
              <a:t>46</a:t>
            </a:fld>
            <a:endParaRPr lang="en-GB" altLang="it-IT" smtClean="0"/>
          </a:p>
        </p:txBody>
      </p:sp>
      <p:sp>
        <p:nvSpPr>
          <p:cNvPr id="9625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9626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0652562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AD8E5805-478A-4692-A8FC-662BAF725E7C}" type="slidenum">
              <a:rPr lang="en-GB" altLang="it-IT" smtClean="0"/>
              <a:pPr>
                <a:spcBef>
                  <a:spcPct val="0"/>
                </a:spcBef>
              </a:pPr>
              <a:t>47</a:t>
            </a:fld>
            <a:endParaRPr lang="en-GB" altLang="it-IT" smtClean="0"/>
          </a:p>
        </p:txBody>
      </p:sp>
      <p:sp>
        <p:nvSpPr>
          <p:cNvPr id="9830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9830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11984472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68E67A0E-8A6F-46FC-81A2-C471190D8FE2}" type="slidenum">
              <a:rPr lang="en-GB" altLang="it-IT" smtClean="0"/>
              <a:pPr>
                <a:spcBef>
                  <a:spcPct val="0"/>
                </a:spcBef>
              </a:pPr>
              <a:t>48</a:t>
            </a:fld>
            <a:endParaRPr lang="en-GB" altLang="it-IT" smtClean="0"/>
          </a:p>
        </p:txBody>
      </p:sp>
      <p:sp>
        <p:nvSpPr>
          <p:cNvPr id="10035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035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6714385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096B3EB-BCCF-4102-A3A3-E7A0E56A8F47}" type="slidenum">
              <a:rPr lang="en-GB" altLang="it-IT" smtClean="0"/>
              <a:pPr>
                <a:spcBef>
                  <a:spcPct val="0"/>
                </a:spcBef>
              </a:pPr>
              <a:t>49</a:t>
            </a:fld>
            <a:endParaRPr lang="en-GB" altLang="it-IT" smtClean="0"/>
          </a:p>
        </p:txBody>
      </p:sp>
      <p:sp>
        <p:nvSpPr>
          <p:cNvPr id="10240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240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58868383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D77D1FB-7880-4BFD-99E0-6A3E1CA63583}" type="slidenum">
              <a:rPr lang="en-GB" altLang="it-IT" smtClean="0"/>
              <a:pPr>
                <a:spcBef>
                  <a:spcPct val="0"/>
                </a:spcBef>
              </a:pPr>
              <a:t>50</a:t>
            </a:fld>
            <a:endParaRPr lang="en-GB" altLang="it-IT" smtClean="0"/>
          </a:p>
        </p:txBody>
      </p:sp>
      <p:sp>
        <p:nvSpPr>
          <p:cNvPr id="10445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445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9523771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D4C5B955-B12A-4411-88A5-B0DC19464D9D}" type="slidenum">
              <a:rPr lang="en-GB" altLang="it-IT" smtClean="0"/>
              <a:pPr>
                <a:spcBef>
                  <a:spcPct val="0"/>
                </a:spcBef>
              </a:pPr>
              <a:t>51</a:t>
            </a:fld>
            <a:endParaRPr lang="en-GB" altLang="it-IT" smtClean="0"/>
          </a:p>
        </p:txBody>
      </p:sp>
      <p:sp>
        <p:nvSpPr>
          <p:cNvPr id="10649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650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8950280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60CDEF1-DD2C-4C38-B94F-5BB3BBB4E917}" type="slidenum">
              <a:rPr lang="en-GB" altLang="it-IT" smtClean="0"/>
              <a:pPr>
                <a:spcBef>
                  <a:spcPct val="0"/>
                </a:spcBef>
              </a:pPr>
              <a:t>52</a:t>
            </a:fld>
            <a:endParaRPr lang="en-GB" altLang="it-IT" smtClean="0"/>
          </a:p>
        </p:txBody>
      </p:sp>
      <p:sp>
        <p:nvSpPr>
          <p:cNvPr id="10854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0854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8786879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F234911-C2F9-4191-9B4F-6651C2885BDA}" type="slidenum">
              <a:rPr lang="en-GB" altLang="it-IT" smtClean="0"/>
              <a:pPr>
                <a:spcBef>
                  <a:spcPct val="0"/>
                </a:spcBef>
              </a:pPr>
              <a:t>53</a:t>
            </a:fld>
            <a:endParaRPr lang="en-GB" altLang="it-IT" smtClean="0"/>
          </a:p>
        </p:txBody>
      </p:sp>
      <p:sp>
        <p:nvSpPr>
          <p:cNvPr id="11059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1059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37025426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2BF3BDD-F991-43F6-8629-F9602C93B376}" type="slidenum">
              <a:rPr lang="en-GB" altLang="it-IT" smtClean="0"/>
              <a:pPr>
                <a:spcBef>
                  <a:spcPct val="0"/>
                </a:spcBef>
              </a:pPr>
              <a:t>54</a:t>
            </a:fld>
            <a:endParaRPr lang="en-GB" altLang="it-IT" smtClean="0"/>
          </a:p>
        </p:txBody>
      </p:sp>
      <p:sp>
        <p:nvSpPr>
          <p:cNvPr id="112643"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44"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17327560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469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C7D0916-EA19-4593-ACC5-A95C765D7781}" type="slidenum">
              <a:rPr lang="en-GB" altLang="it-IT" smtClean="0"/>
              <a:pPr>
                <a:spcBef>
                  <a:spcPct val="0"/>
                </a:spcBef>
              </a:pPr>
              <a:t>55</a:t>
            </a:fld>
            <a:endParaRPr lang="en-GB" altLang="it-IT" smtClean="0"/>
          </a:p>
        </p:txBody>
      </p:sp>
      <p:sp>
        <p:nvSpPr>
          <p:cNvPr id="11469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1469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6047133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370DAFDD-9D18-46EB-8302-65FD841432F0}" type="slidenum">
              <a:rPr lang="en-GB" altLang="it-IT" smtClean="0"/>
              <a:pPr>
                <a:spcBef>
                  <a:spcPct val="0"/>
                </a:spcBef>
              </a:pPr>
              <a:t>56</a:t>
            </a:fld>
            <a:endParaRPr lang="en-GB" altLang="it-IT" smtClean="0"/>
          </a:p>
        </p:txBody>
      </p:sp>
      <p:sp>
        <p:nvSpPr>
          <p:cNvPr id="11673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1674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15645259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5975BF1A-7ECC-4DA9-B11D-E966F76EAD8F}" type="slidenum">
              <a:rPr lang="en-GB" altLang="it-IT" smtClean="0"/>
              <a:pPr>
                <a:spcBef>
                  <a:spcPct val="0"/>
                </a:spcBef>
              </a:pPr>
              <a:t>57</a:t>
            </a:fld>
            <a:endParaRPr lang="en-GB" altLang="it-IT" smtClean="0"/>
          </a:p>
        </p:txBody>
      </p:sp>
      <p:sp>
        <p:nvSpPr>
          <p:cNvPr id="11878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1878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75403145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083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4ACC0B4-53B4-4ABF-8ACF-5F3327A7CA33}" type="slidenum">
              <a:rPr lang="en-GB" altLang="it-IT" smtClean="0"/>
              <a:pPr>
                <a:spcBef>
                  <a:spcPct val="0"/>
                </a:spcBef>
              </a:pPr>
              <a:t>58</a:t>
            </a:fld>
            <a:endParaRPr lang="en-GB" altLang="it-IT" smtClean="0"/>
          </a:p>
        </p:txBody>
      </p:sp>
      <p:sp>
        <p:nvSpPr>
          <p:cNvPr id="12083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2083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6458281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8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F29A9336-BBB8-4436-A115-C907E12B1A88}" type="slidenum">
              <a:rPr lang="en-GB" altLang="it-IT" smtClean="0"/>
              <a:pPr>
                <a:spcBef>
                  <a:spcPct val="0"/>
                </a:spcBef>
              </a:pPr>
              <a:t>59</a:t>
            </a:fld>
            <a:endParaRPr lang="en-GB" altLang="it-IT" smtClean="0"/>
          </a:p>
        </p:txBody>
      </p:sp>
      <p:sp>
        <p:nvSpPr>
          <p:cNvPr id="122883"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2884"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5007835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93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39412A3C-F628-45A2-B22D-37A0185F885D}" type="slidenum">
              <a:rPr lang="en-GB" altLang="it-IT" smtClean="0"/>
              <a:pPr>
                <a:spcBef>
                  <a:spcPct val="0"/>
                </a:spcBef>
              </a:pPr>
              <a:t>60</a:t>
            </a:fld>
            <a:endParaRPr lang="en-GB" altLang="it-IT" smtClean="0"/>
          </a:p>
        </p:txBody>
      </p:sp>
      <p:sp>
        <p:nvSpPr>
          <p:cNvPr id="12493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2493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8761162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028F9DF4-CFF8-4781-A2BF-A021F19B62E4}" type="slidenum">
              <a:rPr lang="en-GB" altLang="it-IT" smtClean="0"/>
              <a:pPr>
                <a:spcBef>
                  <a:spcPct val="0"/>
                </a:spcBef>
              </a:pPr>
              <a:t>61</a:t>
            </a:fld>
            <a:endParaRPr lang="en-GB" altLang="it-IT" smtClean="0"/>
          </a:p>
        </p:txBody>
      </p:sp>
      <p:sp>
        <p:nvSpPr>
          <p:cNvPr id="12697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2698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62488347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2478E086-0A2F-4CAC-B496-4CFC38FBECBF}" type="slidenum">
              <a:rPr lang="en-GB" altLang="it-IT" smtClean="0"/>
              <a:pPr>
                <a:spcBef>
                  <a:spcPct val="0"/>
                </a:spcBef>
              </a:pPr>
              <a:t>62</a:t>
            </a:fld>
            <a:endParaRPr lang="en-GB" altLang="it-IT" smtClean="0"/>
          </a:p>
        </p:txBody>
      </p:sp>
      <p:sp>
        <p:nvSpPr>
          <p:cNvPr id="12902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2902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58199641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A6687188-EEC8-403F-A34B-8BFA6F6CE2E5}" type="slidenum">
              <a:rPr lang="en-GB" altLang="it-IT" smtClean="0"/>
              <a:pPr>
                <a:spcBef>
                  <a:spcPct val="0"/>
                </a:spcBef>
              </a:pPr>
              <a:t>63</a:t>
            </a:fld>
            <a:endParaRPr lang="en-GB" altLang="it-IT" smtClean="0"/>
          </a:p>
        </p:txBody>
      </p:sp>
      <p:sp>
        <p:nvSpPr>
          <p:cNvPr id="13107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3107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43883596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62620F3A-1DA8-4B23-8D68-C5F8630FC42F}" type="slidenum">
              <a:rPr lang="en-GB" altLang="it-IT" smtClean="0"/>
              <a:pPr>
                <a:spcBef>
                  <a:spcPct val="0"/>
                </a:spcBef>
              </a:pPr>
              <a:t>64</a:t>
            </a:fld>
            <a:endParaRPr lang="en-GB" altLang="it-IT" smtClean="0"/>
          </a:p>
        </p:txBody>
      </p:sp>
      <p:sp>
        <p:nvSpPr>
          <p:cNvPr id="13312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3312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9581200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517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A5E1046E-D037-4087-90A6-9CC7B32E9B65}" type="slidenum">
              <a:rPr lang="en-GB" altLang="it-IT" smtClean="0"/>
              <a:pPr>
                <a:spcBef>
                  <a:spcPct val="0"/>
                </a:spcBef>
              </a:pPr>
              <a:t>65</a:t>
            </a:fld>
            <a:endParaRPr lang="en-GB" altLang="it-IT" smtClean="0"/>
          </a:p>
        </p:txBody>
      </p:sp>
      <p:sp>
        <p:nvSpPr>
          <p:cNvPr id="13517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3517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15182096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C2277BAC-8E72-4636-B08B-C94BAE3892DB}" type="slidenum">
              <a:rPr lang="en-GB" altLang="it-IT" smtClean="0"/>
              <a:pPr>
                <a:spcBef>
                  <a:spcPct val="0"/>
                </a:spcBef>
              </a:pPr>
              <a:t>66</a:t>
            </a:fld>
            <a:endParaRPr lang="en-GB" altLang="it-IT" smtClean="0"/>
          </a:p>
        </p:txBody>
      </p:sp>
      <p:sp>
        <p:nvSpPr>
          <p:cNvPr id="13721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3722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357381757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500D2670-2688-4D61-879A-7182BA1A08FE}" type="slidenum">
              <a:rPr lang="en-GB" altLang="it-IT" smtClean="0"/>
              <a:pPr>
                <a:spcBef>
                  <a:spcPct val="0"/>
                </a:spcBef>
              </a:pPr>
              <a:t>67</a:t>
            </a:fld>
            <a:endParaRPr lang="en-GB" altLang="it-IT" smtClean="0"/>
          </a:p>
        </p:txBody>
      </p:sp>
      <p:sp>
        <p:nvSpPr>
          <p:cNvPr id="13926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3926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27885355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1B84C371-42EF-4468-8ADA-113367E7F709}" type="slidenum">
              <a:rPr lang="en-GB" altLang="it-IT" smtClean="0"/>
              <a:pPr>
                <a:spcBef>
                  <a:spcPct val="0"/>
                </a:spcBef>
              </a:pPr>
              <a:t>68</a:t>
            </a:fld>
            <a:endParaRPr lang="en-GB" altLang="it-IT" smtClean="0"/>
          </a:p>
        </p:txBody>
      </p:sp>
      <p:sp>
        <p:nvSpPr>
          <p:cNvPr id="141315" name="Rectangle 1"/>
          <p:cNvSpPr>
            <a:spLocks noGrp="1" noRot="1" noChangeAspect="1" noChangeArrowheads="1" noTextEdit="1"/>
          </p:cNvSpPr>
          <p:nvPr>
            <p:ph type="sldImg"/>
          </p:nvPr>
        </p:nvSpPr>
        <p:spPr>
          <a:xfrm>
            <a:off x="1173163" y="695325"/>
            <a:ext cx="4637087" cy="3478213"/>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1316" name="Rectangle 2"/>
          <p:cNvSpPr>
            <a:spLocks noGrp="1" noChangeArrowheads="1"/>
          </p:cNvSpPr>
          <p:nvPr>
            <p:ph type="body" idx="1"/>
          </p:nvPr>
        </p:nvSpPr>
        <p:spPr>
          <a:xfrm>
            <a:off x="931863" y="4403725"/>
            <a:ext cx="5119687" cy="4081463"/>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281559333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6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44B36CF9-8B28-47EE-9D9A-95AAA3770CD6}" type="slidenum">
              <a:rPr lang="en-GB" altLang="it-IT" smtClean="0"/>
              <a:pPr>
                <a:spcBef>
                  <a:spcPct val="0"/>
                </a:spcBef>
              </a:pPr>
              <a:t>69</a:t>
            </a:fld>
            <a:endParaRPr lang="en-GB" altLang="it-IT" smtClean="0"/>
          </a:p>
        </p:txBody>
      </p:sp>
      <p:sp>
        <p:nvSpPr>
          <p:cNvPr id="143363"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43364"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61686029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648EA3B1-73A9-4379-B8F8-C62BD1216C75}" type="slidenum">
              <a:rPr lang="en-GB" altLang="it-IT" smtClean="0"/>
              <a:pPr>
                <a:spcBef>
                  <a:spcPct val="0"/>
                </a:spcBef>
              </a:pPr>
              <a:t>70</a:t>
            </a:fld>
            <a:endParaRPr lang="en-GB" altLang="it-IT" smtClean="0"/>
          </a:p>
        </p:txBody>
      </p:sp>
      <p:sp>
        <p:nvSpPr>
          <p:cNvPr id="145411"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45412"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02534765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7458"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5B29FDE5-0370-42FA-B912-6579A64CC522}" type="slidenum">
              <a:rPr lang="en-GB" altLang="it-IT" smtClean="0"/>
              <a:pPr>
                <a:spcBef>
                  <a:spcPct val="0"/>
                </a:spcBef>
              </a:pPr>
              <a:t>71</a:t>
            </a:fld>
            <a:endParaRPr lang="en-GB" altLang="it-IT" smtClean="0"/>
          </a:p>
        </p:txBody>
      </p:sp>
      <p:sp>
        <p:nvSpPr>
          <p:cNvPr id="147459"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47460"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03820307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9506"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2BDFCD85-5D5E-4395-8D08-12E6DC3BF2D0}" type="slidenum">
              <a:rPr lang="en-GB" altLang="it-IT" smtClean="0"/>
              <a:pPr>
                <a:spcBef>
                  <a:spcPct val="0"/>
                </a:spcBef>
              </a:pPr>
              <a:t>72</a:t>
            </a:fld>
            <a:endParaRPr lang="en-GB" altLang="it-IT" smtClean="0"/>
          </a:p>
        </p:txBody>
      </p:sp>
      <p:sp>
        <p:nvSpPr>
          <p:cNvPr id="149507"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49508"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408811588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1554"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spcBef>
                <a:spcPct val="0"/>
              </a:spcBef>
            </a:pPr>
            <a:fld id="{FCDE6BEA-E5EF-4AB9-9689-193412ECE9FC}" type="slidenum">
              <a:rPr lang="en-GB" altLang="it-IT" smtClean="0"/>
              <a:pPr>
                <a:spcBef>
                  <a:spcPct val="0"/>
                </a:spcBef>
              </a:pPr>
              <a:t>73</a:t>
            </a:fld>
            <a:endParaRPr lang="en-GB" altLang="it-IT" smtClean="0"/>
          </a:p>
        </p:txBody>
      </p:sp>
      <p:sp>
        <p:nvSpPr>
          <p:cNvPr id="151555" name="Text Box 1"/>
          <p:cNvSpPr txBox="1">
            <a:spLocks noChangeArrowheads="1"/>
          </p:cNvSpPr>
          <p:nvPr/>
        </p:nvSpPr>
        <p:spPr bwMode="auto">
          <a:xfrm>
            <a:off x="1174750" y="695325"/>
            <a:ext cx="4635500" cy="34766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a:lnSpc>
                <a:spcPct val="95000"/>
              </a:lnSpc>
              <a:spcBef>
                <a:spcPct val="0"/>
              </a:spcBef>
            </a:pPr>
            <a:endParaRPr lang="it-IT" altLang="it-IT" sz="2400">
              <a:solidFill>
                <a:schemeClr val="bg1"/>
              </a:solidFill>
            </a:endParaRPr>
          </a:p>
        </p:txBody>
      </p:sp>
      <p:sp>
        <p:nvSpPr>
          <p:cNvPr id="151556" name="Rectangle 2"/>
          <p:cNvSpPr>
            <a:spLocks noGrp="1" noChangeArrowheads="1"/>
          </p:cNvSpPr>
          <p:nvPr>
            <p:ph type="body"/>
          </p:nvPr>
        </p:nvSpPr>
        <p:spPr>
          <a:xfrm>
            <a:off x="931863" y="4403725"/>
            <a:ext cx="5119687" cy="41719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smtClean="0"/>
          </a:p>
        </p:txBody>
      </p:sp>
    </p:spTree>
    <p:extLst>
      <p:ext uri="{BB962C8B-B14F-4D97-AF65-F5344CB8AC3E}">
        <p14:creationId xmlns:p14="http://schemas.microsoft.com/office/powerpoint/2010/main" val="1543232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Rectangle 3"/>
          <p:cNvSpPr>
            <a:spLocks noGrp="1" noChangeArrowheads="1"/>
          </p:cNvSpPr>
          <p:nvPr>
            <p:ph type="dt" idx="10"/>
          </p:nvPr>
        </p:nvSpPr>
        <p:spPr>
          <a:ln/>
        </p:spPr>
        <p:txBody>
          <a:bodyPr/>
          <a:lstStyle>
            <a:lvl1pPr>
              <a:defRPr/>
            </a:lvl1pPr>
          </a:lstStyle>
          <a:p>
            <a:pPr>
              <a:defRPr/>
            </a:pPr>
            <a:endParaRPr lang="en-GB" altLang="it-IT"/>
          </a:p>
        </p:txBody>
      </p:sp>
      <p:sp>
        <p:nvSpPr>
          <p:cNvPr id="5" name="Rectangle 4"/>
          <p:cNvSpPr>
            <a:spLocks noGrp="1" noChangeArrowheads="1"/>
          </p:cNvSpPr>
          <p:nvPr>
            <p:ph type="ftr" idx="11"/>
          </p:nvPr>
        </p:nvSpPr>
        <p:spPr>
          <a:ln/>
        </p:spPr>
        <p:txBody>
          <a:bodyPr/>
          <a:lstStyle>
            <a:lvl1pPr>
              <a:defRPr/>
            </a:lvl1pPr>
          </a:lstStyle>
          <a:p>
            <a:pPr>
              <a:defRPr/>
            </a:pPr>
            <a:endParaRPr lang="en-GB" altLang="it-IT"/>
          </a:p>
        </p:txBody>
      </p:sp>
      <p:sp>
        <p:nvSpPr>
          <p:cNvPr id="6" name="Rectangle 5"/>
          <p:cNvSpPr>
            <a:spLocks noGrp="1" noChangeArrowheads="1"/>
          </p:cNvSpPr>
          <p:nvPr>
            <p:ph type="sldNum" idx="12"/>
          </p:nvPr>
        </p:nvSpPr>
        <p:spPr>
          <a:ln/>
        </p:spPr>
        <p:txBody>
          <a:bodyPr/>
          <a:lstStyle>
            <a:lvl1pPr>
              <a:defRPr/>
            </a:lvl1pPr>
          </a:lstStyle>
          <a:p>
            <a:pPr>
              <a:defRPr/>
            </a:pPr>
            <a:fld id="{0655413B-9153-4377-B68A-AF2F60B0F80C}" type="slidenum">
              <a:rPr lang="en-GB" altLang="it-IT"/>
              <a:pPr>
                <a:defRPr/>
              </a:pPr>
              <a:t>‹N›</a:t>
            </a:fld>
            <a:endParaRPr lang="en-GB" altLang="it-IT"/>
          </a:p>
        </p:txBody>
      </p:sp>
    </p:spTree>
    <p:extLst>
      <p:ext uri="{BB962C8B-B14F-4D97-AF65-F5344CB8AC3E}">
        <p14:creationId xmlns:p14="http://schemas.microsoft.com/office/powerpoint/2010/main" val="2608116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3"/>
          <p:cNvSpPr>
            <a:spLocks noGrp="1" noChangeArrowheads="1"/>
          </p:cNvSpPr>
          <p:nvPr>
            <p:ph type="dt" idx="10"/>
          </p:nvPr>
        </p:nvSpPr>
        <p:spPr>
          <a:ln/>
        </p:spPr>
        <p:txBody>
          <a:bodyPr/>
          <a:lstStyle>
            <a:lvl1pPr>
              <a:defRPr/>
            </a:lvl1pPr>
          </a:lstStyle>
          <a:p>
            <a:pPr>
              <a:defRPr/>
            </a:pPr>
            <a:endParaRPr lang="en-GB" altLang="it-IT"/>
          </a:p>
        </p:txBody>
      </p:sp>
      <p:sp>
        <p:nvSpPr>
          <p:cNvPr id="5" name="Rectangle 4"/>
          <p:cNvSpPr>
            <a:spLocks noGrp="1" noChangeArrowheads="1"/>
          </p:cNvSpPr>
          <p:nvPr>
            <p:ph type="ftr" idx="11"/>
          </p:nvPr>
        </p:nvSpPr>
        <p:spPr>
          <a:ln/>
        </p:spPr>
        <p:txBody>
          <a:bodyPr/>
          <a:lstStyle>
            <a:lvl1pPr>
              <a:defRPr/>
            </a:lvl1pPr>
          </a:lstStyle>
          <a:p>
            <a:pPr>
              <a:defRPr/>
            </a:pPr>
            <a:endParaRPr lang="en-GB" altLang="it-IT"/>
          </a:p>
        </p:txBody>
      </p:sp>
      <p:sp>
        <p:nvSpPr>
          <p:cNvPr id="6" name="Rectangle 5"/>
          <p:cNvSpPr>
            <a:spLocks noGrp="1" noChangeArrowheads="1"/>
          </p:cNvSpPr>
          <p:nvPr>
            <p:ph type="sldNum" idx="12"/>
          </p:nvPr>
        </p:nvSpPr>
        <p:spPr>
          <a:ln/>
        </p:spPr>
        <p:txBody>
          <a:bodyPr/>
          <a:lstStyle>
            <a:lvl1pPr>
              <a:defRPr/>
            </a:lvl1pPr>
          </a:lstStyle>
          <a:p>
            <a:pPr>
              <a:defRPr/>
            </a:pPr>
            <a:fld id="{500FE0F7-9DED-487C-ADEF-833F7D75B2A7}" type="slidenum">
              <a:rPr lang="en-GB" altLang="it-IT"/>
              <a:pPr>
                <a:defRPr/>
              </a:pPr>
              <a:t>‹N›</a:t>
            </a:fld>
            <a:endParaRPr lang="en-GB" altLang="it-IT"/>
          </a:p>
        </p:txBody>
      </p:sp>
    </p:spTree>
    <p:extLst>
      <p:ext uri="{BB962C8B-B14F-4D97-AF65-F5344CB8AC3E}">
        <p14:creationId xmlns:p14="http://schemas.microsoft.com/office/powerpoint/2010/main" val="2325450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8"/>
            <a:ext cx="78867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smtClean="0"/>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en-GB" altLang="it-IT"/>
          </a:p>
        </p:txBody>
      </p:sp>
      <p:sp>
        <p:nvSpPr>
          <p:cNvPr id="5" name="Rectangle 4"/>
          <p:cNvSpPr>
            <a:spLocks noGrp="1" noChangeArrowheads="1"/>
          </p:cNvSpPr>
          <p:nvPr>
            <p:ph type="ftr" idx="11"/>
          </p:nvPr>
        </p:nvSpPr>
        <p:spPr>
          <a:ln/>
        </p:spPr>
        <p:txBody>
          <a:bodyPr/>
          <a:lstStyle>
            <a:lvl1pPr>
              <a:defRPr/>
            </a:lvl1pPr>
          </a:lstStyle>
          <a:p>
            <a:pPr>
              <a:defRPr/>
            </a:pPr>
            <a:endParaRPr lang="en-GB" altLang="it-IT"/>
          </a:p>
        </p:txBody>
      </p:sp>
      <p:sp>
        <p:nvSpPr>
          <p:cNvPr id="6" name="Rectangle 5"/>
          <p:cNvSpPr>
            <a:spLocks noGrp="1" noChangeArrowheads="1"/>
          </p:cNvSpPr>
          <p:nvPr>
            <p:ph type="sldNum" idx="12"/>
          </p:nvPr>
        </p:nvSpPr>
        <p:spPr>
          <a:ln/>
        </p:spPr>
        <p:txBody>
          <a:bodyPr/>
          <a:lstStyle>
            <a:lvl1pPr>
              <a:defRPr/>
            </a:lvl1pPr>
          </a:lstStyle>
          <a:p>
            <a:pPr>
              <a:defRPr/>
            </a:pPr>
            <a:fld id="{1C5700A4-C637-4A4B-ABBA-6AB059BC0725}" type="slidenum">
              <a:rPr lang="en-GB" altLang="it-IT"/>
              <a:pPr>
                <a:defRPr/>
              </a:pPr>
              <a:t>‹N›</a:t>
            </a:fld>
            <a:endParaRPr lang="en-GB" altLang="it-IT"/>
          </a:p>
        </p:txBody>
      </p:sp>
    </p:spTree>
    <p:extLst>
      <p:ext uri="{BB962C8B-B14F-4D97-AF65-F5344CB8AC3E}">
        <p14:creationId xmlns:p14="http://schemas.microsoft.com/office/powerpoint/2010/main" val="1423705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533400" y="1600200"/>
            <a:ext cx="3808413" cy="4648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494213" y="1600200"/>
            <a:ext cx="3808412" cy="4648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3"/>
          <p:cNvSpPr>
            <a:spLocks noGrp="1" noChangeArrowheads="1"/>
          </p:cNvSpPr>
          <p:nvPr>
            <p:ph type="dt" idx="10"/>
          </p:nvPr>
        </p:nvSpPr>
        <p:spPr>
          <a:ln/>
        </p:spPr>
        <p:txBody>
          <a:bodyPr/>
          <a:lstStyle>
            <a:lvl1pPr>
              <a:defRPr/>
            </a:lvl1pPr>
          </a:lstStyle>
          <a:p>
            <a:pPr>
              <a:defRPr/>
            </a:pPr>
            <a:endParaRPr lang="en-GB" altLang="it-IT"/>
          </a:p>
        </p:txBody>
      </p:sp>
      <p:sp>
        <p:nvSpPr>
          <p:cNvPr id="6" name="Rectangle 4"/>
          <p:cNvSpPr>
            <a:spLocks noGrp="1" noChangeArrowheads="1"/>
          </p:cNvSpPr>
          <p:nvPr>
            <p:ph type="ftr" idx="11"/>
          </p:nvPr>
        </p:nvSpPr>
        <p:spPr>
          <a:ln/>
        </p:spPr>
        <p:txBody>
          <a:bodyPr/>
          <a:lstStyle>
            <a:lvl1pPr>
              <a:defRPr/>
            </a:lvl1pPr>
          </a:lstStyle>
          <a:p>
            <a:pPr>
              <a:defRPr/>
            </a:pPr>
            <a:endParaRPr lang="en-GB" altLang="it-IT"/>
          </a:p>
        </p:txBody>
      </p:sp>
      <p:sp>
        <p:nvSpPr>
          <p:cNvPr id="7" name="Rectangle 5"/>
          <p:cNvSpPr>
            <a:spLocks noGrp="1" noChangeArrowheads="1"/>
          </p:cNvSpPr>
          <p:nvPr>
            <p:ph type="sldNum" idx="12"/>
          </p:nvPr>
        </p:nvSpPr>
        <p:spPr>
          <a:ln/>
        </p:spPr>
        <p:txBody>
          <a:bodyPr/>
          <a:lstStyle>
            <a:lvl1pPr>
              <a:defRPr/>
            </a:lvl1pPr>
          </a:lstStyle>
          <a:p>
            <a:pPr>
              <a:defRPr/>
            </a:pPr>
            <a:fld id="{6FF63E4E-41F2-474D-96C5-B170F0E4DEC0}" type="slidenum">
              <a:rPr lang="en-GB" altLang="it-IT"/>
              <a:pPr>
                <a:defRPr/>
              </a:pPr>
              <a:t>‹N›</a:t>
            </a:fld>
            <a:endParaRPr lang="en-GB" altLang="it-IT"/>
          </a:p>
        </p:txBody>
      </p:sp>
    </p:spTree>
    <p:extLst>
      <p:ext uri="{BB962C8B-B14F-4D97-AF65-F5344CB8AC3E}">
        <p14:creationId xmlns:p14="http://schemas.microsoft.com/office/powerpoint/2010/main" val="339578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30238" y="365125"/>
            <a:ext cx="78867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30238" y="2505075"/>
            <a:ext cx="386873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29150" y="2505075"/>
            <a:ext cx="38877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3"/>
          <p:cNvSpPr>
            <a:spLocks noGrp="1" noChangeArrowheads="1"/>
          </p:cNvSpPr>
          <p:nvPr>
            <p:ph type="dt" idx="10"/>
          </p:nvPr>
        </p:nvSpPr>
        <p:spPr>
          <a:ln/>
        </p:spPr>
        <p:txBody>
          <a:bodyPr/>
          <a:lstStyle>
            <a:lvl1pPr>
              <a:defRPr/>
            </a:lvl1pPr>
          </a:lstStyle>
          <a:p>
            <a:pPr>
              <a:defRPr/>
            </a:pPr>
            <a:endParaRPr lang="en-GB" altLang="it-IT"/>
          </a:p>
        </p:txBody>
      </p:sp>
      <p:sp>
        <p:nvSpPr>
          <p:cNvPr id="8" name="Rectangle 4"/>
          <p:cNvSpPr>
            <a:spLocks noGrp="1" noChangeArrowheads="1"/>
          </p:cNvSpPr>
          <p:nvPr>
            <p:ph type="ftr" idx="11"/>
          </p:nvPr>
        </p:nvSpPr>
        <p:spPr>
          <a:ln/>
        </p:spPr>
        <p:txBody>
          <a:bodyPr/>
          <a:lstStyle>
            <a:lvl1pPr>
              <a:defRPr/>
            </a:lvl1pPr>
          </a:lstStyle>
          <a:p>
            <a:pPr>
              <a:defRPr/>
            </a:pPr>
            <a:endParaRPr lang="en-GB" altLang="it-IT"/>
          </a:p>
        </p:txBody>
      </p:sp>
      <p:sp>
        <p:nvSpPr>
          <p:cNvPr id="9" name="Rectangle 5"/>
          <p:cNvSpPr>
            <a:spLocks noGrp="1" noChangeArrowheads="1"/>
          </p:cNvSpPr>
          <p:nvPr>
            <p:ph type="sldNum" idx="12"/>
          </p:nvPr>
        </p:nvSpPr>
        <p:spPr>
          <a:ln/>
        </p:spPr>
        <p:txBody>
          <a:bodyPr/>
          <a:lstStyle>
            <a:lvl1pPr>
              <a:defRPr/>
            </a:lvl1pPr>
          </a:lstStyle>
          <a:p>
            <a:pPr>
              <a:defRPr/>
            </a:pPr>
            <a:fld id="{185753BA-00A6-480F-AD59-25088ED37610}" type="slidenum">
              <a:rPr lang="en-GB" altLang="it-IT"/>
              <a:pPr>
                <a:defRPr/>
              </a:pPr>
              <a:t>‹N›</a:t>
            </a:fld>
            <a:endParaRPr lang="en-GB" altLang="it-IT"/>
          </a:p>
        </p:txBody>
      </p:sp>
    </p:spTree>
    <p:extLst>
      <p:ext uri="{BB962C8B-B14F-4D97-AF65-F5344CB8AC3E}">
        <p14:creationId xmlns:p14="http://schemas.microsoft.com/office/powerpoint/2010/main" val="2506527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3"/>
          <p:cNvSpPr>
            <a:spLocks noGrp="1" noChangeArrowheads="1"/>
          </p:cNvSpPr>
          <p:nvPr>
            <p:ph type="dt" idx="10"/>
          </p:nvPr>
        </p:nvSpPr>
        <p:spPr>
          <a:ln/>
        </p:spPr>
        <p:txBody>
          <a:bodyPr/>
          <a:lstStyle>
            <a:lvl1pPr>
              <a:defRPr/>
            </a:lvl1pPr>
          </a:lstStyle>
          <a:p>
            <a:pPr>
              <a:defRPr/>
            </a:pPr>
            <a:endParaRPr lang="en-GB" altLang="it-IT"/>
          </a:p>
        </p:txBody>
      </p:sp>
      <p:sp>
        <p:nvSpPr>
          <p:cNvPr id="4" name="Rectangle 4"/>
          <p:cNvSpPr>
            <a:spLocks noGrp="1" noChangeArrowheads="1"/>
          </p:cNvSpPr>
          <p:nvPr>
            <p:ph type="ftr" idx="11"/>
          </p:nvPr>
        </p:nvSpPr>
        <p:spPr>
          <a:ln/>
        </p:spPr>
        <p:txBody>
          <a:bodyPr/>
          <a:lstStyle>
            <a:lvl1pPr>
              <a:defRPr/>
            </a:lvl1pPr>
          </a:lstStyle>
          <a:p>
            <a:pPr>
              <a:defRPr/>
            </a:pPr>
            <a:endParaRPr lang="en-GB" altLang="it-IT"/>
          </a:p>
        </p:txBody>
      </p:sp>
      <p:sp>
        <p:nvSpPr>
          <p:cNvPr id="5" name="Rectangle 5"/>
          <p:cNvSpPr>
            <a:spLocks noGrp="1" noChangeArrowheads="1"/>
          </p:cNvSpPr>
          <p:nvPr>
            <p:ph type="sldNum" idx="12"/>
          </p:nvPr>
        </p:nvSpPr>
        <p:spPr>
          <a:ln/>
        </p:spPr>
        <p:txBody>
          <a:bodyPr/>
          <a:lstStyle>
            <a:lvl1pPr>
              <a:defRPr/>
            </a:lvl1pPr>
          </a:lstStyle>
          <a:p>
            <a:pPr>
              <a:defRPr/>
            </a:pPr>
            <a:fld id="{BC20426F-13D5-4A8E-B487-97A9B75C14BE}" type="slidenum">
              <a:rPr lang="en-GB" altLang="it-IT"/>
              <a:pPr>
                <a:defRPr/>
              </a:pPr>
              <a:t>‹N›</a:t>
            </a:fld>
            <a:endParaRPr lang="en-GB" altLang="it-IT"/>
          </a:p>
        </p:txBody>
      </p:sp>
    </p:spTree>
    <p:extLst>
      <p:ext uri="{BB962C8B-B14F-4D97-AF65-F5344CB8AC3E}">
        <p14:creationId xmlns:p14="http://schemas.microsoft.com/office/powerpoint/2010/main" val="2766099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GB" altLang="it-IT"/>
          </a:p>
        </p:txBody>
      </p:sp>
      <p:sp>
        <p:nvSpPr>
          <p:cNvPr id="3" name="Rectangle 4"/>
          <p:cNvSpPr>
            <a:spLocks noGrp="1" noChangeArrowheads="1"/>
          </p:cNvSpPr>
          <p:nvPr>
            <p:ph type="ftr" idx="11"/>
          </p:nvPr>
        </p:nvSpPr>
        <p:spPr>
          <a:ln/>
        </p:spPr>
        <p:txBody>
          <a:bodyPr/>
          <a:lstStyle>
            <a:lvl1pPr>
              <a:defRPr/>
            </a:lvl1pPr>
          </a:lstStyle>
          <a:p>
            <a:pPr>
              <a:defRPr/>
            </a:pPr>
            <a:endParaRPr lang="en-GB" altLang="it-IT"/>
          </a:p>
        </p:txBody>
      </p:sp>
      <p:sp>
        <p:nvSpPr>
          <p:cNvPr id="4" name="Rectangle 5"/>
          <p:cNvSpPr>
            <a:spLocks noGrp="1" noChangeArrowheads="1"/>
          </p:cNvSpPr>
          <p:nvPr>
            <p:ph type="sldNum" idx="12"/>
          </p:nvPr>
        </p:nvSpPr>
        <p:spPr>
          <a:ln/>
        </p:spPr>
        <p:txBody>
          <a:bodyPr/>
          <a:lstStyle>
            <a:lvl1pPr>
              <a:defRPr/>
            </a:lvl1pPr>
          </a:lstStyle>
          <a:p>
            <a:pPr>
              <a:defRPr/>
            </a:pPr>
            <a:fld id="{30F6B082-F112-48D1-9D9D-B4D8C16D5951}" type="slidenum">
              <a:rPr lang="en-GB" altLang="it-IT"/>
              <a:pPr>
                <a:defRPr/>
              </a:pPr>
              <a:t>‹N›</a:t>
            </a:fld>
            <a:endParaRPr lang="en-GB" altLang="it-IT"/>
          </a:p>
        </p:txBody>
      </p:sp>
    </p:spTree>
    <p:extLst>
      <p:ext uri="{BB962C8B-B14F-4D97-AF65-F5344CB8AC3E}">
        <p14:creationId xmlns:p14="http://schemas.microsoft.com/office/powerpoint/2010/main" val="1774402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en-GB" altLang="it-IT"/>
          </a:p>
        </p:txBody>
      </p:sp>
      <p:sp>
        <p:nvSpPr>
          <p:cNvPr id="6" name="Rectangle 4"/>
          <p:cNvSpPr>
            <a:spLocks noGrp="1" noChangeArrowheads="1"/>
          </p:cNvSpPr>
          <p:nvPr>
            <p:ph type="ftr" idx="11"/>
          </p:nvPr>
        </p:nvSpPr>
        <p:spPr>
          <a:ln/>
        </p:spPr>
        <p:txBody>
          <a:bodyPr/>
          <a:lstStyle>
            <a:lvl1pPr>
              <a:defRPr/>
            </a:lvl1pPr>
          </a:lstStyle>
          <a:p>
            <a:pPr>
              <a:defRPr/>
            </a:pPr>
            <a:endParaRPr lang="en-GB" altLang="it-IT"/>
          </a:p>
        </p:txBody>
      </p:sp>
      <p:sp>
        <p:nvSpPr>
          <p:cNvPr id="7" name="Rectangle 5"/>
          <p:cNvSpPr>
            <a:spLocks noGrp="1" noChangeArrowheads="1"/>
          </p:cNvSpPr>
          <p:nvPr>
            <p:ph type="sldNum" idx="12"/>
          </p:nvPr>
        </p:nvSpPr>
        <p:spPr>
          <a:ln/>
        </p:spPr>
        <p:txBody>
          <a:bodyPr/>
          <a:lstStyle>
            <a:lvl1pPr>
              <a:defRPr/>
            </a:lvl1pPr>
          </a:lstStyle>
          <a:p>
            <a:pPr>
              <a:defRPr/>
            </a:pPr>
            <a:fld id="{7BE59C94-18AA-4295-B548-79EC3090B13C}" type="slidenum">
              <a:rPr lang="en-GB" altLang="it-IT"/>
              <a:pPr>
                <a:defRPr/>
              </a:pPr>
              <a:t>‹N›</a:t>
            </a:fld>
            <a:endParaRPr lang="en-GB" altLang="it-IT"/>
          </a:p>
        </p:txBody>
      </p:sp>
    </p:spTree>
    <p:extLst>
      <p:ext uri="{BB962C8B-B14F-4D97-AF65-F5344CB8AC3E}">
        <p14:creationId xmlns:p14="http://schemas.microsoft.com/office/powerpoint/2010/main" val="2727206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en-GB" altLang="it-IT"/>
          </a:p>
        </p:txBody>
      </p:sp>
      <p:sp>
        <p:nvSpPr>
          <p:cNvPr id="6" name="Rectangle 4"/>
          <p:cNvSpPr>
            <a:spLocks noGrp="1" noChangeArrowheads="1"/>
          </p:cNvSpPr>
          <p:nvPr>
            <p:ph type="ftr" idx="11"/>
          </p:nvPr>
        </p:nvSpPr>
        <p:spPr>
          <a:ln/>
        </p:spPr>
        <p:txBody>
          <a:bodyPr/>
          <a:lstStyle>
            <a:lvl1pPr>
              <a:defRPr/>
            </a:lvl1pPr>
          </a:lstStyle>
          <a:p>
            <a:pPr>
              <a:defRPr/>
            </a:pPr>
            <a:endParaRPr lang="en-GB" altLang="it-IT"/>
          </a:p>
        </p:txBody>
      </p:sp>
      <p:sp>
        <p:nvSpPr>
          <p:cNvPr id="7" name="Rectangle 5"/>
          <p:cNvSpPr>
            <a:spLocks noGrp="1" noChangeArrowheads="1"/>
          </p:cNvSpPr>
          <p:nvPr>
            <p:ph type="sldNum" idx="12"/>
          </p:nvPr>
        </p:nvSpPr>
        <p:spPr>
          <a:ln/>
        </p:spPr>
        <p:txBody>
          <a:bodyPr/>
          <a:lstStyle>
            <a:lvl1pPr>
              <a:defRPr/>
            </a:lvl1pPr>
          </a:lstStyle>
          <a:p>
            <a:pPr>
              <a:defRPr/>
            </a:pPr>
            <a:fld id="{C9E66070-B91B-4D85-BFB6-3BFF7443D91E}" type="slidenum">
              <a:rPr lang="en-GB" altLang="it-IT"/>
              <a:pPr>
                <a:defRPr/>
              </a:pPr>
              <a:t>‹N›</a:t>
            </a:fld>
            <a:endParaRPr lang="en-GB" altLang="it-IT"/>
          </a:p>
        </p:txBody>
      </p:sp>
    </p:spTree>
    <p:extLst>
      <p:ext uri="{BB962C8B-B14F-4D97-AF65-F5344CB8AC3E}">
        <p14:creationId xmlns:p14="http://schemas.microsoft.com/office/powerpoint/2010/main" val="3302966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3"/>
          <p:cNvSpPr>
            <a:spLocks noGrp="1" noChangeArrowheads="1"/>
          </p:cNvSpPr>
          <p:nvPr>
            <p:ph type="dt" idx="10"/>
          </p:nvPr>
        </p:nvSpPr>
        <p:spPr>
          <a:ln/>
        </p:spPr>
        <p:txBody>
          <a:bodyPr/>
          <a:lstStyle>
            <a:lvl1pPr>
              <a:defRPr/>
            </a:lvl1pPr>
          </a:lstStyle>
          <a:p>
            <a:pPr>
              <a:defRPr/>
            </a:pPr>
            <a:endParaRPr lang="en-GB" altLang="it-IT"/>
          </a:p>
        </p:txBody>
      </p:sp>
      <p:sp>
        <p:nvSpPr>
          <p:cNvPr id="5" name="Rectangle 4"/>
          <p:cNvSpPr>
            <a:spLocks noGrp="1" noChangeArrowheads="1"/>
          </p:cNvSpPr>
          <p:nvPr>
            <p:ph type="ftr" idx="11"/>
          </p:nvPr>
        </p:nvSpPr>
        <p:spPr>
          <a:ln/>
        </p:spPr>
        <p:txBody>
          <a:bodyPr/>
          <a:lstStyle>
            <a:lvl1pPr>
              <a:defRPr/>
            </a:lvl1pPr>
          </a:lstStyle>
          <a:p>
            <a:pPr>
              <a:defRPr/>
            </a:pPr>
            <a:endParaRPr lang="en-GB" altLang="it-IT"/>
          </a:p>
        </p:txBody>
      </p:sp>
      <p:sp>
        <p:nvSpPr>
          <p:cNvPr id="6" name="Rectangle 5"/>
          <p:cNvSpPr>
            <a:spLocks noGrp="1" noChangeArrowheads="1"/>
          </p:cNvSpPr>
          <p:nvPr>
            <p:ph type="sldNum" idx="12"/>
          </p:nvPr>
        </p:nvSpPr>
        <p:spPr>
          <a:ln/>
        </p:spPr>
        <p:txBody>
          <a:bodyPr/>
          <a:lstStyle>
            <a:lvl1pPr>
              <a:defRPr/>
            </a:lvl1pPr>
          </a:lstStyle>
          <a:p>
            <a:pPr>
              <a:defRPr/>
            </a:pPr>
            <a:fld id="{E4B56A0E-4691-471E-8C50-F2F80DE38FB6}" type="slidenum">
              <a:rPr lang="en-GB" altLang="it-IT"/>
              <a:pPr>
                <a:defRPr/>
              </a:pPr>
              <a:t>‹N›</a:t>
            </a:fld>
            <a:endParaRPr lang="en-GB" altLang="it-IT"/>
          </a:p>
        </p:txBody>
      </p:sp>
    </p:spTree>
    <p:extLst>
      <p:ext uri="{BB962C8B-B14F-4D97-AF65-F5344CB8AC3E}">
        <p14:creationId xmlns:p14="http://schemas.microsoft.com/office/powerpoint/2010/main" val="2214195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361113" y="142875"/>
            <a:ext cx="1941512" cy="6105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533400" y="142875"/>
            <a:ext cx="5675313" cy="6105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3"/>
          <p:cNvSpPr>
            <a:spLocks noGrp="1" noChangeArrowheads="1"/>
          </p:cNvSpPr>
          <p:nvPr>
            <p:ph type="dt" idx="10"/>
          </p:nvPr>
        </p:nvSpPr>
        <p:spPr>
          <a:ln/>
        </p:spPr>
        <p:txBody>
          <a:bodyPr/>
          <a:lstStyle>
            <a:lvl1pPr>
              <a:defRPr/>
            </a:lvl1pPr>
          </a:lstStyle>
          <a:p>
            <a:pPr>
              <a:defRPr/>
            </a:pPr>
            <a:endParaRPr lang="en-GB" altLang="it-IT"/>
          </a:p>
        </p:txBody>
      </p:sp>
      <p:sp>
        <p:nvSpPr>
          <p:cNvPr id="5" name="Rectangle 4"/>
          <p:cNvSpPr>
            <a:spLocks noGrp="1" noChangeArrowheads="1"/>
          </p:cNvSpPr>
          <p:nvPr>
            <p:ph type="ftr" idx="11"/>
          </p:nvPr>
        </p:nvSpPr>
        <p:spPr>
          <a:ln/>
        </p:spPr>
        <p:txBody>
          <a:bodyPr/>
          <a:lstStyle>
            <a:lvl1pPr>
              <a:defRPr/>
            </a:lvl1pPr>
          </a:lstStyle>
          <a:p>
            <a:pPr>
              <a:defRPr/>
            </a:pPr>
            <a:endParaRPr lang="en-GB" altLang="it-IT"/>
          </a:p>
        </p:txBody>
      </p:sp>
      <p:sp>
        <p:nvSpPr>
          <p:cNvPr id="6" name="Rectangle 5"/>
          <p:cNvSpPr>
            <a:spLocks noGrp="1" noChangeArrowheads="1"/>
          </p:cNvSpPr>
          <p:nvPr>
            <p:ph type="sldNum" idx="12"/>
          </p:nvPr>
        </p:nvSpPr>
        <p:spPr>
          <a:ln/>
        </p:spPr>
        <p:txBody>
          <a:bodyPr/>
          <a:lstStyle>
            <a:lvl1pPr>
              <a:defRPr/>
            </a:lvl1pPr>
          </a:lstStyle>
          <a:p>
            <a:pPr>
              <a:defRPr/>
            </a:pPr>
            <a:fld id="{5ADC7B86-CAE6-4E53-8697-699A2F3C43FE}" type="slidenum">
              <a:rPr lang="en-GB" altLang="it-IT"/>
              <a:pPr>
                <a:defRPr/>
              </a:pPr>
              <a:t>‹N›</a:t>
            </a:fld>
            <a:endParaRPr lang="en-GB" altLang="it-IT"/>
          </a:p>
        </p:txBody>
      </p:sp>
    </p:spTree>
    <p:extLst>
      <p:ext uri="{BB962C8B-B14F-4D97-AF65-F5344CB8AC3E}">
        <p14:creationId xmlns:p14="http://schemas.microsoft.com/office/powerpoint/2010/main" val="2141861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533400" y="142875"/>
            <a:ext cx="7769225" cy="1309688"/>
          </a:xfrm>
        </p:spPr>
        <p:txBody>
          <a:bodyPr/>
          <a:lstStyle/>
          <a:p>
            <a:r>
              <a:rPr lang="it-IT" smtClean="0"/>
              <a:t>Fare clic per modificare lo stile del titolo</a:t>
            </a:r>
            <a:endParaRPr lang="it-IT"/>
          </a:p>
        </p:txBody>
      </p:sp>
      <p:sp>
        <p:nvSpPr>
          <p:cNvPr id="3" name="Rectangle 3"/>
          <p:cNvSpPr>
            <a:spLocks noGrp="1" noChangeArrowheads="1"/>
          </p:cNvSpPr>
          <p:nvPr>
            <p:ph type="dt" idx="10"/>
          </p:nvPr>
        </p:nvSpPr>
        <p:spPr>
          <a:ln/>
        </p:spPr>
        <p:txBody>
          <a:bodyPr/>
          <a:lstStyle>
            <a:lvl1pPr>
              <a:defRPr/>
            </a:lvl1pPr>
          </a:lstStyle>
          <a:p>
            <a:pPr>
              <a:defRPr/>
            </a:pPr>
            <a:endParaRPr lang="en-GB" altLang="it-IT"/>
          </a:p>
        </p:txBody>
      </p:sp>
      <p:sp>
        <p:nvSpPr>
          <p:cNvPr id="4" name="Rectangle 4"/>
          <p:cNvSpPr>
            <a:spLocks noGrp="1" noChangeArrowheads="1"/>
          </p:cNvSpPr>
          <p:nvPr>
            <p:ph type="ftr" idx="11"/>
          </p:nvPr>
        </p:nvSpPr>
        <p:spPr>
          <a:ln/>
        </p:spPr>
        <p:txBody>
          <a:bodyPr/>
          <a:lstStyle>
            <a:lvl1pPr>
              <a:defRPr/>
            </a:lvl1pPr>
          </a:lstStyle>
          <a:p>
            <a:pPr>
              <a:defRPr/>
            </a:pPr>
            <a:endParaRPr lang="en-GB" altLang="it-IT"/>
          </a:p>
        </p:txBody>
      </p:sp>
      <p:sp>
        <p:nvSpPr>
          <p:cNvPr id="5" name="Rectangle 5"/>
          <p:cNvSpPr>
            <a:spLocks noGrp="1" noChangeArrowheads="1"/>
          </p:cNvSpPr>
          <p:nvPr>
            <p:ph type="sldNum" idx="12"/>
          </p:nvPr>
        </p:nvSpPr>
        <p:spPr>
          <a:ln/>
        </p:spPr>
        <p:txBody>
          <a:bodyPr/>
          <a:lstStyle>
            <a:lvl1pPr>
              <a:defRPr/>
            </a:lvl1pPr>
          </a:lstStyle>
          <a:p>
            <a:pPr>
              <a:defRPr/>
            </a:pPr>
            <a:fld id="{6EF1C5CA-DB9E-496C-8B5C-5F1F01ED2037}" type="slidenum">
              <a:rPr lang="en-GB" altLang="it-IT"/>
              <a:pPr>
                <a:defRPr/>
              </a:pPr>
              <a:t>‹N›</a:t>
            </a:fld>
            <a:endParaRPr lang="en-GB" altLang="it-IT"/>
          </a:p>
        </p:txBody>
      </p:sp>
    </p:spTree>
    <p:extLst>
      <p:ext uri="{BB962C8B-B14F-4D97-AF65-F5344CB8AC3E}">
        <p14:creationId xmlns:p14="http://schemas.microsoft.com/office/powerpoint/2010/main" val="2641571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533400" y="142875"/>
            <a:ext cx="7769225" cy="1309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it-IT" smtClean="0"/>
              <a:t>Click to edit the title text format</a:t>
            </a:r>
          </a:p>
        </p:txBody>
      </p:sp>
      <p:sp>
        <p:nvSpPr>
          <p:cNvPr id="1027" name="Rectangle 2"/>
          <p:cNvSpPr>
            <a:spLocks noGrp="1" noChangeArrowheads="1"/>
          </p:cNvSpPr>
          <p:nvPr>
            <p:ph type="body" idx="1"/>
          </p:nvPr>
        </p:nvSpPr>
        <p:spPr bwMode="auto">
          <a:xfrm>
            <a:off x="533400" y="1600200"/>
            <a:ext cx="7769225"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it-IT" smtClean="0"/>
              <a:t>Click to edit the outline text format</a:t>
            </a:r>
          </a:p>
          <a:p>
            <a:pPr lvl="1"/>
            <a:r>
              <a:rPr lang="en-GB" altLang="it-IT" smtClean="0"/>
              <a:t>Second Outline Level</a:t>
            </a:r>
          </a:p>
          <a:p>
            <a:pPr lvl="2"/>
            <a:r>
              <a:rPr lang="en-GB" altLang="it-IT" smtClean="0"/>
              <a:t>Third Outline Level</a:t>
            </a:r>
          </a:p>
          <a:p>
            <a:pPr lvl="3"/>
            <a:r>
              <a:rPr lang="en-GB" altLang="it-IT" smtClean="0"/>
              <a:t>Fourth Outline Level</a:t>
            </a:r>
          </a:p>
          <a:p>
            <a:pPr lvl="4"/>
            <a:r>
              <a:rPr lang="en-GB" altLang="it-IT" smtClean="0"/>
              <a:t>Fifth Outline Level</a:t>
            </a:r>
          </a:p>
          <a:p>
            <a:pPr lvl="4"/>
            <a:r>
              <a:rPr lang="en-GB" altLang="it-IT" smtClean="0"/>
              <a:t>Sixth Outline Level</a:t>
            </a:r>
          </a:p>
          <a:p>
            <a:pPr lvl="4"/>
            <a:r>
              <a:rPr lang="en-GB" altLang="it-IT" smtClean="0"/>
              <a:t>Seventh Outline Level</a:t>
            </a:r>
          </a:p>
          <a:p>
            <a:pPr lvl="4"/>
            <a:r>
              <a:rPr lang="en-GB" altLang="it-IT" smtClean="0"/>
              <a:t>Eighth Outline Level</a:t>
            </a:r>
          </a:p>
          <a:p>
            <a:pPr lvl="4"/>
            <a:r>
              <a:rPr lang="en-GB" altLang="it-IT" smtClean="0"/>
              <a:t>Ninth Outline Level</a:t>
            </a:r>
          </a:p>
        </p:txBody>
      </p:sp>
      <p:sp>
        <p:nvSpPr>
          <p:cNvPr id="2" name="Rectangle 3"/>
          <p:cNvSpPr>
            <a:spLocks noGrp="1" noChangeArrowheads="1"/>
          </p:cNvSpPr>
          <p:nvPr>
            <p:ph type="dt"/>
          </p:nvPr>
        </p:nvSpPr>
        <p:spPr bwMode="auto">
          <a:xfrm>
            <a:off x="685800" y="6248400"/>
            <a:ext cx="19018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ea typeface="+mn-ea"/>
                <a:cs typeface="+mn-cs"/>
              </a:defRPr>
            </a:lvl1pPr>
          </a:lstStyle>
          <a:p>
            <a:pPr>
              <a:defRPr/>
            </a:pPr>
            <a:endParaRPr lang="en-GB" altLang="it-IT"/>
          </a:p>
        </p:txBody>
      </p:sp>
      <p:sp>
        <p:nvSpPr>
          <p:cNvPr id="1028" name="Rectangle 4"/>
          <p:cNvSpPr>
            <a:spLocks noGrp="1" noChangeArrowheads="1"/>
          </p:cNvSpPr>
          <p:nvPr>
            <p:ph type="ftr"/>
          </p:nvPr>
        </p:nvSpPr>
        <p:spPr bwMode="auto">
          <a:xfrm>
            <a:off x="5410200" y="6400800"/>
            <a:ext cx="2892425"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ea typeface="+mn-ea"/>
                <a:cs typeface="+mn-cs"/>
              </a:defRPr>
            </a:lvl1pPr>
          </a:lstStyle>
          <a:p>
            <a:pPr>
              <a:defRPr/>
            </a:pPr>
            <a:endParaRPr lang="en-GB" altLang="it-IT"/>
          </a:p>
        </p:txBody>
      </p:sp>
      <p:sp>
        <p:nvSpPr>
          <p:cNvPr id="1029" name="Rectangle 5"/>
          <p:cNvSpPr>
            <a:spLocks noGrp="1" noChangeArrowheads="1"/>
          </p:cNvSpPr>
          <p:nvPr>
            <p:ph type="sldNum"/>
          </p:nvPr>
        </p:nvSpPr>
        <p:spPr bwMode="auto">
          <a:xfrm>
            <a:off x="8162925" y="6400800"/>
            <a:ext cx="673100"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a:lnSpc>
                <a:spcPct val="100000"/>
              </a:lnSpc>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ea typeface="+mn-ea"/>
                <a:cs typeface="+mn-cs"/>
              </a:defRPr>
            </a:lvl1pPr>
          </a:lstStyle>
          <a:p>
            <a:pPr>
              <a:defRPr/>
            </a:pPr>
            <a:fld id="{B96DF50F-24AC-4B4F-AAE9-89D945E261B8}" type="slidenum">
              <a:rPr lang="en-GB" altLang="it-IT"/>
              <a:pPr>
                <a:defRPr/>
              </a:pPr>
              <a:t>‹N›</a:t>
            </a:fld>
            <a:endParaRPr lang="en-GB"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kern="1200">
          <a:solidFill>
            <a:srgbClr val="3333CC"/>
          </a:solidFill>
          <a:latin typeface="+mj-lt"/>
          <a:ea typeface="+mj-ea"/>
          <a:cs typeface="+mj-cs"/>
        </a:defRPr>
      </a:lvl1pPr>
      <a:lvl2pPr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2pPr>
      <a:lvl3pPr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3pPr>
      <a:lvl4pPr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4pPr>
      <a:lvl5pPr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5pPr>
      <a:lvl6pPr marL="457200"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6pPr>
      <a:lvl7pPr marL="914400"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7pPr>
      <a:lvl8pPr marL="1371600"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8pPr>
      <a:lvl9pPr marL="1828800" algn="l" defTabSz="457200" rtl="0" eaLnBrk="0" fontAlgn="base" hangingPunct="0">
        <a:lnSpc>
          <a:spcPct val="95000"/>
        </a:lnSpc>
        <a:spcBef>
          <a:spcPct val="0"/>
        </a:spcBef>
        <a:spcAft>
          <a:spcPct val="0"/>
        </a:spcAft>
        <a:buClr>
          <a:srgbClr val="3333CC"/>
        </a:buClr>
        <a:buSzPct val="100000"/>
        <a:buFont typeface="Comic Sans MS" panose="030F0702030302020204" pitchFamily="66" charset="0"/>
        <a:defRPr sz="4000" u="sng">
          <a:solidFill>
            <a:srgbClr val="3333CC"/>
          </a:solidFill>
          <a:latin typeface="Comic Sans MS" panose="030F0702030302020204" pitchFamily="66" charset="0"/>
          <a:ea typeface="DejaVu Sans" charset="0"/>
          <a:cs typeface="DejaVu Sans" charset="0"/>
        </a:defRPr>
      </a:lvl9pPr>
    </p:titleStyle>
    <p:bodyStyle>
      <a:lvl1pPr marL="339725" indent="-339725" algn="l" defTabSz="457200" rtl="0" eaLnBrk="0" fontAlgn="base" hangingPunct="0">
        <a:lnSpc>
          <a:spcPct val="95000"/>
        </a:lnSpc>
        <a:spcBef>
          <a:spcPts val="700"/>
        </a:spcBef>
        <a:spcAft>
          <a:spcPct val="0"/>
        </a:spcAft>
        <a:buClr>
          <a:srgbClr val="3333CC"/>
        </a:buClr>
        <a:buSzPct val="85000"/>
        <a:buFont typeface="ZapfDingbats" pitchFamily="82" charset="2"/>
        <a:buChar char=""/>
        <a:defRPr sz="2800" kern="1200">
          <a:solidFill>
            <a:srgbClr val="000000"/>
          </a:solidFill>
          <a:latin typeface="+mn-lt"/>
          <a:ea typeface="+mn-ea"/>
          <a:cs typeface="+mn-cs"/>
        </a:defRPr>
      </a:lvl1pPr>
      <a:lvl2pPr marL="739775" indent="-282575" algn="l" defTabSz="457200" rtl="0" eaLnBrk="0" fontAlgn="base" hangingPunct="0">
        <a:lnSpc>
          <a:spcPct val="95000"/>
        </a:lnSpc>
        <a:spcBef>
          <a:spcPts val="600"/>
        </a:spcBef>
        <a:spcAft>
          <a:spcPct val="0"/>
        </a:spcAft>
        <a:buClr>
          <a:srgbClr val="3333CC"/>
        </a:buClr>
        <a:buSzPct val="75000"/>
        <a:buFont typeface="ZapfDingbats" pitchFamily="82" charset="2"/>
        <a:buChar char=""/>
        <a:defRPr sz="2400" kern="1200">
          <a:solidFill>
            <a:srgbClr val="000000"/>
          </a:solidFill>
          <a:latin typeface="+mn-lt"/>
          <a:ea typeface="+mn-ea"/>
          <a:cs typeface="+mn-cs"/>
        </a:defRPr>
      </a:lvl2pPr>
      <a:lvl3pPr marL="1143000" indent="-228600" algn="l" defTabSz="457200" rtl="0" eaLnBrk="0" fontAlgn="base" hangingPunct="0">
        <a:lnSpc>
          <a:spcPct val="95000"/>
        </a:lnSpc>
        <a:spcBef>
          <a:spcPts val="500"/>
        </a:spcBef>
        <a:spcAft>
          <a:spcPct val="0"/>
        </a:spcAft>
        <a:buClr>
          <a:srgbClr val="000000"/>
        </a:buClr>
        <a:buSzPct val="100000"/>
        <a:buFont typeface="Comic Sans MS" panose="030F0702030302020204" pitchFamily="66" charset="0"/>
        <a:buChar char="•"/>
        <a:defRPr sz="2000" kern="1200">
          <a:solidFill>
            <a:srgbClr val="000000"/>
          </a:solidFill>
          <a:latin typeface="+mn-lt"/>
          <a:ea typeface="+mn-ea"/>
          <a:cs typeface="+mn-cs"/>
        </a:defRPr>
      </a:lvl3pPr>
      <a:lvl4pPr marL="1600200" indent="-228600" algn="l" defTabSz="457200" rtl="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kern="1200">
          <a:solidFill>
            <a:srgbClr val="000000"/>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9.emf"/><Relationship Id="rId4" Type="http://schemas.openxmlformats.org/officeDocument/2006/relationships/oleObject" Target="../embeddings/oleObject1.bin"/></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20.emf"/><Relationship Id="rId4" Type="http://schemas.openxmlformats.org/officeDocument/2006/relationships/oleObject" Target="../embeddings/oleObject2.bin"/></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egnaposto numero diapositiva 4"/>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77FE163-A382-41BD-A146-E70199B901FA}"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a:t>
            </a:fld>
            <a:endParaRPr lang="en-GB" altLang="it-IT" sz="1400" smtClean="0">
              <a:latin typeface="Times New Roman" panose="02020603050405020304" pitchFamily="18" charset="0"/>
            </a:endParaRPr>
          </a:p>
        </p:txBody>
      </p:sp>
      <p:sp>
        <p:nvSpPr>
          <p:cNvPr id="3075" name="Rectangle 1"/>
          <p:cNvSpPr>
            <a:spLocks noGrp="1" noChangeArrowheads="1"/>
          </p:cNvSpPr>
          <p:nvPr>
            <p:ph type="title"/>
          </p:nvPr>
        </p:nvSpPr>
        <p:spPr>
          <a:xfrm>
            <a:off x="685800" y="1676400"/>
            <a:ext cx="7772400" cy="3181350"/>
          </a:xfrm>
        </p:spPr>
        <p:txBody>
          <a:bodyPr/>
          <a:lstStyle/>
          <a:p>
            <a:pPr algn="ct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u="none" smtClean="0"/>
              <a:t/>
            </a:r>
            <a:br>
              <a:rPr lang="en-GB" altLang="it-IT" u="none" smtClean="0"/>
            </a:br>
            <a:r>
              <a:rPr lang="en-GB" altLang="it-IT" u="none" smtClean="0"/>
              <a:t>Applicazioni Real-Time in  Internet</a:t>
            </a:r>
            <a:br>
              <a:rPr lang="en-GB" altLang="it-IT" u="none" smtClean="0"/>
            </a:br>
            <a:r>
              <a:rPr lang="en-GB" altLang="it-IT" u="none" smtClean="0"/>
              <a:t> </a:t>
            </a:r>
          </a:p>
        </p:txBody>
      </p:sp>
      <p:sp>
        <p:nvSpPr>
          <p:cNvPr id="3076" name="Rectangle 2"/>
          <p:cNvSpPr>
            <a:spLocks noGrp="1" noChangeArrowheads="1"/>
          </p:cNvSpPr>
          <p:nvPr>
            <p:ph type="subTitle" idx="4294967295"/>
          </p:nvPr>
        </p:nvSpPr>
        <p:spPr>
          <a:xfrm>
            <a:off x="914400" y="3975100"/>
            <a:ext cx="7391400" cy="1755775"/>
          </a:xfrm>
        </p:spPr>
        <p:txBody>
          <a:bodyPr lIns="0" tIns="0" rIns="0" bIns="0" anchor="ctr"/>
          <a:lstStyle/>
          <a:p>
            <a:pPr marL="0" indent="0" algn="ctr">
              <a:buFont typeface="ZapfDingbats" pitchFamily="82" charset="2"/>
              <a:buNone/>
            </a:pPr>
            <a:endParaRPr lang="it-IT"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A5798B6-964A-456C-8F21-18171525A0B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a:t>
            </a:fld>
            <a:endParaRPr lang="en-GB" altLang="it-IT" sz="1400" smtClean="0">
              <a:latin typeface="Times New Roman" panose="02020603050405020304" pitchFamily="18" charset="0"/>
            </a:endParaRPr>
          </a:p>
        </p:txBody>
      </p:sp>
      <p:sp>
        <p:nvSpPr>
          <p:cNvPr id="5123" name="Rectangle 1"/>
          <p:cNvSpPr>
            <a:spLocks noGrp="1" noChangeArrowheads="1"/>
          </p:cNvSpPr>
          <p:nvPr>
            <p:ph type="title"/>
          </p:nvPr>
        </p:nvSpPr>
        <p:spPr>
          <a:xfrm>
            <a:off x="533400" y="204788"/>
            <a:ext cx="7772400" cy="11938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600" smtClean="0"/>
              <a:t>Multimedia Networking: Overview</a:t>
            </a:r>
          </a:p>
        </p:txBody>
      </p:sp>
      <p:sp>
        <p:nvSpPr>
          <p:cNvPr id="5124" name="Rectangle 2"/>
          <p:cNvSpPr>
            <a:spLocks noGrp="1" noChangeArrowheads="1"/>
          </p:cNvSpPr>
          <p:nvPr>
            <p:ph type="body" idx="1"/>
          </p:nvPr>
        </p:nvSpPr>
        <p:spPr>
          <a:xfrm>
            <a:off x="533400" y="1600200"/>
            <a:ext cx="38100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Classi di Applicazioni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streaming audio/video</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streaming unidirezionale  (multicast) di a/v real-time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real-time interattivo audio/video</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Problematiche in applicazioni multimediali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packet jitter</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packet loss / recovery</a:t>
            </a:r>
          </a:p>
        </p:txBody>
      </p:sp>
      <p:sp>
        <p:nvSpPr>
          <p:cNvPr id="5125" name="Rectangle 3"/>
          <p:cNvSpPr>
            <a:spLocks noGrp="1" noChangeArrowheads="1"/>
          </p:cNvSpPr>
          <p:nvPr>
            <p:ph type="body" idx="2"/>
          </p:nvPr>
        </p:nvSpPr>
        <p:spPr>
          <a:xfrm>
            <a:off x="4495800" y="1600200"/>
            <a:ext cx="3810000" cy="4649788"/>
          </a:xfrm>
        </p:spPr>
        <p:txBody>
          <a:bodyPr/>
          <a:lstStyle/>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Protocolli Internet per applicazioni multimediali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RTP/RTCP</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RTSP</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H.323</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Multimedia Multicast</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Destination Set Splitting / Grouping</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Layering</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TCP-friendly rate adaptation</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D9DFA0A-090E-4052-82E0-2137DF8839E1}"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a:t>
            </a:fld>
            <a:endParaRPr lang="en-GB" altLang="it-IT" sz="1400" smtClean="0">
              <a:latin typeface="Times New Roman" panose="02020603050405020304" pitchFamily="18" charset="0"/>
            </a:endParaRPr>
          </a:p>
        </p:txBody>
      </p:sp>
      <p:sp>
        <p:nvSpPr>
          <p:cNvPr id="717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Approccio</a:t>
            </a:r>
          </a:p>
        </p:txBody>
      </p:sp>
      <p:sp>
        <p:nvSpPr>
          <p:cNvPr id="7172" name="Rectangle 2"/>
          <p:cNvSpPr>
            <a:spLocks noGrp="1" noChangeArrowheads="1"/>
          </p:cNvSpPr>
          <p:nvPr>
            <p:ph type="body" idx="1"/>
          </p:nvPr>
        </p:nvSpPr>
        <p:spPr>
          <a:xfrm>
            <a:off x="533400" y="1600200"/>
            <a:ext cx="7772400" cy="4649788"/>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Tecniche per applicazioni multimediali implementate a livello di trasporto e di applicazione. </a:t>
            </a:r>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Modifiche allo strato di Rete per applicazioni multimediali (ex: IntServ, RSVP, Diffserv, scheduling, tariffazione, etc.)</a:t>
            </a:r>
            <a:r>
              <a:rPr lang="ar-SA" altLang="it-IT" smtClean="0">
                <a:cs typeface="Arial" panose="020B0604020202020204" pitchFamily="34" charset="0"/>
              </a:rPr>
              <a:t>‏</a:t>
            </a:r>
            <a:endParaRPr lang="en-GB"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62CB60A-68F0-49A1-AA5A-68C66353BC9E}"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a:t>
            </a:fld>
            <a:endParaRPr lang="en-GB" altLang="it-IT" sz="1400" smtClean="0">
              <a:latin typeface="Times New Roman" panose="02020603050405020304" pitchFamily="18" charset="0"/>
            </a:endParaRPr>
          </a:p>
        </p:txBody>
      </p:sp>
      <p:sp>
        <p:nvSpPr>
          <p:cNvPr id="9219"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Classi di Applicazioni Multimediale</a:t>
            </a:r>
          </a:p>
        </p:txBody>
      </p:sp>
      <p:sp>
        <p:nvSpPr>
          <p:cNvPr id="9220" name="Rectangle 2"/>
          <p:cNvSpPr>
            <a:spLocks noGrp="1" noChangeArrowheads="1"/>
          </p:cNvSpPr>
          <p:nvPr>
            <p:ph type="body" idx="1"/>
          </p:nvPr>
        </p:nvSpPr>
        <p:spPr>
          <a:xfrm>
            <a:off x="533400" y="1600200"/>
            <a:ext cx="7772400" cy="4576763"/>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Sensibili al ritardo ma possono tollerare perdita di pacchetti.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Messaggi contengono dati audio e video (“continuous media”), tre classi di applicazioni:</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solidFill>
                  <a:srgbClr val="3333CC"/>
                </a:solidFill>
              </a:rPr>
              <a:t>Streaming</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solidFill>
                  <a:srgbClr val="3333CC"/>
                </a:solidFill>
              </a:rPr>
              <a:t>Real-Time Unidirezionale</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solidFill>
                  <a:srgbClr val="3333CC"/>
                </a:solidFill>
              </a:rPr>
              <a:t>Real-Time Interattivo</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Ogni classe può richiedere trasmissione broadcast (multicast) o semplicemente unicast</a:t>
            </a:r>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E78453D5-C487-4DD6-8B84-1C67B67071AA}"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a:t>
            </a:fld>
            <a:endParaRPr lang="en-GB" altLang="it-IT" sz="1400" smtClean="0">
              <a:latin typeface="Times New Roman" panose="02020603050405020304" pitchFamily="18" charset="0"/>
            </a:endParaRPr>
          </a:p>
        </p:txBody>
      </p:sp>
      <p:sp>
        <p:nvSpPr>
          <p:cNvPr id="1126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Classi di Applicazioni (cont.)</a:t>
            </a:r>
            <a:r>
              <a:rPr lang="ar-SA" altLang="it-IT" smtClean="0">
                <a:cs typeface="Arial" panose="020B0604020202020204" pitchFamily="34" charset="0"/>
              </a:rPr>
              <a:t>‏</a:t>
            </a:r>
            <a:endParaRPr lang="en-GB" altLang="it-IT" smtClean="0"/>
          </a:p>
        </p:txBody>
      </p:sp>
      <p:sp>
        <p:nvSpPr>
          <p:cNvPr id="11268" name="Rectangle 2"/>
          <p:cNvSpPr>
            <a:spLocks noGrp="1" noChangeArrowheads="1"/>
          </p:cNvSpPr>
          <p:nvPr>
            <p:ph type="body" idx="1"/>
          </p:nvPr>
        </p:nvSpPr>
        <p:spPr>
          <a:xfrm>
            <a:off x="533400" y="1600200"/>
            <a:ext cx="7772400" cy="5532438"/>
          </a:xfrm>
        </p:spPr>
        <p:txBody>
          <a:bodyPr/>
          <a:lstStyle/>
          <a:p>
            <a:pPr>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b="1" smtClean="0">
                <a:solidFill>
                  <a:srgbClr val="3333CC"/>
                </a:solidFill>
              </a:rPr>
              <a:t>Streaming</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Clients richiedono files audio/video al server e direzionano i dati ottenuti dalla rete alla corrispondente applicazione (helper).  Riproduzione continuata.</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Interattivo: utente può controllare le operazioni  (pausa, resume, avanti veloce, riavvolgi, etc.)</a:t>
            </a:r>
            <a:r>
              <a:rPr lang="ar-SA" altLang="it-IT" smtClean="0">
                <a:cs typeface="Arial" panose="020B0604020202020204" pitchFamily="34" charset="0"/>
              </a:rPr>
              <a:t>‏</a:t>
            </a:r>
            <a:endParaRPr lang="en-GB" altLang="it-IT" smtClean="0"/>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Ritardo: dalla richiesta del client fino al playback possono intercorrere da 1 a 10 secondi. </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 alcune applicazioni è richiesta la memorizzazione completa prima del playback (ex: Napster, Gnutella)</a:t>
            </a:r>
            <a:r>
              <a:rPr lang="ar-SA" altLang="it-IT" smtClean="0">
                <a:cs typeface="Arial" panose="020B0604020202020204" pitchFamily="34" charset="0"/>
              </a:rPr>
              <a:t>‏</a:t>
            </a:r>
            <a:endParaRPr lang="en-GB" altLang="it-IT" smtClean="0"/>
          </a:p>
          <a:p>
            <a:pPr>
              <a:lnSpc>
                <a:spcPct val="9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A8D1A65-61F9-4DD3-AF51-F0DCE7EE4A6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a:t>
            </a:fld>
            <a:endParaRPr lang="en-GB" altLang="it-IT" sz="1400" smtClean="0">
              <a:latin typeface="Times New Roman" panose="02020603050405020304" pitchFamily="18" charset="0"/>
            </a:endParaRPr>
          </a:p>
        </p:txBody>
      </p:sp>
      <p:sp>
        <p:nvSpPr>
          <p:cNvPr id="1331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Classi di Applicazione</a:t>
            </a:r>
          </a:p>
        </p:txBody>
      </p:sp>
      <p:sp>
        <p:nvSpPr>
          <p:cNvPr id="13316" name="Rectangle 2"/>
          <p:cNvSpPr>
            <a:spLocks noGrp="1" noChangeArrowheads="1"/>
          </p:cNvSpPr>
          <p:nvPr>
            <p:ph type="body" idx="1"/>
          </p:nvPr>
        </p:nvSpPr>
        <p:spPr>
          <a:xfrm>
            <a:off x="533400" y="1600200"/>
            <a:ext cx="7772400" cy="47005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smtClean="0">
                <a:solidFill>
                  <a:srgbClr val="3333CC"/>
                </a:solidFill>
              </a:rPr>
              <a:t>Real-Time Unidirezionale: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Simile alle stazioni TV e Radio, ma trasmesse sulla rete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Non interattivo, solo ascolto o visione, oppure interattivo in seguito a memorizzazione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Distribuzione a molteplici utenti attraverso tecniche di Multicast</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smtClean="0">
                <a:solidFill>
                  <a:srgbClr val="3333CC"/>
                </a:solidFill>
              </a:rPr>
              <a:t>Real-Time Interattivo</a:t>
            </a:r>
            <a:r>
              <a:rPr lang="en-GB" altLang="it-IT" sz="2400" smtClean="0">
                <a:solidFill>
                  <a:srgbClr val="3333CC"/>
                </a:solidFill>
              </a:rPr>
              <a:t>:</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Conversazione telefonica o video conferenza</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Requisiti sul ritardo più stringenti di Streaming e Real-Time unidirezionale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Video: &lt; 150 msec acceptable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Audio: &lt; 150 msec good,  &lt;400 msec acceptable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E6A9AA06-368A-4CE6-AC65-239ACCFFD14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7</a:t>
            </a:fld>
            <a:endParaRPr lang="en-GB" altLang="it-IT" sz="1400" smtClean="0">
              <a:latin typeface="Times New Roman" panose="02020603050405020304" pitchFamily="18" charset="0"/>
            </a:endParaRPr>
          </a:p>
        </p:txBody>
      </p:sp>
      <p:sp>
        <p:nvSpPr>
          <p:cNvPr id="1536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Problematiche</a:t>
            </a:r>
          </a:p>
        </p:txBody>
      </p:sp>
      <p:sp>
        <p:nvSpPr>
          <p:cNvPr id="15364" name="Rectangle 2"/>
          <p:cNvSpPr>
            <a:spLocks noGrp="1" noChangeArrowheads="1"/>
          </p:cNvSpPr>
          <p:nvPr>
            <p:ph type="body" idx="1"/>
          </p:nvPr>
        </p:nvSpPr>
        <p:spPr>
          <a:xfrm>
            <a:off x="533400" y="1600200"/>
            <a:ext cx="7772400" cy="4506913"/>
          </a:xfrm>
        </p:spPr>
        <p:txBody>
          <a:bodyPr/>
          <a:lstStyle/>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TCP/UDP/IP fornisce Qualità del Servizio  </a:t>
            </a:r>
            <a:r>
              <a:rPr lang="en-GB" altLang="it-IT" sz="2000" b="1" i="1" smtClean="0"/>
              <a:t>best-effort</a:t>
            </a:r>
            <a:r>
              <a:rPr lang="en-GB" altLang="it-IT" sz="2000" smtClean="0"/>
              <a:t>, nessuna garanzia sul ritardo di un pacchetto, nè sulla media nè sulla varianza. </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Applicazioni Streaming: ritardo tipico  di 5-10 secondi è accettabile.  Le prestazioni si deteriorano  in presenza di congestione.  </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Applicazioni Real-Time Interattive: requisiti sul ritardo e sullo jitter sono in genere soddisfatte attraverso il sovra-dimensionamento o la definizione di classi di priorità nell’assegnazione della banda.  Le prestazioni si deteriorano con l’aumento del carico.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A2139C4F-0BC0-4250-B45D-2DA142E0FFEA}"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8</a:t>
            </a:fld>
            <a:endParaRPr lang="en-GB" altLang="it-IT" sz="1400" smtClean="0">
              <a:latin typeface="Times New Roman" panose="02020603050405020304" pitchFamily="18" charset="0"/>
            </a:endParaRPr>
          </a:p>
        </p:txBody>
      </p:sp>
      <p:sp>
        <p:nvSpPr>
          <p:cNvPr id="1741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Problematiche (cont.)</a:t>
            </a:r>
            <a:r>
              <a:rPr lang="ar-SA" altLang="it-IT" smtClean="0">
                <a:cs typeface="Arial" panose="020B0604020202020204" pitchFamily="34" charset="0"/>
              </a:rPr>
              <a:t>‏</a:t>
            </a:r>
            <a:endParaRPr lang="en-GB" altLang="it-IT" smtClean="0"/>
          </a:p>
        </p:txBody>
      </p:sp>
      <p:sp>
        <p:nvSpPr>
          <p:cNvPr id="17412" name="Rectangle 2"/>
          <p:cNvSpPr>
            <a:spLocks noGrp="1" noChangeArrowheads="1"/>
          </p:cNvSpPr>
          <p:nvPr>
            <p:ph type="body" idx="1"/>
          </p:nvPr>
        </p:nvSpPr>
        <p:spPr>
          <a:xfrm>
            <a:off x="533400" y="1600200"/>
            <a:ext cx="7772400" cy="5322888"/>
          </a:xfrm>
        </p:spPr>
        <p:txBody>
          <a:bodyPr/>
          <a:lstStyle/>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La maggioranza dei router supportano solo First-Come-First-Served (FCFS) nel processamento dei pacchetti e nello scheduling di trasmissione. </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Per controbilanciare l’impatto di protocolli  “best-effort”, è possibile: </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Usare UDP per evitare il controllo sulla velocità di trasmissione da parte di TCP. </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Bufferizzare i dati al Client e controllare il  playback per controllare lo jitter, ex ritardare di 100 msec la trasmissione</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Adattare il livello di compressione alla banda disponibile</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Assegnare timestamps che dirigano la riproduzione</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Ridondanza per ridurre la perdita di pacchetti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276DE2E-88BC-43EE-981F-79C196972D4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9</a:t>
            </a:fld>
            <a:endParaRPr lang="en-GB" altLang="it-IT" sz="1400" smtClean="0">
              <a:latin typeface="Times New Roman" panose="02020603050405020304" pitchFamily="18" charset="0"/>
            </a:endParaRPr>
          </a:p>
        </p:txBody>
      </p:sp>
      <p:sp>
        <p:nvSpPr>
          <p:cNvPr id="1945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Soluzioni adottate in Reti IP. </a:t>
            </a:r>
          </a:p>
        </p:txBody>
      </p:sp>
      <p:sp>
        <p:nvSpPr>
          <p:cNvPr id="19460" name="Rectangle 2"/>
          <p:cNvSpPr>
            <a:spLocks noGrp="1" noChangeArrowheads="1"/>
          </p:cNvSpPr>
          <p:nvPr>
            <p:ph type="body" idx="1"/>
          </p:nvPr>
        </p:nvSpPr>
        <p:spPr>
          <a:xfrm>
            <a:off x="533400" y="1600200"/>
            <a:ext cx="7772400" cy="4875213"/>
          </a:xfrm>
        </p:spPr>
        <p:txBody>
          <a:bodyPr/>
          <a:lstStyle/>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Sovradimensionamento: fornire banda addizionale e capacità di caching (e se aumenta il carico?)</a:t>
            </a:r>
            <a:r>
              <a:rPr lang="ar-SA" altLang="it-IT" sz="2400" smtClean="0">
                <a:cs typeface="Arial" panose="020B0604020202020204" pitchFamily="34" charset="0"/>
              </a:rPr>
              <a:t>‏</a:t>
            </a:r>
            <a:endParaRPr lang="en-GB" altLang="it-IT" sz="2400" smtClean="0"/>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Modifiche sostanziali ai protocolli :</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Incorporare la riservazione delle risorse (banda, processamento, bufferizzazione)  e diverse politiche di scheduling. </a:t>
            </a:r>
          </a:p>
          <a:p>
            <a:pPr lvl="1">
              <a:lnSpc>
                <a:spcPct val="90000"/>
              </a:lnSpc>
              <a:spcBef>
                <a:spcPts val="10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Stabilire accordi preliminari sul livello di servizio (Service Level Agreement, SLA) fornito alle applicazioni, verifica e implementazione degli accordi, corrispondente tariffazione. </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Modificare le politiche di routing (i.e. non solo  best-effort FIFO) per differenziare tra diverse applicazioni ed utenti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4FD2865F-969F-4F32-91D4-C6F6EFA5DD20}"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10</a:t>
            </a:fld>
            <a:endParaRPr lang="en-GB" altLang="it-IT" sz="1400" smtClean="0">
              <a:latin typeface="Times New Roman" panose="02020603050405020304" pitchFamily="18" charset="0"/>
            </a:endParaRPr>
          </a:p>
        </p:txBody>
      </p:sp>
      <p:sp>
        <p:nvSpPr>
          <p:cNvPr id="2150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Compressione Audio e Video</a:t>
            </a:r>
          </a:p>
        </p:txBody>
      </p:sp>
      <p:sp>
        <p:nvSpPr>
          <p:cNvPr id="21508" name="Rectangle 2"/>
          <p:cNvSpPr>
            <a:spLocks noGrp="1" noChangeArrowheads="1"/>
          </p:cNvSpPr>
          <p:nvPr>
            <p:ph type="body" idx="1"/>
          </p:nvPr>
        </p:nvSpPr>
        <p:spPr>
          <a:xfrm>
            <a:off x="533400" y="1600200"/>
            <a:ext cx="7772400" cy="47894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Segnali audio/video necessitano la digitalizzazione e la compressione.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Ex: Immagine 1024 x 1024, 24 bit per pixel, richiede 3 Mbit</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Segnale Audio analogico campionato ad 8000 camp/sec.  Ogni campione rappresentato con 8 bit: 64Kb/sec (superiore a connessione modem!)</a:t>
            </a:r>
            <a:r>
              <a:rPr lang="ar-SA" altLang="it-IT" sz="2400" smtClean="0">
                <a:cs typeface="Arial" panose="020B0604020202020204" pitchFamily="34" charset="0"/>
              </a:rPr>
              <a:t>‏</a:t>
            </a:r>
            <a:endParaRPr lang="en-GB" altLang="it-IT" sz="2400" smtClean="0"/>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CD audio: 705,6 Kb/sec (mono), 1411 Kb/sec (stereo)</a:t>
            </a:r>
            <a:r>
              <a:rPr lang="ar-SA" altLang="it-IT" sz="2400" smtClean="0">
                <a:cs typeface="Arial" panose="020B0604020202020204" pitchFamily="34" charset="0"/>
              </a:rPr>
              <a:t>‏</a:t>
            </a:r>
            <a:endParaRPr lang="en-GB" altLang="it-IT" sz="2400" smtClean="0"/>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La fedeltà della ricostruzione dipende dalla frequenza del campionamento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0E4DCA0-F741-4E08-BECF-7E4107464504}"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11</a:t>
            </a:fld>
            <a:endParaRPr lang="en-GB" altLang="it-IT" sz="1400" smtClean="0">
              <a:latin typeface="Times New Roman" panose="02020603050405020304" pitchFamily="18" charset="0"/>
            </a:endParaRPr>
          </a:p>
        </p:txBody>
      </p:sp>
      <p:sp>
        <p:nvSpPr>
          <p:cNvPr id="2355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Compressione Audio e Video</a:t>
            </a:r>
          </a:p>
        </p:txBody>
      </p:sp>
      <p:sp>
        <p:nvSpPr>
          <p:cNvPr id="23556" name="Rectangle 2"/>
          <p:cNvSpPr>
            <a:spLocks noGrp="1" noChangeArrowheads="1"/>
          </p:cNvSpPr>
          <p:nvPr>
            <p:ph type="body" idx="1"/>
          </p:nvPr>
        </p:nvSpPr>
        <p:spPr>
          <a:xfrm>
            <a:off x="533400" y="1600200"/>
            <a:ext cx="7772400" cy="4649788"/>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Compressione Audio: GSM(13Kb/sec), G.729 (8 Kb/sec), G.723.3 (6,4 Kb/s)</a:t>
            </a:r>
            <a:r>
              <a:rPr lang="ar-SA" altLang="it-IT" smtClean="0">
                <a:cs typeface="Arial" panose="020B0604020202020204" pitchFamily="34" charset="0"/>
              </a:rPr>
              <a:t>‏</a:t>
            </a:r>
            <a:endParaRPr lang="en-GB" altLang="it-IT" smtClean="0"/>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MPEG layer3, MP3.  Comprime musica a 128 Kb/s con piccola degradazione del suono.  Ogni parte dell’MP3 è ancora ascoltabile separatamente.  </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Video: Compressione spaziale e temporale.</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MPEG 1 per CD-ROM (1,5 Mb/s), MPEG 2 per DVD (3-6 Mb/s)</a:t>
            </a:r>
            <a:r>
              <a:rPr lang="ar-SA" altLang="it-IT" smtClean="0">
                <a:cs typeface="Arial" panose="020B0604020202020204" pitchFamily="34" charset="0"/>
              </a:rPr>
              <a:t>‏</a:t>
            </a:r>
            <a:endParaRPr lang="en-GB"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E724ADB8-FAA5-4181-A753-F938F4215CA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12</a:t>
            </a:fld>
            <a:endParaRPr lang="en-GB" altLang="it-IT" sz="1400" smtClean="0">
              <a:latin typeface="Times New Roman" panose="02020603050405020304" pitchFamily="18" charset="0"/>
            </a:endParaRPr>
          </a:p>
        </p:txBody>
      </p:sp>
      <p:sp>
        <p:nvSpPr>
          <p:cNvPr id="25603"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Terminologia per Applicazioni Multimediali</a:t>
            </a:r>
          </a:p>
        </p:txBody>
      </p:sp>
      <p:sp>
        <p:nvSpPr>
          <p:cNvPr id="25604" name="Rectangle 2"/>
          <p:cNvSpPr>
            <a:spLocks noGrp="1" noChangeArrowheads="1"/>
          </p:cNvSpPr>
          <p:nvPr>
            <p:ph type="body" idx="1"/>
          </p:nvPr>
        </p:nvSpPr>
        <p:spPr>
          <a:xfrm>
            <a:off x="508000" y="1473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u="sng" smtClean="0"/>
              <a:t>Sessione Multimediale</a:t>
            </a:r>
            <a:r>
              <a:rPr lang="en-GB" altLang="it-IT" smtClean="0"/>
              <a:t>: </a:t>
            </a:r>
            <a:r>
              <a:rPr lang="en-GB" altLang="it-IT" sz="2400" smtClean="0"/>
              <a:t>una sessione che contiene diverse tipologie di dati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e.g., un filmato contenente sia audio e video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u="sng" smtClean="0"/>
              <a:t>Sessione Countinuous Multimedia</a:t>
            </a:r>
            <a:r>
              <a:rPr lang="en-GB" altLang="it-IT" sz="2400" smtClean="0"/>
              <a:t>: una sessione la cui informazione deve essere trasmessa continuamente.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ex:, audio, video, ma non testo</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u="sng" smtClean="0"/>
              <a:t>Streaming</a:t>
            </a:r>
            <a:r>
              <a:rPr lang="en-GB" altLang="it-IT" sz="2400" smtClean="0"/>
              <a:t>: applicazione che usa i dati durante la trasmissione</a:t>
            </a:r>
          </a:p>
        </p:txBody>
      </p:sp>
      <p:sp>
        <p:nvSpPr>
          <p:cNvPr id="25605" name="Rectangle 3"/>
          <p:cNvSpPr>
            <a:spLocks noChangeArrowheads="1"/>
          </p:cNvSpPr>
          <p:nvPr/>
        </p:nvSpPr>
        <p:spPr bwMode="auto">
          <a:xfrm>
            <a:off x="1181100" y="5365750"/>
            <a:ext cx="1651000" cy="304800"/>
          </a:xfrm>
          <a:prstGeom prst="rect">
            <a:avLst/>
          </a:prstGeom>
          <a:solidFill>
            <a:srgbClr val="3333CC"/>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25606" name="Rectangle 4"/>
          <p:cNvSpPr>
            <a:spLocks noChangeArrowheads="1"/>
          </p:cNvSpPr>
          <p:nvPr/>
        </p:nvSpPr>
        <p:spPr bwMode="auto">
          <a:xfrm>
            <a:off x="2832100" y="5365750"/>
            <a:ext cx="1651000" cy="304800"/>
          </a:xfrm>
          <a:prstGeom prst="rect">
            <a:avLst/>
          </a:prstGeom>
          <a:solidFill>
            <a:srgbClr val="FF0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25607" name="Rectangle 5"/>
          <p:cNvSpPr>
            <a:spLocks noChangeArrowheads="1"/>
          </p:cNvSpPr>
          <p:nvPr/>
        </p:nvSpPr>
        <p:spPr bwMode="auto">
          <a:xfrm>
            <a:off x="4483100" y="5365750"/>
            <a:ext cx="1651000" cy="304800"/>
          </a:xfrm>
          <a:prstGeom prst="rect">
            <a:avLst/>
          </a:prstGeom>
          <a:blipFill dpi="0" rotWithShape="0">
            <a:blip r:embed="rId3"/>
            <a:srcRect/>
            <a:tile tx="0" ty="0" sx="100000" sy="100000" flip="none" algn="tl"/>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25608" name="Text Box 6"/>
          <p:cNvSpPr txBox="1">
            <a:spLocks noChangeArrowheads="1"/>
          </p:cNvSpPr>
          <p:nvPr/>
        </p:nvSpPr>
        <p:spPr bwMode="auto">
          <a:xfrm>
            <a:off x="2862263" y="4984750"/>
            <a:ext cx="1576387"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Data stream</a:t>
            </a:r>
          </a:p>
        </p:txBody>
      </p:sp>
      <p:sp>
        <p:nvSpPr>
          <p:cNvPr id="25609" name="Line 7"/>
          <p:cNvSpPr>
            <a:spLocks noChangeShapeType="1"/>
          </p:cNvSpPr>
          <p:nvPr/>
        </p:nvSpPr>
        <p:spPr bwMode="auto">
          <a:xfrm>
            <a:off x="4470400" y="5175250"/>
            <a:ext cx="1663700" cy="1588"/>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25610" name="Line 8"/>
          <p:cNvSpPr>
            <a:spLocks noChangeShapeType="1"/>
          </p:cNvSpPr>
          <p:nvPr/>
        </p:nvSpPr>
        <p:spPr bwMode="auto">
          <a:xfrm flipH="1">
            <a:off x="1165225" y="5175250"/>
            <a:ext cx="1670050" cy="1588"/>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25611" name="Text Box 9"/>
          <p:cNvSpPr txBox="1">
            <a:spLocks noChangeArrowheads="1"/>
          </p:cNvSpPr>
          <p:nvPr/>
        </p:nvSpPr>
        <p:spPr bwMode="auto">
          <a:xfrm>
            <a:off x="2224088" y="6178550"/>
            <a:ext cx="1903412"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Playback punto</a:t>
            </a:r>
          </a:p>
        </p:txBody>
      </p:sp>
      <p:sp>
        <p:nvSpPr>
          <p:cNvPr id="25612" name="Text Box 10"/>
          <p:cNvSpPr txBox="1">
            <a:spLocks noChangeArrowheads="1"/>
          </p:cNvSpPr>
          <p:nvPr/>
        </p:nvSpPr>
        <p:spPr bwMode="auto">
          <a:xfrm>
            <a:off x="3990975" y="6165850"/>
            <a:ext cx="1316038"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Ric. punto</a:t>
            </a:r>
          </a:p>
        </p:txBody>
      </p:sp>
      <p:sp>
        <p:nvSpPr>
          <p:cNvPr id="25613" name="Line 11"/>
          <p:cNvSpPr>
            <a:spLocks noChangeShapeType="1"/>
          </p:cNvSpPr>
          <p:nvPr/>
        </p:nvSpPr>
        <p:spPr bwMode="auto">
          <a:xfrm flipV="1">
            <a:off x="2755900" y="5718175"/>
            <a:ext cx="63500" cy="412750"/>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25614" name="Line 12"/>
          <p:cNvSpPr>
            <a:spLocks noChangeShapeType="1"/>
          </p:cNvSpPr>
          <p:nvPr/>
        </p:nvSpPr>
        <p:spPr bwMode="auto">
          <a:xfrm flipV="1">
            <a:off x="4419600" y="5730875"/>
            <a:ext cx="50800" cy="400050"/>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25615" name="Text Box 13"/>
          <p:cNvSpPr txBox="1">
            <a:spLocks noChangeArrowheads="1"/>
          </p:cNvSpPr>
          <p:nvPr/>
        </p:nvSpPr>
        <p:spPr bwMode="auto">
          <a:xfrm>
            <a:off x="6553200" y="5065713"/>
            <a:ext cx="1854200" cy="1314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ts val="1250"/>
              </a:spcBef>
              <a:buClr>
                <a:srgbClr val="000000"/>
              </a:buClr>
              <a:buSzPct val="100000"/>
              <a:buFont typeface="Comic Sans MS" panose="030F0702030302020204" pitchFamily="66" charset="0"/>
              <a:buNone/>
            </a:pPr>
            <a:r>
              <a:rPr lang="en-GB" altLang="it-IT" sz="2000"/>
              <a:t>In trasmissione o da essere trasmesso</a:t>
            </a:r>
          </a:p>
        </p:txBody>
      </p:sp>
      <p:sp>
        <p:nvSpPr>
          <p:cNvPr id="25616" name="AutoShape 14"/>
          <p:cNvSpPr>
            <a:spLocks/>
          </p:cNvSpPr>
          <p:nvPr/>
        </p:nvSpPr>
        <p:spPr bwMode="auto">
          <a:xfrm rot="-5400000">
            <a:off x="5140325" y="5060950"/>
            <a:ext cx="355600" cy="1638300"/>
          </a:xfrm>
          <a:prstGeom prst="leftBrace">
            <a:avLst>
              <a:gd name="adj1" fmla="val 38393"/>
              <a:gd name="adj2" fmla="val 50000"/>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cxnSp>
        <p:nvCxnSpPr>
          <p:cNvPr id="25617" name="AutoShape 15"/>
          <p:cNvCxnSpPr>
            <a:cxnSpLocks noChangeShapeType="1"/>
            <a:stCxn id="25615" idx="1"/>
            <a:endCxn id="25616" idx="1"/>
          </p:cNvCxnSpPr>
          <p:nvPr/>
        </p:nvCxnSpPr>
        <p:spPr bwMode="auto">
          <a:xfrm flipH="1">
            <a:off x="4500563" y="5722938"/>
            <a:ext cx="2052637" cy="158750"/>
          </a:xfrm>
          <a:prstGeom prst="curvedConnector3">
            <a:avLst>
              <a:gd name="adj1" fmla="val 50000"/>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B0A6260-4E7F-44C3-8DCB-4E026045EE30}"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13</a:t>
            </a:fld>
            <a:endParaRPr lang="en-GB" altLang="it-IT" sz="1400" smtClean="0">
              <a:latin typeface="Times New Roman" panose="02020603050405020304" pitchFamily="18" charset="0"/>
            </a:endParaRPr>
          </a:p>
        </p:txBody>
      </p:sp>
      <p:sp>
        <p:nvSpPr>
          <p:cNvPr id="2765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Streaming</a:t>
            </a:r>
          </a:p>
        </p:txBody>
      </p:sp>
      <p:sp>
        <p:nvSpPr>
          <p:cNvPr id="27652" name="Rectangle 2"/>
          <p:cNvSpPr>
            <a:spLocks noGrp="1" noChangeArrowheads="1"/>
          </p:cNvSpPr>
          <p:nvPr>
            <p:ph type="body" idx="1"/>
          </p:nvPr>
        </p:nvSpPr>
        <p:spPr>
          <a:xfrm>
            <a:off x="571500" y="1282700"/>
            <a:ext cx="8242300" cy="4929188"/>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Importante applicazione in crescita a causa della riduzione dei costi di memorizzazione, aumento nell’accesso ad alta velocità, miglioramento del caching e introduzione QoS in reti IP</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Streaming è il maggiore consumatore di banda ad esempio attraverso applicazioni peer-to-peer.  Ancora non è invece decollata la ditribuzione di streaming di alta qualità</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File compressi possono essere distribuiti attraverso normali Server Web o attraverso appositi Server streaming</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File Audio/Video segmentato ed inviato attraverso TCP, UDP o protocollo pubblico di </a:t>
            </a:r>
            <a:r>
              <a:rPr lang="en-GB" altLang="it-IT" sz="2400" u="sng" smtClean="0"/>
              <a:t>segmentazione (e incapsulamento) </a:t>
            </a:r>
            <a:r>
              <a:rPr lang="en-GB" altLang="it-IT" sz="2400" smtClean="0"/>
              <a:t>: Real Time Protocol (</a:t>
            </a:r>
            <a:r>
              <a:rPr lang="en-GB" altLang="it-IT" sz="2400" b="1" smtClean="0"/>
              <a:t>RTP</a:t>
            </a:r>
            <a:r>
              <a:rPr lang="en-GB" altLang="it-IT" sz="2400" smtClean="0"/>
              <a:t>)</a:t>
            </a:r>
            <a:r>
              <a:rPr lang="ar-SA" altLang="it-IT" sz="2400" smtClean="0">
                <a:cs typeface="Arial" panose="020B0604020202020204" pitchFamily="34" charset="0"/>
              </a:rPr>
              <a:t>‏</a:t>
            </a:r>
            <a:endParaRPr lang="en-GB" altLang="it-IT" sz="24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E34B740-F668-42AB-B638-5A45E2003569}"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14</a:t>
            </a:fld>
            <a:endParaRPr lang="en-GB" altLang="it-IT" sz="1400" smtClean="0">
              <a:latin typeface="Times New Roman" panose="02020603050405020304" pitchFamily="18" charset="0"/>
            </a:endParaRPr>
          </a:p>
        </p:txBody>
      </p:sp>
      <p:sp>
        <p:nvSpPr>
          <p:cNvPr id="2969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Streaming</a:t>
            </a:r>
          </a:p>
        </p:txBody>
      </p:sp>
      <p:sp>
        <p:nvSpPr>
          <p:cNvPr id="29700" name="Rectangle 2"/>
          <p:cNvSpPr>
            <a:spLocks noGrp="1" noChangeArrowheads="1"/>
          </p:cNvSpPr>
          <p:nvPr>
            <p:ph type="body" idx="1"/>
          </p:nvPr>
        </p:nvSpPr>
        <p:spPr>
          <a:xfrm>
            <a:off x="533400" y="1600200"/>
            <a:ext cx="7772400" cy="5184775"/>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Permette controllo interattivo da parte dell’utente, ex  il protocollo pubblico </a:t>
            </a:r>
            <a:r>
              <a:rPr lang="en-GB" altLang="it-IT" sz="2400" b="1" smtClean="0"/>
              <a:t>Real Time Streaming Protocol (RTSP)</a:t>
            </a:r>
            <a:r>
              <a:rPr lang="ar-SA" altLang="it-IT" sz="2400" b="1" smtClean="0">
                <a:cs typeface="Arial" panose="020B0604020202020204" pitchFamily="34" charset="0"/>
              </a:rPr>
              <a:t>‏</a:t>
            </a:r>
            <a:endParaRPr lang="en-GB" altLang="it-IT" sz="2400" b="1" smtClean="0"/>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smtClean="0"/>
              <a:t>Applicazione Helper: </a:t>
            </a:r>
            <a:r>
              <a:rPr lang="en-GB" altLang="it-IT" sz="2400" smtClean="0"/>
              <a:t>mostra lo stream tipicamento richiesto attraverso  un Web browser; e.g. RealPlayer; funzionalità tipiche: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Decompressione istantanea</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Rimozione dello Jitter attraverso bufferizzazione</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Correzione degli errori e recupero delle informazioni perse a causa di congestione: pacchetti ridondanti, ritrasmissione, interpolazione.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GUI per il controllo utente</a:t>
            </a:r>
          </a:p>
          <a:p>
            <a:pPr lvl="1">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b="1" smtClean="0"/>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b="1"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1FE9A056-490B-4473-B8FB-B731D8BA685E}"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15</a:t>
            </a:fld>
            <a:endParaRPr lang="en-GB" altLang="it-IT" sz="1400" smtClean="0">
              <a:latin typeface="Times New Roman" panose="02020603050405020304" pitchFamily="18" charset="0"/>
            </a:endParaRPr>
          </a:p>
        </p:txBody>
      </p:sp>
      <p:pic>
        <p:nvPicPr>
          <p:cNvPr id="3174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6013" y="3914775"/>
            <a:ext cx="5487987" cy="26971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48" name="Rectangle 2"/>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Streaming da Web Servers</a:t>
            </a:r>
          </a:p>
        </p:txBody>
      </p:sp>
      <p:sp>
        <p:nvSpPr>
          <p:cNvPr id="31749" name="Rectangle 3"/>
          <p:cNvSpPr>
            <a:spLocks noGrp="1" noChangeArrowheads="1"/>
          </p:cNvSpPr>
          <p:nvPr>
            <p:ph type="body" idx="1"/>
          </p:nvPr>
        </p:nvSpPr>
        <p:spPr>
          <a:xfrm>
            <a:off x="177800" y="1257300"/>
            <a:ext cx="7772400" cy="4979988"/>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Audio: il file inviato come oggetto HTTP</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Video: audio ed immagini interleaved in un singolo  file, oppure due files separati inviati al client che sincronizza il display, inviati come oggetti HTTP</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Browser richiede gli oggetti che vengono completamente scaricati </a:t>
            </a:r>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e poi passati ad un </a:t>
            </a:r>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helper per il display</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No pipelining</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Ritardo non </a:t>
            </a:r>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accettabile per file </a:t>
            </a:r>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di moderata lunghezza</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81849BC2-4141-4D6F-9207-943D1ADEB6EB}"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16</a:t>
            </a:fld>
            <a:endParaRPr lang="en-GB" altLang="it-IT" sz="1400" smtClean="0">
              <a:latin typeface="Times New Roman" panose="02020603050405020304" pitchFamily="18" charset="0"/>
            </a:endParaRPr>
          </a:p>
        </p:txBody>
      </p:sp>
      <p:sp>
        <p:nvSpPr>
          <p:cNvPr id="33795" name="Rectangle 1"/>
          <p:cNvSpPr>
            <a:spLocks noGrp="1" noChangeArrowheads="1"/>
          </p:cNvSpPr>
          <p:nvPr>
            <p:ph type="title"/>
          </p:nvPr>
        </p:nvSpPr>
        <p:spPr>
          <a:xfrm>
            <a:off x="533400" y="228600"/>
            <a:ext cx="81661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600" smtClean="0"/>
              <a:t>Streaming da Web Server (cont.)</a:t>
            </a:r>
            <a:r>
              <a:rPr lang="ar-SA" altLang="it-IT" sz="3600" smtClean="0">
                <a:cs typeface="Arial" panose="020B0604020202020204" pitchFamily="34" charset="0"/>
              </a:rPr>
              <a:t>‏</a:t>
            </a:r>
            <a:endParaRPr lang="en-GB" altLang="it-IT" sz="3600" smtClean="0"/>
          </a:p>
        </p:txBody>
      </p:sp>
      <p:sp>
        <p:nvSpPr>
          <p:cNvPr id="33796" name="Rectangle 2"/>
          <p:cNvSpPr>
            <a:spLocks noGrp="1" noChangeArrowheads="1"/>
          </p:cNvSpPr>
          <p:nvPr>
            <p:ph type="body" idx="1"/>
          </p:nvPr>
        </p:nvSpPr>
        <p:spPr>
          <a:xfrm>
            <a:off x="533400" y="1600200"/>
            <a:ext cx="7772400" cy="4651375"/>
          </a:xfrm>
        </p:spPr>
        <p:txBody>
          <a:bodyPr/>
          <a:lstStyle/>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Alternativa: stabilisci un collegamento socket diretto tra server ed media player</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Web browser richiede e riceve un </a:t>
            </a:r>
            <a:r>
              <a:rPr lang="en-GB" altLang="it-IT" sz="2400" b="1" smtClean="0">
                <a:solidFill>
                  <a:srgbClr val="3333CC"/>
                </a:solidFill>
              </a:rPr>
              <a:t>Meta File </a:t>
            </a:r>
            <a:br>
              <a:rPr lang="en-GB" altLang="it-IT" sz="2400" b="1" smtClean="0">
                <a:solidFill>
                  <a:srgbClr val="3333CC"/>
                </a:solidFill>
              </a:rPr>
            </a:br>
            <a:r>
              <a:rPr lang="en-GB" altLang="it-IT" sz="2400" smtClean="0"/>
              <a:t>(un file che descrive l’oggetto da scaricare ) invece del file stesso </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browser lancia l’appropriato helper e gli passa il Meta File; </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media player stabilisce una connessione HTTP con il  Web Server ed invia un messaggio di richiesta</a:t>
            </a:r>
          </a:p>
          <a:p>
            <a:pPr>
              <a:lnSpc>
                <a:spcPct val="90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file audio/video è inviato dal server al media player</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7A8DA31-D92B-4997-8154-C406637E644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17</a:t>
            </a:fld>
            <a:endParaRPr lang="en-GB" altLang="it-IT" sz="1400" smtClean="0">
              <a:latin typeface="Times New Roman" panose="02020603050405020304" pitchFamily="18" charset="0"/>
            </a:endParaRPr>
          </a:p>
        </p:txBody>
      </p:sp>
      <p:sp>
        <p:nvSpPr>
          <p:cNvPr id="3584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Richieste di Meta file </a:t>
            </a:r>
          </a:p>
        </p:txBody>
      </p:sp>
      <p:sp>
        <p:nvSpPr>
          <p:cNvPr id="35844" name="Rectangle 2"/>
          <p:cNvSpPr>
            <a:spLocks noGrp="1" noChangeArrowheads="1"/>
          </p:cNvSpPr>
          <p:nvPr>
            <p:ph type="body" idx="1"/>
          </p:nvPr>
        </p:nvSpPr>
        <p:spPr>
          <a:xfrm>
            <a:off x="533400" y="1600200"/>
            <a:ext cx="7772400" cy="4979988"/>
          </a:xfrm>
        </p:spPr>
        <p:txBody>
          <a:bodyPr/>
          <a:lstStyle/>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Non permette di interagire in modo strutturato con il server, ex: pause, rewind</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E’ vincolato ad usare TCP</a:t>
            </a:r>
          </a:p>
        </p:txBody>
      </p:sp>
      <p:pic>
        <p:nvPicPr>
          <p:cNvPr id="358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5725" y="1670050"/>
            <a:ext cx="6430963" cy="2649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EF01CF5-1614-4656-85E9-29A6CA7B83A8}"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18</a:t>
            </a:fld>
            <a:endParaRPr lang="en-GB" altLang="it-IT" sz="1400" smtClean="0">
              <a:latin typeface="Times New Roman" panose="02020603050405020304" pitchFamily="18" charset="0"/>
            </a:endParaRPr>
          </a:p>
        </p:txBody>
      </p:sp>
      <p:sp>
        <p:nvSpPr>
          <p:cNvPr id="3789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Streaming Server</a:t>
            </a:r>
          </a:p>
        </p:txBody>
      </p:sp>
      <p:sp>
        <p:nvSpPr>
          <p:cNvPr id="37892" name="Rectangle 2"/>
          <p:cNvSpPr>
            <a:spLocks noGrp="1" noChangeArrowheads="1"/>
          </p:cNvSpPr>
          <p:nvPr>
            <p:ph type="body" idx="1"/>
          </p:nvPr>
        </p:nvSpPr>
        <p:spPr>
          <a:xfrm>
            <a:off x="533400" y="1600200"/>
            <a:ext cx="7772400" cy="1409700"/>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Permette di evitare HTTP, di scegliere UDP piuttosto che TCP, ed un protocollo a livello applicazione appositamente progettato per le esigenze dello streaming. </a:t>
            </a:r>
          </a:p>
        </p:txBody>
      </p:sp>
      <p:pic>
        <p:nvPicPr>
          <p:cNvPr id="378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1775" y="3122613"/>
            <a:ext cx="6513513" cy="35083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C8FE9BB-49A0-43FE-A183-E31339D47931}"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19</a:t>
            </a:fld>
            <a:endParaRPr lang="en-GB" altLang="it-IT" sz="1400" smtClean="0">
              <a:latin typeface="Times New Roman" panose="02020603050405020304" pitchFamily="18" charset="0"/>
            </a:endParaRPr>
          </a:p>
        </p:txBody>
      </p:sp>
      <p:sp>
        <p:nvSpPr>
          <p:cNvPr id="39939" name="Rectangle 1"/>
          <p:cNvSpPr>
            <a:spLocks noGrp="1" noChangeArrowheads="1"/>
          </p:cNvSpPr>
          <p:nvPr>
            <p:ph type="title"/>
          </p:nvPr>
        </p:nvSpPr>
        <p:spPr>
          <a:xfrm>
            <a:off x="533400" y="228600"/>
            <a:ext cx="83312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Opzioni nell’uso di uno Streaming Server</a:t>
            </a:r>
          </a:p>
        </p:txBody>
      </p:sp>
      <p:sp>
        <p:nvSpPr>
          <p:cNvPr id="39940" name="Rectangle 2"/>
          <p:cNvSpPr>
            <a:spLocks noGrp="1" noChangeArrowheads="1"/>
          </p:cNvSpPr>
          <p:nvPr>
            <p:ph type="body" idx="1"/>
          </p:nvPr>
        </p:nvSpPr>
        <p:spPr>
          <a:xfrm>
            <a:off x="609600" y="1452563"/>
            <a:ext cx="7772400" cy="2627312"/>
          </a:xfrm>
        </p:spPr>
        <p:txBody>
          <a:bodyPr/>
          <a:lstStyle/>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Usa </a:t>
            </a:r>
            <a:r>
              <a:rPr lang="en-GB" altLang="it-IT" sz="2000" smtClean="0">
                <a:solidFill>
                  <a:srgbClr val="FF0000"/>
                </a:solidFill>
              </a:rPr>
              <a:t>UDP</a:t>
            </a:r>
            <a:r>
              <a:rPr lang="en-GB" altLang="it-IT" sz="2000" smtClean="0"/>
              <a:t>, ed il Server invia ad una velocità (Compressione e Trasmissione) appropriata per il client; per ridurre lo jitter, il Player bufferizza inizialmente per 2-5 secondi, quindi inizia il display</a:t>
            </a:r>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Sender usa </a:t>
            </a:r>
            <a:r>
              <a:rPr lang="en-GB" altLang="it-IT" sz="2000" smtClean="0">
                <a:solidFill>
                  <a:srgbClr val="FF0000"/>
                </a:solidFill>
              </a:rPr>
              <a:t>TCP</a:t>
            </a:r>
            <a:r>
              <a:rPr lang="en-GB" altLang="it-IT" sz="2000" smtClean="0"/>
              <a:t> alla massima velocità possibile; ritrasmette quando un errore viene incontrato; il Player utilizza un buffer di dimensioni molto maggiori per ammortizzare la velocità di trasmissione fluttuante di TCP</a:t>
            </a:r>
          </a:p>
        </p:txBody>
      </p:sp>
      <p:pic>
        <p:nvPicPr>
          <p:cNvPr id="3994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800" y="4148138"/>
            <a:ext cx="7297738" cy="27098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3B9B3A6-7003-47C4-8E90-C98FC15D89A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20</a:t>
            </a:fld>
            <a:endParaRPr lang="en-GB" altLang="it-IT" sz="1400" smtClean="0">
              <a:latin typeface="Times New Roman" panose="02020603050405020304" pitchFamily="18" charset="0"/>
            </a:endParaRPr>
          </a:p>
        </p:txBody>
      </p:sp>
      <p:sp>
        <p:nvSpPr>
          <p:cNvPr id="41987" name="Rectangle 1"/>
          <p:cNvSpPr>
            <a:spLocks noGrp="1" noChangeArrowheads="1"/>
          </p:cNvSpPr>
          <p:nvPr>
            <p:ph type="title"/>
          </p:nvPr>
        </p:nvSpPr>
        <p:spPr>
          <a:xfrm>
            <a:off x="533400" y="204788"/>
            <a:ext cx="8280400" cy="11938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600" smtClean="0"/>
              <a:t>Real Time Streaming Protocol (RTSP)</a:t>
            </a:r>
            <a:r>
              <a:rPr lang="ar-SA" altLang="it-IT" sz="3600" smtClean="0">
                <a:cs typeface="Arial" panose="020B0604020202020204" pitchFamily="34" charset="0"/>
              </a:rPr>
              <a:t>‏</a:t>
            </a:r>
            <a:endParaRPr lang="en-GB" altLang="it-IT" sz="3600" smtClean="0"/>
          </a:p>
        </p:txBody>
      </p:sp>
      <p:sp>
        <p:nvSpPr>
          <p:cNvPr id="41988" name="Rectangle 2"/>
          <p:cNvSpPr>
            <a:spLocks noGrp="1" noChangeArrowheads="1"/>
          </p:cNvSpPr>
          <p:nvPr>
            <p:ph type="body" idx="1"/>
          </p:nvPr>
        </p:nvSpPr>
        <p:spPr>
          <a:xfrm>
            <a:off x="165100" y="1308100"/>
            <a:ext cx="8648700" cy="5729288"/>
          </a:xfrm>
        </p:spPr>
        <p:txBody>
          <a:bodyPr/>
          <a:lstStyle/>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FF0000"/>
                </a:solidFill>
              </a:rPr>
              <a:t>Permette all’utente di controllare il display di media continuativi: rewind, fast forward, pause, resume, etc…</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Protocollo fuori banda (usa due connessioni, una per i messaggi di controllo (Port 554) ed una per i media stream)</a:t>
            </a:r>
            <a:r>
              <a:rPr lang="ar-SA" altLang="it-IT" sz="2000" smtClean="0">
                <a:cs typeface="Arial" panose="020B0604020202020204" pitchFamily="34" charset="0"/>
              </a:rPr>
              <a:t>‏</a:t>
            </a:r>
            <a:endParaRPr lang="en-GB" altLang="it-IT" sz="2000" smtClean="0"/>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RFC 2326 permette l’uso sia di TCP e UDP per la connessione per i messaggi di controllo detto  RTSP Channel</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Non specifica codifica audio/video, segmentazione dello stream, o modalità di bufferizzazione</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Come per Streaming Server, i meta file sono comunicati al Web Browser che lancia il media player</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FF0000"/>
                </a:solidFill>
              </a:rPr>
              <a:t>Il Player stabilisce una connessione RTSP per i messaggi di controllo in aggiunta alla connessione per i dati streaming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solidFill>
                <a:srgbClr val="FF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D7C59384-1321-4882-9B08-847A061BDA2E}"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21</a:t>
            </a:fld>
            <a:endParaRPr lang="en-GB" altLang="it-IT" sz="1400" smtClean="0">
              <a:latin typeface="Times New Roman" panose="02020603050405020304" pitchFamily="18" charset="0"/>
            </a:endParaRPr>
          </a:p>
        </p:txBody>
      </p:sp>
      <p:sp>
        <p:nvSpPr>
          <p:cNvPr id="44035" name="Rectangle 1"/>
          <p:cNvSpPr>
            <a:spLocks noGrp="1" noChangeArrowheads="1"/>
          </p:cNvSpPr>
          <p:nvPr>
            <p:ph type="title"/>
          </p:nvPr>
        </p:nvSpPr>
        <p:spPr>
          <a:xfrm>
            <a:off x="5588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Esempio di Meta File</a:t>
            </a:r>
          </a:p>
        </p:txBody>
      </p:sp>
      <p:sp>
        <p:nvSpPr>
          <p:cNvPr id="44036" name="Rectangle 2"/>
          <p:cNvSpPr>
            <a:spLocks noGrp="1" noChangeArrowheads="1"/>
          </p:cNvSpPr>
          <p:nvPr>
            <p:ph type="body" idx="1"/>
          </p:nvPr>
        </p:nvSpPr>
        <p:spPr>
          <a:xfrm>
            <a:off x="484188" y="1316038"/>
            <a:ext cx="8659812" cy="5459412"/>
          </a:xfrm>
        </p:spPr>
        <p:txBody>
          <a:bodyPr lIns="91440" tIns="45720" rIns="91440" bIns="45720"/>
          <a:lstStyle/>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&lt;title&gt;Twister&lt;/title&gt;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3333CC"/>
                </a:solidFill>
              </a:rPr>
              <a:t>&lt;session&gt;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&lt;group language=en </a:t>
            </a:r>
            <a:r>
              <a:rPr lang="en-GB" altLang="it-IT" sz="2000" smtClean="0">
                <a:solidFill>
                  <a:srgbClr val="FF0000"/>
                </a:solidFill>
              </a:rPr>
              <a:t>lipsync</a:t>
            </a:r>
            <a:r>
              <a:rPr lang="en-GB" altLang="it-IT" sz="2000" smtClean="0"/>
              <a:t>&gt;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a:t>
            </a:r>
            <a:r>
              <a:rPr lang="en-GB" altLang="it-IT" sz="2000" smtClean="0">
                <a:solidFill>
                  <a:srgbClr val="3333CC"/>
                </a:solidFill>
              </a:rPr>
              <a:t>&lt;switch&gt;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&lt;track type=audio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e="PCMU/8000/1"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src = "rtsp://audio.example.com/twister/audio.en/</a:t>
            </a:r>
            <a:r>
              <a:rPr lang="en-GB" altLang="it-IT" sz="2000" smtClean="0">
                <a:solidFill>
                  <a:srgbClr val="FF0000"/>
                </a:solidFill>
              </a:rPr>
              <a:t>lofi</a:t>
            </a:r>
            <a:r>
              <a:rPr lang="en-GB" altLang="it-IT" sz="2000" smtClean="0"/>
              <a:t>"&gt;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&lt;track type=audio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e="DVI4/16000/2" pt="90 DVI4/8000/1" </a:t>
            </a:r>
          </a:p>
          <a:p>
            <a:pPr>
              <a:lnSpc>
                <a:spcPct val="6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src="rtsp://audio.example.com/twister/audio.en/</a:t>
            </a:r>
            <a:r>
              <a:rPr lang="en-GB" altLang="it-IT" sz="2000" smtClean="0">
                <a:solidFill>
                  <a:srgbClr val="FF0000"/>
                </a:solidFill>
              </a:rPr>
              <a:t>hifi</a:t>
            </a:r>
            <a:r>
              <a:rPr lang="en-GB" altLang="it-IT" sz="2000" smtClean="0"/>
              <a:t>"&gt;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a:t>
            </a:r>
            <a:r>
              <a:rPr lang="en-GB" altLang="it-IT" sz="2000" smtClean="0">
                <a:solidFill>
                  <a:srgbClr val="3333CC"/>
                </a:solidFill>
              </a:rPr>
              <a:t>&lt;/switch&gt;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&lt;track type="video/jpeg"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src="rtsp://video.example.com/twister/video"&gt;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&lt;/group&gt; </a:t>
            </a:r>
          </a:p>
          <a:p>
            <a:pPr>
              <a:lnSpc>
                <a:spcPct val="9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3333CC"/>
                </a:solidFill>
              </a:rPr>
              <a:t>&lt;/session&gt; </a:t>
            </a:r>
          </a:p>
        </p:txBody>
      </p:sp>
      <p:sp>
        <p:nvSpPr>
          <p:cNvPr id="44037" name="AutoShape 3"/>
          <p:cNvSpPr>
            <a:spLocks/>
          </p:cNvSpPr>
          <p:nvPr/>
        </p:nvSpPr>
        <p:spPr bwMode="auto">
          <a:xfrm>
            <a:off x="6324600" y="2438400"/>
            <a:ext cx="1651000" cy="914400"/>
          </a:xfrm>
          <a:prstGeom prst="borderCallout2">
            <a:avLst>
              <a:gd name="adj1" fmla="val 12500"/>
              <a:gd name="adj2" fmla="val -4616"/>
              <a:gd name="adj3" fmla="val 12500"/>
              <a:gd name="adj4" fmla="val -67213"/>
              <a:gd name="adj5" fmla="val -11097"/>
              <a:gd name="adj6" fmla="val -99977"/>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Sincronia audio video</a:t>
            </a:r>
          </a:p>
        </p:txBody>
      </p:sp>
      <p:sp>
        <p:nvSpPr>
          <p:cNvPr id="44038" name="AutoShape 4"/>
          <p:cNvSpPr>
            <a:spLocks/>
          </p:cNvSpPr>
          <p:nvPr/>
        </p:nvSpPr>
        <p:spPr bwMode="auto">
          <a:xfrm>
            <a:off x="5715000" y="1117600"/>
            <a:ext cx="2971800" cy="1079500"/>
          </a:xfrm>
          <a:prstGeom prst="borderCallout2">
            <a:avLst>
              <a:gd name="adj1" fmla="val 10532"/>
              <a:gd name="adj2" fmla="val -2556"/>
              <a:gd name="adj3" fmla="val 31741"/>
              <a:gd name="adj4" fmla="val -43565"/>
              <a:gd name="adj5" fmla="val 82292"/>
              <a:gd name="adj6" fmla="val -127759"/>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Audiio e video appartengono al medesimo group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23B3F4A-9048-4BF9-BB86-4142D9DB9C61}"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22</a:t>
            </a:fld>
            <a:endParaRPr lang="en-GB" altLang="it-IT" sz="1400" smtClean="0">
              <a:latin typeface="Times New Roman" panose="02020603050405020304" pitchFamily="18" charset="0"/>
            </a:endParaRPr>
          </a:p>
        </p:txBody>
      </p:sp>
      <p:sp>
        <p:nvSpPr>
          <p:cNvPr id="46083" name="Rectangle 1"/>
          <p:cNvSpPr>
            <a:spLocks noGrp="1" noChangeArrowheads="1"/>
          </p:cNvSpPr>
          <p:nvPr>
            <p:ph type="title"/>
          </p:nvPr>
        </p:nvSpPr>
        <p:spPr>
          <a:xfrm>
            <a:off x="533400" y="-12700"/>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Esempio di Comunicazione RTSP </a:t>
            </a:r>
          </a:p>
        </p:txBody>
      </p:sp>
      <p:sp>
        <p:nvSpPr>
          <p:cNvPr id="46084" name="Rectangle 2"/>
          <p:cNvSpPr>
            <a:spLocks noGrp="1" noChangeArrowheads="1"/>
          </p:cNvSpPr>
          <p:nvPr>
            <p:ph type="body" idx="1"/>
          </p:nvPr>
        </p:nvSpPr>
        <p:spPr>
          <a:xfrm>
            <a:off x="560388" y="1333500"/>
            <a:ext cx="8583612" cy="5830888"/>
          </a:xfrm>
        </p:spPr>
        <p:txBody>
          <a:bodyPr/>
          <a:lstStyle/>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dirty="0" smtClean="0"/>
              <a:t>    </a:t>
            </a:r>
            <a:r>
              <a:rPr lang="en-GB" altLang="it-IT" sz="1800" dirty="0" smtClean="0"/>
              <a:t>C: SETUP rtsp://audio.example.com/twister/audio RTSP/1.0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Transport: </a:t>
            </a:r>
            <a:r>
              <a:rPr lang="en-GB" altLang="it-IT" sz="1800" dirty="0" err="1" smtClean="0"/>
              <a:t>rtp</a:t>
            </a:r>
            <a:r>
              <a:rPr lang="en-GB" altLang="it-IT" sz="1800" dirty="0" smtClean="0"/>
              <a:t>/</a:t>
            </a:r>
            <a:r>
              <a:rPr lang="en-GB" altLang="it-IT" sz="1800" dirty="0" err="1" smtClean="0"/>
              <a:t>udp</a:t>
            </a:r>
            <a:r>
              <a:rPr lang="en-GB" altLang="it-IT" sz="1800" dirty="0" smtClean="0"/>
              <a:t>; compression; port=3056; mode=PLAY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 RTSP/1.0 200 1 OK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Session 4231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C: </a:t>
            </a:r>
            <a:r>
              <a:rPr lang="en-GB" altLang="it-IT" sz="1800" dirty="0" smtClean="0">
                <a:solidFill>
                  <a:srgbClr val="FF0000"/>
                </a:solidFill>
              </a:rPr>
              <a:t>PLAY</a:t>
            </a:r>
            <a:r>
              <a:rPr lang="en-GB" altLang="it-IT" sz="1800" dirty="0" smtClean="0"/>
              <a:t> rtsp://audio.example.com/twister/audio.en/lofi RTSP/1.0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Session: 4231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Range: </a:t>
            </a:r>
            <a:r>
              <a:rPr lang="en-GB" altLang="it-IT" sz="1800" dirty="0" err="1" smtClean="0"/>
              <a:t>npt</a:t>
            </a:r>
            <a:r>
              <a:rPr lang="en-GB" altLang="it-IT" sz="1800" dirty="0" smtClean="0"/>
              <a:t>=0-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C: PAUSE rtsp://audio.example.com/twister/audio.en/lofi RTSP/1.0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Session: 4231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Range: </a:t>
            </a:r>
            <a:r>
              <a:rPr lang="en-GB" altLang="it-IT" sz="1800" dirty="0" err="1" smtClean="0"/>
              <a:t>npt</a:t>
            </a:r>
            <a:r>
              <a:rPr lang="en-GB" altLang="it-IT" sz="1800" dirty="0" smtClean="0"/>
              <a:t>=37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C: TEARDOWN rtsp://audio.example.com/twister/audio.en/lofi RTSP/1.0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Session: 4231 </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dirty="0" smtClean="0"/>
              <a:t>    S: 200 3 OK</a:t>
            </a:r>
          </a:p>
          <a:p>
            <a:pPr>
              <a:lnSpc>
                <a:spcPct val="9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EE781B99-59F9-4073-8A33-58710B993D25}"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23</a:t>
            </a:fld>
            <a:endParaRPr lang="en-GB" altLang="it-IT" sz="1400" smtClean="0">
              <a:latin typeface="Times New Roman" panose="02020603050405020304" pitchFamily="18" charset="0"/>
            </a:endParaRPr>
          </a:p>
        </p:txBody>
      </p:sp>
      <p:sp>
        <p:nvSpPr>
          <p:cNvPr id="48131"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Multimedia vs. Applicazioni Dati</a:t>
            </a:r>
          </a:p>
        </p:txBody>
      </p:sp>
      <p:sp>
        <p:nvSpPr>
          <p:cNvPr id="48132" name="Rectangle 2"/>
          <p:cNvSpPr>
            <a:spLocks noGrp="1" noChangeArrowheads="1"/>
          </p:cNvSpPr>
          <p:nvPr>
            <p:ph type="body" idx="1"/>
          </p:nvPr>
        </p:nvSpPr>
        <p:spPr>
          <a:xfrm>
            <a:off x="533400" y="1600200"/>
            <a:ext cx="3810000" cy="2681288"/>
          </a:xfrm>
        </p:spPr>
        <p:txBody>
          <a:bodyPr/>
          <a:lstStyle/>
          <a:p>
            <a:pPr>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Multimedia</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e.g., Audio/Video</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Tollera una certa perdita di pacchetti </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Vincoli rigidi sul  playout</a:t>
            </a:r>
          </a:p>
        </p:txBody>
      </p:sp>
      <p:sp>
        <p:nvSpPr>
          <p:cNvPr id="48133" name="Rectangle 3"/>
          <p:cNvSpPr>
            <a:spLocks noGrp="1" noChangeArrowheads="1"/>
          </p:cNvSpPr>
          <p:nvPr>
            <p:ph type="body" idx="2"/>
          </p:nvPr>
        </p:nvSpPr>
        <p:spPr>
          <a:xfrm>
            <a:off x="4241800" y="1600200"/>
            <a:ext cx="4648200" cy="2309813"/>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Applicazioni Dati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e.g., FTP, web page, telnet</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Pacchetti persi devono essere recuperati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Vicoli temporali: recapito veloce sempre preferibile</a:t>
            </a:r>
          </a:p>
        </p:txBody>
      </p:sp>
      <p:sp>
        <p:nvSpPr>
          <p:cNvPr id="48134" name="Text Box 4"/>
          <p:cNvSpPr txBox="1">
            <a:spLocks noChangeArrowheads="1"/>
          </p:cNvSpPr>
          <p:nvPr/>
        </p:nvSpPr>
        <p:spPr bwMode="auto">
          <a:xfrm>
            <a:off x="882650" y="4589463"/>
            <a:ext cx="7696200" cy="2128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buClr>
                <a:srgbClr val="000000"/>
              </a:buClr>
              <a:buSzPct val="100000"/>
              <a:buFont typeface="Comic Sans MS" panose="030F0702030302020204" pitchFamily="66" charset="0"/>
              <a:buNone/>
            </a:pPr>
            <a:r>
              <a:rPr lang="en-GB" altLang="it-IT" sz="2400"/>
              <a:t>Perchè non usare semplicemente TCP per traffico </a:t>
            </a:r>
          </a:p>
          <a:p>
            <a:pPr>
              <a:lnSpc>
                <a:spcPct val="100000"/>
              </a:lnSpc>
              <a:spcBef>
                <a:spcPts val="1500"/>
              </a:spcBef>
              <a:buClr>
                <a:srgbClr val="000000"/>
              </a:buClr>
              <a:buSzPct val="100000"/>
              <a:buFont typeface="Comic Sans MS" panose="030F0702030302020204" pitchFamily="66" charset="0"/>
              <a:buNone/>
            </a:pPr>
            <a:r>
              <a:rPr lang="en-GB" altLang="it-IT" sz="2400"/>
              <a:t>multimedia?</a:t>
            </a:r>
          </a:p>
          <a:p>
            <a:pPr>
              <a:lnSpc>
                <a:spcPct val="100000"/>
              </a:lnSpc>
              <a:spcBef>
                <a:spcPts val="1500"/>
              </a:spcBef>
              <a:buClr>
                <a:srgbClr val="000000"/>
              </a:buClr>
              <a:buSzPct val="100000"/>
              <a:buFont typeface="Comic Sans MS" panose="030F0702030302020204" pitchFamily="66" charset="0"/>
              <a:buChar char="•"/>
            </a:pPr>
            <a:r>
              <a:rPr lang="en-GB" altLang="it-IT" sz="2400"/>
              <a:t>  non necessita un alto livello di affidabilità</a:t>
            </a:r>
          </a:p>
          <a:p>
            <a:pPr>
              <a:lnSpc>
                <a:spcPct val="100000"/>
              </a:lnSpc>
              <a:spcBef>
                <a:spcPts val="1500"/>
              </a:spcBef>
              <a:buClr>
                <a:srgbClr val="000000"/>
              </a:buClr>
              <a:buSzPct val="100000"/>
              <a:buFont typeface="Comic Sans MS" panose="030F0702030302020204" pitchFamily="66" charset="0"/>
              <a:buChar char="•"/>
            </a:pPr>
            <a:r>
              <a:rPr lang="en-GB" altLang="it-IT" sz="2400"/>
              <a:t>  velocità  può rallentare o variare “troppo”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B5CC8778-54C5-497A-A8EA-F96E24953D6E}"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24</a:t>
            </a:fld>
            <a:endParaRPr lang="en-GB" altLang="it-IT" sz="1400" smtClean="0">
              <a:latin typeface="Times New Roman" panose="02020603050405020304" pitchFamily="18" charset="0"/>
            </a:endParaRPr>
          </a:p>
        </p:txBody>
      </p:sp>
      <p:sp>
        <p:nvSpPr>
          <p:cNvPr id="50179"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Trasmissione Multimedia Problematiche e Soluzioni</a:t>
            </a:r>
          </a:p>
        </p:txBody>
      </p:sp>
      <p:sp>
        <p:nvSpPr>
          <p:cNvPr id="50180" name="Rectangle 2"/>
          <p:cNvSpPr>
            <a:spLocks noGrp="1" noChangeArrowheads="1"/>
          </p:cNvSpPr>
          <p:nvPr>
            <p:ph type="body" idx="1"/>
          </p:nvPr>
        </p:nvSpPr>
        <p:spPr>
          <a:xfrm>
            <a:off x="533400" y="1600200"/>
            <a:ext cx="7772400" cy="4649788"/>
          </a:xfrm>
        </p:spPr>
        <p:txBody>
          <a:bodyPr/>
          <a:lstStyle/>
          <a:p>
            <a:pPr>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Jitter</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Bufferizzazione, tempi di generazione, time-stamps</a:t>
            </a:r>
          </a:p>
          <a:p>
            <a:pPr>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Perdita di Pacchetti </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Applicazioni tolleranti alle perdite </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Interleaving</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Ritrasmissione (ARQ) o Packet-Level Forward Error Correction (FEC)</a:t>
            </a:r>
            <a:r>
              <a:rPr lang="ar-SA" altLang="it-IT" smtClean="0">
                <a:cs typeface="Arial" panose="020B0604020202020204" pitchFamily="34" charset="0"/>
              </a:rPr>
              <a:t>‏</a:t>
            </a:r>
            <a:endParaRPr lang="en-GB" altLang="it-IT" smtClean="0"/>
          </a:p>
          <a:p>
            <a:pPr>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Single-rate Multicast</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Destination Set Splitting</a:t>
            </a:r>
          </a:p>
          <a:p>
            <a:pPr lvl="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Layering</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7D8AC19-82ED-4245-ACEB-4EF873B591DB}"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25</a:t>
            </a:fld>
            <a:endParaRPr lang="en-GB" altLang="it-IT" sz="1400" smtClean="0">
              <a:latin typeface="Times New Roman" panose="02020603050405020304" pitchFamily="18" charset="0"/>
            </a:endParaRPr>
          </a:p>
        </p:txBody>
      </p:sp>
      <p:sp>
        <p:nvSpPr>
          <p:cNvPr id="52227" name="Rectangle 1"/>
          <p:cNvSpPr>
            <a:spLocks noChangeArrowheads="1"/>
          </p:cNvSpPr>
          <p:nvPr/>
        </p:nvSpPr>
        <p:spPr bwMode="auto">
          <a:xfrm>
            <a:off x="4391025" y="5080000"/>
            <a:ext cx="788988" cy="331788"/>
          </a:xfrm>
          <a:prstGeom prst="rect">
            <a:avLst/>
          </a:prstGeom>
          <a:solidFill>
            <a:srgbClr val="0099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52228" name="Rectangle 2"/>
          <p:cNvSpPr>
            <a:spLocks noChangeArrowheads="1"/>
          </p:cNvSpPr>
          <p:nvPr/>
        </p:nvSpPr>
        <p:spPr bwMode="auto">
          <a:xfrm>
            <a:off x="1862138" y="4748213"/>
            <a:ext cx="1687512" cy="101600"/>
          </a:xfrm>
          <a:prstGeom prst="rect">
            <a:avLst/>
          </a:prstGeom>
          <a:solidFill>
            <a:srgbClr val="3333CC"/>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52229" name="Rectangle 3"/>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Jitter (cont.)</a:t>
            </a:r>
            <a:r>
              <a:rPr lang="ar-SA" altLang="it-IT" smtClean="0">
                <a:cs typeface="Arial" panose="020B0604020202020204" pitchFamily="34" charset="0"/>
              </a:rPr>
              <a:t>‏</a:t>
            </a:r>
            <a:endParaRPr lang="en-GB" altLang="it-IT" smtClean="0"/>
          </a:p>
        </p:txBody>
      </p:sp>
      <p:sp>
        <p:nvSpPr>
          <p:cNvPr id="52230" name="Rectangle 4"/>
          <p:cNvSpPr>
            <a:spLocks noGrp="1" noChangeArrowheads="1"/>
          </p:cNvSpPr>
          <p:nvPr>
            <p:ph type="body" idx="1"/>
          </p:nvPr>
        </p:nvSpPr>
        <p:spPr>
          <a:xfrm>
            <a:off x="533400" y="5557838"/>
            <a:ext cx="7772400" cy="995362"/>
          </a:xfrm>
        </p:spPr>
        <p:txBody>
          <a:bodyPr lIns="91440" tIns="45720" rIns="91440" bIns="45720"/>
          <a:lstStyle/>
          <a:p>
            <a:pPr>
              <a:lnSpc>
                <a:spcPct val="100000"/>
              </a:lnSpc>
              <a:spcBef>
                <a:spcPts val="12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Intervallo rcv desiderato: </a:t>
            </a:r>
            <a:r>
              <a:rPr lang="en-GB" altLang="it-IT" sz="2000" smtClean="0">
                <a:solidFill>
                  <a:srgbClr val="3333CC"/>
                </a:solidFill>
              </a:rPr>
              <a:t>S</a:t>
            </a:r>
            <a:r>
              <a:rPr lang="en-GB" altLang="it-IT" sz="2000" baseline="-25000" smtClean="0">
                <a:solidFill>
                  <a:srgbClr val="3333CC"/>
                </a:solidFill>
              </a:rPr>
              <a:t>i+1</a:t>
            </a:r>
            <a:r>
              <a:rPr lang="en-GB" altLang="it-IT" sz="2000" smtClean="0">
                <a:solidFill>
                  <a:srgbClr val="3333CC"/>
                </a:solidFill>
              </a:rPr>
              <a:t> - S</a:t>
            </a:r>
            <a:r>
              <a:rPr lang="en-GB" altLang="it-IT" sz="2000" baseline="-25000" smtClean="0">
                <a:solidFill>
                  <a:srgbClr val="3333CC"/>
                </a:solidFill>
              </a:rPr>
              <a:t>i</a:t>
            </a:r>
            <a:r>
              <a:rPr lang="en-GB" altLang="it-IT" sz="2000" baseline="-25000" smtClean="0"/>
              <a:t>    </a:t>
            </a:r>
            <a:r>
              <a:rPr lang="en-GB" altLang="it-IT" sz="2000" smtClean="0"/>
              <a:t>Intervallo rcv: </a:t>
            </a:r>
            <a:r>
              <a:rPr lang="en-GB" altLang="it-IT" sz="2000" smtClean="0">
                <a:solidFill>
                  <a:srgbClr val="FF0000"/>
                </a:solidFill>
              </a:rPr>
              <a:t>R</a:t>
            </a:r>
            <a:r>
              <a:rPr lang="en-GB" altLang="it-IT" sz="2000" baseline="-25000" smtClean="0">
                <a:solidFill>
                  <a:srgbClr val="FF0000"/>
                </a:solidFill>
              </a:rPr>
              <a:t>i+1</a:t>
            </a:r>
            <a:r>
              <a:rPr lang="en-GB" altLang="it-IT" sz="2000" smtClean="0">
                <a:solidFill>
                  <a:srgbClr val="FF0000"/>
                </a:solidFill>
              </a:rPr>
              <a:t> - R</a:t>
            </a:r>
            <a:r>
              <a:rPr lang="en-GB" altLang="it-IT" sz="2000" baseline="-25000" smtClean="0">
                <a:solidFill>
                  <a:srgbClr val="FF0000"/>
                </a:solidFill>
              </a:rPr>
              <a:t>i</a:t>
            </a:r>
          </a:p>
          <a:p>
            <a:pPr>
              <a:lnSpc>
                <a:spcPct val="100000"/>
              </a:lnSpc>
              <a:spcBef>
                <a:spcPts val="12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Jitter tra pacchetti i e  i+1: </a:t>
            </a:r>
            <a:r>
              <a:rPr lang="en-GB" altLang="it-IT" sz="2000" smtClean="0">
                <a:solidFill>
                  <a:srgbClr val="FF0000"/>
                </a:solidFill>
              </a:rPr>
              <a:t>(R</a:t>
            </a:r>
            <a:r>
              <a:rPr lang="en-GB" altLang="it-IT" sz="2000" baseline="-25000" smtClean="0">
                <a:solidFill>
                  <a:srgbClr val="FF0000"/>
                </a:solidFill>
              </a:rPr>
              <a:t>i+1</a:t>
            </a:r>
            <a:r>
              <a:rPr lang="en-GB" altLang="it-IT" sz="2000" smtClean="0">
                <a:solidFill>
                  <a:srgbClr val="FF0000"/>
                </a:solidFill>
              </a:rPr>
              <a:t> - R</a:t>
            </a:r>
            <a:r>
              <a:rPr lang="en-GB" altLang="it-IT" sz="2000" baseline="-25000" smtClean="0">
                <a:solidFill>
                  <a:srgbClr val="FF0000"/>
                </a:solidFill>
              </a:rPr>
              <a:t>i</a:t>
            </a:r>
            <a:r>
              <a:rPr lang="en-GB" altLang="it-IT" sz="2000" smtClean="0">
                <a:solidFill>
                  <a:srgbClr val="FF0000"/>
                </a:solidFill>
              </a:rPr>
              <a:t>)</a:t>
            </a:r>
            <a:r>
              <a:rPr lang="en-GB" altLang="it-IT" sz="2000" smtClean="0"/>
              <a:t> - </a:t>
            </a:r>
            <a:r>
              <a:rPr lang="en-GB" altLang="it-IT" sz="2000" smtClean="0">
                <a:solidFill>
                  <a:srgbClr val="3333CC"/>
                </a:solidFill>
              </a:rPr>
              <a:t>(S</a:t>
            </a:r>
            <a:r>
              <a:rPr lang="en-GB" altLang="it-IT" sz="2000" baseline="-25000" smtClean="0">
                <a:solidFill>
                  <a:srgbClr val="3333CC"/>
                </a:solidFill>
              </a:rPr>
              <a:t>i+1</a:t>
            </a:r>
            <a:r>
              <a:rPr lang="en-GB" altLang="it-IT" sz="2000" smtClean="0">
                <a:solidFill>
                  <a:srgbClr val="3333CC"/>
                </a:solidFill>
              </a:rPr>
              <a:t> - S</a:t>
            </a:r>
            <a:r>
              <a:rPr lang="en-GB" altLang="it-IT" sz="2000" baseline="-25000" smtClean="0">
                <a:solidFill>
                  <a:srgbClr val="3333CC"/>
                </a:solidFill>
              </a:rPr>
              <a:t>i</a:t>
            </a:r>
            <a:r>
              <a:rPr lang="en-GB" altLang="it-IT" sz="2000" smtClean="0">
                <a:solidFill>
                  <a:srgbClr val="3333CC"/>
                </a:solidFill>
              </a:rPr>
              <a:t>)</a:t>
            </a:r>
            <a:r>
              <a:rPr lang="ar-SA" altLang="it-IT" sz="2000" smtClean="0">
                <a:solidFill>
                  <a:srgbClr val="3333CC"/>
                </a:solidFill>
                <a:cs typeface="Arial" panose="020B0604020202020204" pitchFamily="34" charset="0"/>
              </a:rPr>
              <a:t>‏</a:t>
            </a:r>
            <a:endParaRPr lang="en-GB" altLang="it-IT" sz="2000" smtClean="0">
              <a:solidFill>
                <a:srgbClr val="3333CC"/>
              </a:solidFill>
            </a:endParaRPr>
          </a:p>
        </p:txBody>
      </p:sp>
      <p:sp>
        <p:nvSpPr>
          <p:cNvPr id="52231" name="Text Box 5"/>
          <p:cNvSpPr txBox="1">
            <a:spLocks noChangeArrowheads="1"/>
          </p:cNvSpPr>
          <p:nvPr/>
        </p:nvSpPr>
        <p:spPr bwMode="auto">
          <a:xfrm>
            <a:off x="1371600" y="2336800"/>
            <a:ext cx="668338"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Pkt i</a:t>
            </a:r>
          </a:p>
        </p:txBody>
      </p:sp>
      <p:sp>
        <p:nvSpPr>
          <p:cNvPr id="52232" name="Text Box 6"/>
          <p:cNvSpPr txBox="1">
            <a:spLocks noChangeArrowheads="1"/>
          </p:cNvSpPr>
          <p:nvPr/>
        </p:nvSpPr>
        <p:spPr bwMode="auto">
          <a:xfrm>
            <a:off x="3294063" y="2316163"/>
            <a:ext cx="100012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Pkt i+1</a:t>
            </a:r>
          </a:p>
        </p:txBody>
      </p:sp>
      <p:sp>
        <p:nvSpPr>
          <p:cNvPr id="52233" name="Text Box 7"/>
          <p:cNvSpPr txBox="1">
            <a:spLocks noChangeArrowheads="1"/>
          </p:cNvSpPr>
          <p:nvPr/>
        </p:nvSpPr>
        <p:spPr bwMode="auto">
          <a:xfrm>
            <a:off x="1489075" y="4557713"/>
            <a:ext cx="419100"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buSzPct val="100000"/>
              <a:buFont typeface="Comic Sans MS" panose="030F0702030302020204" pitchFamily="66" charset="0"/>
              <a:buNone/>
            </a:pPr>
            <a:r>
              <a:rPr lang="en-GB" altLang="it-IT" sz="2400">
                <a:solidFill>
                  <a:srgbClr val="3333CC"/>
                </a:solidFill>
              </a:rPr>
              <a:t>S</a:t>
            </a:r>
            <a:r>
              <a:rPr lang="en-GB" altLang="it-IT" sz="2400" baseline="-25000">
                <a:solidFill>
                  <a:srgbClr val="3333CC"/>
                </a:solidFill>
              </a:rPr>
              <a:t>i</a:t>
            </a:r>
          </a:p>
        </p:txBody>
      </p:sp>
      <p:sp>
        <p:nvSpPr>
          <p:cNvPr id="52234" name="Text Box 8"/>
          <p:cNvSpPr txBox="1">
            <a:spLocks noChangeArrowheads="1"/>
          </p:cNvSpPr>
          <p:nvPr/>
        </p:nvSpPr>
        <p:spPr bwMode="auto">
          <a:xfrm>
            <a:off x="3482975" y="4540250"/>
            <a:ext cx="679450"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buSzPct val="100000"/>
              <a:buFont typeface="Comic Sans MS" panose="030F0702030302020204" pitchFamily="66" charset="0"/>
              <a:buNone/>
            </a:pPr>
            <a:r>
              <a:rPr lang="en-GB" altLang="it-IT" sz="2400">
                <a:solidFill>
                  <a:srgbClr val="3333CC"/>
                </a:solidFill>
              </a:rPr>
              <a:t>S</a:t>
            </a:r>
            <a:r>
              <a:rPr lang="en-GB" altLang="it-IT" sz="2400" baseline="-25000">
                <a:solidFill>
                  <a:srgbClr val="3333CC"/>
                </a:solidFill>
              </a:rPr>
              <a:t>i+1</a:t>
            </a:r>
          </a:p>
        </p:txBody>
      </p:sp>
      <p:sp>
        <p:nvSpPr>
          <p:cNvPr id="52235" name="Text Box 9"/>
          <p:cNvSpPr txBox="1">
            <a:spLocks noChangeArrowheads="1"/>
          </p:cNvSpPr>
          <p:nvPr/>
        </p:nvSpPr>
        <p:spPr bwMode="auto">
          <a:xfrm>
            <a:off x="2327275" y="4970463"/>
            <a:ext cx="436563"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buClr>
                <a:srgbClr val="FF0000"/>
              </a:buClr>
              <a:buSzPct val="100000"/>
              <a:buFont typeface="Comic Sans MS" panose="030F0702030302020204" pitchFamily="66" charset="0"/>
              <a:buNone/>
            </a:pPr>
            <a:r>
              <a:rPr lang="en-GB" altLang="it-IT" sz="2400">
                <a:solidFill>
                  <a:srgbClr val="FF0000"/>
                </a:solidFill>
              </a:rPr>
              <a:t>R</a:t>
            </a:r>
            <a:r>
              <a:rPr lang="en-GB" altLang="it-IT" sz="2400" baseline="-25000">
                <a:solidFill>
                  <a:srgbClr val="FF0000"/>
                </a:solidFill>
              </a:rPr>
              <a:t>i</a:t>
            </a:r>
          </a:p>
        </p:txBody>
      </p:sp>
      <p:sp>
        <p:nvSpPr>
          <p:cNvPr id="52236" name="Text Box 10"/>
          <p:cNvSpPr txBox="1">
            <a:spLocks noChangeArrowheads="1"/>
          </p:cNvSpPr>
          <p:nvPr/>
        </p:nvSpPr>
        <p:spPr bwMode="auto">
          <a:xfrm>
            <a:off x="5086350" y="5008563"/>
            <a:ext cx="696913"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buClr>
                <a:srgbClr val="FF0000"/>
              </a:buClr>
              <a:buSzPct val="100000"/>
              <a:buFont typeface="Comic Sans MS" panose="030F0702030302020204" pitchFamily="66" charset="0"/>
              <a:buNone/>
            </a:pPr>
            <a:r>
              <a:rPr lang="en-GB" altLang="it-IT" sz="2400">
                <a:solidFill>
                  <a:srgbClr val="FF0000"/>
                </a:solidFill>
              </a:rPr>
              <a:t>R</a:t>
            </a:r>
            <a:r>
              <a:rPr lang="en-GB" altLang="it-IT" sz="2400" baseline="-25000">
                <a:solidFill>
                  <a:srgbClr val="FF0000"/>
                </a:solidFill>
              </a:rPr>
              <a:t>i+1</a:t>
            </a:r>
          </a:p>
        </p:txBody>
      </p:sp>
      <p:sp>
        <p:nvSpPr>
          <p:cNvPr id="52237" name="Text Box 11"/>
          <p:cNvSpPr txBox="1">
            <a:spLocks noChangeArrowheads="1"/>
          </p:cNvSpPr>
          <p:nvPr/>
        </p:nvSpPr>
        <p:spPr bwMode="auto">
          <a:xfrm>
            <a:off x="249238" y="2366963"/>
            <a:ext cx="104775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Sender:</a:t>
            </a:r>
          </a:p>
        </p:txBody>
      </p:sp>
      <p:sp>
        <p:nvSpPr>
          <p:cNvPr id="52238" name="Text Box 12"/>
          <p:cNvSpPr txBox="1">
            <a:spLocks noChangeArrowheads="1"/>
          </p:cNvSpPr>
          <p:nvPr/>
        </p:nvSpPr>
        <p:spPr bwMode="auto">
          <a:xfrm>
            <a:off x="4946650" y="3567113"/>
            <a:ext cx="100012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Pkt i+1</a:t>
            </a:r>
          </a:p>
        </p:txBody>
      </p:sp>
      <p:sp>
        <p:nvSpPr>
          <p:cNvPr id="52239" name="Text Box 13"/>
          <p:cNvSpPr txBox="1">
            <a:spLocks noChangeArrowheads="1"/>
          </p:cNvSpPr>
          <p:nvPr/>
        </p:nvSpPr>
        <p:spPr bwMode="auto">
          <a:xfrm>
            <a:off x="2201863" y="3556000"/>
            <a:ext cx="668337"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Pkt i</a:t>
            </a:r>
          </a:p>
        </p:txBody>
      </p:sp>
      <p:cxnSp>
        <p:nvCxnSpPr>
          <p:cNvPr id="52240" name="AutoShape 14"/>
          <p:cNvCxnSpPr>
            <a:cxnSpLocks noChangeShapeType="1"/>
            <a:stCxn id="52231" idx="2"/>
            <a:endCxn id="52239" idx="0"/>
          </p:cNvCxnSpPr>
          <p:nvPr/>
        </p:nvCxnSpPr>
        <p:spPr bwMode="auto">
          <a:xfrm>
            <a:off x="1704975" y="2705100"/>
            <a:ext cx="830263" cy="850900"/>
          </a:xfrm>
          <a:prstGeom prst="straightConnector1">
            <a:avLst/>
          </a:prstGeom>
          <a:noFill/>
          <a:ln w="3168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2241" name="AutoShape 15"/>
          <p:cNvCxnSpPr>
            <a:cxnSpLocks noChangeShapeType="1"/>
            <a:stCxn id="52232" idx="2"/>
            <a:endCxn id="52238" idx="0"/>
          </p:cNvCxnSpPr>
          <p:nvPr/>
        </p:nvCxnSpPr>
        <p:spPr bwMode="auto">
          <a:xfrm>
            <a:off x="3794125" y="2684463"/>
            <a:ext cx="1652588" cy="882650"/>
          </a:xfrm>
          <a:prstGeom prst="straightConnector1">
            <a:avLst/>
          </a:prstGeom>
          <a:noFill/>
          <a:ln w="3168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52242" name="Line 16"/>
          <p:cNvSpPr>
            <a:spLocks noChangeShapeType="1"/>
          </p:cNvSpPr>
          <p:nvPr/>
        </p:nvSpPr>
        <p:spPr bwMode="auto">
          <a:xfrm>
            <a:off x="1254125" y="4500563"/>
            <a:ext cx="6319838" cy="1587"/>
          </a:xfrm>
          <a:prstGeom prst="line">
            <a:avLst/>
          </a:prstGeom>
          <a:noFill/>
          <a:ln w="3168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52243" name="Text Box 17"/>
          <p:cNvSpPr txBox="1">
            <a:spLocks noChangeArrowheads="1"/>
          </p:cNvSpPr>
          <p:nvPr/>
        </p:nvSpPr>
        <p:spPr bwMode="auto">
          <a:xfrm>
            <a:off x="7110413" y="4646613"/>
            <a:ext cx="1060450" cy="520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750"/>
              </a:spcBef>
              <a:buClr>
                <a:srgbClr val="000000"/>
              </a:buClr>
              <a:buSzPct val="100000"/>
              <a:buFont typeface="Comic Sans MS" panose="030F0702030302020204" pitchFamily="66" charset="0"/>
              <a:buNone/>
            </a:pPr>
            <a:r>
              <a:rPr lang="en-GB" altLang="it-IT"/>
              <a:t>Time</a:t>
            </a:r>
          </a:p>
        </p:txBody>
      </p:sp>
      <p:sp>
        <p:nvSpPr>
          <p:cNvPr id="52244" name="Text Box 18"/>
          <p:cNvSpPr txBox="1">
            <a:spLocks noChangeArrowheads="1"/>
          </p:cNvSpPr>
          <p:nvPr/>
        </p:nvSpPr>
        <p:spPr bwMode="auto">
          <a:xfrm>
            <a:off x="254000" y="3559175"/>
            <a:ext cx="1233488"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Receiver:</a:t>
            </a:r>
          </a:p>
        </p:txBody>
      </p:sp>
      <p:cxnSp>
        <p:nvCxnSpPr>
          <p:cNvPr id="52245" name="AutoShape 19"/>
          <p:cNvCxnSpPr>
            <a:cxnSpLocks noChangeShapeType="1"/>
            <a:stCxn id="52231" idx="2"/>
            <a:endCxn id="52233" idx="0"/>
          </p:cNvCxnSpPr>
          <p:nvPr/>
        </p:nvCxnSpPr>
        <p:spPr bwMode="auto">
          <a:xfrm flipH="1">
            <a:off x="1698625" y="2705100"/>
            <a:ext cx="6350" cy="1852613"/>
          </a:xfrm>
          <a:prstGeom prst="straightConnector1">
            <a:avLst/>
          </a:prstGeom>
          <a:noFill/>
          <a:ln w="31680">
            <a:solidFill>
              <a:srgbClr val="000000"/>
            </a:solidFill>
            <a:prstDash val="dash"/>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2246" name="AutoShape 20"/>
          <p:cNvCxnSpPr>
            <a:cxnSpLocks noChangeShapeType="1"/>
            <a:stCxn id="52239" idx="2"/>
            <a:endCxn id="52235" idx="0"/>
          </p:cNvCxnSpPr>
          <p:nvPr/>
        </p:nvCxnSpPr>
        <p:spPr bwMode="auto">
          <a:xfrm>
            <a:off x="2535238" y="3924300"/>
            <a:ext cx="9525" cy="1046163"/>
          </a:xfrm>
          <a:prstGeom prst="straightConnector1">
            <a:avLst/>
          </a:prstGeom>
          <a:noFill/>
          <a:ln w="31680">
            <a:solidFill>
              <a:srgbClr val="000000"/>
            </a:solidFill>
            <a:prstDash val="dash"/>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2247" name="AutoShape 21"/>
          <p:cNvCxnSpPr>
            <a:cxnSpLocks noChangeShapeType="1"/>
            <a:stCxn id="52232" idx="2"/>
            <a:endCxn id="52234" idx="0"/>
          </p:cNvCxnSpPr>
          <p:nvPr/>
        </p:nvCxnSpPr>
        <p:spPr bwMode="auto">
          <a:xfrm>
            <a:off x="3794125" y="2684463"/>
            <a:ext cx="28575" cy="1855787"/>
          </a:xfrm>
          <a:prstGeom prst="straightConnector1">
            <a:avLst/>
          </a:prstGeom>
          <a:noFill/>
          <a:ln w="31680">
            <a:solidFill>
              <a:srgbClr val="000000"/>
            </a:solidFill>
            <a:prstDash val="dash"/>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2248" name="AutoShape 22"/>
          <p:cNvCxnSpPr>
            <a:cxnSpLocks noChangeShapeType="1"/>
            <a:stCxn id="52238" idx="2"/>
            <a:endCxn id="52236" idx="0"/>
          </p:cNvCxnSpPr>
          <p:nvPr/>
        </p:nvCxnSpPr>
        <p:spPr bwMode="auto">
          <a:xfrm flipH="1">
            <a:off x="5435600" y="3935413"/>
            <a:ext cx="11113" cy="1073150"/>
          </a:xfrm>
          <a:prstGeom prst="straightConnector1">
            <a:avLst/>
          </a:prstGeom>
          <a:noFill/>
          <a:ln w="31680">
            <a:solidFill>
              <a:srgbClr val="000000"/>
            </a:solidFill>
            <a:prstDash val="dash"/>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52249" name="Text Box 23"/>
          <p:cNvSpPr txBox="1">
            <a:spLocks noChangeArrowheads="1"/>
          </p:cNvSpPr>
          <p:nvPr/>
        </p:nvSpPr>
        <p:spPr bwMode="auto">
          <a:xfrm>
            <a:off x="295275" y="1203325"/>
            <a:ext cx="8683625" cy="1516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marL="339725" indent="-339725">
              <a:lnSpc>
                <a:spcPct val="95000"/>
              </a:lnSpc>
              <a:spcBef>
                <a:spcPts val="700"/>
              </a:spcBef>
              <a:buClr>
                <a:srgbClr val="3333CC"/>
              </a:buClr>
              <a:buSzPct val="85000"/>
              <a:buFont typeface="ZapfDingbats" pitchFamily="82" charset="2"/>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500"/>
              </a:spcBef>
            </a:pPr>
            <a:r>
              <a:rPr lang="en-GB" altLang="it-IT" sz="2200"/>
              <a:t>Lo jitter di una coppia di pacchetti è la differenza tra l’intervallo di tempo che intercorre tra la trasmissione e la ricezione dei due pacchetti</a:t>
            </a:r>
          </a:p>
        </p:txBody>
      </p:sp>
      <p:sp>
        <p:nvSpPr>
          <p:cNvPr id="52250" name="Rectangle 24"/>
          <p:cNvSpPr>
            <a:spLocks noChangeArrowheads="1"/>
          </p:cNvSpPr>
          <p:nvPr/>
        </p:nvSpPr>
        <p:spPr bwMode="auto">
          <a:xfrm>
            <a:off x="2678113" y="5159375"/>
            <a:ext cx="2495550" cy="115888"/>
          </a:xfrm>
          <a:prstGeom prst="rect">
            <a:avLst/>
          </a:prstGeom>
          <a:solidFill>
            <a:srgbClr val="FF0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52251" name="Line 25"/>
          <p:cNvSpPr>
            <a:spLocks noChangeShapeType="1"/>
          </p:cNvSpPr>
          <p:nvPr/>
        </p:nvSpPr>
        <p:spPr bwMode="auto">
          <a:xfrm>
            <a:off x="1862138" y="4835525"/>
            <a:ext cx="850900" cy="331788"/>
          </a:xfrm>
          <a:prstGeom prst="line">
            <a:avLst/>
          </a:prstGeom>
          <a:noFill/>
          <a:ln w="12600" cap="rnd">
            <a:solidFill>
              <a:srgbClr val="00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52252" name="Line 26"/>
          <p:cNvSpPr>
            <a:spLocks noChangeShapeType="1"/>
          </p:cNvSpPr>
          <p:nvPr/>
        </p:nvSpPr>
        <p:spPr bwMode="auto">
          <a:xfrm>
            <a:off x="3544888" y="4843463"/>
            <a:ext cx="850900" cy="331787"/>
          </a:xfrm>
          <a:prstGeom prst="line">
            <a:avLst/>
          </a:prstGeom>
          <a:noFill/>
          <a:ln w="12600" cap="rnd">
            <a:solidFill>
              <a:srgbClr val="00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52253" name="Text Box 27"/>
          <p:cNvSpPr txBox="1">
            <a:spLocks noChangeArrowheads="1"/>
          </p:cNvSpPr>
          <p:nvPr/>
        </p:nvSpPr>
        <p:spPr bwMode="auto">
          <a:xfrm>
            <a:off x="4441825" y="4748213"/>
            <a:ext cx="7112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9900"/>
              </a:buClr>
              <a:buSzPct val="100000"/>
              <a:buFont typeface="Comic Sans MS" panose="030F0702030302020204" pitchFamily="66" charset="0"/>
              <a:buNone/>
            </a:pPr>
            <a:r>
              <a:rPr lang="en-GB" altLang="it-IT" sz="1800">
                <a:solidFill>
                  <a:srgbClr val="009900"/>
                </a:solidFill>
              </a:rPr>
              <a:t>jitter</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0AB046A-969E-4596-AC18-6E6297662879}"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26</a:t>
            </a:fld>
            <a:endParaRPr lang="en-GB" altLang="it-IT" sz="1400" smtClean="0">
              <a:latin typeface="Times New Roman" panose="02020603050405020304" pitchFamily="18" charset="0"/>
            </a:endParaRPr>
          </a:p>
        </p:txBody>
      </p:sp>
      <p:sp>
        <p:nvSpPr>
          <p:cNvPr id="54275"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Buffering: un rimedio allo Jitter </a:t>
            </a:r>
          </a:p>
        </p:txBody>
      </p:sp>
      <p:sp>
        <p:nvSpPr>
          <p:cNvPr id="54276" name="Rectangle 2"/>
          <p:cNvSpPr>
            <a:spLocks noGrp="1" noChangeArrowheads="1"/>
          </p:cNvSpPr>
          <p:nvPr>
            <p:ph type="body" idx="1"/>
          </p:nvPr>
        </p:nvSpPr>
        <p:spPr>
          <a:xfrm>
            <a:off x="533400" y="1600200"/>
            <a:ext cx="7772400" cy="5076825"/>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Ritarda il playout dei pacchetti ricevuti fino al tempo S</a:t>
            </a:r>
            <a:r>
              <a:rPr lang="en-GB" altLang="it-IT" sz="2400" baseline="-25000" smtClean="0"/>
              <a:t>i</a:t>
            </a:r>
            <a:r>
              <a:rPr lang="en-GB" altLang="it-IT" sz="2400" smtClean="0"/>
              <a:t> + C (C è una costante)</a:t>
            </a:r>
            <a:r>
              <a:rPr lang="ar-SA" altLang="it-IT" sz="2400" smtClean="0">
                <a:cs typeface="Arial" panose="020B0604020202020204" pitchFamily="34" charset="0"/>
              </a:rPr>
              <a:t>‏</a:t>
            </a:r>
            <a:endParaRPr lang="en-GB" altLang="it-IT" sz="2400" smtClean="0"/>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Come scegliere il valore di C?</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Grande jitter </a:t>
            </a:r>
            <a:r>
              <a:rPr lang="en-GB" altLang="it-IT" sz="2800" smtClean="0">
                <a:latin typeface="Symbol" panose="05050102010706020507" pitchFamily="18" charset="2"/>
              </a:rPr>
              <a:t></a:t>
            </a:r>
            <a:r>
              <a:rPr lang="en-GB" altLang="it-IT" sz="2000" smtClean="0"/>
              <a:t>valore maggiore di  C</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 piccolo: più probabile R</a:t>
            </a:r>
            <a:r>
              <a:rPr lang="en-GB" altLang="it-IT" sz="2000" baseline="-25000" smtClean="0"/>
              <a:t>i</a:t>
            </a:r>
            <a:r>
              <a:rPr lang="en-GB" altLang="it-IT" sz="2000" smtClean="0"/>
              <a:t> &gt; S</a:t>
            </a:r>
            <a:r>
              <a:rPr lang="en-GB" altLang="it-IT" sz="2000" baseline="-25000" smtClean="0"/>
              <a:t>i</a:t>
            </a:r>
            <a:r>
              <a:rPr lang="en-GB" altLang="it-IT" sz="2000" smtClean="0"/>
              <a:t> + C </a:t>
            </a:r>
            <a:r>
              <a:rPr lang="en-GB" altLang="it-IT" sz="2800" b="1" smtClean="0">
                <a:latin typeface="Symbol" panose="05050102010706020507" pitchFamily="18" charset="2"/>
              </a:rPr>
              <a:t></a:t>
            </a:r>
            <a:r>
              <a:rPr lang="en-GB" altLang="it-IT" sz="2800" smtClean="0">
                <a:latin typeface="Symbol" panose="05050102010706020507" pitchFamily="18" charset="2"/>
              </a:rPr>
              <a:t></a:t>
            </a:r>
            <a:r>
              <a:rPr lang="en-GB" altLang="it-IT" sz="2000" smtClean="0"/>
              <a:t>deadline mancata</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 grande:</a:t>
            </a:r>
          </a:p>
          <a:p>
            <a:pPr lvl="2">
              <a:lnSpc>
                <a:spcPct val="9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Richiede la bufferizzazione di più pacchetti </a:t>
            </a:r>
          </a:p>
          <a:p>
            <a:pPr lvl="2">
              <a:lnSpc>
                <a:spcPct val="9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Maggiore ritardo di playout</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Vincoli temporali sull’applicazione limitano C:</a:t>
            </a:r>
          </a:p>
          <a:p>
            <a:pPr lvl="2">
              <a:lnSpc>
                <a:spcPct val="9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Applicazioni interattive (telefonia IP) non possono tollerare un grande ritardo di playout (e.g., effetto tipo chiamate internazionali)</a:t>
            </a:r>
            <a:r>
              <a:rPr lang="ar-SA" altLang="it-IT" sz="1800" smtClean="0">
                <a:cs typeface="Arial" panose="020B0604020202020204" pitchFamily="34" charset="0"/>
              </a:rPr>
              <a:t>‏</a:t>
            </a:r>
            <a:endParaRPr lang="en-GB" altLang="it-IT" sz="1800" smtClean="0"/>
          </a:p>
          <a:p>
            <a:pPr lvl="2">
              <a:lnSpc>
                <a:spcPct val="9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non-interattive: più tolleranti al ritardo, ma non illimitato </a:t>
            </a:r>
          </a:p>
          <a:p>
            <a:pPr lvl="2">
              <a:lnSpc>
                <a:spcPct val="90000"/>
              </a:lnSpc>
              <a:spcBef>
                <a:spcPts val="450"/>
              </a:spcBef>
              <a:buFont typeface="Comic Sans MS" panose="030F0702030302020204" pitchFamily="66"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18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820471F-8C60-48EB-8C46-207606B7D89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27</a:t>
            </a:fld>
            <a:endParaRPr lang="en-GB" altLang="it-IT" sz="1400" smtClean="0">
              <a:latin typeface="Times New Roman" panose="02020603050405020304" pitchFamily="18" charset="0"/>
            </a:endParaRPr>
          </a:p>
        </p:txBody>
      </p:sp>
      <p:sp>
        <p:nvSpPr>
          <p:cNvPr id="56323" name="Rectangle 1"/>
          <p:cNvSpPr>
            <a:spLocks noGrp="1" noChangeArrowheads="1"/>
          </p:cNvSpPr>
          <p:nvPr>
            <p:ph type="title"/>
          </p:nvPr>
        </p:nvSpPr>
        <p:spPr>
          <a:xfrm>
            <a:off x="533400" y="228600"/>
            <a:ext cx="8118475" cy="871538"/>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Telefonia su IP Best-Effort</a:t>
            </a:r>
          </a:p>
        </p:txBody>
      </p:sp>
      <p:sp>
        <p:nvSpPr>
          <p:cNvPr id="56324"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Applicazioni telefoniche su Internet generano pacchetti durante i periodi di gettito di parole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Bit rate è 8 KBs, e ogni  </a:t>
            </a:r>
            <a:r>
              <a:rPr lang="en-GB" altLang="it-IT" sz="2400" smtClean="0">
                <a:solidFill>
                  <a:srgbClr val="FF0000"/>
                </a:solidFill>
              </a:rPr>
              <a:t>20 msec</a:t>
            </a:r>
            <a:r>
              <a:rPr lang="en-GB" altLang="it-IT" sz="2400" smtClean="0"/>
              <a:t>, il mittente forma pacchetti di 160 Bytes + un header</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La voce codificata è incapsulata in un pacchetto UDP ed inviata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Alcuni pacchetti possono essere persi; </a:t>
            </a:r>
            <a:r>
              <a:rPr lang="en-GB" altLang="it-IT" sz="2400" smtClean="0">
                <a:solidFill>
                  <a:srgbClr val="FF0000"/>
                </a:solidFill>
              </a:rPr>
              <a:t>perdita fino al 20 % è tollerabile</a:t>
            </a:r>
            <a:r>
              <a:rPr lang="en-GB" altLang="it-IT" sz="2400" smtClean="0"/>
              <a:t>;</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 usando TCP si elimina la perdita ma al prezzo considerevole di una maggiore varianza nel ritardo; </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FEC (Forward Error Correction) è in alcuni caso usato per correggere errori e recuperare perdite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9B4CE43F-9B52-4D14-8EDD-8AF40060F94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28</a:t>
            </a:fld>
            <a:endParaRPr lang="en-GB" altLang="it-IT" sz="1400" smtClean="0">
              <a:latin typeface="Times New Roman" panose="02020603050405020304" pitchFamily="18" charset="0"/>
            </a:endParaRPr>
          </a:p>
        </p:txBody>
      </p:sp>
      <p:sp>
        <p:nvSpPr>
          <p:cNvPr id="58371" name="Rectangle 1"/>
          <p:cNvSpPr>
            <a:spLocks noGrp="1" noChangeArrowheads="1"/>
          </p:cNvSpPr>
          <p:nvPr>
            <p:ph type="title"/>
          </p:nvPr>
        </p:nvSpPr>
        <p:spPr>
          <a:xfrm>
            <a:off x="533400" y="228600"/>
            <a:ext cx="7924800" cy="871538"/>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Telefonia su IP Best-Effort</a:t>
            </a:r>
          </a:p>
        </p:txBody>
      </p:sp>
      <p:sp>
        <p:nvSpPr>
          <p:cNvPr id="58372"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solidFill>
                  <a:srgbClr val="FF0000"/>
                </a:solidFill>
              </a:rPr>
              <a:t>Ritardo end-to-end sopra  400 msec non può essere tollerato</a:t>
            </a:r>
            <a:r>
              <a:rPr lang="en-GB" altLang="it-IT" sz="2400" smtClean="0"/>
              <a:t>; pacchetti che subiscono tale ritardo sono ignorati al ricevente</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Lo jitter è gestito usando timestamps (tempi ti trasmissione), numeri di sequenza progressivi per i pacchetti, e ritardando il playout al ricevitore di una quantità fissa o variabile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Con ritardo fissato di playout, </a:t>
            </a:r>
            <a:r>
              <a:rPr lang="en-GB" altLang="it-IT" sz="2400" smtClean="0">
                <a:solidFill>
                  <a:srgbClr val="FF0000"/>
                </a:solidFill>
              </a:rPr>
              <a:t>il ritardo deve essere quanto più piccolo possibile senza rischiare di perdere troppi pacchetti</a:t>
            </a:r>
            <a:r>
              <a:rPr lang="en-GB" altLang="it-IT" sz="2400" smtClean="0"/>
              <a:t>;  il ritardo non può eccedere i 400 msec.  Tipicamente 150 msec.</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AF24A5F2-6779-4256-8030-7C80876B7FF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29</a:t>
            </a:fld>
            <a:endParaRPr lang="en-GB" altLang="it-IT" sz="1400" smtClean="0">
              <a:latin typeface="Times New Roman" panose="02020603050405020304" pitchFamily="18" charset="0"/>
            </a:endParaRPr>
          </a:p>
        </p:txBody>
      </p:sp>
      <p:sp>
        <p:nvSpPr>
          <p:cNvPr id="60419"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Telefonia su Internet con ritardo di playout fissato</a:t>
            </a:r>
          </a:p>
        </p:txBody>
      </p:sp>
      <p:pic>
        <p:nvPicPr>
          <p:cNvPr id="604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713" y="1503363"/>
            <a:ext cx="8231187" cy="5213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0421" name="Text Box 3"/>
          <p:cNvSpPr txBox="1">
            <a:spLocks noChangeArrowheads="1"/>
          </p:cNvSpPr>
          <p:nvPr/>
        </p:nvSpPr>
        <p:spPr bwMode="auto">
          <a:xfrm>
            <a:off x="4411663" y="1820863"/>
            <a:ext cx="419100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FF0000"/>
              </a:buClr>
              <a:buSzPct val="100000"/>
              <a:buFont typeface="Comic Sans MS" panose="030F0702030302020204" pitchFamily="66" charset="0"/>
              <a:buNone/>
            </a:pPr>
            <a:r>
              <a:rPr lang="en-GB" altLang="it-IT" sz="2000">
                <a:solidFill>
                  <a:srgbClr val="FF0000"/>
                </a:solidFill>
              </a:rPr>
              <a:t>Compromesso tra ritardo e perdita di pacchetti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E12F2C20-9AE6-4D29-9E5E-07329BD2AD2A}"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30</a:t>
            </a:fld>
            <a:endParaRPr lang="en-GB" altLang="it-IT" sz="1400" smtClean="0">
              <a:latin typeface="Times New Roman" panose="02020603050405020304" pitchFamily="18" charset="0"/>
            </a:endParaRPr>
          </a:p>
        </p:txBody>
      </p:sp>
      <p:sp>
        <p:nvSpPr>
          <p:cNvPr id="6246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Ritardo di playout adattivo</a:t>
            </a:r>
          </a:p>
        </p:txBody>
      </p:sp>
      <p:sp>
        <p:nvSpPr>
          <p:cNvPr id="62468"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Per alcune applicazioni, il ritardo di playout non deve necessariamente essere fissato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Esempi: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Il parlato ha periodi di </a:t>
            </a:r>
            <a:br>
              <a:rPr lang="en-GB" altLang="it-IT" sz="2000" smtClean="0"/>
            </a:br>
            <a:r>
              <a:rPr lang="en-GB" altLang="it-IT" sz="2000" smtClean="0"/>
              <a:t>parlato seguiti da </a:t>
            </a:r>
            <a:br>
              <a:rPr lang="en-GB" altLang="it-IT" sz="2000" smtClean="0"/>
            </a:br>
            <a:r>
              <a:rPr lang="en-GB" altLang="it-IT" sz="2000" smtClean="0"/>
              <a:t>intervalli di silenzio</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Si può stimare il ritardo di riproduzione all’inizio di ciascun periodo di attività vocale.</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Questa regolazione adattiva del ritardo di riproduzione farà si che le pause dei trasmittenti siano compresse o prolungate, secondo la necessità </a:t>
            </a:r>
          </a:p>
        </p:txBody>
      </p:sp>
      <p:sp>
        <p:nvSpPr>
          <p:cNvPr id="62469" name="Text Box 3"/>
          <p:cNvSpPr txBox="1">
            <a:spLocks noChangeArrowheads="1"/>
          </p:cNvSpPr>
          <p:nvPr/>
        </p:nvSpPr>
        <p:spPr bwMode="auto">
          <a:xfrm>
            <a:off x="4506913" y="5049838"/>
            <a:ext cx="2719387" cy="1236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pic>
        <p:nvPicPr>
          <p:cNvPr id="6247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9288" y="2397125"/>
            <a:ext cx="3313112" cy="16033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A9F97755-1995-4FF1-A190-C713D301B1E9}"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31</a:t>
            </a:fld>
            <a:endParaRPr lang="en-GB" altLang="it-IT" sz="1400" smtClean="0">
              <a:latin typeface="Times New Roman" panose="02020603050405020304" pitchFamily="18" charset="0"/>
            </a:endParaRPr>
          </a:p>
        </p:txBody>
      </p:sp>
      <p:sp>
        <p:nvSpPr>
          <p:cNvPr id="64515"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Ritardo di playout adattivo (cont.)</a:t>
            </a:r>
            <a:r>
              <a:rPr lang="ar-SA" altLang="it-IT" smtClean="0">
                <a:cs typeface="Arial" panose="020B0604020202020204" pitchFamily="34" charset="0"/>
              </a:rPr>
              <a:t>‏</a:t>
            </a:r>
            <a:endParaRPr lang="en-GB" altLang="it-IT" smtClean="0"/>
          </a:p>
        </p:txBody>
      </p:sp>
      <p:sp>
        <p:nvSpPr>
          <p:cNvPr id="64516"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Obiettivo è usare valori per il ritardo che seguono la stima di ritardo della rete durante la sessione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ritardo di playout è calcolato per ogni intervallo di parlato sulla base del ritardo medio e della varianza osservati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ritardo medio e la varianza stimati sono calcolati in modo simile alla stima del Round Trip Time in TCP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a:t>
            </a:r>
            <a:r>
              <a:rPr lang="en-GB" altLang="it-IT" sz="2400" smtClean="0">
                <a:solidFill>
                  <a:srgbClr val="FF0000"/>
                </a:solidFill>
              </a:rPr>
              <a:t>I valori usati per un periodo di parlato sono i valori osservati sul primo pacchetto del periodo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50F748B-6491-4311-B968-6D6914250484}"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32</a:t>
            </a:fld>
            <a:endParaRPr lang="en-GB" altLang="it-IT" sz="1400" smtClean="0">
              <a:latin typeface="Times New Roman" panose="02020603050405020304" pitchFamily="18" charset="0"/>
            </a:endParaRPr>
          </a:p>
        </p:txBody>
      </p:sp>
      <p:sp>
        <p:nvSpPr>
          <p:cNvPr id="66563"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Ritardo di playout adattivo (cont.)</a:t>
            </a:r>
            <a:r>
              <a:rPr lang="ar-SA" altLang="it-IT" smtClean="0">
                <a:cs typeface="Arial" panose="020B0604020202020204" pitchFamily="34" charset="0"/>
              </a:rPr>
              <a:t>‏</a:t>
            </a:r>
            <a:endParaRPr lang="en-GB" altLang="it-IT" smtClean="0"/>
          </a:p>
        </p:txBody>
      </p:sp>
      <p:sp>
        <p:nvSpPr>
          <p:cNvPr id="66564"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a:t>
            </a:r>
            <a:r>
              <a:rPr lang="en-GB" altLang="it-IT" sz="1800" smtClean="0"/>
              <a:t>i: </a:t>
            </a:r>
            <a:r>
              <a:rPr lang="en-GB" altLang="it-IT" sz="2400" smtClean="0"/>
              <a:t>tempo di generazione dell’i-esimo pacchetto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a:t>
            </a:r>
            <a:r>
              <a:rPr lang="en-GB" altLang="it-IT" sz="1800" smtClean="0"/>
              <a:t>i: </a:t>
            </a:r>
            <a:r>
              <a:rPr lang="en-GB" altLang="it-IT" sz="2400" smtClean="0"/>
              <a:t>tempo di ricezione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a:t>
            </a:r>
            <a:r>
              <a:rPr lang="en-GB" altLang="it-IT" sz="1800" smtClean="0"/>
              <a:t>i: </a:t>
            </a:r>
            <a:r>
              <a:rPr lang="en-GB" altLang="it-IT" sz="2400" smtClean="0"/>
              <a:t>tempo di riproduzione </a:t>
            </a:r>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Stima del ritardo: d</a:t>
            </a:r>
            <a:r>
              <a:rPr lang="en-GB" altLang="it-IT" sz="1800" smtClean="0"/>
              <a:t>i</a:t>
            </a:r>
            <a:r>
              <a:rPr lang="en-GB" altLang="it-IT" sz="2400" smtClean="0"/>
              <a:t> = (1-u) d</a:t>
            </a:r>
            <a:r>
              <a:rPr lang="en-GB" altLang="it-IT" sz="1800" smtClean="0"/>
              <a:t>i-1</a:t>
            </a:r>
            <a:r>
              <a:rPr lang="en-GB" altLang="it-IT" sz="2400" smtClean="0"/>
              <a:t> + u (r</a:t>
            </a:r>
            <a:r>
              <a:rPr lang="en-GB" altLang="it-IT" sz="1800" smtClean="0"/>
              <a:t>i</a:t>
            </a:r>
            <a:r>
              <a:rPr lang="en-GB" altLang="it-IT" sz="2400" smtClean="0"/>
              <a:t> - t</a:t>
            </a:r>
            <a:r>
              <a:rPr lang="en-GB" altLang="it-IT" sz="1800" smtClean="0"/>
              <a:t>i</a:t>
            </a:r>
            <a:r>
              <a:rPr lang="en-GB" altLang="it-IT" sz="2400" smtClean="0"/>
              <a:t>)</a:t>
            </a:r>
            <a:r>
              <a:rPr lang="ar-SA" altLang="it-IT" sz="2400" smtClean="0">
                <a:cs typeface="Arial" panose="020B0604020202020204" pitchFamily="34" charset="0"/>
              </a:rPr>
              <a:t>‏</a:t>
            </a: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Stima della varianza v</a:t>
            </a:r>
            <a:r>
              <a:rPr lang="en-GB" altLang="it-IT" sz="1800" smtClean="0"/>
              <a:t>i</a:t>
            </a:r>
            <a:r>
              <a:rPr lang="en-GB" altLang="it-IT" sz="2400" smtClean="0"/>
              <a:t> = (1-u) v</a:t>
            </a:r>
            <a:r>
              <a:rPr lang="en-GB" altLang="it-IT" sz="1800" smtClean="0"/>
              <a:t>i-1</a:t>
            </a:r>
            <a:r>
              <a:rPr lang="en-GB" altLang="it-IT" sz="2400" smtClean="0"/>
              <a:t> + u |r</a:t>
            </a:r>
            <a:r>
              <a:rPr lang="en-GB" altLang="it-IT" sz="1800" smtClean="0"/>
              <a:t>i</a:t>
            </a:r>
            <a:r>
              <a:rPr lang="en-GB" altLang="it-IT" sz="2400" smtClean="0"/>
              <a:t> – t</a:t>
            </a:r>
            <a:r>
              <a:rPr lang="en-GB" altLang="it-IT" sz="1800" smtClean="0"/>
              <a:t>i – </a:t>
            </a:r>
            <a:r>
              <a:rPr lang="en-GB" altLang="it-IT" sz="2400" smtClean="0"/>
              <a:t>d</a:t>
            </a:r>
            <a:r>
              <a:rPr lang="en-GB" altLang="it-IT" sz="1800" smtClean="0"/>
              <a:t>i</a:t>
            </a:r>
            <a:r>
              <a:rPr lang="en-GB" altLang="it-IT" sz="2400" smtClean="0"/>
              <a:t>|</a:t>
            </a:r>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solidFill>
                  <a:srgbClr val="FF0000"/>
                </a:solidFill>
              </a:rPr>
              <a:t>Primo pacchetto del periodo di parlato</a:t>
            </a:r>
            <a:r>
              <a:rPr lang="en-GB" altLang="it-IT" sz="2400" smtClean="0"/>
              <a:t> </a:t>
            </a:r>
          </a:p>
          <a:p>
            <a:pPr>
              <a:lnSpc>
                <a:spcPct val="100000"/>
              </a:lnSpc>
              <a:spcBef>
                <a:spcPts val="4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p</a:t>
            </a:r>
            <a:r>
              <a:rPr lang="en-GB" altLang="it-IT" sz="1800" smtClean="0"/>
              <a:t>i = </a:t>
            </a:r>
            <a:r>
              <a:rPr lang="en-GB" altLang="it-IT" sz="2400" smtClean="0"/>
              <a:t>t</a:t>
            </a:r>
            <a:r>
              <a:rPr lang="en-GB" altLang="it-IT" sz="1800" smtClean="0"/>
              <a:t>i  + </a:t>
            </a:r>
            <a:r>
              <a:rPr lang="en-GB" altLang="it-IT" sz="2400" smtClean="0">
                <a:solidFill>
                  <a:srgbClr val="3333CC"/>
                </a:solidFill>
              </a:rPr>
              <a:t>d</a:t>
            </a:r>
            <a:r>
              <a:rPr lang="en-GB" altLang="it-IT" sz="1800" smtClean="0">
                <a:solidFill>
                  <a:srgbClr val="3333CC"/>
                </a:solidFill>
              </a:rPr>
              <a:t>i + </a:t>
            </a:r>
            <a:r>
              <a:rPr lang="en-GB" altLang="it-IT" sz="2400" smtClean="0">
                <a:solidFill>
                  <a:srgbClr val="3333CC"/>
                </a:solidFill>
              </a:rPr>
              <a:t>K v</a:t>
            </a:r>
            <a:r>
              <a:rPr lang="en-GB" altLang="it-IT" sz="1800" smtClean="0">
                <a:solidFill>
                  <a:srgbClr val="3333CC"/>
                </a:solidFill>
              </a:rPr>
              <a:t>i</a:t>
            </a:r>
            <a:r>
              <a:rPr lang="en-GB" altLang="it-IT" sz="1800" smtClean="0"/>
              <a:t>  </a:t>
            </a:r>
          </a:p>
          <a:p>
            <a:pPr>
              <a:lnSpc>
                <a:spcPct val="10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Pacchetti successivi: p</a:t>
            </a:r>
            <a:r>
              <a:rPr lang="en-GB" altLang="it-IT" sz="1600" smtClean="0"/>
              <a:t>j</a:t>
            </a:r>
            <a:r>
              <a:rPr lang="en-GB" altLang="it-IT" sz="1800" smtClean="0"/>
              <a:t> = </a:t>
            </a:r>
            <a:r>
              <a:rPr lang="en-GB" altLang="it-IT" sz="2400" smtClean="0"/>
              <a:t>t</a:t>
            </a:r>
            <a:r>
              <a:rPr lang="en-GB" altLang="it-IT" sz="1800" smtClean="0"/>
              <a:t>j  + </a:t>
            </a:r>
            <a:r>
              <a:rPr lang="en-GB" altLang="it-IT" sz="2400" smtClean="0">
                <a:solidFill>
                  <a:srgbClr val="3333CC"/>
                </a:solidFill>
              </a:rPr>
              <a:t>d</a:t>
            </a:r>
            <a:r>
              <a:rPr lang="en-GB" altLang="it-IT" sz="1800" smtClean="0">
                <a:solidFill>
                  <a:srgbClr val="3333CC"/>
                </a:solidFill>
              </a:rPr>
              <a:t>i + </a:t>
            </a:r>
            <a:r>
              <a:rPr lang="en-GB" altLang="it-IT" sz="2400" smtClean="0">
                <a:solidFill>
                  <a:srgbClr val="3333CC"/>
                </a:solidFill>
              </a:rPr>
              <a:t>K v</a:t>
            </a:r>
            <a:r>
              <a:rPr lang="en-GB" altLang="it-IT" sz="1800" smtClean="0">
                <a:solidFill>
                  <a:srgbClr val="3333CC"/>
                </a:solidFill>
              </a:rPr>
              <a:t>i </a:t>
            </a:r>
          </a:p>
        </p:txBody>
      </p:sp>
      <p:sp>
        <p:nvSpPr>
          <p:cNvPr id="66565" name="AutoShape 3"/>
          <p:cNvSpPr>
            <a:spLocks/>
          </p:cNvSpPr>
          <p:nvPr/>
        </p:nvSpPr>
        <p:spPr bwMode="auto">
          <a:xfrm>
            <a:off x="6159500" y="2298700"/>
            <a:ext cx="2730500" cy="990600"/>
          </a:xfrm>
          <a:prstGeom prst="borderCallout2">
            <a:avLst>
              <a:gd name="adj1" fmla="val 11537"/>
              <a:gd name="adj2" fmla="val -2792"/>
              <a:gd name="adj3" fmla="val 44856"/>
              <a:gd name="adj4" fmla="val -34884"/>
              <a:gd name="adj5" fmla="val 117949"/>
              <a:gd name="adj6" fmla="val -91162"/>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È una media pesata dei ritardi di rete osservati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D6C4B656-3728-4825-BECB-260D3D6A516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33</a:t>
            </a:fld>
            <a:endParaRPr lang="en-GB" altLang="it-IT" sz="1400" smtClean="0">
              <a:latin typeface="Times New Roman" panose="02020603050405020304" pitchFamily="18" charset="0"/>
            </a:endParaRPr>
          </a:p>
        </p:txBody>
      </p:sp>
      <p:sp>
        <p:nvSpPr>
          <p:cNvPr id="68611"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Ritardo di playout adattivo (cont.)</a:t>
            </a:r>
            <a:r>
              <a:rPr lang="ar-SA" altLang="it-IT" smtClean="0">
                <a:cs typeface="Arial" panose="020B0604020202020204" pitchFamily="34" charset="0"/>
              </a:rPr>
              <a:t>‏</a:t>
            </a:r>
            <a:endParaRPr lang="en-GB" altLang="it-IT" smtClean="0"/>
          </a:p>
        </p:txBody>
      </p:sp>
      <p:sp>
        <p:nvSpPr>
          <p:cNvPr id="68612" name="Rectangle 2"/>
          <p:cNvSpPr>
            <a:spLocks noGrp="1" noChangeArrowheads="1"/>
          </p:cNvSpPr>
          <p:nvPr>
            <p:ph type="body" idx="1"/>
          </p:nvPr>
        </p:nvSpPr>
        <p:spPr>
          <a:xfrm>
            <a:off x="533400" y="1600200"/>
            <a:ext cx="7772400" cy="4711700"/>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Dobbiamo individuare i periodi di attività</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 non c’è perdita </a:t>
            </a:r>
            <a:r>
              <a:rPr lang="en-GB" altLang="it-IT" sz="2400" smtClean="0">
                <a:latin typeface="Wingdings" panose="05000000000000000000" pitchFamily="2" charset="2"/>
              </a:rPr>
              <a:t></a:t>
            </a:r>
            <a:r>
              <a:rPr lang="en-GB" altLang="it-IT" sz="2400" smtClean="0"/>
              <a:t> Una </a:t>
            </a:r>
            <a:r>
              <a:rPr lang="en-GB" altLang="it-IT" sz="2400" smtClean="0">
                <a:solidFill>
                  <a:srgbClr val="FF0000"/>
                </a:solidFill>
              </a:rPr>
              <a:t>differenza nei timestamp di almeno 20 msec</a:t>
            </a:r>
            <a:r>
              <a:rPr lang="en-GB" altLang="it-IT" sz="2400" smtClean="0"/>
              <a:t> tra due pacchetti </a:t>
            </a:r>
            <a:r>
              <a:rPr lang="en-GB" altLang="it-IT" sz="2400" smtClean="0">
                <a:latin typeface="Wingdings" panose="05000000000000000000" pitchFamily="2" charset="2"/>
              </a:rPr>
              <a:t></a:t>
            </a:r>
            <a:r>
              <a:rPr lang="en-GB" altLang="it-IT" sz="2400" smtClean="0"/>
              <a:t> nuovo periodo di attività</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 vi è perdita di pacchetti due pacchetti consecutivi possono appartenere allo stesso periodo di parlato anche se hanno marcature temporali superiori a 20 msec</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L’analisi dei </a:t>
            </a:r>
            <a:r>
              <a:rPr lang="en-GB" altLang="it-IT" sz="2400" smtClean="0">
                <a:solidFill>
                  <a:srgbClr val="FF0000"/>
                </a:solidFill>
              </a:rPr>
              <a:t>numeri di sequenza</a:t>
            </a:r>
            <a:r>
              <a:rPr lang="en-GB" altLang="it-IT" sz="2400" smtClean="0"/>
              <a:t> congiuntamente ai timestamps può aiutare nel determinare il primo pacchetto di un periodo di parlato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4BD85AD-3C64-4A10-AFBA-8641C2E1766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34</a:t>
            </a:fld>
            <a:endParaRPr lang="en-GB" altLang="it-IT" sz="1400" smtClean="0">
              <a:latin typeface="Times New Roman" panose="02020603050405020304" pitchFamily="18" charset="0"/>
            </a:endParaRPr>
          </a:p>
        </p:txBody>
      </p:sp>
      <p:sp>
        <p:nvSpPr>
          <p:cNvPr id="7065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Tecniche  FEC più avanzate</a:t>
            </a:r>
          </a:p>
        </p:txBody>
      </p:sp>
      <p:sp>
        <p:nvSpPr>
          <p:cNvPr id="70660" name="Rectangle 2"/>
          <p:cNvSpPr>
            <a:spLocks noGrp="1" noChangeArrowheads="1"/>
          </p:cNvSpPr>
          <p:nvPr>
            <p:ph type="body" idx="1"/>
          </p:nvPr>
        </p:nvSpPr>
        <p:spPr>
          <a:xfrm>
            <a:off x="533400" y="1600200"/>
            <a:ext cx="7772400" cy="4240213"/>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FEC spesso usato a livello di bit per riparare bit corrotti o mancanti (i.e., al livello data link)</a:t>
            </a:r>
            <a:r>
              <a:rPr lang="ar-SA" altLang="it-IT" sz="2400" smtClean="0">
                <a:cs typeface="Arial" panose="020B0604020202020204" pitchFamily="34" charset="0"/>
              </a:rPr>
              <a:t>‏</a:t>
            </a: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Consideriamo  FEC (Erasure Codes) allo strato di rete (pacchetti speciali di rettifica):</a:t>
            </a:r>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p:txBody>
      </p:sp>
      <p:sp>
        <p:nvSpPr>
          <p:cNvPr id="70661" name="Rectangle 3"/>
          <p:cNvSpPr>
            <a:spLocks noChangeArrowheads="1"/>
          </p:cNvSpPr>
          <p:nvPr/>
        </p:nvSpPr>
        <p:spPr bwMode="auto">
          <a:xfrm>
            <a:off x="1514475" y="2905125"/>
            <a:ext cx="5353050" cy="6921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0662" name="Line 4"/>
          <p:cNvSpPr>
            <a:spLocks noChangeShapeType="1"/>
          </p:cNvSpPr>
          <p:nvPr/>
        </p:nvSpPr>
        <p:spPr bwMode="auto">
          <a:xfrm>
            <a:off x="2417763" y="2905125"/>
            <a:ext cx="1587" cy="701675"/>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0663" name="Line 5"/>
          <p:cNvSpPr>
            <a:spLocks noChangeShapeType="1"/>
          </p:cNvSpPr>
          <p:nvPr/>
        </p:nvSpPr>
        <p:spPr bwMode="auto">
          <a:xfrm>
            <a:off x="6135688" y="2905125"/>
            <a:ext cx="1587" cy="701675"/>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0664" name="Text Box 6"/>
          <p:cNvSpPr txBox="1">
            <a:spLocks noChangeArrowheads="1"/>
          </p:cNvSpPr>
          <p:nvPr/>
        </p:nvSpPr>
        <p:spPr bwMode="auto">
          <a:xfrm>
            <a:off x="1514475" y="3140075"/>
            <a:ext cx="966788"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header</a:t>
            </a:r>
          </a:p>
        </p:txBody>
      </p:sp>
      <p:sp>
        <p:nvSpPr>
          <p:cNvPr id="70665" name="Text Box 7"/>
          <p:cNvSpPr txBox="1">
            <a:spLocks noChangeArrowheads="1"/>
          </p:cNvSpPr>
          <p:nvPr/>
        </p:nvSpPr>
        <p:spPr bwMode="auto">
          <a:xfrm>
            <a:off x="3960813" y="3078163"/>
            <a:ext cx="6858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data</a:t>
            </a:r>
          </a:p>
        </p:txBody>
      </p:sp>
      <p:sp>
        <p:nvSpPr>
          <p:cNvPr id="70666" name="Text Box 8"/>
          <p:cNvSpPr txBox="1">
            <a:spLocks noChangeArrowheads="1"/>
          </p:cNvSpPr>
          <p:nvPr/>
        </p:nvSpPr>
        <p:spPr bwMode="auto">
          <a:xfrm>
            <a:off x="6197600" y="2916238"/>
            <a:ext cx="885825" cy="642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FEC bits</a:t>
            </a:r>
          </a:p>
        </p:txBody>
      </p:sp>
      <p:sp>
        <p:nvSpPr>
          <p:cNvPr id="70667" name="Text Box 9"/>
          <p:cNvSpPr txBox="1">
            <a:spLocks noChangeArrowheads="1"/>
          </p:cNvSpPr>
          <p:nvPr/>
        </p:nvSpPr>
        <p:spPr bwMode="auto">
          <a:xfrm>
            <a:off x="1366838" y="5743575"/>
            <a:ext cx="93027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Data 1</a:t>
            </a:r>
          </a:p>
        </p:txBody>
      </p:sp>
      <p:sp>
        <p:nvSpPr>
          <p:cNvPr id="70668" name="Text Box 10"/>
          <p:cNvSpPr txBox="1">
            <a:spLocks noChangeArrowheads="1"/>
          </p:cNvSpPr>
          <p:nvPr/>
        </p:nvSpPr>
        <p:spPr bwMode="auto">
          <a:xfrm>
            <a:off x="2617788" y="5745163"/>
            <a:ext cx="93027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Data 2</a:t>
            </a:r>
          </a:p>
        </p:txBody>
      </p:sp>
      <p:sp>
        <p:nvSpPr>
          <p:cNvPr id="70669" name="Text Box 11"/>
          <p:cNvSpPr txBox="1">
            <a:spLocks noChangeArrowheads="1"/>
          </p:cNvSpPr>
          <p:nvPr/>
        </p:nvSpPr>
        <p:spPr bwMode="auto">
          <a:xfrm>
            <a:off x="3887788" y="5745163"/>
            <a:ext cx="93027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Data 3</a:t>
            </a:r>
          </a:p>
        </p:txBody>
      </p:sp>
      <p:sp>
        <p:nvSpPr>
          <p:cNvPr id="70670" name="Text Box 12"/>
          <p:cNvSpPr txBox="1">
            <a:spLocks noChangeArrowheads="1"/>
          </p:cNvSpPr>
          <p:nvPr/>
        </p:nvSpPr>
        <p:spPr bwMode="auto">
          <a:xfrm>
            <a:off x="5149850" y="5743575"/>
            <a:ext cx="823913"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FEC 1</a:t>
            </a:r>
          </a:p>
        </p:txBody>
      </p:sp>
      <p:sp>
        <p:nvSpPr>
          <p:cNvPr id="70671" name="Text Box 13"/>
          <p:cNvSpPr txBox="1">
            <a:spLocks noChangeArrowheads="1"/>
          </p:cNvSpPr>
          <p:nvPr/>
        </p:nvSpPr>
        <p:spPr bwMode="auto">
          <a:xfrm>
            <a:off x="6311900" y="5745163"/>
            <a:ext cx="823913"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FEC 2</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4BDA3D8-9CB3-43A5-B8BA-D9A14BE2EA7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35</a:t>
            </a:fld>
            <a:endParaRPr lang="en-GB" altLang="it-IT" sz="1400" smtClean="0">
              <a:latin typeface="Times New Roman" panose="02020603050405020304" pitchFamily="18" charset="0"/>
            </a:endParaRPr>
          </a:p>
        </p:txBody>
      </p:sp>
      <p:sp>
        <p:nvSpPr>
          <p:cNvPr id="72707" name="Rectangle 1"/>
          <p:cNvSpPr>
            <a:spLocks noGrp="1" noChangeArrowheads="1"/>
          </p:cNvSpPr>
          <p:nvPr>
            <p:ph type="title"/>
          </p:nvPr>
        </p:nvSpPr>
        <p:spPr>
          <a:xfrm>
            <a:off x="457200" y="2794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Fec (Hamming Code)</a:t>
            </a:r>
            <a:r>
              <a:rPr lang="ar-SA" altLang="it-IT" smtClean="0">
                <a:cs typeface="Arial" panose="020B0604020202020204" pitchFamily="34" charset="0"/>
              </a:rPr>
              <a:t>‏</a:t>
            </a:r>
            <a:endParaRPr lang="en-GB" altLang="it-IT" smtClean="0"/>
          </a:p>
        </p:txBody>
      </p:sp>
      <p:sp>
        <p:nvSpPr>
          <p:cNvPr id="72708" name="Text Box 2"/>
          <p:cNvSpPr txBox="1">
            <a:spLocks noChangeArrowheads="1"/>
          </p:cNvSpPr>
          <p:nvPr/>
        </p:nvSpPr>
        <p:spPr bwMode="auto">
          <a:xfrm>
            <a:off x="2074863" y="4297363"/>
            <a:ext cx="5349875"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000  00</a:t>
            </a:r>
            <a:r>
              <a:rPr lang="en-GB" altLang="it-IT" sz="2000">
                <a:solidFill>
                  <a:srgbClr val="FF0000"/>
                </a:solidFill>
              </a:rPr>
              <a:t>1</a:t>
            </a:r>
            <a:r>
              <a:rPr lang="en-GB" altLang="it-IT" sz="2000"/>
              <a:t>  0</a:t>
            </a:r>
            <a:r>
              <a:rPr lang="en-GB" altLang="it-IT" sz="2000">
                <a:solidFill>
                  <a:srgbClr val="FF0000"/>
                </a:solidFill>
              </a:rPr>
              <a:t>1</a:t>
            </a:r>
            <a:r>
              <a:rPr lang="en-GB" altLang="it-IT" sz="2000"/>
              <a:t>0  </a:t>
            </a:r>
            <a:r>
              <a:rPr lang="en-GB" altLang="it-IT" sz="2000">
                <a:solidFill>
                  <a:srgbClr val="FF0000"/>
                </a:solidFill>
              </a:rPr>
              <a:t>1</a:t>
            </a:r>
            <a:r>
              <a:rPr lang="en-GB" altLang="it-IT" sz="2000"/>
              <a:t>00  0</a:t>
            </a:r>
            <a:r>
              <a:rPr lang="en-GB" altLang="it-IT" sz="2000">
                <a:solidFill>
                  <a:srgbClr val="FF0000"/>
                </a:solidFill>
              </a:rPr>
              <a:t>11</a:t>
            </a:r>
            <a:r>
              <a:rPr lang="en-GB" altLang="it-IT" sz="2000"/>
              <a:t>  </a:t>
            </a:r>
            <a:r>
              <a:rPr lang="en-GB" altLang="it-IT" sz="2000">
                <a:solidFill>
                  <a:srgbClr val="FF0000"/>
                </a:solidFill>
              </a:rPr>
              <a:t>1</a:t>
            </a:r>
            <a:r>
              <a:rPr lang="en-GB" altLang="it-IT" sz="2000"/>
              <a:t>0</a:t>
            </a:r>
            <a:r>
              <a:rPr lang="en-GB" altLang="it-IT" sz="2000">
                <a:solidFill>
                  <a:srgbClr val="FF0000"/>
                </a:solidFill>
              </a:rPr>
              <a:t>1</a:t>
            </a:r>
            <a:r>
              <a:rPr lang="en-GB" altLang="it-IT" sz="2000"/>
              <a:t>  </a:t>
            </a:r>
            <a:r>
              <a:rPr lang="en-GB" altLang="it-IT" sz="2000">
                <a:solidFill>
                  <a:srgbClr val="FF0000"/>
                </a:solidFill>
              </a:rPr>
              <a:t>11</a:t>
            </a:r>
            <a:r>
              <a:rPr lang="en-GB" altLang="it-IT" sz="2000"/>
              <a:t>0  </a:t>
            </a:r>
            <a:r>
              <a:rPr lang="en-GB" altLang="it-IT" sz="2000">
                <a:solidFill>
                  <a:srgbClr val="FF0000"/>
                </a:solidFill>
              </a:rPr>
              <a:t>111</a:t>
            </a:r>
            <a:r>
              <a:rPr lang="en-GB" altLang="it-IT" sz="2000"/>
              <a:t>  </a:t>
            </a:r>
          </a:p>
        </p:txBody>
      </p:sp>
      <p:sp>
        <p:nvSpPr>
          <p:cNvPr id="72709" name="Line 3"/>
          <p:cNvSpPr>
            <a:spLocks noChangeShapeType="1"/>
          </p:cNvSpPr>
          <p:nvPr/>
        </p:nvSpPr>
        <p:spPr bwMode="auto">
          <a:xfrm>
            <a:off x="2514600" y="4229100"/>
            <a:ext cx="4330700" cy="1588"/>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0" name="Line 4"/>
          <p:cNvSpPr>
            <a:spLocks noChangeShapeType="1"/>
          </p:cNvSpPr>
          <p:nvPr/>
        </p:nvSpPr>
        <p:spPr bwMode="auto">
          <a:xfrm flipH="1">
            <a:off x="2765425" y="41021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1" name="Line 5"/>
          <p:cNvSpPr>
            <a:spLocks noChangeShapeType="1"/>
          </p:cNvSpPr>
          <p:nvPr/>
        </p:nvSpPr>
        <p:spPr bwMode="auto">
          <a:xfrm flipH="1">
            <a:off x="3324225" y="41148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2" name="Line 6"/>
          <p:cNvSpPr>
            <a:spLocks noChangeShapeType="1"/>
          </p:cNvSpPr>
          <p:nvPr/>
        </p:nvSpPr>
        <p:spPr bwMode="auto">
          <a:xfrm flipH="1">
            <a:off x="3921125" y="41021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3" name="Line 7"/>
          <p:cNvSpPr>
            <a:spLocks noChangeShapeType="1"/>
          </p:cNvSpPr>
          <p:nvPr/>
        </p:nvSpPr>
        <p:spPr bwMode="auto">
          <a:xfrm flipH="1">
            <a:off x="4492625" y="41148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4" name="Line 8"/>
          <p:cNvSpPr>
            <a:spLocks noChangeShapeType="1"/>
          </p:cNvSpPr>
          <p:nvPr/>
        </p:nvSpPr>
        <p:spPr bwMode="auto">
          <a:xfrm flipH="1">
            <a:off x="5051425" y="41148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5" name="Line 9"/>
          <p:cNvSpPr>
            <a:spLocks noChangeShapeType="1"/>
          </p:cNvSpPr>
          <p:nvPr/>
        </p:nvSpPr>
        <p:spPr bwMode="auto">
          <a:xfrm flipH="1">
            <a:off x="5584825" y="41148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6" name="Line 10"/>
          <p:cNvSpPr>
            <a:spLocks noChangeShapeType="1"/>
          </p:cNvSpPr>
          <p:nvPr/>
        </p:nvSpPr>
        <p:spPr bwMode="auto">
          <a:xfrm flipH="1">
            <a:off x="6118225" y="41021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7" name="Line 11"/>
          <p:cNvSpPr>
            <a:spLocks noChangeShapeType="1"/>
          </p:cNvSpPr>
          <p:nvPr/>
        </p:nvSpPr>
        <p:spPr bwMode="auto">
          <a:xfrm flipH="1">
            <a:off x="6651625" y="41275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8" name="Line 12"/>
          <p:cNvSpPr>
            <a:spLocks noChangeShapeType="1"/>
          </p:cNvSpPr>
          <p:nvPr/>
        </p:nvSpPr>
        <p:spPr bwMode="auto">
          <a:xfrm>
            <a:off x="2463800" y="2946400"/>
            <a:ext cx="4330700" cy="1588"/>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19" name="Line 13"/>
          <p:cNvSpPr>
            <a:spLocks noChangeShapeType="1"/>
          </p:cNvSpPr>
          <p:nvPr/>
        </p:nvSpPr>
        <p:spPr bwMode="auto">
          <a:xfrm flipH="1">
            <a:off x="2714625" y="28194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20" name="Line 14"/>
          <p:cNvSpPr>
            <a:spLocks noChangeShapeType="1"/>
          </p:cNvSpPr>
          <p:nvPr/>
        </p:nvSpPr>
        <p:spPr bwMode="auto">
          <a:xfrm flipH="1">
            <a:off x="6600825" y="2844800"/>
            <a:ext cx="19050" cy="190500"/>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72721" name="Text Box 15"/>
          <p:cNvSpPr txBox="1">
            <a:spLocks noChangeArrowheads="1"/>
          </p:cNvSpPr>
          <p:nvPr/>
        </p:nvSpPr>
        <p:spPr bwMode="auto">
          <a:xfrm>
            <a:off x="2398713" y="2481263"/>
            <a:ext cx="665162"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000</a:t>
            </a:r>
          </a:p>
        </p:txBody>
      </p:sp>
      <p:sp>
        <p:nvSpPr>
          <p:cNvPr id="72722" name="Text Box 16"/>
          <p:cNvSpPr txBox="1">
            <a:spLocks noChangeArrowheads="1"/>
          </p:cNvSpPr>
          <p:nvPr/>
        </p:nvSpPr>
        <p:spPr bwMode="auto">
          <a:xfrm>
            <a:off x="6270625" y="2493963"/>
            <a:ext cx="665163"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111</a:t>
            </a:r>
          </a:p>
        </p:txBody>
      </p:sp>
      <p:sp>
        <p:nvSpPr>
          <p:cNvPr id="72723" name="Text Box 17"/>
          <p:cNvSpPr txBox="1">
            <a:spLocks noChangeArrowheads="1"/>
          </p:cNvSpPr>
          <p:nvPr/>
        </p:nvSpPr>
        <p:spPr bwMode="auto">
          <a:xfrm>
            <a:off x="1754188" y="2735263"/>
            <a:ext cx="430212"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tx</a:t>
            </a:r>
          </a:p>
        </p:txBody>
      </p:sp>
      <p:sp>
        <p:nvSpPr>
          <p:cNvPr id="72724" name="Text Box 18"/>
          <p:cNvSpPr txBox="1">
            <a:spLocks noChangeArrowheads="1"/>
          </p:cNvSpPr>
          <p:nvPr/>
        </p:nvSpPr>
        <p:spPr bwMode="auto">
          <a:xfrm>
            <a:off x="1801813" y="4030663"/>
            <a:ext cx="436562"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rx</a:t>
            </a:r>
          </a:p>
        </p:txBody>
      </p:sp>
      <p:sp>
        <p:nvSpPr>
          <p:cNvPr id="72725" name="AutoShape 19"/>
          <p:cNvSpPr>
            <a:spLocks noChangeArrowheads="1"/>
          </p:cNvSpPr>
          <p:nvPr/>
        </p:nvSpPr>
        <p:spPr bwMode="auto">
          <a:xfrm>
            <a:off x="2730500" y="2984500"/>
            <a:ext cx="1765300" cy="1231900"/>
          </a:xfrm>
          <a:prstGeom prst="rtTriangle">
            <a:avLst/>
          </a:prstGeom>
          <a:solidFill>
            <a:srgbClr val="00CC99">
              <a:alpha val="52156"/>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26" name="AutoShape 20"/>
          <p:cNvSpPr>
            <a:spLocks noChangeArrowheads="1"/>
          </p:cNvSpPr>
          <p:nvPr/>
        </p:nvSpPr>
        <p:spPr bwMode="auto">
          <a:xfrm flipH="1">
            <a:off x="5040313" y="2984500"/>
            <a:ext cx="1600200" cy="1219200"/>
          </a:xfrm>
          <a:prstGeom prst="rtTriangle">
            <a:avLst/>
          </a:prstGeom>
          <a:solidFill>
            <a:srgbClr val="0099FF">
              <a:alpha val="52156"/>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27" name="AutoShape 21"/>
          <p:cNvSpPr>
            <a:spLocks/>
          </p:cNvSpPr>
          <p:nvPr/>
        </p:nvSpPr>
        <p:spPr bwMode="auto">
          <a:xfrm rot="-5400000">
            <a:off x="3679825" y="3975100"/>
            <a:ext cx="457200" cy="1663700"/>
          </a:xfrm>
          <a:prstGeom prst="leftBrace">
            <a:avLst>
              <a:gd name="adj1" fmla="val 30324"/>
              <a:gd name="adj2" fmla="val 48458"/>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28" name="Text Box 22"/>
          <p:cNvSpPr txBox="1">
            <a:spLocks noChangeArrowheads="1"/>
          </p:cNvSpPr>
          <p:nvPr/>
        </p:nvSpPr>
        <p:spPr bwMode="auto">
          <a:xfrm>
            <a:off x="3259138" y="5173663"/>
            <a:ext cx="1208087"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1 errore</a:t>
            </a:r>
          </a:p>
        </p:txBody>
      </p:sp>
      <p:sp>
        <p:nvSpPr>
          <p:cNvPr id="72729" name="AutoShape 23"/>
          <p:cNvSpPr>
            <a:spLocks/>
          </p:cNvSpPr>
          <p:nvPr/>
        </p:nvSpPr>
        <p:spPr bwMode="auto">
          <a:xfrm rot="-5400000">
            <a:off x="5343525" y="4000500"/>
            <a:ext cx="457200" cy="1663700"/>
          </a:xfrm>
          <a:prstGeom prst="leftBrace">
            <a:avLst>
              <a:gd name="adj1" fmla="val 30324"/>
              <a:gd name="adj2" fmla="val 48458"/>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30" name="Text Box 24"/>
          <p:cNvSpPr txBox="1">
            <a:spLocks noChangeArrowheads="1"/>
          </p:cNvSpPr>
          <p:nvPr/>
        </p:nvSpPr>
        <p:spPr bwMode="auto">
          <a:xfrm>
            <a:off x="4927600" y="5186363"/>
            <a:ext cx="1120775"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2 errori</a:t>
            </a:r>
          </a:p>
        </p:txBody>
      </p:sp>
      <p:sp>
        <p:nvSpPr>
          <p:cNvPr id="72731" name="Text Box 25"/>
          <p:cNvSpPr txBox="1">
            <a:spLocks noChangeArrowheads="1"/>
          </p:cNvSpPr>
          <p:nvPr/>
        </p:nvSpPr>
        <p:spPr bwMode="auto">
          <a:xfrm>
            <a:off x="1122363" y="5719763"/>
            <a:ext cx="1522412"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correzione</a:t>
            </a:r>
          </a:p>
        </p:txBody>
      </p:sp>
      <p:sp>
        <p:nvSpPr>
          <p:cNvPr id="72732" name="Text Box 26"/>
          <p:cNvSpPr txBox="1">
            <a:spLocks noChangeArrowheads="1"/>
          </p:cNvSpPr>
          <p:nvPr/>
        </p:nvSpPr>
        <p:spPr bwMode="auto">
          <a:xfrm>
            <a:off x="6916738" y="5707063"/>
            <a:ext cx="1949450"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No correzione</a:t>
            </a:r>
          </a:p>
        </p:txBody>
      </p:sp>
      <p:sp>
        <p:nvSpPr>
          <p:cNvPr id="72733" name="AutoShape 27"/>
          <p:cNvSpPr>
            <a:spLocks noChangeArrowheads="1"/>
          </p:cNvSpPr>
          <p:nvPr/>
        </p:nvSpPr>
        <p:spPr bwMode="auto">
          <a:xfrm>
            <a:off x="2552700" y="1816100"/>
            <a:ext cx="355600" cy="635000"/>
          </a:xfrm>
          <a:prstGeom prst="downArrow">
            <a:avLst>
              <a:gd name="adj1" fmla="val 50000"/>
              <a:gd name="adj2" fmla="val 44643"/>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34" name="AutoShape 28"/>
          <p:cNvSpPr>
            <a:spLocks noChangeArrowheads="1"/>
          </p:cNvSpPr>
          <p:nvPr/>
        </p:nvSpPr>
        <p:spPr bwMode="auto">
          <a:xfrm>
            <a:off x="6413500" y="1854200"/>
            <a:ext cx="355600" cy="635000"/>
          </a:xfrm>
          <a:prstGeom prst="downArrow">
            <a:avLst>
              <a:gd name="adj1" fmla="val 50000"/>
              <a:gd name="adj2" fmla="val 44643"/>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2735" name="Text Box 29"/>
          <p:cNvSpPr txBox="1">
            <a:spLocks noChangeArrowheads="1"/>
          </p:cNvSpPr>
          <p:nvPr/>
        </p:nvSpPr>
        <p:spPr bwMode="auto">
          <a:xfrm>
            <a:off x="2546350" y="1312863"/>
            <a:ext cx="342900"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0</a:t>
            </a:r>
          </a:p>
        </p:txBody>
      </p:sp>
      <p:sp>
        <p:nvSpPr>
          <p:cNvPr id="72736" name="Text Box 30"/>
          <p:cNvSpPr txBox="1">
            <a:spLocks noChangeArrowheads="1"/>
          </p:cNvSpPr>
          <p:nvPr/>
        </p:nvSpPr>
        <p:spPr bwMode="auto">
          <a:xfrm>
            <a:off x="6407150" y="1414463"/>
            <a:ext cx="342900"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1</a:t>
            </a:r>
          </a:p>
        </p:txBody>
      </p:sp>
      <p:sp>
        <p:nvSpPr>
          <p:cNvPr id="72737" name="Text Box 31"/>
          <p:cNvSpPr txBox="1">
            <a:spLocks noChangeArrowheads="1"/>
          </p:cNvSpPr>
          <p:nvPr/>
        </p:nvSpPr>
        <p:spPr bwMode="auto">
          <a:xfrm>
            <a:off x="3281363" y="5834063"/>
            <a:ext cx="2765425"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Trasmetto 0</a:t>
            </a:r>
          </a:p>
          <a:p>
            <a:pPr algn="ctr">
              <a:lnSpc>
                <a:spcPct val="100000"/>
              </a:lnSpc>
              <a:spcBef>
                <a:spcPct val="0"/>
              </a:spcBef>
              <a:buClr>
                <a:srgbClr val="000000"/>
              </a:buClr>
              <a:buSzPct val="100000"/>
              <a:buFont typeface="Comic Sans MS" panose="030F0702030302020204" pitchFamily="66" charset="0"/>
              <a:buNone/>
            </a:pPr>
            <a:r>
              <a:rPr lang="en-GB" altLang="it-IT" sz="2000"/>
              <a:t>codificato come 000</a:t>
            </a:r>
          </a:p>
        </p:txBody>
      </p:sp>
      <p:sp>
        <p:nvSpPr>
          <p:cNvPr id="72738" name="Text Box 32"/>
          <p:cNvSpPr txBox="1">
            <a:spLocks noChangeArrowheads="1"/>
          </p:cNvSpPr>
          <p:nvPr/>
        </p:nvSpPr>
        <p:spPr bwMode="auto">
          <a:xfrm>
            <a:off x="5943600" y="258763"/>
            <a:ext cx="2857500" cy="1314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Distanza di hamming</a:t>
            </a:r>
          </a:p>
          <a:p>
            <a:pPr algn="ctr">
              <a:lnSpc>
                <a:spcPct val="100000"/>
              </a:lnSpc>
              <a:spcBef>
                <a:spcPct val="0"/>
              </a:spcBef>
              <a:buClr>
                <a:srgbClr val="000000"/>
              </a:buClr>
              <a:buSzPct val="100000"/>
              <a:buFont typeface="Comic Sans MS" panose="030F0702030302020204" pitchFamily="66" charset="0"/>
              <a:buNone/>
            </a:pPr>
            <a:r>
              <a:rPr lang="en-GB" altLang="it-IT" sz="2000"/>
              <a:t>Es: 000,110 sono a distanza 2</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9A4EC13D-36A2-480D-BE8E-587E97283063}"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36</a:t>
            </a:fld>
            <a:endParaRPr lang="en-GB" altLang="it-IT" sz="1400" smtClean="0">
              <a:latin typeface="Times New Roman" panose="02020603050405020304" pitchFamily="18" charset="0"/>
            </a:endParaRPr>
          </a:p>
        </p:txBody>
      </p:sp>
      <p:sp>
        <p:nvSpPr>
          <p:cNvPr id="74755" name="Rectangle 1"/>
          <p:cNvSpPr>
            <a:spLocks noGrp="1" noChangeArrowheads="1"/>
          </p:cNvSpPr>
          <p:nvPr>
            <p:ph type="title"/>
          </p:nvPr>
        </p:nvSpPr>
        <p:spPr>
          <a:xfrm>
            <a:off x="533400" y="228600"/>
            <a:ext cx="81788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Reed-Solomon Codes</a:t>
            </a:r>
          </a:p>
        </p:txBody>
      </p:sp>
      <p:sp>
        <p:nvSpPr>
          <p:cNvPr id="74756" name="Rectangle 2"/>
          <p:cNvSpPr>
            <a:spLocks noGrp="1" noChangeArrowheads="1"/>
          </p:cNvSpPr>
          <p:nvPr>
            <p:ph type="body" idx="1"/>
          </p:nvPr>
        </p:nvSpPr>
        <p:spPr>
          <a:xfrm>
            <a:off x="533400" y="1600200"/>
            <a:ext cx="7772400" cy="4389438"/>
          </a:xfrm>
        </p:spPr>
        <p:txBody>
          <a:bodyPr/>
          <a:lstStyle/>
          <a:p>
            <a:pPr>
              <a:lnSpc>
                <a:spcPct val="7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Basati su semplice algebra lineare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recupera  n variabili da  n equazioni</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ogni pacchetto rappresenta un valore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Mittente e ricevitore conoscono a quali equazioni appartiene ogni pacchetto (i.e., information in header)</a:t>
            </a:r>
            <a:r>
              <a:rPr lang="ar-SA" altLang="it-IT" smtClean="0">
                <a:cs typeface="Arial" panose="020B0604020202020204" pitchFamily="34" charset="0"/>
              </a:rPr>
              <a:t>‏</a:t>
            </a:r>
            <a:endParaRPr lang="en-GB" altLang="it-IT" smtClean="0"/>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Rcvr può ricostruire n pacchetti da ogni insieme di n dati più pacchetti di recupero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Invia  n pacchetti dati + k pacchetti di recupero, quindi se non più di k pacchetti sono persi tutti i dati possono essere recuperati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 pratica, per limitare la computazione, algebra lineare è eseguita su campi diversi da  </a:t>
            </a:r>
            <a:r>
              <a:rPr lang="en-GB" altLang="it-IT" smtClean="0">
                <a:latin typeface="Symbol" panose="05050102010706020507" pitchFamily="18" charset="2"/>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68B16B36-786C-4D88-B287-6F9007E667A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37</a:t>
            </a:fld>
            <a:endParaRPr lang="en-GB" altLang="it-IT" sz="1400" smtClean="0">
              <a:latin typeface="Times New Roman" panose="02020603050405020304" pitchFamily="18" charset="0"/>
            </a:endParaRPr>
          </a:p>
        </p:txBody>
      </p:sp>
      <p:sp>
        <p:nvSpPr>
          <p:cNvPr id="76803"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Esempio di Reed Solomon su </a:t>
            </a:r>
            <a:r>
              <a:rPr lang="en-GB" altLang="it-IT" smtClean="0">
                <a:latin typeface="Symbol" panose="05050102010706020507" pitchFamily="18" charset="2"/>
              </a:rPr>
              <a:t></a:t>
            </a:r>
          </a:p>
        </p:txBody>
      </p:sp>
      <p:sp>
        <p:nvSpPr>
          <p:cNvPr id="76804" name="Rectangle 2"/>
          <p:cNvSpPr>
            <a:spLocks noGrp="1" noChangeArrowheads="1"/>
          </p:cNvSpPr>
          <p:nvPr>
            <p:ph type="body" idx="1"/>
          </p:nvPr>
        </p:nvSpPr>
        <p:spPr>
          <a:xfrm>
            <a:off x="533400" y="3775075"/>
            <a:ext cx="7772400" cy="2476500"/>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Pacchetti dati 1,2,3 (Data1, Data2, e  Data3)</a:t>
            </a:r>
            <a:r>
              <a:rPr lang="ar-SA" altLang="it-IT" sz="2400" smtClean="0">
                <a:cs typeface="Arial" panose="020B0604020202020204" pitchFamily="34" charset="0"/>
              </a:rPr>
              <a:t>‏</a:t>
            </a:r>
            <a:endParaRPr lang="en-GB" altLang="it-IT" sz="2400" smtClean="0"/>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Pacchetti  4,5 sono combinazioni lineari di dati</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Assumi 1-5 trasmessi, pacchetti  1 &amp; 3 persi:</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Data1 = (2 * Pkt 5 - 3 * Pkt 4 + Pkt 2)</a:t>
            </a:r>
            <a:r>
              <a:rPr lang="ar-SA" altLang="it-IT" sz="2000" smtClean="0">
                <a:cs typeface="Arial" panose="020B0604020202020204" pitchFamily="34" charset="0"/>
              </a:rPr>
              <a:t>‏</a:t>
            </a:r>
            <a:endParaRPr lang="en-GB" altLang="it-IT" sz="2000" smtClean="0"/>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Data2 = Pkt 2</a:t>
            </a:r>
          </a:p>
          <a:p>
            <a:pPr lvl="1">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Data3 = (2 * Pkt 4 - Pkt 5 - Pkt 2)</a:t>
            </a:r>
            <a:r>
              <a:rPr lang="ar-SA" altLang="it-IT" sz="2000" smtClean="0">
                <a:cs typeface="Arial" panose="020B0604020202020204" pitchFamily="34" charset="0"/>
              </a:rPr>
              <a:t>‏</a:t>
            </a:r>
            <a:endParaRPr lang="en-GB" altLang="it-IT" sz="2000" smtClean="0"/>
          </a:p>
        </p:txBody>
      </p:sp>
      <p:sp>
        <p:nvSpPr>
          <p:cNvPr id="76805" name="Text Box 3"/>
          <p:cNvSpPr txBox="1">
            <a:spLocks noChangeArrowheads="1"/>
          </p:cNvSpPr>
          <p:nvPr/>
        </p:nvSpPr>
        <p:spPr bwMode="auto">
          <a:xfrm>
            <a:off x="587375" y="1300163"/>
            <a:ext cx="4681538" cy="2036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Pkt 1:    Data1                                     </a:t>
            </a:r>
          </a:p>
          <a:p>
            <a:pPr>
              <a:lnSpc>
                <a:spcPct val="100000"/>
              </a:lnSpc>
              <a:spcBef>
                <a:spcPts val="1125"/>
              </a:spcBef>
              <a:buClr>
                <a:srgbClr val="000000"/>
              </a:buClr>
              <a:buSzPct val="100000"/>
              <a:buFont typeface="Comic Sans MS" panose="030F0702030302020204" pitchFamily="66" charset="0"/>
              <a:buNone/>
            </a:pPr>
            <a:r>
              <a:rPr lang="en-GB" altLang="it-IT" sz="1800"/>
              <a:t>Pkt 2:                     Data2                   </a:t>
            </a:r>
          </a:p>
          <a:p>
            <a:pPr>
              <a:lnSpc>
                <a:spcPct val="100000"/>
              </a:lnSpc>
              <a:spcBef>
                <a:spcPts val="1125"/>
              </a:spcBef>
              <a:buClr>
                <a:srgbClr val="000000"/>
              </a:buClr>
              <a:buSzPct val="100000"/>
              <a:buFont typeface="Comic Sans MS" panose="030F0702030302020204" pitchFamily="66" charset="0"/>
              <a:buNone/>
            </a:pPr>
            <a:r>
              <a:rPr lang="en-GB" altLang="it-IT" sz="1800"/>
              <a:t>Pkt 3:                                        Data3</a:t>
            </a:r>
          </a:p>
          <a:p>
            <a:pPr>
              <a:lnSpc>
                <a:spcPct val="100000"/>
              </a:lnSpc>
              <a:spcBef>
                <a:spcPts val="1125"/>
              </a:spcBef>
              <a:buClr>
                <a:srgbClr val="000000"/>
              </a:buClr>
              <a:buSzPct val="100000"/>
              <a:buFont typeface="Comic Sans MS" panose="030F0702030302020204" pitchFamily="66" charset="0"/>
              <a:buNone/>
            </a:pPr>
            <a:r>
              <a:rPr lang="en-GB" altLang="it-IT" sz="1800"/>
              <a:t>Pkt 4:    Data1  +    Data2  +   2 Data3  </a:t>
            </a:r>
          </a:p>
          <a:p>
            <a:pPr>
              <a:lnSpc>
                <a:spcPct val="100000"/>
              </a:lnSpc>
              <a:spcBef>
                <a:spcPts val="1125"/>
              </a:spcBef>
              <a:buClr>
                <a:srgbClr val="000000"/>
              </a:buClr>
              <a:buSzPct val="100000"/>
              <a:buFont typeface="Comic Sans MS" panose="030F0702030302020204" pitchFamily="66" charset="0"/>
              <a:buNone/>
            </a:pPr>
            <a:r>
              <a:rPr lang="en-GB" altLang="it-IT" sz="1800"/>
              <a:t>Pkt 5: 2 Data1 +     Data2  +   3 Data3</a:t>
            </a:r>
          </a:p>
        </p:txBody>
      </p:sp>
      <p:sp>
        <p:nvSpPr>
          <p:cNvPr id="76806" name="Text Box 4"/>
          <p:cNvSpPr txBox="1">
            <a:spLocks noChangeArrowheads="1"/>
          </p:cNvSpPr>
          <p:nvPr/>
        </p:nvSpPr>
        <p:spPr bwMode="auto">
          <a:xfrm>
            <a:off x="5003800" y="1562100"/>
            <a:ext cx="1371600" cy="398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ts val="1250"/>
              </a:spcBef>
              <a:buClr>
                <a:srgbClr val="000000"/>
              </a:buClr>
              <a:buSzPct val="100000"/>
              <a:buFont typeface="Comic Sans MS" panose="030F0702030302020204" pitchFamily="66" charset="0"/>
              <a:buNone/>
            </a:pPr>
            <a:r>
              <a:rPr lang="en-GB" altLang="it-IT" sz="2000"/>
              <a:t>Dati</a:t>
            </a:r>
          </a:p>
        </p:txBody>
      </p:sp>
      <p:sp>
        <p:nvSpPr>
          <p:cNvPr id="76807" name="AutoShape 5"/>
          <p:cNvSpPr>
            <a:spLocks/>
          </p:cNvSpPr>
          <p:nvPr/>
        </p:nvSpPr>
        <p:spPr bwMode="auto">
          <a:xfrm>
            <a:off x="4813300" y="1460500"/>
            <a:ext cx="228600" cy="965200"/>
          </a:xfrm>
          <a:prstGeom prst="rightBrace">
            <a:avLst>
              <a:gd name="adj1" fmla="val 35185"/>
              <a:gd name="adj2" fmla="val 50000"/>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6808" name="AutoShape 6"/>
          <p:cNvSpPr>
            <a:spLocks/>
          </p:cNvSpPr>
          <p:nvPr/>
        </p:nvSpPr>
        <p:spPr bwMode="auto">
          <a:xfrm>
            <a:off x="4876800" y="2816225"/>
            <a:ext cx="215900" cy="723900"/>
          </a:xfrm>
          <a:prstGeom prst="rightBrace">
            <a:avLst>
              <a:gd name="adj1" fmla="val 27941"/>
              <a:gd name="adj2" fmla="val 50000"/>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76809" name="Text Box 7"/>
          <p:cNvSpPr txBox="1">
            <a:spLocks noChangeArrowheads="1"/>
          </p:cNvSpPr>
          <p:nvPr/>
        </p:nvSpPr>
        <p:spPr bwMode="auto">
          <a:xfrm>
            <a:off x="4872038" y="2765425"/>
            <a:ext cx="222250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ts val="1250"/>
              </a:spcBef>
              <a:buClr>
                <a:srgbClr val="000000"/>
              </a:buClr>
              <a:buSzPct val="100000"/>
              <a:buFont typeface="Comic Sans MS" panose="030F0702030302020204" pitchFamily="66" charset="0"/>
              <a:buNone/>
            </a:pPr>
            <a:r>
              <a:rPr lang="en-GB" altLang="it-IT" sz="2000"/>
              <a:t>Combinazioni lineari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87DD56E6-6ABC-489B-92B6-ABAEBC29085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38</a:t>
            </a:fld>
            <a:endParaRPr lang="en-GB" altLang="it-IT" sz="1400" smtClean="0">
              <a:latin typeface="Times New Roman" panose="02020603050405020304" pitchFamily="18" charset="0"/>
            </a:endParaRPr>
          </a:p>
        </p:txBody>
      </p:sp>
      <p:sp>
        <p:nvSpPr>
          <p:cNvPr id="7885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Considerazioni</a:t>
            </a:r>
          </a:p>
        </p:txBody>
      </p:sp>
      <p:sp>
        <p:nvSpPr>
          <p:cNvPr id="78852"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b="1" smtClean="0"/>
              <a:t>IDEA: inserisci un blocco ridondante ogni n blocchi</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 un pacchetto va perduto tra gli n+1 lo ricostruisco via XOR</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 più di un pacchetto perduto </a:t>
            </a:r>
            <a:r>
              <a:rPr lang="en-GB" altLang="it-IT" sz="2400" smtClean="0">
                <a:latin typeface="Wingdings" panose="05000000000000000000" pitchFamily="2" charset="2"/>
              </a:rPr>
              <a:t></a:t>
            </a:r>
            <a:r>
              <a:rPr lang="en-GB" altLang="it-IT" sz="2400" smtClean="0"/>
              <a:t> no recupero</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Se riduco le dimensioni del gruppo (n) </a:t>
            </a:r>
            <a:r>
              <a:rPr lang="en-GB" altLang="it-IT" sz="2400" smtClean="0">
                <a:latin typeface="Wingdings" panose="05000000000000000000" pitchFamily="2" charset="2"/>
              </a:rPr>
              <a:t></a:t>
            </a:r>
            <a:r>
              <a:rPr lang="en-GB" altLang="it-IT" sz="2400" smtClean="0"/>
              <a:t> ho più probabilità di recuperare le perdite</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Ma più piccole sono le dimensioni del gruppo </a:t>
            </a:r>
            <a:r>
              <a:rPr lang="en-GB" altLang="it-IT" sz="2400" smtClean="0">
                <a:latin typeface="Wingdings" panose="05000000000000000000" pitchFamily="2" charset="2"/>
              </a:rPr>
              <a:t></a:t>
            </a:r>
            <a:r>
              <a:rPr lang="en-GB" altLang="it-IT" sz="2400" smtClean="0"/>
              <a:t> maggiore overhead (1/n) es: n=3 </a:t>
            </a:r>
            <a:r>
              <a:rPr lang="en-GB" altLang="it-IT" sz="2400" smtClean="0">
                <a:latin typeface="Wingdings" panose="05000000000000000000" pitchFamily="2" charset="2"/>
              </a:rPr>
              <a:t></a:t>
            </a:r>
            <a:r>
              <a:rPr lang="en-GB" altLang="it-IT" sz="2400" smtClean="0"/>
              <a:t> 33%</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Devo attendere di ricevere l’intero gruppo prima di riprodurre </a:t>
            </a:r>
            <a:r>
              <a:rPr lang="en-GB" altLang="it-IT" sz="2400" smtClean="0">
                <a:latin typeface="Wingdings" panose="05000000000000000000" pitchFamily="2" charset="2"/>
              </a:rPr>
              <a:t></a:t>
            </a:r>
            <a:r>
              <a:rPr lang="en-GB" altLang="it-IT" sz="2400" smtClean="0"/>
              <a:t> ritardo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D86F32C-4E41-4191-9F39-F7B492C561CC}"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39</a:t>
            </a:fld>
            <a:endParaRPr lang="en-GB" altLang="it-IT" sz="1400" smtClean="0">
              <a:latin typeface="Times New Roman" panose="02020603050405020304" pitchFamily="18" charset="0"/>
            </a:endParaRPr>
          </a:p>
        </p:txBody>
      </p:sp>
      <p:sp>
        <p:nvSpPr>
          <p:cNvPr id="8089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FEC tradeoff</a:t>
            </a:r>
          </a:p>
        </p:txBody>
      </p:sp>
      <p:sp>
        <p:nvSpPr>
          <p:cNvPr id="80900" name="Rectangle 2"/>
          <p:cNvSpPr>
            <a:spLocks noGrp="1" noChangeArrowheads="1"/>
          </p:cNvSpPr>
          <p:nvPr>
            <p:ph type="body" idx="1"/>
          </p:nvPr>
        </p:nvSpPr>
        <p:spPr>
          <a:xfrm>
            <a:off x="533400" y="1600200"/>
            <a:ext cx="7772400" cy="4649788"/>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smtClean="0"/>
              <a:t>FEC reduce </a:t>
            </a:r>
            <a:r>
              <a:rPr lang="en-GB" altLang="it-IT" dirty="0" err="1" smtClean="0"/>
              <a:t>l’efficienza</a:t>
            </a:r>
            <a:r>
              <a:rPr lang="en-GB" altLang="it-IT" dirty="0" smtClean="0"/>
              <a:t> del </a:t>
            </a:r>
            <a:r>
              <a:rPr lang="en-GB" altLang="it-IT" dirty="0" err="1" smtClean="0"/>
              <a:t>canale</a:t>
            </a:r>
            <a:r>
              <a:rPr lang="en-GB" altLang="it-IT" dirty="0" smtClean="0"/>
              <a:t>:</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smtClean="0"/>
              <a:t>Banda </a:t>
            </a:r>
            <a:r>
              <a:rPr lang="en-GB" altLang="it-IT" dirty="0" err="1" smtClean="0"/>
              <a:t>disponibile</a:t>
            </a:r>
            <a:r>
              <a:rPr lang="en-GB" altLang="it-IT" dirty="0" smtClean="0"/>
              <a:t>: B</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Frazione</a:t>
            </a:r>
            <a:r>
              <a:rPr lang="en-GB" altLang="it-IT" dirty="0" smtClean="0"/>
              <a:t> di </a:t>
            </a:r>
            <a:r>
              <a:rPr lang="en-GB" altLang="it-IT" dirty="0" err="1" smtClean="0"/>
              <a:t>pacchetti</a:t>
            </a:r>
            <a:r>
              <a:rPr lang="en-GB" altLang="it-IT" dirty="0" smtClean="0"/>
              <a:t> FEC: f</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Massima</a:t>
            </a:r>
            <a:r>
              <a:rPr lang="en-GB" altLang="it-IT" dirty="0" smtClean="0"/>
              <a:t> </a:t>
            </a:r>
            <a:r>
              <a:rPr lang="en-GB" altLang="it-IT" dirty="0" err="1" smtClean="0"/>
              <a:t>velocità</a:t>
            </a:r>
            <a:r>
              <a:rPr lang="en-GB" altLang="it-IT" dirty="0" smtClean="0"/>
              <a:t>: B (1-f)</a:t>
            </a:r>
            <a:r>
              <a:rPr lang="ar-SA" altLang="it-IT" dirty="0" smtClean="0">
                <a:cs typeface="Arial" panose="020B0604020202020204" pitchFamily="34" charset="0"/>
              </a:rPr>
              <a:t>‏</a:t>
            </a:r>
            <a:endParaRPr lang="en-GB" altLang="it-IT" dirty="0" smtClean="0"/>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dirty="0" smtClean="0"/>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Occorre</a:t>
            </a:r>
            <a:r>
              <a:rPr lang="en-GB" altLang="it-IT" dirty="0" smtClean="0"/>
              <a:t> </a:t>
            </a:r>
            <a:r>
              <a:rPr lang="en-GB" altLang="it-IT" dirty="0" err="1" smtClean="0"/>
              <a:t>progettare</a:t>
            </a:r>
            <a:r>
              <a:rPr lang="en-GB" altLang="it-IT" dirty="0" smtClean="0"/>
              <a:t> </a:t>
            </a:r>
            <a:r>
              <a:rPr lang="en-GB" altLang="it-IT" dirty="0" err="1" smtClean="0"/>
              <a:t>accuratamente</a:t>
            </a:r>
            <a:r>
              <a:rPr lang="en-GB" altLang="it-IT" dirty="0" smtClean="0"/>
              <a:t> la </a:t>
            </a:r>
            <a:r>
              <a:rPr lang="en-GB" altLang="it-IT" dirty="0" err="1" smtClean="0"/>
              <a:t>quantità</a:t>
            </a:r>
            <a:r>
              <a:rPr lang="en-GB" altLang="it-IT" dirty="0" smtClean="0"/>
              <a:t> di FEC </a:t>
            </a:r>
            <a:r>
              <a:rPr lang="en-GB" altLang="it-IT" dirty="0" err="1" smtClean="0"/>
              <a:t>utilizzata</a:t>
            </a:r>
            <a:r>
              <a:rPr lang="en-GB" altLang="it-IT" dirty="0" smtClean="0"/>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C7600CB-35FF-471E-AE79-216A03B47D53}"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40</a:t>
            </a:fld>
            <a:endParaRPr lang="en-GB" altLang="it-IT" sz="1400" smtClean="0">
              <a:latin typeface="Times New Roman" panose="02020603050405020304" pitchFamily="18" charset="0"/>
            </a:endParaRPr>
          </a:p>
        </p:txBody>
      </p:sp>
      <p:sp>
        <p:nvSpPr>
          <p:cNvPr id="8294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Perdita a Burst:</a:t>
            </a:r>
          </a:p>
        </p:txBody>
      </p:sp>
      <p:sp>
        <p:nvSpPr>
          <p:cNvPr id="82948" name="Rectangle 2"/>
          <p:cNvSpPr>
            <a:spLocks noGrp="1" noChangeArrowheads="1"/>
          </p:cNvSpPr>
          <p:nvPr>
            <p:ph type="body" idx="1"/>
          </p:nvPr>
        </p:nvSpPr>
        <p:spPr>
          <a:xfrm>
            <a:off x="533400" y="1600200"/>
            <a:ext cx="7772400" cy="2878138"/>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Molti codici possono recuperare da brevi sequanze di pacchetti persi (1 o 2 pacchetti)</a:t>
            </a:r>
            <a:r>
              <a:rPr lang="ar-SA" altLang="it-IT" sz="2400" smtClean="0">
                <a:cs typeface="Arial" panose="020B0604020202020204" pitchFamily="34" charset="0"/>
              </a:rPr>
              <a:t>‏</a:t>
            </a:r>
            <a:endParaRPr lang="en-GB" altLang="it-IT" sz="2400" smtClean="0"/>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Perdita a burst (perdita di molti pacchetti in sequenza) crea lunghi periodi di vuoto più osservabili </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FEC fornisce meno benefici contro perdite a burst.  Ex:  considera 30% delle perdite in burst di lunghezza 3</a:t>
            </a:r>
          </a:p>
        </p:txBody>
      </p:sp>
      <p:sp>
        <p:nvSpPr>
          <p:cNvPr id="82949" name="Text Box 3"/>
          <p:cNvSpPr txBox="1">
            <a:spLocks noChangeArrowheads="1"/>
          </p:cNvSpPr>
          <p:nvPr/>
        </p:nvSpPr>
        <p:spPr bwMode="auto">
          <a:xfrm>
            <a:off x="498475" y="4891088"/>
            <a:ext cx="6350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D1:i</a:t>
            </a:r>
          </a:p>
        </p:txBody>
      </p:sp>
      <p:sp>
        <p:nvSpPr>
          <p:cNvPr id="82950" name="Text Box 4"/>
          <p:cNvSpPr txBox="1">
            <a:spLocks noChangeArrowheads="1"/>
          </p:cNvSpPr>
          <p:nvPr/>
        </p:nvSpPr>
        <p:spPr bwMode="auto">
          <a:xfrm>
            <a:off x="1196975" y="4891088"/>
            <a:ext cx="6350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D2:i</a:t>
            </a:r>
          </a:p>
        </p:txBody>
      </p:sp>
      <p:sp>
        <p:nvSpPr>
          <p:cNvPr id="82951" name="Text Box 5"/>
          <p:cNvSpPr txBox="1">
            <a:spLocks noChangeArrowheads="1"/>
          </p:cNvSpPr>
          <p:nvPr/>
        </p:nvSpPr>
        <p:spPr bwMode="auto">
          <a:xfrm>
            <a:off x="1916113" y="4891088"/>
            <a:ext cx="6350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D3:i</a:t>
            </a:r>
          </a:p>
        </p:txBody>
      </p:sp>
      <p:sp>
        <p:nvSpPr>
          <p:cNvPr id="82952" name="Text Box 6"/>
          <p:cNvSpPr txBox="1">
            <a:spLocks noChangeArrowheads="1"/>
          </p:cNvSpPr>
          <p:nvPr/>
        </p:nvSpPr>
        <p:spPr bwMode="auto">
          <a:xfrm>
            <a:off x="2625725" y="4891088"/>
            <a:ext cx="592138"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F1:i</a:t>
            </a:r>
          </a:p>
        </p:txBody>
      </p:sp>
      <p:sp>
        <p:nvSpPr>
          <p:cNvPr id="82953" name="Text Box 7"/>
          <p:cNvSpPr txBox="1">
            <a:spLocks noChangeArrowheads="1"/>
          </p:cNvSpPr>
          <p:nvPr/>
        </p:nvSpPr>
        <p:spPr bwMode="auto">
          <a:xfrm>
            <a:off x="3298825" y="4891088"/>
            <a:ext cx="592138"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F2:i</a:t>
            </a:r>
          </a:p>
        </p:txBody>
      </p:sp>
      <p:sp>
        <p:nvSpPr>
          <p:cNvPr id="82954" name="Text Box 8"/>
          <p:cNvSpPr txBox="1">
            <a:spLocks noChangeArrowheads="1"/>
          </p:cNvSpPr>
          <p:nvPr/>
        </p:nvSpPr>
        <p:spPr bwMode="auto">
          <a:xfrm>
            <a:off x="4108450" y="4902200"/>
            <a:ext cx="9652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D1:i+1</a:t>
            </a:r>
          </a:p>
        </p:txBody>
      </p:sp>
      <p:sp>
        <p:nvSpPr>
          <p:cNvPr id="82955" name="Text Box 9"/>
          <p:cNvSpPr txBox="1">
            <a:spLocks noChangeArrowheads="1"/>
          </p:cNvSpPr>
          <p:nvPr/>
        </p:nvSpPr>
        <p:spPr bwMode="auto">
          <a:xfrm>
            <a:off x="5021263" y="4902200"/>
            <a:ext cx="9652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D2:i+1</a:t>
            </a:r>
          </a:p>
        </p:txBody>
      </p:sp>
      <p:sp>
        <p:nvSpPr>
          <p:cNvPr id="82956" name="Text Box 10"/>
          <p:cNvSpPr txBox="1">
            <a:spLocks noChangeArrowheads="1"/>
          </p:cNvSpPr>
          <p:nvPr/>
        </p:nvSpPr>
        <p:spPr bwMode="auto">
          <a:xfrm>
            <a:off x="5954713" y="4902200"/>
            <a:ext cx="965200"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D3:i+1</a:t>
            </a:r>
          </a:p>
        </p:txBody>
      </p:sp>
      <p:sp>
        <p:nvSpPr>
          <p:cNvPr id="82957" name="Text Box 11"/>
          <p:cNvSpPr txBox="1">
            <a:spLocks noChangeArrowheads="1"/>
          </p:cNvSpPr>
          <p:nvPr/>
        </p:nvSpPr>
        <p:spPr bwMode="auto">
          <a:xfrm>
            <a:off x="6875463" y="4902200"/>
            <a:ext cx="92392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F1:i+1</a:t>
            </a:r>
          </a:p>
        </p:txBody>
      </p:sp>
      <p:sp>
        <p:nvSpPr>
          <p:cNvPr id="82958" name="Text Box 12"/>
          <p:cNvSpPr txBox="1">
            <a:spLocks noChangeArrowheads="1"/>
          </p:cNvSpPr>
          <p:nvPr/>
        </p:nvSpPr>
        <p:spPr bwMode="auto">
          <a:xfrm>
            <a:off x="7761288" y="4902200"/>
            <a:ext cx="92392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F2:i+1</a:t>
            </a:r>
          </a:p>
        </p:txBody>
      </p:sp>
      <p:sp>
        <p:nvSpPr>
          <p:cNvPr id="82959" name="Line 13"/>
          <p:cNvSpPr>
            <a:spLocks noChangeShapeType="1"/>
          </p:cNvSpPr>
          <p:nvPr/>
        </p:nvSpPr>
        <p:spPr bwMode="auto">
          <a:xfrm flipH="1">
            <a:off x="6945313" y="4786313"/>
            <a:ext cx="828675" cy="660400"/>
          </a:xfrm>
          <a:prstGeom prst="line">
            <a:avLst/>
          </a:prstGeom>
          <a:noFill/>
          <a:ln w="44280">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82960" name="Line 14"/>
          <p:cNvSpPr>
            <a:spLocks noChangeShapeType="1"/>
          </p:cNvSpPr>
          <p:nvPr/>
        </p:nvSpPr>
        <p:spPr bwMode="auto">
          <a:xfrm flipH="1">
            <a:off x="5076825" y="4827588"/>
            <a:ext cx="828675" cy="660400"/>
          </a:xfrm>
          <a:prstGeom prst="line">
            <a:avLst/>
          </a:prstGeom>
          <a:noFill/>
          <a:ln w="44280">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82961" name="Line 15"/>
          <p:cNvSpPr>
            <a:spLocks noChangeShapeType="1"/>
          </p:cNvSpPr>
          <p:nvPr/>
        </p:nvSpPr>
        <p:spPr bwMode="auto">
          <a:xfrm flipH="1">
            <a:off x="6042025" y="4797425"/>
            <a:ext cx="828675" cy="660400"/>
          </a:xfrm>
          <a:prstGeom prst="line">
            <a:avLst/>
          </a:prstGeom>
          <a:noFill/>
          <a:ln w="44280">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82962" name="Text Box 16"/>
          <p:cNvSpPr txBox="1">
            <a:spLocks noChangeArrowheads="1"/>
          </p:cNvSpPr>
          <p:nvPr/>
        </p:nvSpPr>
        <p:spPr bwMode="auto">
          <a:xfrm>
            <a:off x="1155700" y="5599113"/>
            <a:ext cx="2579688"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Troppi pacchetti  FEC</a:t>
            </a:r>
          </a:p>
        </p:txBody>
      </p:sp>
      <p:sp>
        <p:nvSpPr>
          <p:cNvPr id="82963" name="Text Box 17"/>
          <p:cNvSpPr txBox="1">
            <a:spLocks noChangeArrowheads="1"/>
          </p:cNvSpPr>
          <p:nvPr/>
        </p:nvSpPr>
        <p:spPr bwMode="auto">
          <a:xfrm>
            <a:off x="5581650" y="5599113"/>
            <a:ext cx="2468563"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Pochi pacchetti  FEC</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6B661094-DAEF-4859-BE46-95452950580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41</a:t>
            </a:fld>
            <a:endParaRPr lang="en-GB" altLang="it-IT" sz="1400" smtClean="0">
              <a:latin typeface="Times New Roman" panose="02020603050405020304" pitchFamily="18" charset="0"/>
            </a:endParaRPr>
          </a:p>
        </p:txBody>
      </p:sp>
      <p:sp>
        <p:nvSpPr>
          <p:cNvPr id="84995" name="Rectangle 1"/>
          <p:cNvSpPr>
            <a:spLocks noGrp="1" noChangeArrowheads="1"/>
          </p:cNvSpPr>
          <p:nvPr>
            <p:ph type="title"/>
          </p:nvPr>
        </p:nvSpPr>
        <p:spPr>
          <a:xfrm>
            <a:off x="533400" y="187325"/>
            <a:ext cx="7770813" cy="1222375"/>
          </a:xfrm>
        </p:spPr>
        <p:txBody>
          <a:bodyPr lIns="0" tIns="0" rIns="0" bIns="0"/>
          <a:lstStyle/>
          <a:p>
            <a:endParaRPr lang="it-IT" altLang="it-IT" smtClean="0"/>
          </a:p>
        </p:txBody>
      </p:sp>
      <p:pic>
        <p:nvPicPr>
          <p:cNvPr id="8499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00" y="114300"/>
            <a:ext cx="8101013" cy="65547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823043F-DA1E-47E1-971B-7F57A7C4187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42</a:t>
            </a:fld>
            <a:endParaRPr lang="en-GB" altLang="it-IT" sz="1400" smtClean="0">
              <a:latin typeface="Times New Roman" panose="02020603050405020304" pitchFamily="18" charset="0"/>
            </a:endParaRPr>
          </a:p>
        </p:txBody>
      </p:sp>
      <p:sp>
        <p:nvSpPr>
          <p:cNvPr id="87043" name="Rectangle 1"/>
          <p:cNvSpPr>
            <a:spLocks noGrp="1" noChangeArrowheads="1"/>
          </p:cNvSpPr>
          <p:nvPr>
            <p:ph type="title"/>
          </p:nvPr>
        </p:nvSpPr>
        <p:spPr>
          <a:xfrm>
            <a:off x="533400" y="187325"/>
            <a:ext cx="7770813" cy="1222375"/>
          </a:xfrm>
        </p:spPr>
        <p:txBody>
          <a:bodyPr lIns="0" tIns="0" rIns="0" bIns="0"/>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Interleaving</a:t>
            </a:r>
          </a:p>
        </p:txBody>
      </p:sp>
      <p:pic>
        <p:nvPicPr>
          <p:cNvPr id="8704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550" y="1416050"/>
            <a:ext cx="6286500" cy="2095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704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2850" y="3578225"/>
            <a:ext cx="6286500" cy="29527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8DAE4DC-4197-4C0E-8CD4-BDC368170FB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43</a:t>
            </a:fld>
            <a:endParaRPr lang="en-GB" altLang="it-IT" sz="1400" smtClean="0">
              <a:latin typeface="Times New Roman" panose="02020603050405020304" pitchFamily="18" charset="0"/>
            </a:endParaRPr>
          </a:p>
        </p:txBody>
      </p:sp>
      <p:sp>
        <p:nvSpPr>
          <p:cNvPr id="89091"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Protocolli per Applicazioni Multimedia su Internet</a:t>
            </a:r>
          </a:p>
        </p:txBody>
      </p:sp>
      <p:sp>
        <p:nvSpPr>
          <p:cNvPr id="89092" name="Rectangle 2"/>
          <p:cNvSpPr>
            <a:spLocks noGrp="1" noChangeArrowheads="1"/>
          </p:cNvSpPr>
          <p:nvPr>
            <p:ph type="body" idx="1"/>
          </p:nvPr>
        </p:nvSpPr>
        <p:spPr>
          <a:xfrm>
            <a:off x="401638" y="1704975"/>
            <a:ext cx="7772400" cy="1984375"/>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Consideriamo</a:t>
            </a:r>
            <a:r>
              <a:rPr lang="en-GB" altLang="it-IT" sz="2000" smtClean="0"/>
              <a:t>:</a:t>
            </a:r>
            <a:r>
              <a:rPr lang="en-GB" altLang="it-IT" sz="2400" smtClean="0"/>
              <a:t> </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RTP/RTCP: protocolli a livello di trasporto </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RTSP: protocollo di sessione per applicazioni streaming (visto in precedenza)</a:t>
            </a:r>
            <a:r>
              <a:rPr lang="ar-SA" altLang="it-IT" sz="2000" smtClean="0">
                <a:cs typeface="Arial" panose="020B0604020202020204" pitchFamily="34" charset="0"/>
              </a:rPr>
              <a:t>‏</a:t>
            </a:r>
            <a:endParaRPr lang="en-GB" altLang="it-IT" sz="2000" smtClean="0"/>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H.323: protocollo di sessione per applicazioni video conferenza</a:t>
            </a:r>
          </a:p>
        </p:txBody>
      </p:sp>
      <p:pic>
        <p:nvPicPr>
          <p:cNvPr id="890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725" y="4029075"/>
            <a:ext cx="4473575" cy="21431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909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7600" y="4006850"/>
            <a:ext cx="3924300" cy="2178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6D995B1-22CE-4E65-A98C-C0C73CE9053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44</a:t>
            </a:fld>
            <a:endParaRPr lang="en-GB" altLang="it-IT" sz="1400" smtClean="0">
              <a:latin typeface="Times New Roman" panose="02020603050405020304" pitchFamily="18" charset="0"/>
            </a:endParaRPr>
          </a:p>
        </p:txBody>
      </p:sp>
      <p:sp>
        <p:nvSpPr>
          <p:cNvPr id="91139" name="Rectangle 1"/>
          <p:cNvSpPr>
            <a:spLocks noGrp="1" noChangeArrowheads="1"/>
          </p:cNvSpPr>
          <p:nvPr>
            <p:ph type="title"/>
          </p:nvPr>
        </p:nvSpPr>
        <p:spPr>
          <a:xfrm>
            <a:off x="393700" y="0"/>
            <a:ext cx="8509000" cy="1222375"/>
          </a:xfrm>
        </p:spPr>
        <p:txBody>
          <a:bodyPr lIns="0" tIns="0" rIns="0" bIns="0"/>
          <a:lstStyle/>
          <a:p>
            <a:pPr>
              <a:lnSpc>
                <a:spcPct val="98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2600" smtClean="0"/>
              <a:t>Protocolli per Applicazioni Multimedia su Internet</a:t>
            </a:r>
          </a:p>
        </p:txBody>
      </p:sp>
      <p:pic>
        <p:nvPicPr>
          <p:cNvPr id="9114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825" y="1506538"/>
            <a:ext cx="6353175" cy="39925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9ED5F3E-73F0-4272-B5F8-E706FDAAD14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45</a:t>
            </a:fld>
            <a:endParaRPr lang="en-GB" altLang="it-IT" sz="1400" smtClean="0">
              <a:latin typeface="Times New Roman" panose="02020603050405020304" pitchFamily="18" charset="0"/>
            </a:endParaRPr>
          </a:p>
        </p:txBody>
      </p:sp>
      <p:sp>
        <p:nvSpPr>
          <p:cNvPr id="93187" name="Rectangle 1"/>
          <p:cNvSpPr>
            <a:spLocks noGrp="1" noChangeArrowheads="1"/>
          </p:cNvSpPr>
          <p:nvPr>
            <p:ph type="title"/>
          </p:nvPr>
        </p:nvSpPr>
        <p:spPr>
          <a:xfrm>
            <a:off x="552450" y="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RTP/RTCP </a:t>
            </a:r>
            <a:r>
              <a:rPr lang="en-GB" altLang="it-IT" sz="2000" smtClean="0"/>
              <a:t>[RFC 1889]</a:t>
            </a:r>
          </a:p>
        </p:txBody>
      </p:sp>
      <p:sp>
        <p:nvSpPr>
          <p:cNvPr id="93188" name="Rectangle 2"/>
          <p:cNvSpPr>
            <a:spLocks noGrp="1" noChangeArrowheads="1"/>
          </p:cNvSpPr>
          <p:nvPr>
            <p:ph type="body" idx="1"/>
          </p:nvPr>
        </p:nvSpPr>
        <p:spPr>
          <a:xfrm>
            <a:off x="542925" y="1193800"/>
            <a:ext cx="7772400" cy="5892800"/>
          </a:xfrm>
        </p:spPr>
        <p:txBody>
          <a:bodyPr/>
          <a:lstStyle/>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Abbiamo visto che un’applicazione multimediale aggiunge numerose informazioni (marcature temporali, numero di sequenza, codifica …) prima di inviare i dati</a:t>
            </a:r>
          </a:p>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RTP definisce un formato standard per i pacchetti multimediali</a:t>
            </a:r>
          </a:p>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Deve essere scalabile</a:t>
            </a:r>
          </a:p>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RTP deve essere integrato all’interno dell’applicazione </a:t>
            </a:r>
          </a:p>
          <a:p>
            <a:pPr lvl="1">
              <a:lnSpc>
                <a:spcPct val="8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Applicazioni invia pacchetti RTP all’interno di un socket UDP</a:t>
            </a:r>
          </a:p>
          <a:p>
            <a:pPr lvl="1">
              <a:lnSpc>
                <a:spcPct val="80000"/>
              </a:lnSpc>
              <a:spcBef>
                <a:spcPts val="4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1800" smtClean="0"/>
              <a:t>Programmatore deve prevedere l’estrazione dei dati applicazione dai pacchetti RTP e il loro passaggio al player per la riproduzione</a:t>
            </a:r>
          </a:p>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Pacchetti RTP possono anche essere inviati su trasmissioni Multicast.  Tutti i partecipanti usano lo stesso gruppo IP di multicast.</a:t>
            </a:r>
          </a:p>
          <a:p>
            <a:pPr>
              <a:lnSpc>
                <a:spcPct val="80000"/>
              </a:lnSpc>
              <a:spcBef>
                <a:spcPts val="112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Ogni sorgente di un applicazione multimediale (audio/video) può essere codificata in uno stream diverso: più stream per la stessa sessione</a:t>
            </a:r>
          </a:p>
          <a:p>
            <a:pPr>
              <a:lnSpc>
                <a:spcPct val="8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Velocità di trasmissione: specifica dell’applicazione (RTP non specifica forme di QoS)</a:t>
            </a:r>
            <a:r>
              <a:rPr lang="ar-SA" altLang="it-IT" sz="2000" smtClean="0">
                <a:cs typeface="Arial" panose="020B0604020202020204" pitchFamily="34" charset="0"/>
              </a:rPr>
              <a:t>‏</a:t>
            </a:r>
            <a:endParaRPr lang="en-GB" altLang="it-IT" sz="2000" smtClean="0"/>
          </a:p>
          <a:p>
            <a:pPr>
              <a:lnSpc>
                <a:spcPct val="80000"/>
              </a:lnSpc>
              <a:spcBef>
                <a:spcPts val="1125"/>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8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8080CD5-AE3C-443B-80D7-60CFDCD3355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46</a:t>
            </a:fld>
            <a:endParaRPr lang="en-GB" altLang="it-IT" sz="1400" smtClean="0">
              <a:latin typeface="Times New Roman" panose="02020603050405020304" pitchFamily="18" charset="0"/>
            </a:endParaRPr>
          </a:p>
        </p:txBody>
      </p:sp>
      <p:sp>
        <p:nvSpPr>
          <p:cNvPr id="9523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RTP/RTCP details</a:t>
            </a:r>
          </a:p>
        </p:txBody>
      </p:sp>
      <p:sp>
        <p:nvSpPr>
          <p:cNvPr id="95236" name="Rectangle 2"/>
          <p:cNvSpPr>
            <a:spLocks noGrp="1" noChangeArrowheads="1"/>
          </p:cNvSpPr>
          <p:nvPr>
            <p:ph type="body" idx="1"/>
          </p:nvPr>
        </p:nvSpPr>
        <p:spPr>
          <a:xfrm>
            <a:off x="520700" y="1346200"/>
            <a:ext cx="7772400" cy="5559425"/>
          </a:xfrm>
        </p:spPr>
        <p:txBody>
          <a:bodyPr/>
          <a:lstStyle/>
          <a:p>
            <a:pPr>
              <a:lnSpc>
                <a:spcPct val="90000"/>
              </a:lnSpc>
              <a:spcBef>
                <a:spcPts val="13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RTCP è usato insieme a RTP. </a:t>
            </a:r>
          </a:p>
          <a:p>
            <a:pPr>
              <a:lnSpc>
                <a:spcPct val="90000"/>
              </a:lnSpc>
              <a:spcBef>
                <a:spcPts val="13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RTCP invia statistiche del sistema, in modo da ottimizzare le perfomance (es: ridurre la freq. di trasmissione)</a:t>
            </a:r>
            <a:r>
              <a:rPr lang="ar-SA" altLang="it-IT" sz="2400" smtClean="0">
                <a:cs typeface="Arial" panose="020B0604020202020204" pitchFamily="34" charset="0"/>
              </a:rPr>
              <a:t>‏</a:t>
            </a:r>
            <a:endParaRPr lang="en-GB" altLang="it-IT" sz="2400" smtClean="0"/>
          </a:p>
          <a:p>
            <a:pPr>
              <a:lnSpc>
                <a:spcPct val="90000"/>
              </a:lnSpc>
              <a:spcBef>
                <a:spcPts val="13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Tutti i pacchetti RTP/RTCP sono inviati ai partecipanti alla sessione attraverso IP Multicast</a:t>
            </a:r>
          </a:p>
          <a:p>
            <a:pPr>
              <a:lnSpc>
                <a:spcPct val="90000"/>
              </a:lnSpc>
              <a:spcBef>
                <a:spcPts val="13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Solo i mittenti inviano pacchetti RTP, mentre tutti i partecipanti (senders/recivers) inviano pacchetti RTCP</a:t>
            </a:r>
          </a:p>
          <a:p>
            <a:pPr>
              <a:lnSpc>
                <a:spcPct val="90000"/>
              </a:lnSpc>
              <a:spcBef>
                <a:spcPts val="13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 rapporti accumulati per una sequenza di pacchetti RTP sono inviati con un pacchetto RTCP</a:t>
            </a:r>
          </a:p>
          <a:p>
            <a:pPr>
              <a:lnSpc>
                <a:spcPct val="90000"/>
              </a:lnSpc>
              <a:spcBef>
                <a:spcPts val="13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9053797-31D8-4321-9C0B-0E73F2C3677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47</a:t>
            </a:fld>
            <a:endParaRPr lang="en-GB" altLang="it-IT" sz="1400" smtClean="0">
              <a:latin typeface="Times New Roman" panose="02020603050405020304" pitchFamily="18" charset="0"/>
            </a:endParaRPr>
          </a:p>
        </p:txBody>
      </p:sp>
      <p:sp>
        <p:nvSpPr>
          <p:cNvPr id="9728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Real-Time Protocol (RTP)</a:t>
            </a:r>
            <a:r>
              <a:rPr lang="ar-SA" altLang="it-IT" smtClean="0">
                <a:cs typeface="Arial" panose="020B0604020202020204" pitchFamily="34" charset="0"/>
              </a:rPr>
              <a:t>‏</a:t>
            </a:r>
            <a:endParaRPr lang="en-GB" altLang="it-IT" smtClean="0"/>
          </a:p>
        </p:txBody>
      </p:sp>
      <p:sp>
        <p:nvSpPr>
          <p:cNvPr id="97284" name="Rectangle 2"/>
          <p:cNvSpPr>
            <a:spLocks noGrp="1" noChangeArrowheads="1"/>
          </p:cNvSpPr>
          <p:nvPr>
            <p:ph type="body" idx="1"/>
          </p:nvPr>
        </p:nvSpPr>
        <p:spPr>
          <a:xfrm>
            <a:off x="663575" y="1033463"/>
            <a:ext cx="7772400" cy="3810000"/>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Fornisce un formato standard per il pacchetto in applicazioni real-time</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Usualmente utilizza UDP</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Tipo payload: 7 bit, fronisce 128 possibili tipi differenti di codifica; ex PCM, MPEG2 video, etc.</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Numero di sequenza: 16 bit; usato per rilevare la perdita di pacchetti</a:t>
            </a:r>
          </a:p>
        </p:txBody>
      </p:sp>
      <p:pic>
        <p:nvPicPr>
          <p:cNvPr id="9728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175" y="4918075"/>
            <a:ext cx="6705600" cy="10683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7286" name="AutoShape 4"/>
          <p:cNvSpPr>
            <a:spLocks/>
          </p:cNvSpPr>
          <p:nvPr/>
        </p:nvSpPr>
        <p:spPr bwMode="auto">
          <a:xfrm>
            <a:off x="3530600" y="5930900"/>
            <a:ext cx="4762500" cy="698500"/>
          </a:xfrm>
          <a:prstGeom prst="borderCallout2">
            <a:avLst>
              <a:gd name="adj1" fmla="val 16366"/>
              <a:gd name="adj2" fmla="val -1602"/>
              <a:gd name="adj3" fmla="val 16366"/>
              <a:gd name="adj4" fmla="val -3435"/>
              <a:gd name="adj5" fmla="val -23634"/>
              <a:gd name="adj6" fmla="val -5333"/>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Generato randomicamente, probabilità di collisione bassa, ma esiste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0939EB5-365F-4758-8BB7-E0275D97686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48</a:t>
            </a:fld>
            <a:endParaRPr lang="en-GB" altLang="it-IT" sz="1400" smtClean="0">
              <a:latin typeface="Times New Roman" panose="02020603050405020304" pitchFamily="18" charset="0"/>
            </a:endParaRPr>
          </a:p>
        </p:txBody>
      </p:sp>
      <p:sp>
        <p:nvSpPr>
          <p:cNvPr id="9933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Real-Time Protocol (RTP)</a:t>
            </a:r>
            <a:r>
              <a:rPr lang="ar-SA" altLang="it-IT" smtClean="0">
                <a:cs typeface="Arial" panose="020B0604020202020204" pitchFamily="34" charset="0"/>
              </a:rPr>
              <a:t>‏</a:t>
            </a:r>
            <a:endParaRPr lang="en-GB" altLang="it-IT" smtClean="0"/>
          </a:p>
        </p:txBody>
      </p:sp>
      <p:sp>
        <p:nvSpPr>
          <p:cNvPr id="99332" name="Rectangle 2"/>
          <p:cNvSpPr>
            <a:spLocks noGrp="1" noChangeArrowheads="1"/>
          </p:cNvSpPr>
          <p:nvPr>
            <p:ph type="body" idx="1"/>
          </p:nvPr>
        </p:nvSpPr>
        <p:spPr>
          <a:xfrm>
            <a:off x="533400" y="1600200"/>
            <a:ext cx="77724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Tempo di generazione: 32 bit; fornisce il tempo di invio del primo byte audio-video nel pacchetto;  usato per rimuovere lo jitter introdotto nella rete.</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Synchronization Source identifier (SSRC): 32 bit; un identificatore per la sorgente dello stream; assegnato casualmente dalla sorgente</a:t>
            </a:r>
          </a:p>
          <a:p>
            <a:pPr>
              <a:lnSpc>
                <a:spcPct val="10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p:txBody>
      </p:sp>
      <p:pic>
        <p:nvPicPr>
          <p:cNvPr id="9933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175" y="4918075"/>
            <a:ext cx="6705600" cy="10683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E76C165-7A76-4EBA-A56F-CECF0464331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49</a:t>
            </a:fld>
            <a:endParaRPr lang="en-GB" altLang="it-IT" sz="1400" smtClean="0">
              <a:latin typeface="Times New Roman" panose="02020603050405020304" pitchFamily="18" charset="0"/>
            </a:endParaRPr>
          </a:p>
        </p:txBody>
      </p:sp>
      <p:sp>
        <p:nvSpPr>
          <p:cNvPr id="10137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RTP Control Protocol (RTCP)</a:t>
            </a:r>
            <a:r>
              <a:rPr lang="ar-SA" altLang="it-IT" smtClean="0">
                <a:cs typeface="Arial" panose="020B0604020202020204" pitchFamily="34" charset="0"/>
              </a:rPr>
              <a:t>‏</a:t>
            </a:r>
            <a:endParaRPr lang="en-GB" altLang="it-IT" smtClean="0"/>
          </a:p>
        </p:txBody>
      </p:sp>
      <p:sp>
        <p:nvSpPr>
          <p:cNvPr id="101380" name="Rectangle 2"/>
          <p:cNvSpPr>
            <a:spLocks noGrp="1" noChangeArrowheads="1"/>
          </p:cNvSpPr>
          <p:nvPr>
            <p:ph type="body" idx="1"/>
          </p:nvPr>
        </p:nvSpPr>
        <p:spPr>
          <a:xfrm>
            <a:off x="279400" y="1295400"/>
            <a:ext cx="7772400" cy="4246563"/>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Definisce i pacchetti di rapporto scambiati tra le sorgenti e le destinazioni di informazioni multimediali </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Tre tipi di rapporto sono definiti</a:t>
            </a:r>
            <a:r>
              <a:rPr lang="en-GB" altLang="it-IT" sz="2000" smtClean="0"/>
              <a:t>: </a:t>
            </a:r>
            <a:r>
              <a:rPr lang="en-GB" altLang="it-IT" sz="2400" smtClean="0"/>
              <a:t>Receiver reception, Sender, and Source description</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 rapporti contengono statistiche come il numero di pacchetti inviati, persi, lo jitter</a:t>
            </a:r>
          </a:p>
          <a:p>
            <a:pPr>
              <a:lnSpc>
                <a:spcPct val="90000"/>
              </a:lnSpc>
              <a:spcBef>
                <a:spcPts val="7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Usato dall’applicazione per </a:t>
            </a:r>
          </a:p>
          <a:p>
            <a:pPr>
              <a:lnSpc>
                <a:spcPct val="90000"/>
              </a:lnSpc>
              <a:spcBef>
                <a:spcPts val="7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modificare la velocità di </a:t>
            </a:r>
          </a:p>
          <a:p>
            <a:pPr>
              <a:lnSpc>
                <a:spcPct val="90000"/>
              </a:lnSpc>
              <a:spcBef>
                <a:spcPts val="7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trasmissione della sorgente o </a:t>
            </a:r>
          </a:p>
          <a:p>
            <a:pPr>
              <a:lnSpc>
                <a:spcPct val="90000"/>
              </a:lnSpc>
              <a:spcBef>
                <a:spcPts val="75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per scopi diagnostici</a:t>
            </a:r>
          </a:p>
        </p:txBody>
      </p:sp>
      <p:pic>
        <p:nvPicPr>
          <p:cNvPr id="10138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1400" y="3873500"/>
            <a:ext cx="3810000" cy="2667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13FFCEE2-6015-484F-B4C5-38B2BCA1CB44}"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50</a:t>
            </a:fld>
            <a:endParaRPr lang="en-GB" altLang="it-IT" sz="1400" smtClean="0">
              <a:latin typeface="Times New Roman" panose="02020603050405020304" pitchFamily="18" charset="0"/>
            </a:endParaRPr>
          </a:p>
        </p:txBody>
      </p:sp>
      <p:sp>
        <p:nvSpPr>
          <p:cNvPr id="10342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Pacchetti RTCP</a:t>
            </a:r>
          </a:p>
        </p:txBody>
      </p:sp>
      <p:sp>
        <p:nvSpPr>
          <p:cNvPr id="103428" name="Rectangle 2"/>
          <p:cNvSpPr>
            <a:spLocks noGrp="1" noChangeArrowheads="1"/>
          </p:cNvSpPr>
          <p:nvPr>
            <p:ph type="body" idx="1"/>
          </p:nvPr>
        </p:nvSpPr>
        <p:spPr>
          <a:xfrm>
            <a:off x="203200" y="1625600"/>
            <a:ext cx="7772400" cy="4916488"/>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Il ricevente genera un rapporto che invia tramite un pacchetto RTCP</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Identificazione del flusso RTP che per il quale il rapporto è stato generato</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Frazione di pacchetti persi</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Ultimo numero di sequenza ricevuto</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Jitter</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Il trasmittente genera un rapporto che invia tramite un pacchetto RTCP</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Identificazione del flusso RTP</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Marcatura temporale dei pacchetti più recenti (orologi di campionamento + tempo reale)</a:t>
            </a:r>
            <a:r>
              <a:rPr lang="ar-SA" altLang="it-IT" sz="2000" smtClean="0">
                <a:cs typeface="Arial" panose="020B0604020202020204" pitchFamily="34" charset="0"/>
              </a:rPr>
              <a:t>‏</a:t>
            </a:r>
            <a:endParaRPr lang="en-GB" altLang="it-IT" sz="2000" smtClean="0"/>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Numero di pacchetti inviati</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Numero di byte inviati</a:t>
            </a:r>
          </a:p>
        </p:txBody>
      </p:sp>
      <p:sp>
        <p:nvSpPr>
          <p:cNvPr id="103429" name="AutoShape 3"/>
          <p:cNvSpPr>
            <a:spLocks/>
          </p:cNvSpPr>
          <p:nvPr/>
        </p:nvSpPr>
        <p:spPr bwMode="auto">
          <a:xfrm>
            <a:off x="5880100" y="5664200"/>
            <a:ext cx="2908300" cy="685800"/>
          </a:xfrm>
          <a:prstGeom prst="borderCallout1">
            <a:avLst>
              <a:gd name="adj1" fmla="val 16667"/>
              <a:gd name="adj2" fmla="val -2620"/>
              <a:gd name="adj3" fmla="val -7343"/>
              <a:gd name="adj4" fmla="val -13106"/>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Sincronizzazione flussi audio/video</a:t>
            </a:r>
          </a:p>
        </p:txBody>
      </p:sp>
      <p:pic>
        <p:nvPicPr>
          <p:cNvPr id="10343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4800" y="36513"/>
            <a:ext cx="2413000" cy="17653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6CAB906-5EC1-4414-8148-1F304FC170D9}"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51</a:t>
            </a:fld>
            <a:endParaRPr lang="en-GB" altLang="it-IT" sz="1400" smtClean="0">
              <a:latin typeface="Times New Roman" panose="02020603050405020304" pitchFamily="18" charset="0"/>
            </a:endParaRPr>
          </a:p>
        </p:txBody>
      </p:sp>
      <p:sp>
        <p:nvSpPr>
          <p:cNvPr id="10547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Funzionalità di RTCP</a:t>
            </a:r>
          </a:p>
        </p:txBody>
      </p:sp>
      <p:sp>
        <p:nvSpPr>
          <p:cNvPr id="105476" name="Rectangle 2"/>
          <p:cNvSpPr>
            <a:spLocks noGrp="1" noChangeArrowheads="1"/>
          </p:cNvSpPr>
          <p:nvPr>
            <p:ph type="body" idx="1"/>
          </p:nvPr>
        </p:nvSpPr>
        <p:spPr>
          <a:xfrm>
            <a:off x="533400" y="1600200"/>
            <a:ext cx="8191500" cy="4732338"/>
          </a:xfrm>
        </p:spPr>
        <p:txBody>
          <a:bodyPr/>
          <a:lstStyle/>
          <a:p>
            <a:pPr>
              <a:lnSpc>
                <a:spcPct val="100000"/>
              </a:lnSpc>
              <a:spcBef>
                <a:spcPts val="157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Info per determinare collisione nell’identificatore dello stream (random)</a:t>
            </a:r>
            <a:r>
              <a:rPr lang="ar-SA" altLang="it-IT" smtClean="0">
                <a:cs typeface="Arial" panose="020B0604020202020204" pitchFamily="34" charset="0"/>
              </a:rPr>
              <a:t>‏</a:t>
            </a:r>
            <a:endParaRPr lang="en-GB" altLang="it-IT" smtClean="0"/>
          </a:p>
          <a:p>
            <a:pPr>
              <a:lnSpc>
                <a:spcPct val="100000"/>
              </a:lnSpc>
              <a:spcBef>
                <a:spcPts val="157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Informazioni sull’identità dei partecipanti </a:t>
            </a:r>
          </a:p>
          <a:p>
            <a:pPr>
              <a:lnSpc>
                <a:spcPct val="100000"/>
              </a:lnSpc>
              <a:spcBef>
                <a:spcPts val="157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Informazioni per stabilire il numero di sessioni partecipanti  </a:t>
            </a:r>
          </a:p>
          <a:p>
            <a:pPr>
              <a:lnSpc>
                <a:spcPct val="100000"/>
              </a:lnSpc>
              <a:spcBef>
                <a:spcPts val="157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Qualità della ricezione dei partecipanti</a:t>
            </a:r>
          </a:p>
          <a:p>
            <a:pPr>
              <a:lnSpc>
                <a:spcPct val="100000"/>
              </a:lnSpc>
              <a:spcBef>
                <a:spcPts val="1575"/>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solidFill>
                  <a:srgbClr val="FF0000"/>
                </a:solidFill>
              </a:rPr>
              <a:t>Come si limita la congestione se tutti i partecipanti inviano  pacchetti RTCP?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6BC0AA8-134F-4049-A56F-55E74B47B7F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52</a:t>
            </a:fld>
            <a:endParaRPr lang="en-GB" altLang="it-IT" sz="1400" smtClean="0">
              <a:latin typeface="Times New Roman" panose="02020603050405020304" pitchFamily="18" charset="0"/>
            </a:endParaRPr>
          </a:p>
        </p:txBody>
      </p:sp>
      <p:sp>
        <p:nvSpPr>
          <p:cNvPr id="107523"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Controllo della congestione in RTCP</a:t>
            </a:r>
          </a:p>
        </p:txBody>
      </p:sp>
      <p:sp>
        <p:nvSpPr>
          <p:cNvPr id="107524" name="Rectangle 2"/>
          <p:cNvSpPr>
            <a:spLocks noGrp="1" noChangeArrowheads="1"/>
          </p:cNvSpPr>
          <p:nvPr>
            <p:ph type="body" idx="1"/>
          </p:nvPr>
        </p:nvSpPr>
        <p:spPr>
          <a:xfrm>
            <a:off x="533400" y="1600200"/>
            <a:ext cx="8423275" cy="5294313"/>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solidFill>
                  <a:srgbClr val="FF0000"/>
                </a:solidFill>
              </a:rPr>
              <a:t>Semplice regola: la banda totale usata per pacchetti RTCP deve essere il  5% della banda usata per la sessione RTP</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FF0000"/>
                </a:solidFill>
              </a:rPr>
              <a:t>75% della banda  RTCP per i riceventi</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FF0000"/>
                </a:solidFill>
              </a:rPr>
              <a:t>25% per il mittente</a:t>
            </a:r>
            <a:r>
              <a:rPr lang="en-GB" altLang="it-IT" sz="2000" smtClean="0"/>
              <a:t> </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Es: tx video a 2Mbps, 5%=100Kbps per RTCP di cui 75Kbps ai riceventi</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a:t>
            </a:r>
            <a:r>
              <a:rPr lang="en-GB" altLang="it-IT" sz="2400" baseline="-25000" smtClean="0"/>
              <a:t>sender</a:t>
            </a:r>
            <a:r>
              <a:rPr lang="en-GB" altLang="it-IT" sz="2400" smtClean="0"/>
              <a:t> = # senders * avg RTCP pkt size</a:t>
            </a:r>
          </a:p>
          <a:p>
            <a:pPr>
              <a:lnSpc>
                <a:spcPct val="90000"/>
              </a:lnSpc>
              <a:spcBef>
                <a:spcPts val="600"/>
              </a:spcBef>
              <a:buFont typeface="ZapfDingbats" pitchFamily="8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.25 * .05 * RTP bandwidth</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T</a:t>
            </a:r>
            <a:r>
              <a:rPr lang="en-GB" altLang="it-IT" sz="2400" baseline="-25000" smtClean="0"/>
              <a:t>rcvr</a:t>
            </a:r>
            <a:r>
              <a:rPr lang="en-GB" altLang="it-IT" sz="2400" smtClean="0"/>
              <a:t> = # receivers * avg RTCP pkt size</a:t>
            </a:r>
          </a:p>
          <a:p>
            <a:pPr>
              <a:lnSpc>
                <a:spcPct val="90000"/>
              </a:lnSpc>
              <a:spcBef>
                <a:spcPts val="600"/>
              </a:spcBef>
              <a:buFont typeface="ZapfDingbats" pitchFamily="8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                .75 * .05 * RTP bandwidth</a:t>
            </a:r>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a:p>
            <a:pPr>
              <a:lnSpc>
                <a:spcPct val="90000"/>
              </a:lnSpc>
              <a:spcBef>
                <a:spcPts val="6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400" smtClean="0"/>
          </a:p>
        </p:txBody>
      </p:sp>
      <p:sp>
        <p:nvSpPr>
          <p:cNvPr id="107525" name="Line 3"/>
          <p:cNvSpPr>
            <a:spLocks noChangeShapeType="1"/>
          </p:cNvSpPr>
          <p:nvPr/>
        </p:nvSpPr>
        <p:spPr bwMode="auto">
          <a:xfrm flipV="1">
            <a:off x="2103438" y="4360863"/>
            <a:ext cx="4368800" cy="15875"/>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107526" name="Line 4"/>
          <p:cNvSpPr>
            <a:spLocks noChangeShapeType="1"/>
          </p:cNvSpPr>
          <p:nvPr/>
        </p:nvSpPr>
        <p:spPr bwMode="auto">
          <a:xfrm>
            <a:off x="1930400" y="5205413"/>
            <a:ext cx="4733925" cy="1587"/>
          </a:xfrm>
          <a:prstGeom prst="line">
            <a:avLst/>
          </a:prstGeom>
          <a:noFill/>
          <a:ln w="3168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107527" name="AutoShape 5"/>
          <p:cNvSpPr>
            <a:spLocks/>
          </p:cNvSpPr>
          <p:nvPr/>
        </p:nvSpPr>
        <p:spPr bwMode="auto">
          <a:xfrm>
            <a:off x="1981200" y="5816600"/>
            <a:ext cx="4229100" cy="762000"/>
          </a:xfrm>
          <a:prstGeom prst="borderCallout2">
            <a:avLst>
              <a:gd name="adj1" fmla="val 15000"/>
              <a:gd name="adj2" fmla="val -1801"/>
              <a:gd name="adj3" fmla="val 15000"/>
              <a:gd name="adj4" fmla="val -9157"/>
              <a:gd name="adj5" fmla="val -66667"/>
              <a:gd name="adj6" fmla="val -16815"/>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ct val="0"/>
              </a:spcBef>
              <a:buClr>
                <a:srgbClr val="000000"/>
              </a:buClr>
              <a:buSzPct val="100000"/>
              <a:buFont typeface="Comic Sans MS" panose="030F0702030302020204" pitchFamily="66" charset="0"/>
              <a:buNone/>
            </a:pPr>
            <a:r>
              <a:rPr lang="en-GB" altLang="it-IT" sz="2000"/>
              <a:t>Periodo di trasmissione del pacchetto RTCP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77A1875D-F04B-4BEA-A781-82B2D537A47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53</a:t>
            </a:fld>
            <a:endParaRPr lang="en-GB" altLang="it-IT" sz="1400" smtClean="0">
              <a:latin typeface="Times New Roman" panose="02020603050405020304" pitchFamily="18" charset="0"/>
            </a:endParaRPr>
          </a:p>
        </p:txBody>
      </p:sp>
      <p:sp>
        <p:nvSpPr>
          <p:cNvPr id="109571" name="Line 1"/>
          <p:cNvSpPr>
            <a:spLocks noChangeShapeType="1"/>
          </p:cNvSpPr>
          <p:nvPr/>
        </p:nvSpPr>
        <p:spPr bwMode="auto">
          <a:xfrm>
            <a:off x="8728075" y="4378325"/>
            <a:ext cx="9525" cy="1849438"/>
          </a:xfrm>
          <a:prstGeom prst="line">
            <a:avLst/>
          </a:prstGeom>
          <a:noFill/>
          <a:ln w="3168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109572" name="Rectangle 2"/>
          <p:cNvSpPr>
            <a:spLocks noChangeArrowheads="1"/>
          </p:cNvSpPr>
          <p:nvPr/>
        </p:nvSpPr>
        <p:spPr bwMode="auto">
          <a:xfrm>
            <a:off x="131763" y="4389438"/>
            <a:ext cx="8321675" cy="1757362"/>
          </a:xfrm>
          <a:prstGeom prst="rect">
            <a:avLst/>
          </a:prstGeom>
          <a:solidFill>
            <a:srgbClr val="FFFF00"/>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109573" name="Rectangle 3"/>
          <p:cNvSpPr>
            <a:spLocks noGrp="1" noChangeArrowheads="1"/>
          </p:cNvSpPr>
          <p:nvPr>
            <p:ph type="title"/>
          </p:nvPr>
        </p:nvSpPr>
        <p:spPr>
          <a:xfrm>
            <a:off x="533400" y="128588"/>
            <a:ext cx="7772400" cy="70485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H.323</a:t>
            </a:r>
          </a:p>
        </p:txBody>
      </p:sp>
      <p:sp>
        <p:nvSpPr>
          <p:cNvPr id="109574" name="Rectangle 4"/>
          <p:cNvSpPr>
            <a:spLocks noGrp="1" noChangeArrowheads="1"/>
          </p:cNvSpPr>
          <p:nvPr>
            <p:ph type="body" idx="1"/>
          </p:nvPr>
        </p:nvSpPr>
        <p:spPr>
          <a:xfrm>
            <a:off x="525463" y="806450"/>
            <a:ext cx="7772400" cy="3114675"/>
          </a:xfrm>
        </p:spPr>
        <p:txBody>
          <a:bodyPr/>
          <a:lstStyle/>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dirty="0" smtClean="0"/>
              <a:t>Uno standard per </a:t>
            </a:r>
            <a:r>
              <a:rPr lang="en-GB" altLang="it-IT" sz="2400" dirty="0" err="1" smtClean="0"/>
              <a:t>Teleconferenze</a:t>
            </a:r>
            <a:r>
              <a:rPr lang="en-GB" altLang="it-IT" sz="2400" dirty="0" smtClean="0"/>
              <a:t> audio / video </a:t>
            </a:r>
            <a:r>
              <a:rPr lang="en-GB" altLang="it-IT" sz="2400" dirty="0" err="1" smtClean="0"/>
              <a:t>su</a:t>
            </a:r>
            <a:r>
              <a:rPr lang="en-GB" altLang="it-IT" sz="2400" dirty="0" smtClean="0"/>
              <a:t>  Internet</a:t>
            </a:r>
          </a:p>
          <a:p>
            <a:pPr>
              <a:lnSpc>
                <a:spcPct val="9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dirty="0" err="1" smtClean="0"/>
              <a:t>Componenti</a:t>
            </a:r>
            <a:r>
              <a:rPr lang="en-GB" altLang="it-IT" sz="2400" dirty="0" smtClean="0"/>
              <a:t> di Rete:</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dirty="0" err="1" smtClean="0"/>
              <a:t>terminali</a:t>
            </a:r>
            <a:r>
              <a:rPr lang="en-GB" altLang="it-IT" sz="2000" dirty="0" smtClean="0"/>
              <a:t>: host </a:t>
            </a:r>
            <a:r>
              <a:rPr lang="en-GB" altLang="it-IT" sz="2000" dirty="0" err="1" smtClean="0"/>
              <a:t>terminali</a:t>
            </a:r>
            <a:r>
              <a:rPr lang="en-GB" altLang="it-IT" sz="2000" dirty="0" smtClean="0"/>
              <a:t> H.323-compliant  </a:t>
            </a:r>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u="sng" dirty="0" smtClean="0"/>
              <a:t>gateways</a:t>
            </a:r>
            <a:r>
              <a:rPr lang="en-GB" altLang="it-IT" sz="2000" dirty="0" smtClean="0"/>
              <a:t>: </a:t>
            </a:r>
            <a:r>
              <a:rPr lang="en-GB" altLang="it-IT" sz="2000" dirty="0" err="1" smtClean="0"/>
              <a:t>interfacce</a:t>
            </a:r>
            <a:r>
              <a:rPr lang="en-GB" altLang="it-IT" sz="2000" dirty="0" smtClean="0"/>
              <a:t> </a:t>
            </a:r>
            <a:r>
              <a:rPr lang="en-GB" altLang="it-IT" sz="2000" dirty="0" err="1" smtClean="0"/>
              <a:t>tra</a:t>
            </a:r>
            <a:r>
              <a:rPr lang="en-GB" altLang="it-IT" sz="2000" dirty="0" smtClean="0"/>
              <a:t> </a:t>
            </a:r>
            <a:r>
              <a:rPr lang="en-GB" altLang="it-IT" sz="2000" dirty="0" err="1" smtClean="0"/>
              <a:t>terminali</a:t>
            </a:r>
            <a:r>
              <a:rPr lang="en-GB" altLang="it-IT" sz="2000" dirty="0" smtClean="0"/>
              <a:t> H.323-compliant e </a:t>
            </a:r>
            <a:r>
              <a:rPr lang="en-GB" altLang="it-IT" sz="2000" dirty="0" err="1" smtClean="0"/>
              <a:t>tecnologie</a:t>
            </a:r>
            <a:r>
              <a:rPr lang="en-GB" altLang="it-IT" sz="2000" dirty="0" smtClean="0"/>
              <a:t> </a:t>
            </a:r>
            <a:r>
              <a:rPr lang="en-GB" altLang="it-IT" sz="2000" dirty="0" err="1" smtClean="0"/>
              <a:t>precedenti</a:t>
            </a:r>
            <a:r>
              <a:rPr lang="en-GB" altLang="it-IT" sz="2000" dirty="0" smtClean="0"/>
              <a:t> (ex: rete </a:t>
            </a:r>
            <a:r>
              <a:rPr lang="en-GB" altLang="it-IT" sz="2000" dirty="0" err="1" smtClean="0"/>
              <a:t>telefonica</a:t>
            </a:r>
            <a:r>
              <a:rPr lang="en-GB" altLang="it-IT" sz="2000" dirty="0" smtClean="0"/>
              <a:t>)</a:t>
            </a:r>
            <a:r>
              <a:rPr lang="ar-SA" altLang="it-IT" sz="2000" dirty="0" smtClean="0">
                <a:cs typeface="Arial" panose="020B0604020202020204" pitchFamily="34" charset="0"/>
              </a:rPr>
              <a:t>‏</a:t>
            </a:r>
            <a:endParaRPr lang="en-GB" altLang="it-IT" sz="2000" dirty="0" smtClean="0"/>
          </a:p>
          <a:p>
            <a:pPr lvl="1">
              <a:lnSpc>
                <a:spcPct val="9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u="sng" dirty="0" smtClean="0"/>
              <a:t>gatekeepers</a:t>
            </a:r>
            <a:r>
              <a:rPr lang="en-GB" altLang="it-IT" sz="2000" dirty="0" smtClean="0"/>
              <a:t>: </a:t>
            </a:r>
            <a:r>
              <a:rPr lang="en-GB" altLang="it-IT" sz="2000" dirty="0" err="1" smtClean="0"/>
              <a:t>forniscono</a:t>
            </a:r>
            <a:r>
              <a:rPr lang="en-GB" altLang="it-IT" sz="2000" dirty="0" smtClean="0"/>
              <a:t> </a:t>
            </a:r>
            <a:r>
              <a:rPr lang="en-GB" altLang="it-IT" sz="2000" dirty="0" err="1" smtClean="0"/>
              <a:t>servizi</a:t>
            </a:r>
            <a:r>
              <a:rPr lang="en-GB" altLang="it-IT" sz="2000" dirty="0" smtClean="0"/>
              <a:t> </a:t>
            </a:r>
            <a:r>
              <a:rPr lang="en-GB" altLang="it-IT" sz="2000" dirty="0" err="1" smtClean="0"/>
              <a:t>ai</a:t>
            </a:r>
            <a:r>
              <a:rPr lang="en-GB" altLang="it-IT" sz="2000" dirty="0" smtClean="0"/>
              <a:t> </a:t>
            </a:r>
            <a:r>
              <a:rPr lang="en-GB" altLang="it-IT" sz="2000" dirty="0" err="1" smtClean="0"/>
              <a:t>terminali</a:t>
            </a:r>
            <a:r>
              <a:rPr lang="en-GB" altLang="it-IT" sz="2000" dirty="0" smtClean="0"/>
              <a:t> (ex: </a:t>
            </a:r>
            <a:r>
              <a:rPr lang="en-GB" altLang="it-IT" sz="2000" dirty="0" err="1" smtClean="0"/>
              <a:t>traduzione</a:t>
            </a:r>
            <a:r>
              <a:rPr lang="en-GB" altLang="it-IT" sz="2000" dirty="0" smtClean="0"/>
              <a:t> di </a:t>
            </a:r>
            <a:r>
              <a:rPr lang="en-GB" altLang="it-IT" sz="2000" dirty="0" err="1" smtClean="0"/>
              <a:t>indirizzi</a:t>
            </a:r>
            <a:r>
              <a:rPr lang="en-GB" altLang="it-IT" sz="2000" dirty="0" smtClean="0"/>
              <a:t>, </a:t>
            </a:r>
            <a:r>
              <a:rPr lang="en-GB" altLang="it-IT" sz="2000" dirty="0" err="1" smtClean="0"/>
              <a:t>tariffazione</a:t>
            </a:r>
            <a:r>
              <a:rPr lang="en-GB" altLang="it-IT" sz="2000" dirty="0" smtClean="0"/>
              <a:t>, </a:t>
            </a:r>
            <a:r>
              <a:rPr lang="en-GB" altLang="it-IT" sz="2000" dirty="0" err="1" smtClean="0"/>
              <a:t>autorizzazione</a:t>
            </a:r>
            <a:r>
              <a:rPr lang="en-GB" altLang="it-IT" sz="2000" dirty="0" smtClean="0"/>
              <a:t>, etc...)</a:t>
            </a:r>
            <a:r>
              <a:rPr lang="ar-SA" altLang="it-IT" sz="2000" dirty="0" smtClean="0">
                <a:cs typeface="Arial" panose="020B0604020202020204" pitchFamily="34" charset="0"/>
              </a:rPr>
              <a:t>‏</a:t>
            </a:r>
            <a:endParaRPr lang="en-GB" altLang="it-IT" sz="2000" dirty="0" smtClean="0"/>
          </a:p>
        </p:txBody>
      </p:sp>
      <p:sp>
        <p:nvSpPr>
          <p:cNvPr id="109575" name="Text Box 5"/>
          <p:cNvSpPr txBox="1">
            <a:spLocks noChangeArrowheads="1"/>
          </p:cNvSpPr>
          <p:nvPr/>
        </p:nvSpPr>
        <p:spPr bwMode="auto">
          <a:xfrm>
            <a:off x="414338" y="3930650"/>
            <a:ext cx="1389062"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Appl Audio</a:t>
            </a:r>
          </a:p>
        </p:txBody>
      </p:sp>
      <p:sp>
        <p:nvSpPr>
          <p:cNvPr id="109576" name="Text Box 6"/>
          <p:cNvSpPr txBox="1">
            <a:spLocks noChangeArrowheads="1"/>
          </p:cNvSpPr>
          <p:nvPr/>
        </p:nvSpPr>
        <p:spPr bwMode="auto">
          <a:xfrm>
            <a:off x="1855788" y="3932238"/>
            <a:ext cx="145732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Appl. Video</a:t>
            </a:r>
          </a:p>
        </p:txBody>
      </p:sp>
      <p:sp>
        <p:nvSpPr>
          <p:cNvPr id="109577" name="Text Box 7"/>
          <p:cNvSpPr txBox="1">
            <a:spLocks noChangeArrowheads="1"/>
          </p:cNvSpPr>
          <p:nvPr/>
        </p:nvSpPr>
        <p:spPr bwMode="auto">
          <a:xfrm>
            <a:off x="5688013" y="3943350"/>
            <a:ext cx="2170112"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Controllo Sistema</a:t>
            </a:r>
          </a:p>
        </p:txBody>
      </p:sp>
      <p:sp>
        <p:nvSpPr>
          <p:cNvPr id="109578" name="Text Box 8"/>
          <p:cNvSpPr txBox="1">
            <a:spLocks noChangeArrowheads="1"/>
          </p:cNvSpPr>
          <p:nvPr/>
        </p:nvSpPr>
        <p:spPr bwMode="auto">
          <a:xfrm>
            <a:off x="1062038" y="4454525"/>
            <a:ext cx="855662"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G.711</a:t>
            </a:r>
          </a:p>
          <a:p>
            <a:pPr algn="ctr">
              <a:lnSpc>
                <a:spcPct val="40000"/>
              </a:lnSpc>
              <a:spcBef>
                <a:spcPts val="1125"/>
              </a:spcBef>
              <a:buClr>
                <a:srgbClr val="000000"/>
              </a:buClr>
              <a:buSzPct val="100000"/>
              <a:buFont typeface="Comic Sans MS" panose="030F0702030302020204" pitchFamily="66" charset="0"/>
              <a:buNone/>
            </a:pPr>
            <a:r>
              <a:rPr lang="en-GB" altLang="it-IT" sz="1800"/>
              <a:t>G.722</a:t>
            </a:r>
          </a:p>
          <a:p>
            <a:pPr algn="ctr">
              <a:lnSpc>
                <a:spcPct val="40000"/>
              </a:lnSpc>
              <a:spcBef>
                <a:spcPts val="1125"/>
              </a:spcBef>
              <a:buClr>
                <a:srgbClr val="000000"/>
              </a:buClr>
              <a:buSzPct val="100000"/>
              <a:buFont typeface="Comic Sans MS" panose="030F0702030302020204" pitchFamily="66" charset="0"/>
              <a:buNone/>
            </a:pPr>
            <a:r>
              <a:rPr lang="en-GB" altLang="it-IT" sz="1800"/>
              <a:t>G.729</a:t>
            </a:r>
          </a:p>
          <a:p>
            <a:pPr algn="ctr">
              <a:lnSpc>
                <a:spcPct val="40000"/>
              </a:lnSpc>
              <a:spcBef>
                <a:spcPts val="1125"/>
              </a:spcBef>
              <a:buClr>
                <a:srgbClr val="000000"/>
              </a:buClr>
              <a:buSzPct val="100000"/>
              <a:buFont typeface="Comic Sans MS" panose="030F0702030302020204" pitchFamily="66" charset="0"/>
              <a:buNone/>
            </a:pPr>
            <a:r>
              <a:rPr lang="en-GB" altLang="it-IT" sz="1800"/>
              <a:t>etc.</a:t>
            </a:r>
          </a:p>
        </p:txBody>
      </p:sp>
      <p:sp>
        <p:nvSpPr>
          <p:cNvPr id="109579" name="Text Box 9"/>
          <p:cNvSpPr txBox="1">
            <a:spLocks noChangeArrowheads="1"/>
          </p:cNvSpPr>
          <p:nvPr/>
        </p:nvSpPr>
        <p:spPr bwMode="auto">
          <a:xfrm>
            <a:off x="1878013" y="4454525"/>
            <a:ext cx="852487"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H.261</a:t>
            </a:r>
          </a:p>
          <a:p>
            <a:pPr algn="ctr">
              <a:lnSpc>
                <a:spcPct val="40000"/>
              </a:lnSpc>
              <a:spcBef>
                <a:spcPts val="1125"/>
              </a:spcBef>
              <a:buClr>
                <a:srgbClr val="000000"/>
              </a:buClr>
              <a:buSzPct val="100000"/>
              <a:buFont typeface="Comic Sans MS" panose="030F0702030302020204" pitchFamily="66" charset="0"/>
              <a:buNone/>
            </a:pPr>
            <a:r>
              <a:rPr lang="en-GB" altLang="it-IT" sz="1800"/>
              <a:t>H.263</a:t>
            </a:r>
          </a:p>
          <a:p>
            <a:pPr algn="ctr">
              <a:lnSpc>
                <a:spcPct val="40000"/>
              </a:lnSpc>
              <a:spcBef>
                <a:spcPts val="1125"/>
              </a:spcBef>
              <a:buClr>
                <a:srgbClr val="000000"/>
              </a:buClr>
              <a:buSzPct val="100000"/>
              <a:buFont typeface="Comic Sans MS" panose="030F0702030302020204" pitchFamily="66" charset="0"/>
              <a:buNone/>
            </a:pPr>
            <a:r>
              <a:rPr lang="en-GB" altLang="it-IT" sz="1800"/>
              <a:t>etc.</a:t>
            </a:r>
          </a:p>
          <a:p>
            <a:pPr algn="ctr">
              <a:lnSpc>
                <a:spcPct val="40000"/>
              </a:lnSpc>
              <a:spcBef>
                <a:spcPts val="1125"/>
              </a:spcBef>
              <a:buClr>
                <a:srgbClr val="000000"/>
              </a:buClr>
              <a:buSzPct val="100000"/>
              <a:buFont typeface="Comic Sans MS" panose="030F0702030302020204" pitchFamily="66" charset="0"/>
              <a:buNone/>
            </a:pPr>
            <a:endParaRPr lang="en-GB" altLang="it-IT" sz="1800"/>
          </a:p>
        </p:txBody>
      </p:sp>
      <p:sp>
        <p:nvSpPr>
          <p:cNvPr id="109580" name="Text Box 10"/>
          <p:cNvSpPr txBox="1">
            <a:spLocks noChangeArrowheads="1"/>
          </p:cNvSpPr>
          <p:nvPr/>
        </p:nvSpPr>
        <p:spPr bwMode="auto">
          <a:xfrm>
            <a:off x="1077913" y="5580063"/>
            <a:ext cx="1665287" cy="36830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RTP / RTCP</a:t>
            </a:r>
          </a:p>
        </p:txBody>
      </p:sp>
      <p:sp>
        <p:nvSpPr>
          <p:cNvPr id="109581" name="Text Box 11"/>
          <p:cNvSpPr txBox="1">
            <a:spLocks noChangeArrowheads="1"/>
          </p:cNvSpPr>
          <p:nvPr/>
        </p:nvSpPr>
        <p:spPr bwMode="auto">
          <a:xfrm>
            <a:off x="3648075" y="4471988"/>
            <a:ext cx="954088"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Canale</a:t>
            </a:r>
          </a:p>
          <a:p>
            <a:pPr algn="ctr">
              <a:lnSpc>
                <a:spcPct val="40000"/>
              </a:lnSpc>
              <a:spcBef>
                <a:spcPts val="1125"/>
              </a:spcBef>
              <a:buClr>
                <a:srgbClr val="000000"/>
              </a:buClr>
              <a:buSzPct val="100000"/>
              <a:buFont typeface="Comic Sans MS" panose="030F0702030302020204" pitchFamily="66" charset="0"/>
              <a:buNone/>
            </a:pPr>
            <a:r>
              <a:rPr lang="en-GB" altLang="it-IT" sz="1800"/>
              <a:t>RAS</a:t>
            </a:r>
          </a:p>
          <a:p>
            <a:pPr algn="ctr">
              <a:lnSpc>
                <a:spcPct val="40000"/>
              </a:lnSpc>
              <a:spcBef>
                <a:spcPts val="1125"/>
              </a:spcBef>
              <a:buClr>
                <a:srgbClr val="000000"/>
              </a:buClr>
              <a:buSzPct val="100000"/>
              <a:buFont typeface="Comic Sans MS" panose="030F0702030302020204" pitchFamily="66" charset="0"/>
              <a:buNone/>
            </a:pPr>
            <a:r>
              <a:rPr lang="en-GB" altLang="it-IT" sz="1800"/>
              <a:t>H.225</a:t>
            </a:r>
          </a:p>
          <a:p>
            <a:pPr algn="ctr">
              <a:lnSpc>
                <a:spcPct val="40000"/>
              </a:lnSpc>
              <a:spcBef>
                <a:spcPts val="1125"/>
              </a:spcBef>
              <a:buClr>
                <a:srgbClr val="000000"/>
              </a:buClr>
              <a:buSzPct val="100000"/>
              <a:buFont typeface="Comic Sans MS" panose="030F0702030302020204" pitchFamily="66" charset="0"/>
              <a:buNone/>
            </a:pPr>
            <a:endParaRPr lang="en-GB" altLang="it-IT" sz="1800"/>
          </a:p>
        </p:txBody>
      </p:sp>
      <p:sp>
        <p:nvSpPr>
          <p:cNvPr id="109582" name="Text Box 12"/>
          <p:cNvSpPr txBox="1">
            <a:spLocks noChangeArrowheads="1"/>
          </p:cNvSpPr>
          <p:nvPr/>
        </p:nvSpPr>
        <p:spPr bwMode="auto">
          <a:xfrm>
            <a:off x="3373438" y="3937000"/>
            <a:ext cx="1665287"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Gatekeeper</a:t>
            </a:r>
          </a:p>
        </p:txBody>
      </p:sp>
      <p:sp>
        <p:nvSpPr>
          <p:cNvPr id="109583" name="Text Box 13"/>
          <p:cNvSpPr txBox="1">
            <a:spLocks noChangeArrowheads="1"/>
          </p:cNvSpPr>
          <p:nvPr/>
        </p:nvSpPr>
        <p:spPr bwMode="auto">
          <a:xfrm>
            <a:off x="5568950" y="4484688"/>
            <a:ext cx="1260475"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90000"/>
              </a:lnSpc>
              <a:spcBef>
                <a:spcPts val="1800"/>
              </a:spcBef>
              <a:buClr>
                <a:srgbClr val="000000"/>
              </a:buClr>
              <a:buSzPct val="100000"/>
              <a:buFont typeface="Comic Sans MS" panose="030F0702030302020204" pitchFamily="66" charset="0"/>
              <a:buNone/>
            </a:pPr>
            <a:r>
              <a:rPr lang="en-GB" altLang="it-IT" sz="1800"/>
              <a:t>Canale di</a:t>
            </a:r>
          </a:p>
          <a:p>
            <a:pPr algn="ctr">
              <a:lnSpc>
                <a:spcPct val="45000"/>
              </a:lnSpc>
              <a:spcBef>
                <a:spcPts val="1125"/>
              </a:spcBef>
              <a:buClr>
                <a:srgbClr val="000000"/>
              </a:buClr>
              <a:buSzPct val="100000"/>
              <a:buFont typeface="Comic Sans MS" panose="030F0702030302020204" pitchFamily="66" charset="0"/>
              <a:buNone/>
            </a:pPr>
            <a:r>
              <a:rPr lang="en-GB" altLang="it-IT" sz="1800"/>
              <a:t>Segnalaz</a:t>
            </a:r>
          </a:p>
          <a:p>
            <a:pPr algn="ctr">
              <a:lnSpc>
                <a:spcPct val="40000"/>
              </a:lnSpc>
              <a:spcBef>
                <a:spcPts val="1125"/>
              </a:spcBef>
              <a:buClr>
                <a:srgbClr val="000000"/>
              </a:buClr>
              <a:buSzPct val="100000"/>
              <a:buFont typeface="Comic Sans MS" panose="030F0702030302020204" pitchFamily="66" charset="0"/>
              <a:buNone/>
            </a:pPr>
            <a:r>
              <a:rPr lang="en-GB" altLang="it-IT" sz="1800"/>
              <a:t>Chiamata</a:t>
            </a:r>
          </a:p>
          <a:p>
            <a:pPr algn="ctr">
              <a:lnSpc>
                <a:spcPct val="40000"/>
              </a:lnSpc>
              <a:spcBef>
                <a:spcPts val="1125"/>
              </a:spcBef>
              <a:buClr>
                <a:srgbClr val="000000"/>
              </a:buClr>
              <a:buSzPct val="100000"/>
              <a:buFont typeface="Comic Sans MS" panose="030F0702030302020204" pitchFamily="66" charset="0"/>
              <a:buNone/>
            </a:pPr>
            <a:r>
              <a:rPr lang="en-GB" altLang="it-IT" sz="1800"/>
              <a:t>Q.931</a:t>
            </a:r>
          </a:p>
        </p:txBody>
      </p:sp>
      <p:sp>
        <p:nvSpPr>
          <p:cNvPr id="109584" name="Text Box 14"/>
          <p:cNvSpPr txBox="1">
            <a:spLocks noChangeArrowheads="1"/>
          </p:cNvSpPr>
          <p:nvPr/>
        </p:nvSpPr>
        <p:spPr bwMode="auto">
          <a:xfrm>
            <a:off x="6881813" y="4494213"/>
            <a:ext cx="1535112"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90000"/>
              </a:lnSpc>
              <a:spcBef>
                <a:spcPts val="1800"/>
              </a:spcBef>
              <a:buClr>
                <a:srgbClr val="000000"/>
              </a:buClr>
              <a:buSzPct val="100000"/>
              <a:buFont typeface="Comic Sans MS" panose="030F0702030302020204" pitchFamily="66" charset="0"/>
              <a:buNone/>
            </a:pPr>
            <a:r>
              <a:rPr lang="en-GB" altLang="it-IT" sz="1800"/>
              <a:t>Canale</a:t>
            </a:r>
          </a:p>
          <a:p>
            <a:pPr algn="ctr">
              <a:lnSpc>
                <a:spcPct val="45000"/>
              </a:lnSpc>
              <a:spcBef>
                <a:spcPts val="1125"/>
              </a:spcBef>
              <a:buClr>
                <a:srgbClr val="000000"/>
              </a:buClr>
              <a:buSzPct val="100000"/>
              <a:buFont typeface="Comic Sans MS" panose="030F0702030302020204" pitchFamily="66" charset="0"/>
              <a:buNone/>
            </a:pPr>
            <a:r>
              <a:rPr lang="en-GB" altLang="it-IT" sz="1800"/>
              <a:t>Controllo</a:t>
            </a:r>
          </a:p>
          <a:p>
            <a:pPr algn="ctr">
              <a:lnSpc>
                <a:spcPct val="40000"/>
              </a:lnSpc>
              <a:spcBef>
                <a:spcPts val="1125"/>
              </a:spcBef>
              <a:buClr>
                <a:srgbClr val="000000"/>
              </a:buClr>
              <a:buSzPct val="100000"/>
              <a:buFont typeface="Comic Sans MS" panose="030F0702030302020204" pitchFamily="66" charset="0"/>
              <a:buNone/>
            </a:pPr>
            <a:r>
              <a:rPr lang="en-GB" altLang="it-IT" sz="1800"/>
              <a:t>di Chiamata</a:t>
            </a:r>
          </a:p>
          <a:p>
            <a:pPr algn="ctr">
              <a:lnSpc>
                <a:spcPct val="40000"/>
              </a:lnSpc>
              <a:spcBef>
                <a:spcPts val="1125"/>
              </a:spcBef>
              <a:buClr>
                <a:srgbClr val="000000"/>
              </a:buClr>
              <a:buSzPct val="100000"/>
              <a:buFont typeface="Comic Sans MS" panose="030F0702030302020204" pitchFamily="66" charset="0"/>
              <a:buNone/>
            </a:pPr>
            <a:r>
              <a:rPr lang="en-GB" altLang="it-IT" sz="1800"/>
              <a:t>H.245</a:t>
            </a:r>
          </a:p>
        </p:txBody>
      </p:sp>
      <p:sp>
        <p:nvSpPr>
          <p:cNvPr id="109585" name="Text Box 15"/>
          <p:cNvSpPr txBox="1">
            <a:spLocks noChangeArrowheads="1"/>
          </p:cNvSpPr>
          <p:nvPr/>
        </p:nvSpPr>
        <p:spPr bwMode="auto">
          <a:xfrm rot="-5400000">
            <a:off x="8117681" y="5006182"/>
            <a:ext cx="1236663" cy="520700"/>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750"/>
              </a:spcBef>
              <a:buClr>
                <a:srgbClr val="000000"/>
              </a:buClr>
              <a:buSzPct val="100000"/>
              <a:buFont typeface="Comic Sans MS" panose="030F0702030302020204" pitchFamily="66" charset="0"/>
              <a:buNone/>
            </a:pPr>
            <a:r>
              <a:rPr lang="en-GB" altLang="it-IT"/>
              <a:t>H.323</a:t>
            </a:r>
          </a:p>
        </p:txBody>
      </p:sp>
      <p:sp>
        <p:nvSpPr>
          <p:cNvPr id="109586" name="Text Box 16"/>
          <p:cNvSpPr txBox="1">
            <a:spLocks noChangeArrowheads="1"/>
          </p:cNvSpPr>
          <p:nvPr/>
        </p:nvSpPr>
        <p:spPr bwMode="auto">
          <a:xfrm>
            <a:off x="1006475" y="6223000"/>
            <a:ext cx="180657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UDP</a:t>
            </a:r>
          </a:p>
        </p:txBody>
      </p:sp>
      <p:sp>
        <p:nvSpPr>
          <p:cNvPr id="109587" name="Text Box 17"/>
          <p:cNvSpPr txBox="1">
            <a:spLocks noChangeArrowheads="1"/>
          </p:cNvSpPr>
          <p:nvPr/>
        </p:nvSpPr>
        <p:spPr bwMode="auto">
          <a:xfrm>
            <a:off x="5924550" y="6230938"/>
            <a:ext cx="1806575" cy="368300"/>
          </a:xfrm>
          <a:prstGeom prst="rect">
            <a:avLst/>
          </a:prstGeom>
          <a:noFill/>
          <a:ln w="3168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TCP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9111EBEE-917E-4E4F-9FCD-9D5D0F2F1078}"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54</a:t>
            </a:fld>
            <a:endParaRPr lang="en-GB" altLang="it-IT" sz="1400" smtClean="0">
              <a:latin typeface="Times New Roman" panose="02020603050405020304" pitchFamily="18" charset="0"/>
            </a:endParaRPr>
          </a:p>
        </p:txBody>
      </p:sp>
      <p:pic>
        <p:nvPicPr>
          <p:cNvPr id="11161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3300" y="223838"/>
            <a:ext cx="4159250" cy="28495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162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3159125"/>
            <a:ext cx="5314950" cy="343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1621" name="Text Box 3"/>
          <p:cNvSpPr txBox="1">
            <a:spLocks noChangeArrowheads="1"/>
          </p:cNvSpPr>
          <p:nvPr/>
        </p:nvSpPr>
        <p:spPr bwMode="auto">
          <a:xfrm>
            <a:off x="1422400" y="3657600"/>
            <a:ext cx="989013" cy="444500"/>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r>
              <a:rPr lang="en-GB" altLang="it-IT" sz="1100">
                <a:latin typeface="Times New Roman" panose="02020603050405020304" pitchFamily="18" charset="0"/>
              </a:rPr>
              <a:t>Gatekeeper</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6467334-438D-445E-A679-731316D865C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55</a:t>
            </a:fld>
            <a:endParaRPr lang="en-GB" altLang="it-IT" sz="1400" smtClean="0">
              <a:latin typeface="Times New Roman" panose="02020603050405020304" pitchFamily="18" charset="0"/>
            </a:endParaRPr>
          </a:p>
        </p:txBody>
      </p:sp>
      <p:sp>
        <p:nvSpPr>
          <p:cNvPr id="11366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H.323 cont’d</a:t>
            </a:r>
          </a:p>
        </p:txBody>
      </p:sp>
      <p:sp>
        <p:nvSpPr>
          <p:cNvPr id="113668" name="Rectangle 2"/>
          <p:cNvSpPr>
            <a:spLocks noGrp="1" noChangeArrowheads="1"/>
          </p:cNvSpPr>
          <p:nvPr>
            <p:ph type="body" idx="1"/>
          </p:nvPr>
        </p:nvSpPr>
        <p:spPr>
          <a:xfrm>
            <a:off x="533400" y="1312863"/>
            <a:ext cx="7772400" cy="4649787"/>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H.225: notifica gatekeepers dell’inizio della sessione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Q.931: protocollo di segnalazione per stabilire e terminare le chiamate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H.245: protocollo fuori banda per negoziare i codici di compressione audio/video da utilizzare durante la sessione (TCP)</a:t>
            </a:r>
            <a:r>
              <a:rPr lang="ar-SA" altLang="it-IT" sz="2400" smtClean="0">
                <a:cs typeface="Arial" panose="020B0604020202020204" pitchFamily="34" charset="0"/>
              </a:rPr>
              <a:t>‏</a:t>
            </a:r>
            <a:endParaRPr lang="en-GB" altLang="it-IT" sz="2400" smtClean="0"/>
          </a:p>
        </p:txBody>
      </p:sp>
      <p:sp>
        <p:nvSpPr>
          <p:cNvPr id="113669" name="Line 3"/>
          <p:cNvSpPr>
            <a:spLocks noChangeShapeType="1"/>
          </p:cNvSpPr>
          <p:nvPr/>
        </p:nvSpPr>
        <p:spPr bwMode="auto">
          <a:xfrm>
            <a:off x="8728075" y="4378325"/>
            <a:ext cx="9525" cy="1849438"/>
          </a:xfrm>
          <a:prstGeom prst="line">
            <a:avLst/>
          </a:prstGeom>
          <a:noFill/>
          <a:ln w="3168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it-IT"/>
          </a:p>
        </p:txBody>
      </p:sp>
      <p:sp>
        <p:nvSpPr>
          <p:cNvPr id="113670" name="Rectangle 4"/>
          <p:cNvSpPr>
            <a:spLocks noChangeArrowheads="1"/>
          </p:cNvSpPr>
          <p:nvPr/>
        </p:nvSpPr>
        <p:spPr bwMode="auto">
          <a:xfrm>
            <a:off x="131763" y="4389438"/>
            <a:ext cx="8321675" cy="1757362"/>
          </a:xfrm>
          <a:prstGeom prst="rect">
            <a:avLst/>
          </a:prstGeom>
          <a:solidFill>
            <a:srgbClr val="FFFF00"/>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113671" name="Text Box 5"/>
          <p:cNvSpPr txBox="1">
            <a:spLocks noChangeArrowheads="1"/>
          </p:cNvSpPr>
          <p:nvPr/>
        </p:nvSpPr>
        <p:spPr bwMode="auto">
          <a:xfrm>
            <a:off x="1062038" y="4454525"/>
            <a:ext cx="855662"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G.711</a:t>
            </a:r>
          </a:p>
          <a:p>
            <a:pPr algn="ctr">
              <a:lnSpc>
                <a:spcPct val="40000"/>
              </a:lnSpc>
              <a:spcBef>
                <a:spcPts val="1125"/>
              </a:spcBef>
              <a:buClr>
                <a:srgbClr val="000000"/>
              </a:buClr>
              <a:buSzPct val="100000"/>
              <a:buFont typeface="Comic Sans MS" panose="030F0702030302020204" pitchFamily="66" charset="0"/>
              <a:buNone/>
            </a:pPr>
            <a:r>
              <a:rPr lang="en-GB" altLang="it-IT" sz="1800"/>
              <a:t>G.722</a:t>
            </a:r>
          </a:p>
          <a:p>
            <a:pPr algn="ctr">
              <a:lnSpc>
                <a:spcPct val="40000"/>
              </a:lnSpc>
              <a:spcBef>
                <a:spcPts val="1125"/>
              </a:spcBef>
              <a:buClr>
                <a:srgbClr val="000000"/>
              </a:buClr>
              <a:buSzPct val="100000"/>
              <a:buFont typeface="Comic Sans MS" panose="030F0702030302020204" pitchFamily="66" charset="0"/>
              <a:buNone/>
            </a:pPr>
            <a:r>
              <a:rPr lang="en-GB" altLang="it-IT" sz="1800"/>
              <a:t>G.729</a:t>
            </a:r>
          </a:p>
          <a:p>
            <a:pPr algn="ctr">
              <a:lnSpc>
                <a:spcPct val="40000"/>
              </a:lnSpc>
              <a:spcBef>
                <a:spcPts val="1125"/>
              </a:spcBef>
              <a:buClr>
                <a:srgbClr val="000000"/>
              </a:buClr>
              <a:buSzPct val="100000"/>
              <a:buFont typeface="Comic Sans MS" panose="030F0702030302020204" pitchFamily="66" charset="0"/>
              <a:buNone/>
            </a:pPr>
            <a:r>
              <a:rPr lang="en-GB" altLang="it-IT" sz="1800"/>
              <a:t>etc.</a:t>
            </a:r>
          </a:p>
        </p:txBody>
      </p:sp>
      <p:sp>
        <p:nvSpPr>
          <p:cNvPr id="113672" name="Text Box 6"/>
          <p:cNvSpPr txBox="1">
            <a:spLocks noChangeArrowheads="1"/>
          </p:cNvSpPr>
          <p:nvPr/>
        </p:nvSpPr>
        <p:spPr bwMode="auto">
          <a:xfrm>
            <a:off x="1878013" y="4454525"/>
            <a:ext cx="852487"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H.261</a:t>
            </a:r>
          </a:p>
          <a:p>
            <a:pPr algn="ctr">
              <a:lnSpc>
                <a:spcPct val="40000"/>
              </a:lnSpc>
              <a:spcBef>
                <a:spcPts val="1125"/>
              </a:spcBef>
              <a:buClr>
                <a:srgbClr val="000000"/>
              </a:buClr>
              <a:buSzPct val="100000"/>
              <a:buFont typeface="Comic Sans MS" panose="030F0702030302020204" pitchFamily="66" charset="0"/>
              <a:buNone/>
            </a:pPr>
            <a:r>
              <a:rPr lang="en-GB" altLang="it-IT" sz="1800"/>
              <a:t>H.263</a:t>
            </a:r>
          </a:p>
          <a:p>
            <a:pPr algn="ctr">
              <a:lnSpc>
                <a:spcPct val="40000"/>
              </a:lnSpc>
              <a:spcBef>
                <a:spcPts val="1125"/>
              </a:spcBef>
              <a:buClr>
                <a:srgbClr val="000000"/>
              </a:buClr>
              <a:buSzPct val="100000"/>
              <a:buFont typeface="Comic Sans MS" panose="030F0702030302020204" pitchFamily="66" charset="0"/>
              <a:buNone/>
            </a:pPr>
            <a:r>
              <a:rPr lang="en-GB" altLang="it-IT" sz="1800"/>
              <a:t>etc.</a:t>
            </a:r>
          </a:p>
          <a:p>
            <a:pPr algn="ctr">
              <a:lnSpc>
                <a:spcPct val="40000"/>
              </a:lnSpc>
              <a:spcBef>
                <a:spcPts val="1125"/>
              </a:spcBef>
              <a:buClr>
                <a:srgbClr val="000000"/>
              </a:buClr>
              <a:buSzPct val="100000"/>
              <a:buFont typeface="Comic Sans MS" panose="030F0702030302020204" pitchFamily="66" charset="0"/>
              <a:buNone/>
            </a:pPr>
            <a:endParaRPr lang="en-GB" altLang="it-IT" sz="1800"/>
          </a:p>
        </p:txBody>
      </p:sp>
      <p:sp>
        <p:nvSpPr>
          <p:cNvPr id="113673" name="Text Box 7"/>
          <p:cNvSpPr txBox="1">
            <a:spLocks noChangeArrowheads="1"/>
          </p:cNvSpPr>
          <p:nvPr/>
        </p:nvSpPr>
        <p:spPr bwMode="auto">
          <a:xfrm>
            <a:off x="1077913" y="5580063"/>
            <a:ext cx="1665287" cy="36830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125"/>
              </a:spcBef>
              <a:buClr>
                <a:srgbClr val="000000"/>
              </a:buClr>
              <a:buSzPct val="100000"/>
              <a:buFont typeface="Comic Sans MS" panose="030F0702030302020204" pitchFamily="66" charset="0"/>
              <a:buNone/>
            </a:pPr>
            <a:r>
              <a:rPr lang="en-GB" altLang="it-IT" sz="1800"/>
              <a:t>RTP / RTCP</a:t>
            </a:r>
          </a:p>
        </p:txBody>
      </p:sp>
      <p:sp>
        <p:nvSpPr>
          <p:cNvPr id="113674" name="Text Box 8"/>
          <p:cNvSpPr txBox="1">
            <a:spLocks noChangeArrowheads="1"/>
          </p:cNvSpPr>
          <p:nvPr/>
        </p:nvSpPr>
        <p:spPr bwMode="auto">
          <a:xfrm>
            <a:off x="3648075" y="4471988"/>
            <a:ext cx="954088"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spcBef>
                <a:spcPts val="1125"/>
              </a:spcBef>
              <a:buClr>
                <a:srgbClr val="000000"/>
              </a:buClr>
              <a:buSzPct val="100000"/>
              <a:buFont typeface="Comic Sans MS" panose="030F0702030302020204" pitchFamily="66" charset="0"/>
              <a:buNone/>
            </a:pPr>
            <a:r>
              <a:rPr lang="en-GB" altLang="it-IT" sz="1800"/>
              <a:t>Canale</a:t>
            </a:r>
          </a:p>
          <a:p>
            <a:pPr algn="ctr">
              <a:lnSpc>
                <a:spcPct val="40000"/>
              </a:lnSpc>
              <a:spcBef>
                <a:spcPts val="1125"/>
              </a:spcBef>
              <a:buClr>
                <a:srgbClr val="000000"/>
              </a:buClr>
              <a:buSzPct val="100000"/>
              <a:buFont typeface="Comic Sans MS" panose="030F0702030302020204" pitchFamily="66" charset="0"/>
              <a:buNone/>
            </a:pPr>
            <a:r>
              <a:rPr lang="en-GB" altLang="it-IT" sz="1800"/>
              <a:t>RAS</a:t>
            </a:r>
          </a:p>
          <a:p>
            <a:pPr algn="ctr">
              <a:lnSpc>
                <a:spcPct val="40000"/>
              </a:lnSpc>
              <a:spcBef>
                <a:spcPts val="1125"/>
              </a:spcBef>
              <a:buClr>
                <a:srgbClr val="000000"/>
              </a:buClr>
              <a:buSzPct val="100000"/>
              <a:buFont typeface="Comic Sans MS" panose="030F0702030302020204" pitchFamily="66" charset="0"/>
              <a:buNone/>
            </a:pPr>
            <a:r>
              <a:rPr lang="en-GB" altLang="it-IT" sz="1800"/>
              <a:t>H.225</a:t>
            </a:r>
          </a:p>
          <a:p>
            <a:pPr algn="ctr">
              <a:lnSpc>
                <a:spcPct val="40000"/>
              </a:lnSpc>
              <a:spcBef>
                <a:spcPts val="1125"/>
              </a:spcBef>
              <a:buClr>
                <a:srgbClr val="000000"/>
              </a:buClr>
              <a:buSzPct val="100000"/>
              <a:buFont typeface="Comic Sans MS" panose="030F0702030302020204" pitchFamily="66" charset="0"/>
              <a:buNone/>
            </a:pPr>
            <a:endParaRPr lang="en-GB" altLang="it-IT" sz="1800"/>
          </a:p>
        </p:txBody>
      </p:sp>
      <p:sp>
        <p:nvSpPr>
          <p:cNvPr id="113675" name="Text Box 9"/>
          <p:cNvSpPr txBox="1">
            <a:spLocks noChangeArrowheads="1"/>
          </p:cNvSpPr>
          <p:nvPr/>
        </p:nvSpPr>
        <p:spPr bwMode="auto">
          <a:xfrm>
            <a:off x="5568950" y="4484688"/>
            <a:ext cx="1260475"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90000"/>
              </a:lnSpc>
              <a:spcBef>
                <a:spcPts val="1800"/>
              </a:spcBef>
              <a:buClr>
                <a:srgbClr val="000000"/>
              </a:buClr>
              <a:buSzPct val="100000"/>
              <a:buFont typeface="Comic Sans MS" panose="030F0702030302020204" pitchFamily="66" charset="0"/>
              <a:buNone/>
            </a:pPr>
            <a:r>
              <a:rPr lang="en-GB" altLang="it-IT" sz="1800"/>
              <a:t>Canale di</a:t>
            </a:r>
          </a:p>
          <a:p>
            <a:pPr algn="ctr">
              <a:lnSpc>
                <a:spcPct val="45000"/>
              </a:lnSpc>
              <a:spcBef>
                <a:spcPts val="1125"/>
              </a:spcBef>
              <a:buClr>
                <a:srgbClr val="000000"/>
              </a:buClr>
              <a:buSzPct val="100000"/>
              <a:buFont typeface="Comic Sans MS" panose="030F0702030302020204" pitchFamily="66" charset="0"/>
              <a:buNone/>
            </a:pPr>
            <a:r>
              <a:rPr lang="en-GB" altLang="it-IT" sz="1800"/>
              <a:t>Segnalaz</a:t>
            </a:r>
          </a:p>
          <a:p>
            <a:pPr algn="ctr">
              <a:lnSpc>
                <a:spcPct val="40000"/>
              </a:lnSpc>
              <a:spcBef>
                <a:spcPts val="1125"/>
              </a:spcBef>
              <a:buClr>
                <a:srgbClr val="000000"/>
              </a:buClr>
              <a:buSzPct val="100000"/>
              <a:buFont typeface="Comic Sans MS" panose="030F0702030302020204" pitchFamily="66" charset="0"/>
              <a:buNone/>
            </a:pPr>
            <a:r>
              <a:rPr lang="en-GB" altLang="it-IT" sz="1800"/>
              <a:t>Chiamata</a:t>
            </a:r>
          </a:p>
          <a:p>
            <a:pPr algn="ctr">
              <a:lnSpc>
                <a:spcPct val="40000"/>
              </a:lnSpc>
              <a:spcBef>
                <a:spcPts val="1125"/>
              </a:spcBef>
              <a:buClr>
                <a:srgbClr val="000000"/>
              </a:buClr>
              <a:buSzPct val="100000"/>
              <a:buFont typeface="Comic Sans MS" panose="030F0702030302020204" pitchFamily="66" charset="0"/>
              <a:buNone/>
            </a:pPr>
            <a:r>
              <a:rPr lang="en-GB" altLang="it-IT" sz="1800"/>
              <a:t>Q.931</a:t>
            </a:r>
          </a:p>
        </p:txBody>
      </p:sp>
      <p:sp>
        <p:nvSpPr>
          <p:cNvPr id="113676" name="Text Box 10"/>
          <p:cNvSpPr txBox="1">
            <a:spLocks noChangeArrowheads="1"/>
          </p:cNvSpPr>
          <p:nvPr/>
        </p:nvSpPr>
        <p:spPr bwMode="auto">
          <a:xfrm>
            <a:off x="6827838" y="4481513"/>
            <a:ext cx="1535112" cy="1111250"/>
          </a:xfrm>
          <a:prstGeom prst="rect">
            <a:avLst/>
          </a:prstGeom>
          <a:solidFill>
            <a:srgbClr val="FFFFFF"/>
          </a:solidFill>
          <a:ln w="3168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chorCtr="1">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90000"/>
              </a:lnSpc>
              <a:spcBef>
                <a:spcPts val="1800"/>
              </a:spcBef>
              <a:buClr>
                <a:srgbClr val="000000"/>
              </a:buClr>
              <a:buSzPct val="100000"/>
              <a:buFont typeface="Comic Sans MS" panose="030F0702030302020204" pitchFamily="66" charset="0"/>
              <a:buNone/>
            </a:pPr>
            <a:r>
              <a:rPr lang="en-GB" altLang="it-IT" sz="1800"/>
              <a:t>Canale</a:t>
            </a:r>
          </a:p>
          <a:p>
            <a:pPr algn="ctr">
              <a:lnSpc>
                <a:spcPct val="45000"/>
              </a:lnSpc>
              <a:spcBef>
                <a:spcPts val="1125"/>
              </a:spcBef>
              <a:buClr>
                <a:srgbClr val="000000"/>
              </a:buClr>
              <a:buSzPct val="100000"/>
              <a:buFont typeface="Comic Sans MS" panose="030F0702030302020204" pitchFamily="66" charset="0"/>
              <a:buNone/>
            </a:pPr>
            <a:r>
              <a:rPr lang="en-GB" altLang="it-IT" sz="1800"/>
              <a:t>Controllo</a:t>
            </a:r>
          </a:p>
          <a:p>
            <a:pPr algn="ctr">
              <a:lnSpc>
                <a:spcPct val="40000"/>
              </a:lnSpc>
              <a:spcBef>
                <a:spcPts val="1125"/>
              </a:spcBef>
              <a:buClr>
                <a:srgbClr val="000000"/>
              </a:buClr>
              <a:buSzPct val="100000"/>
              <a:buFont typeface="Comic Sans MS" panose="030F0702030302020204" pitchFamily="66" charset="0"/>
              <a:buNone/>
            </a:pPr>
            <a:r>
              <a:rPr lang="en-GB" altLang="it-IT" sz="1800"/>
              <a:t>di Chiamata</a:t>
            </a:r>
          </a:p>
          <a:p>
            <a:pPr algn="ctr">
              <a:lnSpc>
                <a:spcPct val="40000"/>
              </a:lnSpc>
              <a:spcBef>
                <a:spcPts val="1125"/>
              </a:spcBef>
              <a:buClr>
                <a:srgbClr val="000000"/>
              </a:buClr>
              <a:buSzPct val="100000"/>
              <a:buFont typeface="Comic Sans MS" panose="030F0702030302020204" pitchFamily="66" charset="0"/>
              <a:buNone/>
            </a:pPr>
            <a:r>
              <a:rPr lang="en-GB" altLang="it-IT" sz="1800"/>
              <a:t>H.245</a:t>
            </a:r>
          </a:p>
        </p:txBody>
      </p:sp>
      <p:sp>
        <p:nvSpPr>
          <p:cNvPr id="113677" name="Text Box 11"/>
          <p:cNvSpPr txBox="1">
            <a:spLocks noChangeArrowheads="1"/>
          </p:cNvSpPr>
          <p:nvPr/>
        </p:nvSpPr>
        <p:spPr bwMode="auto">
          <a:xfrm rot="-5400000">
            <a:off x="8117681" y="5006182"/>
            <a:ext cx="1236663" cy="520700"/>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ts val="1750"/>
              </a:spcBef>
              <a:buClr>
                <a:srgbClr val="000000"/>
              </a:buClr>
              <a:buSzPct val="100000"/>
              <a:buFont typeface="Comic Sans MS" panose="030F0702030302020204" pitchFamily="66" charset="0"/>
              <a:buNone/>
            </a:pPr>
            <a:r>
              <a:rPr lang="en-GB" altLang="it-IT"/>
              <a:t>H.323</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3F054EFF-8E7C-4946-AD78-9BDEED1B56D5}"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56</a:t>
            </a:fld>
            <a:endParaRPr lang="en-GB" altLang="it-IT" sz="1400" smtClean="0">
              <a:latin typeface="Times New Roman" panose="02020603050405020304" pitchFamily="18" charset="0"/>
            </a:endParaRPr>
          </a:p>
        </p:txBody>
      </p:sp>
      <p:sp>
        <p:nvSpPr>
          <p:cNvPr id="11571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dirty="0" smtClean="0"/>
              <a:t>H.323 Gatekeeper</a:t>
            </a:r>
          </a:p>
        </p:txBody>
      </p:sp>
      <p:sp>
        <p:nvSpPr>
          <p:cNvPr id="115716" name="Rectangle 2"/>
          <p:cNvSpPr>
            <a:spLocks noGrp="1" noChangeArrowheads="1"/>
          </p:cNvSpPr>
          <p:nvPr>
            <p:ph type="body" idx="1"/>
          </p:nvPr>
        </p:nvSpPr>
        <p:spPr>
          <a:xfrm>
            <a:off x="533400" y="1600200"/>
            <a:ext cx="7772400" cy="5133975"/>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Gatekeeper responsabile per una zona H.323</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Servizi forniti ai terminali H.323: </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Traduzione da alias dei terminali ad indirizzi IP</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Gestione larghezza di banda per preservare la qualità </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Terminali H.323 registrano presso Gatekeeper di zona con IP ed alias</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Terminali chiedono a Gatekeeper il permesso di realizzare  una chiamata</a:t>
            </a:r>
          </a:p>
          <a:p>
            <a:pPr lvl="1">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74E89A9-2F98-4B5F-BAEF-45553D6DFD48}"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57</a:t>
            </a:fld>
            <a:endParaRPr lang="en-GB" altLang="it-IT" sz="1400" smtClean="0">
              <a:latin typeface="Times New Roman" panose="02020603050405020304" pitchFamily="18" charset="0"/>
            </a:endParaRPr>
          </a:p>
        </p:txBody>
      </p:sp>
      <p:sp>
        <p:nvSpPr>
          <p:cNvPr id="11776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SIP</a:t>
            </a:r>
          </a:p>
        </p:txBody>
      </p:sp>
      <p:sp>
        <p:nvSpPr>
          <p:cNvPr id="117764" name="Rectangle 2"/>
          <p:cNvSpPr>
            <a:spLocks noGrp="1" noChangeArrowheads="1"/>
          </p:cNvSpPr>
          <p:nvPr>
            <p:ph type="body" idx="1"/>
          </p:nvPr>
        </p:nvSpPr>
        <p:spPr>
          <a:xfrm>
            <a:off x="533400" y="1168400"/>
            <a:ext cx="8242300" cy="5656263"/>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smtClean="0"/>
              <a:t>Session Initiation Protocol</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Proposto</a:t>
            </a:r>
            <a:r>
              <a:rPr lang="en-GB" altLang="it-IT" dirty="0" smtClean="0"/>
              <a:t> da  IETF</a:t>
            </a:r>
          </a:p>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u="sng" dirty="0" smtClean="0">
                <a:solidFill>
                  <a:srgbClr val="FF0000"/>
                </a:solidFill>
              </a:rPr>
              <a:t>SIP: </a:t>
            </a:r>
            <a:r>
              <a:rPr lang="en-GB" altLang="it-IT" u="sng" dirty="0" err="1" smtClean="0">
                <a:solidFill>
                  <a:srgbClr val="FF0000"/>
                </a:solidFill>
              </a:rPr>
              <a:t>il</a:t>
            </a:r>
            <a:r>
              <a:rPr lang="en-GB" altLang="it-IT" u="sng" dirty="0" smtClean="0">
                <a:solidFill>
                  <a:srgbClr val="FF0000"/>
                </a:solidFill>
              </a:rPr>
              <a:t> </a:t>
            </a:r>
            <a:r>
              <a:rPr lang="en-GB" altLang="it-IT" u="sng" dirty="0" err="1" smtClean="0">
                <a:solidFill>
                  <a:srgbClr val="FF0000"/>
                </a:solidFill>
              </a:rPr>
              <a:t>futuro</a:t>
            </a:r>
            <a:endParaRPr lang="en-GB" altLang="it-IT" u="sng" dirty="0" smtClean="0">
              <a:solidFill>
                <a:srgbClr val="FF0000"/>
              </a:solidFill>
            </a:endParaRP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Tutte</a:t>
            </a:r>
            <a:r>
              <a:rPr lang="en-GB" altLang="it-IT" dirty="0" smtClean="0"/>
              <a:t> le </a:t>
            </a:r>
            <a:r>
              <a:rPr lang="en-GB" altLang="it-IT" dirty="0" err="1" smtClean="0"/>
              <a:t>telefonate</a:t>
            </a:r>
            <a:r>
              <a:rPr lang="en-GB" altLang="it-IT" dirty="0" smtClean="0"/>
              <a:t> e </a:t>
            </a:r>
            <a:r>
              <a:rPr lang="en-GB" altLang="it-IT" dirty="0" err="1" smtClean="0"/>
              <a:t>conferenze</a:t>
            </a:r>
            <a:r>
              <a:rPr lang="en-GB" altLang="it-IT" dirty="0" smtClean="0"/>
              <a:t> video con Internet</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Individui</a:t>
            </a:r>
            <a:r>
              <a:rPr lang="en-GB" altLang="it-IT" dirty="0" smtClean="0"/>
              <a:t> </a:t>
            </a:r>
            <a:r>
              <a:rPr lang="en-GB" altLang="it-IT" dirty="0" err="1" smtClean="0"/>
              <a:t>identificati</a:t>
            </a:r>
            <a:r>
              <a:rPr lang="en-GB" altLang="it-IT" dirty="0" smtClean="0"/>
              <a:t> da </a:t>
            </a:r>
            <a:r>
              <a:rPr lang="en-GB" altLang="it-IT" dirty="0" err="1" smtClean="0"/>
              <a:t>nomi</a:t>
            </a:r>
            <a:r>
              <a:rPr lang="en-GB" altLang="it-IT" dirty="0" smtClean="0"/>
              <a:t> o </a:t>
            </a:r>
            <a:r>
              <a:rPr lang="en-GB" altLang="it-IT" dirty="0" err="1" smtClean="0"/>
              <a:t>indirizzi</a:t>
            </a:r>
            <a:r>
              <a:rPr lang="en-GB" altLang="it-IT" dirty="0" smtClean="0"/>
              <a:t> e-mail, </a:t>
            </a:r>
            <a:r>
              <a:rPr lang="en-GB" altLang="it-IT" dirty="0" err="1" smtClean="0"/>
              <a:t>piuttosto</a:t>
            </a:r>
            <a:r>
              <a:rPr lang="en-GB" altLang="it-IT" dirty="0" smtClean="0"/>
              <a:t> </a:t>
            </a:r>
            <a:r>
              <a:rPr lang="en-GB" altLang="it-IT" dirty="0" err="1" smtClean="0"/>
              <a:t>che</a:t>
            </a:r>
            <a:r>
              <a:rPr lang="en-GB" altLang="it-IT" dirty="0" smtClean="0"/>
              <a:t> da numeri </a:t>
            </a:r>
            <a:r>
              <a:rPr lang="en-GB" altLang="it-IT" dirty="0" err="1" smtClean="0"/>
              <a:t>telefonici</a:t>
            </a:r>
            <a:endParaRPr lang="en-GB" altLang="it-IT" dirty="0" smtClean="0"/>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dirty="0" err="1" smtClean="0"/>
              <a:t>Possibilità</a:t>
            </a:r>
            <a:r>
              <a:rPr lang="en-GB" altLang="it-IT" dirty="0" smtClean="0"/>
              <a:t> di </a:t>
            </a:r>
            <a:r>
              <a:rPr lang="en-GB" altLang="it-IT" dirty="0" err="1" smtClean="0"/>
              <a:t>raggiungere</a:t>
            </a:r>
            <a:r>
              <a:rPr lang="en-GB" altLang="it-IT" dirty="0" smtClean="0"/>
              <a:t> </a:t>
            </a:r>
            <a:r>
              <a:rPr lang="en-GB" altLang="it-IT" dirty="0" err="1" smtClean="0"/>
              <a:t>il</a:t>
            </a:r>
            <a:r>
              <a:rPr lang="en-GB" altLang="it-IT" dirty="0" smtClean="0"/>
              <a:t> </a:t>
            </a:r>
            <a:r>
              <a:rPr lang="en-GB" altLang="it-IT" dirty="0" err="1" smtClean="0"/>
              <a:t>destinatario</a:t>
            </a:r>
            <a:r>
              <a:rPr lang="en-GB" altLang="it-IT" dirty="0" smtClean="0"/>
              <a:t> </a:t>
            </a:r>
            <a:r>
              <a:rPr lang="en-GB" altLang="it-IT" dirty="0" err="1" smtClean="0"/>
              <a:t>indipendentemente</a:t>
            </a:r>
            <a:r>
              <a:rPr lang="en-GB" altLang="it-IT" dirty="0" smtClean="0"/>
              <a:t> da dove </a:t>
            </a:r>
            <a:r>
              <a:rPr lang="en-GB" altLang="it-IT" dirty="0" err="1" smtClean="0"/>
              <a:t>si</a:t>
            </a:r>
            <a:r>
              <a:rPr lang="en-GB" altLang="it-IT" dirty="0" smtClean="0"/>
              <a:t> </a:t>
            </a:r>
            <a:r>
              <a:rPr lang="en-GB" altLang="it-IT" dirty="0" err="1" smtClean="0"/>
              <a:t>trova</a:t>
            </a:r>
            <a:r>
              <a:rPr lang="en-GB" altLang="it-IT" dirty="0" smtClean="0"/>
              <a:t> o da quale </a:t>
            </a:r>
            <a:r>
              <a:rPr lang="en-GB" altLang="it-IT" dirty="0" err="1" smtClean="0"/>
              <a:t>dispositivo</a:t>
            </a:r>
            <a:r>
              <a:rPr lang="en-GB" altLang="it-IT" dirty="0" smtClean="0"/>
              <a:t> IP </a:t>
            </a:r>
            <a:r>
              <a:rPr lang="en-GB" altLang="it-IT" dirty="0" err="1" smtClean="0"/>
              <a:t>sta</a:t>
            </a:r>
            <a:r>
              <a:rPr lang="en-GB" altLang="it-IT" dirty="0" smtClean="0"/>
              <a:t> </a:t>
            </a:r>
            <a:r>
              <a:rPr lang="en-GB" altLang="it-IT" dirty="0" err="1" smtClean="0"/>
              <a:t>usando</a:t>
            </a:r>
            <a:r>
              <a:rPr lang="en-GB" altLang="it-IT" dirty="0" smtClean="0"/>
              <a:t> in </a:t>
            </a:r>
            <a:r>
              <a:rPr lang="en-GB" altLang="it-IT" dirty="0" err="1" smtClean="0"/>
              <a:t>quel</a:t>
            </a:r>
            <a:r>
              <a:rPr lang="en-GB" altLang="it-IT" dirty="0" smtClean="0"/>
              <a:t> </a:t>
            </a:r>
            <a:r>
              <a:rPr lang="en-GB" altLang="it-IT" dirty="0" err="1" smtClean="0"/>
              <a:t>momento</a:t>
            </a:r>
            <a:endParaRPr lang="en-GB" altLang="it-IT"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875CF3B-545B-4DB6-99BB-F3036D5EEFF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58</a:t>
            </a:fld>
            <a:endParaRPr lang="en-GB" altLang="it-IT" sz="1400" smtClean="0">
              <a:latin typeface="Times New Roman" panose="02020603050405020304" pitchFamily="18" charset="0"/>
            </a:endParaRPr>
          </a:p>
        </p:txBody>
      </p:sp>
      <p:sp>
        <p:nvSpPr>
          <p:cNvPr id="11981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Servizi SIP</a:t>
            </a:r>
          </a:p>
        </p:txBody>
      </p:sp>
      <p:sp>
        <p:nvSpPr>
          <p:cNvPr id="119812" name="Rectangle 2"/>
          <p:cNvSpPr>
            <a:spLocks noGrp="1" noChangeArrowheads="1"/>
          </p:cNvSpPr>
          <p:nvPr>
            <p:ph type="body" idx="1"/>
          </p:nvPr>
        </p:nvSpPr>
        <p:spPr>
          <a:xfrm>
            <a:off x="350838" y="1339850"/>
            <a:ext cx="4424362" cy="7332663"/>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Eseguire chiamata</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Fornisce meccanismi per il chiamante di notificare la chiamata al chiamato</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Fornisce meccanismi affinché il chiamante e il chiamato concordino sui media e la codifica da usare</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Fornisce meccanismi per terminare la chiamata</a:t>
            </a:r>
          </a:p>
        </p:txBody>
      </p:sp>
      <p:sp>
        <p:nvSpPr>
          <p:cNvPr id="119813" name="Rectangle 3"/>
          <p:cNvSpPr>
            <a:spLocks noGrp="1" noChangeArrowheads="1"/>
          </p:cNvSpPr>
          <p:nvPr>
            <p:ph type="body" idx="2"/>
          </p:nvPr>
        </p:nvSpPr>
        <p:spPr>
          <a:xfrm>
            <a:off x="4603750" y="1455738"/>
            <a:ext cx="4216400" cy="5087937"/>
          </a:xfrm>
        </p:spPr>
        <p:txBody>
          <a:bodyPr/>
          <a:lstStyle/>
          <a:p>
            <a:pPr>
              <a:lnSpc>
                <a:spcPct val="7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Determinare l’indirizzo IP corrente  del chiamato</a:t>
            </a:r>
          </a:p>
          <a:p>
            <a:pPr>
              <a:lnSpc>
                <a:spcPct val="7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Accoppiare identificatore mnemonico con indirizzo IP corrente </a:t>
            </a:r>
          </a:p>
          <a:p>
            <a:pPr>
              <a:lnSpc>
                <a:spcPct val="7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Gestione chiamata</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Aggiungere nuovi media streams durante la chiamata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Modificare la codifica</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Invitare altri utenti</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Trasferire e sospendere le chiamate</a:t>
            </a:r>
          </a:p>
          <a:p>
            <a:pPr lvl="1">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10F64B6A-48BA-4790-908E-7A767D47B700}"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59</a:t>
            </a:fld>
            <a:endParaRPr lang="en-GB" altLang="it-IT" sz="1400" smtClean="0">
              <a:latin typeface="Times New Roman" panose="02020603050405020304" pitchFamily="18" charset="0"/>
            </a:endParaRPr>
          </a:p>
        </p:txBody>
      </p:sp>
      <p:pic>
        <p:nvPicPr>
          <p:cNvPr id="12185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 y="561975"/>
            <a:ext cx="7023100" cy="5140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egnaposto numero diapositiva 4"/>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9020B79E-1C57-469D-A481-18F54291DB8D}"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60</a:t>
            </a:fld>
            <a:endParaRPr lang="en-GB" altLang="it-IT" sz="1400" smtClean="0">
              <a:latin typeface="Times New Roman" panose="02020603050405020304" pitchFamily="18" charset="0"/>
            </a:endParaRPr>
          </a:p>
        </p:txBody>
      </p:sp>
      <p:sp>
        <p:nvSpPr>
          <p:cNvPr id="123907" name="Rectangle 1"/>
          <p:cNvSpPr>
            <a:spLocks noGrp="1" noChangeArrowheads="1"/>
          </p:cNvSpPr>
          <p:nvPr>
            <p:ph type="title"/>
          </p:nvPr>
        </p:nvSpPr>
        <p:spPr>
          <a:xfrm>
            <a:off x="425450" y="122238"/>
            <a:ext cx="7772400" cy="1069975"/>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Stabilire una chiamata a indirizzo IP noto</a:t>
            </a:r>
          </a:p>
        </p:txBody>
      </p:sp>
      <p:sp>
        <p:nvSpPr>
          <p:cNvPr id="123908" name="Text Box 2"/>
          <p:cNvSpPr txBox="1">
            <a:spLocks noChangeArrowheads="1"/>
          </p:cNvSpPr>
          <p:nvPr/>
        </p:nvSpPr>
        <p:spPr bwMode="auto">
          <a:xfrm>
            <a:off x="5757863" y="850900"/>
            <a:ext cx="3386137" cy="4668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Comic Sans MS" panose="030F0702030302020204" pitchFamily="66" charset="0"/>
              <a:buChar char="•"/>
            </a:pPr>
            <a:r>
              <a:rPr lang="en-GB" altLang="it-IT" sz="2000"/>
              <a:t> SIP di Alice  invia mess. che indica numero di porta &amp; indirizzoIP. Indica anche  codifica preferita (es. PCM)</a:t>
            </a:r>
            <a:r>
              <a:rPr lang="ar-SA" altLang="it-IT" sz="2000">
                <a:cs typeface="Arial" panose="020B0604020202020204" pitchFamily="34" charset="0"/>
              </a:rPr>
              <a:t>‏</a:t>
            </a:r>
            <a:endParaRPr lang="en-GB" altLang="it-IT" sz="2000"/>
          </a:p>
          <a:p>
            <a:pPr>
              <a:lnSpc>
                <a:spcPct val="100000"/>
              </a:lnSpc>
              <a:spcBef>
                <a:spcPct val="0"/>
              </a:spcBef>
              <a:buClr>
                <a:srgbClr val="000000"/>
              </a:buClr>
              <a:buSzPct val="100000"/>
              <a:buFont typeface="Comic Sans MS" panose="030F0702030302020204" pitchFamily="66" charset="0"/>
              <a:buChar char="•"/>
            </a:pPr>
            <a:r>
              <a:rPr lang="en-GB" altLang="it-IT" sz="2000"/>
              <a:t> Messaggio di Bob 200 OK indica la sua porta, indirizzo  IP &amp; codifica preferita (GSM)</a:t>
            </a:r>
            <a:r>
              <a:rPr lang="ar-SA" altLang="it-IT" sz="2000">
                <a:cs typeface="Arial" panose="020B0604020202020204" pitchFamily="34" charset="0"/>
              </a:rPr>
              <a:t>‏</a:t>
            </a:r>
            <a:endParaRPr lang="en-GB" altLang="it-IT" sz="2000"/>
          </a:p>
          <a:p>
            <a:pPr>
              <a:lnSpc>
                <a:spcPct val="100000"/>
              </a:lnSpc>
              <a:spcBef>
                <a:spcPct val="0"/>
              </a:spcBef>
              <a:buClr>
                <a:srgbClr val="000000"/>
              </a:buClr>
              <a:buSzPct val="100000"/>
              <a:buFont typeface="Comic Sans MS" panose="030F0702030302020204" pitchFamily="66" charset="0"/>
              <a:buChar char="•"/>
            </a:pPr>
            <a:r>
              <a:rPr lang="en-GB" altLang="it-IT" sz="2000"/>
              <a:t> Messaggi SIP possono essere inviati con  TCP o UDP; nell’esempio con  RTP/UDP.</a:t>
            </a:r>
          </a:p>
          <a:p>
            <a:pPr>
              <a:lnSpc>
                <a:spcPct val="100000"/>
              </a:lnSpc>
              <a:spcBef>
                <a:spcPct val="0"/>
              </a:spcBef>
              <a:buClr>
                <a:srgbClr val="000000"/>
              </a:buClr>
              <a:buSzPct val="100000"/>
              <a:buFont typeface="Comic Sans MS" panose="030F0702030302020204" pitchFamily="66" charset="0"/>
              <a:buChar char="•"/>
            </a:pPr>
            <a:r>
              <a:rPr lang="en-GB" altLang="it-IT" sz="2000"/>
              <a:t> Porta di Default SIP è 5060.</a:t>
            </a:r>
          </a:p>
        </p:txBody>
      </p:sp>
      <p:graphicFrame>
        <p:nvGraphicFramePr>
          <p:cNvPr id="123909" name="Object 3"/>
          <p:cNvGraphicFramePr>
            <a:graphicFrameLocks noChangeAspect="1"/>
          </p:cNvGraphicFramePr>
          <p:nvPr/>
        </p:nvGraphicFramePr>
        <p:xfrm>
          <a:off x="-414338" y="1044575"/>
          <a:ext cx="6767513" cy="5554663"/>
        </p:xfrm>
        <a:graphic>
          <a:graphicData uri="http://schemas.openxmlformats.org/presentationml/2006/ole">
            <mc:AlternateContent xmlns:mc="http://schemas.openxmlformats.org/markup-compatibility/2006">
              <mc:Choice xmlns:v="urn:schemas-microsoft-com:vml" Requires="v">
                <p:oleObj spid="_x0000_s123915" r:id="rId4" imgW="8253360" imgH="6551640" progId="">
                  <p:embed/>
                </p:oleObj>
              </mc:Choice>
              <mc:Fallback>
                <p:oleObj r:id="rId4" imgW="8253360" imgH="6551640" progId="">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338" y="1044575"/>
                        <a:ext cx="6767513" cy="55546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1DBEAD5-CA43-4E50-9EDC-20C978C4B2BF}"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61</a:t>
            </a:fld>
            <a:endParaRPr lang="en-GB" altLang="it-IT" sz="1400" smtClean="0">
              <a:latin typeface="Times New Roman" panose="02020603050405020304" pitchFamily="18" charset="0"/>
            </a:endParaRPr>
          </a:p>
        </p:txBody>
      </p:sp>
      <p:sp>
        <p:nvSpPr>
          <p:cNvPr id="12595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Stabilire una chiamata (ancora)</a:t>
            </a:r>
            <a:r>
              <a:rPr lang="ar-SA" altLang="it-IT" sz="3200" smtClean="0">
                <a:cs typeface="Arial" panose="020B0604020202020204" pitchFamily="34" charset="0"/>
              </a:rPr>
              <a:t>‏</a:t>
            </a:r>
            <a:endParaRPr lang="en-GB" altLang="it-IT" sz="3200" smtClean="0"/>
          </a:p>
        </p:txBody>
      </p:sp>
      <p:sp>
        <p:nvSpPr>
          <p:cNvPr id="125956" name="Rectangle 2"/>
          <p:cNvSpPr>
            <a:spLocks noGrp="1" noChangeArrowheads="1"/>
          </p:cNvSpPr>
          <p:nvPr>
            <p:ph type="body" idx="1"/>
          </p:nvPr>
        </p:nvSpPr>
        <p:spPr>
          <a:xfrm>
            <a:off x="228600" y="1095375"/>
            <a:ext cx="4346575" cy="6173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negoziazione del codice (Codec):</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Supponi  Bob non vuole avere PCM ulaw. </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Bob replica con 606 Not Acceptable  e fornisce la lista delle codifiche possibili per lui</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Alice può quindi inviare un nuovo messaggio INVITE message, segnalando un codice appropriato</a:t>
            </a:r>
          </a:p>
        </p:txBody>
      </p:sp>
      <p:sp>
        <p:nvSpPr>
          <p:cNvPr id="125957" name="Rectangle 3"/>
          <p:cNvSpPr>
            <a:spLocks noGrp="1" noChangeArrowheads="1"/>
          </p:cNvSpPr>
          <p:nvPr>
            <p:ph type="body" idx="2"/>
          </p:nvPr>
        </p:nvSpPr>
        <p:spPr>
          <a:xfrm>
            <a:off x="4654550" y="1279525"/>
            <a:ext cx="3810000" cy="5002213"/>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Rifiuto di una chiamata</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Bob può rifiutare una chiamata rispondendo “occupato,” “fuori,” “richiesta di pagamento” “vietato”.</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Le informazioni possono essere quindi inviate con RTP o altro protocollo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F7325FE-86B4-4DE5-B5CC-E6467DE28391}"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62</a:t>
            </a:fld>
            <a:endParaRPr lang="en-GB" altLang="it-IT" sz="1400" smtClean="0">
              <a:latin typeface="Times New Roman" panose="02020603050405020304" pitchFamily="18" charset="0"/>
            </a:endParaRPr>
          </a:p>
        </p:txBody>
      </p:sp>
      <p:sp>
        <p:nvSpPr>
          <p:cNvPr id="128003" name="Rectangle 1"/>
          <p:cNvSpPr>
            <a:spLocks noChangeArrowheads="1"/>
          </p:cNvSpPr>
          <p:nvPr/>
        </p:nvSpPr>
        <p:spPr bwMode="auto">
          <a:xfrm>
            <a:off x="476250" y="911225"/>
            <a:ext cx="5278438" cy="3643313"/>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128004" name="Rectangle 2"/>
          <p:cNvSpPr>
            <a:spLocks noGrp="1" noChangeArrowheads="1"/>
          </p:cNvSpPr>
          <p:nvPr>
            <p:ph type="title"/>
          </p:nvPr>
        </p:nvSpPr>
        <p:spPr>
          <a:xfrm>
            <a:off x="609600" y="123825"/>
            <a:ext cx="7772400" cy="79375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Esempio di messaggio  SIP</a:t>
            </a:r>
          </a:p>
        </p:txBody>
      </p:sp>
      <p:sp>
        <p:nvSpPr>
          <p:cNvPr id="128005" name="Rectangle 3"/>
          <p:cNvSpPr>
            <a:spLocks noGrp="1" noChangeArrowheads="1"/>
          </p:cNvSpPr>
          <p:nvPr>
            <p:ph type="body" idx="1"/>
          </p:nvPr>
        </p:nvSpPr>
        <p:spPr>
          <a:xfrm>
            <a:off x="533400" y="898525"/>
            <a:ext cx="5403850" cy="5924550"/>
          </a:xfrm>
          <a:ln w="9360">
            <a:solidFill>
              <a:srgbClr val="009900"/>
            </a:solidFill>
            <a:miter lim="800000"/>
            <a:headEnd/>
            <a:tailEnd/>
          </a:ln>
        </p:spPr>
        <p:txBody>
          <a:bodyPr/>
          <a:lstStyle/>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INVITE sip:bob@domain.com SIP/2.0</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solidFill>
                  <a:srgbClr val="3333CC"/>
                </a:solidFill>
                <a:latin typeface="Courier New" panose="02070309020205020404" pitchFamily="49" charset="0"/>
              </a:rPr>
              <a:t>Via: SIP/2.0/UDP 167.180.112.24</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From: sip:alice@hereway.com</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To: </a:t>
            </a:r>
            <a:r>
              <a:rPr lang="en-GB" altLang="it-IT" sz="2000" smtClean="0">
                <a:solidFill>
                  <a:srgbClr val="FF0000"/>
                </a:solidFill>
                <a:latin typeface="Courier New" panose="02070309020205020404" pitchFamily="49" charset="0"/>
              </a:rPr>
              <a:t>sip:bob@domain.com </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Call-ID: a2e3a@pigeon.hereway.com</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Content-Type: application/sdp</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Content-Length: 885</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latin typeface="Courier New" panose="02070309020205020404" pitchFamily="49" charset="0"/>
            </a:endParaRP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c=IN IP4 167.180.112.24</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m=audio 38060 RTP/AVP 0</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smtClean="0"/>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Notes:</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HTTP message syntax</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sdp = session description protocol</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t>Call-ID is unique for every call.</a:t>
            </a:r>
          </a:p>
        </p:txBody>
      </p:sp>
      <p:sp>
        <p:nvSpPr>
          <p:cNvPr id="128006" name="Text Box 4"/>
          <p:cNvSpPr txBox="1">
            <a:spLocks noChangeArrowheads="1"/>
          </p:cNvSpPr>
          <p:nvPr/>
        </p:nvSpPr>
        <p:spPr bwMode="auto">
          <a:xfrm>
            <a:off x="6215063" y="1255713"/>
            <a:ext cx="184150" cy="411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5000"/>
              </a:lnSpc>
              <a:spcBef>
                <a:spcPts val="700"/>
              </a:spcBef>
              <a:buClr>
                <a:srgbClr val="3333CC"/>
              </a:buClr>
              <a:buSzPct val="85000"/>
              <a:buFont typeface="ZapfDingbats" pitchFamily="82" charset="2"/>
              <a:buChar char=""/>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defRPr sz="2000">
                <a:solidFill>
                  <a:srgbClr val="000000"/>
                </a:solidFill>
                <a:latin typeface="Times New Roman" panose="02020603050405020304" pitchFamily="18" charset="0"/>
                <a:ea typeface="DejaVu Sans" charset="0"/>
                <a:cs typeface="DejaVu Sans" charset="0"/>
              </a:defRPr>
            </a:lvl9pPr>
          </a:lstStyle>
          <a:p>
            <a:pPr>
              <a:spcBef>
                <a:spcPct val="0"/>
              </a:spcBef>
              <a:buClr>
                <a:srgbClr val="000000"/>
              </a:buClr>
              <a:buSzPct val="100000"/>
              <a:buFont typeface="Times New Roman" panose="02020603050405020304" pitchFamily="18" charset="0"/>
              <a:buNone/>
            </a:pPr>
            <a:endParaRPr lang="it-IT" altLang="it-IT" sz="2400">
              <a:solidFill>
                <a:schemeClr val="bg1"/>
              </a:solidFill>
              <a:latin typeface="Times New Roman" panose="02020603050405020304" pitchFamily="18" charset="0"/>
            </a:endParaRPr>
          </a:p>
        </p:txBody>
      </p:sp>
      <p:sp>
        <p:nvSpPr>
          <p:cNvPr id="128007" name="Text Box 5"/>
          <p:cNvSpPr txBox="1">
            <a:spLocks noChangeArrowheads="1"/>
          </p:cNvSpPr>
          <p:nvPr/>
        </p:nvSpPr>
        <p:spPr bwMode="auto">
          <a:xfrm>
            <a:off x="6091238" y="1360488"/>
            <a:ext cx="2925762" cy="1589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Comic Sans MS" panose="030F0702030302020204" pitchFamily="66" charset="0"/>
              <a:buChar char="•"/>
            </a:pPr>
            <a:r>
              <a:rPr lang="en-GB" altLang="it-IT" sz="1800"/>
              <a:t> In questo caso non si </a:t>
            </a:r>
          </a:p>
          <a:p>
            <a:pPr>
              <a:lnSpc>
                <a:spcPct val="100000"/>
              </a:lnSpc>
              <a:spcBef>
                <a:spcPct val="0"/>
              </a:spcBef>
              <a:buClr>
                <a:srgbClr val="000000"/>
              </a:buClr>
              <a:buSzPct val="100000"/>
              <a:buFont typeface="Comic Sans MS" panose="030F0702030302020204" pitchFamily="66" charset="0"/>
              <a:buNone/>
            </a:pPr>
            <a:r>
              <a:rPr lang="en-GB" altLang="it-IT" sz="2000"/>
              <a:t>conosce l’indirizzo IP </a:t>
            </a:r>
          </a:p>
          <a:p>
            <a:pPr>
              <a:lnSpc>
                <a:spcPct val="100000"/>
              </a:lnSpc>
              <a:spcBef>
                <a:spcPct val="0"/>
              </a:spcBef>
              <a:buClr>
                <a:srgbClr val="000000"/>
              </a:buClr>
              <a:buSzPct val="100000"/>
              <a:buFont typeface="Comic Sans MS" panose="030F0702030302020204" pitchFamily="66" charset="0"/>
              <a:buNone/>
            </a:pPr>
            <a:r>
              <a:rPr lang="en-GB" altLang="it-IT" sz="2000"/>
              <a:t>di Bob; si utilizza un </a:t>
            </a:r>
          </a:p>
          <a:p>
            <a:pPr>
              <a:lnSpc>
                <a:spcPct val="100000"/>
              </a:lnSpc>
              <a:spcBef>
                <a:spcPct val="0"/>
              </a:spcBef>
              <a:buClr>
                <a:srgbClr val="000000"/>
              </a:buClr>
              <a:buSzPct val="100000"/>
              <a:buFont typeface="Comic Sans MS" panose="030F0702030302020204" pitchFamily="66" charset="0"/>
              <a:buNone/>
            </a:pPr>
            <a:r>
              <a:rPr lang="en-GB" altLang="it-IT" sz="2000"/>
              <a:t>server SIP intermedio</a:t>
            </a:r>
          </a:p>
          <a:p>
            <a:pPr>
              <a:lnSpc>
                <a:spcPct val="100000"/>
              </a:lnSpc>
              <a:spcBef>
                <a:spcPct val="0"/>
              </a:spcBef>
              <a:buClr>
                <a:srgbClr val="000000"/>
              </a:buClr>
              <a:buSzPct val="100000"/>
              <a:buFont typeface="Comic Sans MS" panose="030F0702030302020204" pitchFamily="66" charset="0"/>
              <a:buNone/>
            </a:pPr>
            <a:endParaRPr lang="en-GB" altLang="it-IT" sz="2000"/>
          </a:p>
        </p:txBody>
      </p:sp>
      <p:sp>
        <p:nvSpPr>
          <p:cNvPr id="128008" name="Text Box 6"/>
          <p:cNvSpPr txBox="1">
            <a:spLocks noChangeArrowheads="1"/>
          </p:cNvSpPr>
          <p:nvPr/>
        </p:nvSpPr>
        <p:spPr bwMode="auto">
          <a:xfrm>
            <a:off x="6151563" y="2781300"/>
            <a:ext cx="3095625" cy="3448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Comic Sans MS" panose="030F0702030302020204" pitchFamily="66" charset="0"/>
              <a:buChar char="•"/>
            </a:pPr>
            <a:r>
              <a:rPr lang="en-GB" altLang="it-IT" sz="1800"/>
              <a:t> </a:t>
            </a:r>
            <a:r>
              <a:rPr lang="en-GB" altLang="it-IT" sz="2000"/>
              <a:t>Alice invia e riceve </a:t>
            </a:r>
          </a:p>
          <a:p>
            <a:pPr>
              <a:lnSpc>
                <a:spcPct val="100000"/>
              </a:lnSpc>
              <a:spcBef>
                <a:spcPct val="0"/>
              </a:spcBef>
              <a:buClr>
                <a:srgbClr val="000000"/>
              </a:buClr>
              <a:buSzPct val="100000"/>
              <a:buFont typeface="Comic Sans MS" panose="030F0702030302020204" pitchFamily="66" charset="0"/>
              <a:buNone/>
            </a:pPr>
            <a:r>
              <a:rPr lang="en-GB" altLang="it-IT" sz="2000"/>
              <a:t>messaggi SIP sulla </a:t>
            </a:r>
          </a:p>
          <a:p>
            <a:pPr>
              <a:lnSpc>
                <a:spcPct val="100000"/>
              </a:lnSpc>
              <a:spcBef>
                <a:spcPct val="0"/>
              </a:spcBef>
              <a:buClr>
                <a:srgbClr val="000000"/>
              </a:buClr>
              <a:buSzPct val="100000"/>
              <a:buFont typeface="Comic Sans MS" panose="030F0702030302020204" pitchFamily="66" charset="0"/>
              <a:buNone/>
            </a:pPr>
            <a:r>
              <a:rPr lang="en-GB" altLang="it-IT" sz="2000"/>
              <a:t>portadi default </a:t>
            </a:r>
          </a:p>
          <a:p>
            <a:pPr>
              <a:lnSpc>
                <a:spcPct val="100000"/>
              </a:lnSpc>
              <a:spcBef>
                <a:spcPct val="0"/>
              </a:spcBef>
              <a:buClr>
                <a:srgbClr val="000000"/>
              </a:buClr>
              <a:buSzPct val="100000"/>
              <a:buFont typeface="Comic Sans MS" panose="030F0702030302020204" pitchFamily="66" charset="0"/>
              <a:buNone/>
            </a:pPr>
            <a:r>
              <a:rPr lang="en-GB" altLang="it-IT" sz="2000"/>
              <a:t>5060 </a:t>
            </a:r>
            <a:br>
              <a:rPr lang="en-GB" altLang="it-IT" sz="2000"/>
            </a:br>
            <a:r>
              <a:rPr lang="en-GB" altLang="it-IT" sz="2000"/>
              <a:t/>
            </a:r>
            <a:br>
              <a:rPr lang="en-GB" altLang="it-IT" sz="2000"/>
            </a:br>
            <a:endParaRPr lang="en-GB" altLang="it-IT" sz="2000"/>
          </a:p>
          <a:p>
            <a:pPr>
              <a:lnSpc>
                <a:spcPct val="100000"/>
              </a:lnSpc>
              <a:spcBef>
                <a:spcPct val="0"/>
              </a:spcBef>
              <a:buClr>
                <a:srgbClr val="000000"/>
              </a:buClr>
              <a:buSzPct val="100000"/>
              <a:buFont typeface="Comic Sans MS" panose="030F0702030302020204" pitchFamily="66" charset="0"/>
              <a:buChar char="•"/>
            </a:pPr>
            <a:r>
              <a:rPr lang="en-GB" altLang="it-IT" sz="2000"/>
              <a:t> </a:t>
            </a:r>
            <a:r>
              <a:rPr lang="en-GB" altLang="it-IT" sz="2000">
                <a:solidFill>
                  <a:srgbClr val="3333CC"/>
                </a:solidFill>
              </a:rPr>
              <a:t>Alice specifica (linea </a:t>
            </a:r>
          </a:p>
          <a:p>
            <a:pPr>
              <a:lnSpc>
                <a:spcPct val="100000"/>
              </a:lnSpc>
              <a:spcBef>
                <a:spcPct val="0"/>
              </a:spcBef>
              <a:buSzPct val="100000"/>
              <a:buFont typeface="Comic Sans MS" panose="030F0702030302020204" pitchFamily="66" charset="0"/>
              <a:buNone/>
            </a:pPr>
            <a:r>
              <a:rPr lang="en-GB" altLang="it-IT" sz="2000">
                <a:solidFill>
                  <a:srgbClr val="3333CC"/>
                </a:solidFill>
              </a:rPr>
              <a:t> Via): header che il </a:t>
            </a:r>
          </a:p>
          <a:p>
            <a:pPr>
              <a:lnSpc>
                <a:spcPct val="100000"/>
              </a:lnSpc>
              <a:spcBef>
                <a:spcPct val="0"/>
              </a:spcBef>
              <a:buSzPct val="100000"/>
              <a:buFont typeface="Comic Sans MS" panose="030F0702030302020204" pitchFamily="66" charset="0"/>
              <a:buNone/>
            </a:pPr>
            <a:r>
              <a:rPr lang="en-GB" altLang="it-IT" sz="2000">
                <a:solidFill>
                  <a:srgbClr val="3333CC"/>
                </a:solidFill>
              </a:rPr>
              <a:t>client SIP invia e </a:t>
            </a:r>
          </a:p>
          <a:p>
            <a:pPr>
              <a:lnSpc>
                <a:spcPct val="100000"/>
              </a:lnSpc>
              <a:spcBef>
                <a:spcPct val="0"/>
              </a:spcBef>
              <a:buSzPct val="100000"/>
              <a:buFont typeface="Comic Sans MS" panose="030F0702030302020204" pitchFamily="66" charset="0"/>
              <a:buNone/>
            </a:pPr>
            <a:r>
              <a:rPr lang="en-GB" altLang="it-IT" sz="2000">
                <a:solidFill>
                  <a:srgbClr val="3333CC"/>
                </a:solidFill>
              </a:rPr>
              <a:t>riceve mess.</a:t>
            </a:r>
          </a:p>
          <a:p>
            <a:pPr>
              <a:lnSpc>
                <a:spcPct val="100000"/>
              </a:lnSpc>
              <a:spcBef>
                <a:spcPct val="0"/>
              </a:spcBef>
              <a:buSzPct val="100000"/>
              <a:buFont typeface="Comic Sans MS" panose="030F0702030302020204" pitchFamily="66" charset="0"/>
              <a:buNone/>
            </a:pPr>
            <a:r>
              <a:rPr lang="en-GB" altLang="it-IT" sz="2000">
                <a:solidFill>
                  <a:srgbClr val="3333CC"/>
                </a:solidFill>
              </a:rPr>
              <a:t>SIP con UDP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C2B4FEED-77FC-4743-86E8-E3DF23A8343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63</a:t>
            </a:fld>
            <a:endParaRPr lang="en-GB" altLang="it-IT" sz="1400" smtClean="0">
              <a:latin typeface="Times New Roman" panose="02020603050405020304" pitchFamily="18" charset="0"/>
            </a:endParaRPr>
          </a:p>
        </p:txBody>
      </p:sp>
      <p:sp>
        <p:nvSpPr>
          <p:cNvPr id="13005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Traduzione del nome e localizzazione utente</a:t>
            </a:r>
          </a:p>
        </p:txBody>
      </p:sp>
      <p:sp>
        <p:nvSpPr>
          <p:cNvPr id="130052" name="Rectangle 2"/>
          <p:cNvSpPr>
            <a:spLocks noGrp="1" noChangeArrowheads="1"/>
          </p:cNvSpPr>
          <p:nvPr>
            <p:ph type="body" idx="1"/>
          </p:nvPr>
        </p:nvSpPr>
        <p:spPr>
          <a:xfrm>
            <a:off x="465138" y="1431925"/>
            <a:ext cx="3810000" cy="5059363"/>
          </a:xfrm>
        </p:spPr>
        <p:txBody>
          <a:bodyPr/>
          <a:lstStyle/>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Chiamante conosce solo il nome e dominio del chiamato </a:t>
            </a:r>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Deve conoscere indirizzo IP corrente:</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gli uteni sono mobili</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protocollo DHCP (assegna indirizzi IP temporanei)</a:t>
            </a:r>
            <a:r>
              <a:rPr lang="ar-SA" altLang="it-IT" smtClean="0">
                <a:cs typeface="Arial" panose="020B0604020202020204" pitchFamily="34" charset="0"/>
              </a:rPr>
              <a:t>‏</a:t>
            </a:r>
            <a:endParaRPr lang="en-GB" altLang="it-IT" smtClean="0"/>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gli utenti usano diversi dispositivi  (PC, PDA, dispositivi su automobili)</a:t>
            </a:r>
            <a:r>
              <a:rPr lang="ar-SA" altLang="it-IT" smtClean="0">
                <a:cs typeface="Arial" panose="020B0604020202020204" pitchFamily="34" charset="0"/>
              </a:rPr>
              <a:t>‏</a:t>
            </a:r>
            <a:endParaRPr lang="en-GB" altLang="it-IT" smtClean="0"/>
          </a:p>
        </p:txBody>
      </p:sp>
      <p:sp>
        <p:nvSpPr>
          <p:cNvPr id="130053" name="Rectangle 3"/>
          <p:cNvSpPr>
            <a:spLocks noGrp="1" noChangeArrowheads="1"/>
          </p:cNvSpPr>
          <p:nvPr>
            <p:ph type="body" idx="2"/>
          </p:nvPr>
        </p:nvSpPr>
        <p:spPr>
          <a:xfrm>
            <a:off x="4495800" y="1339850"/>
            <a:ext cx="4648200" cy="4908550"/>
          </a:xfrm>
        </p:spPr>
        <p:txBody>
          <a:bodyPr/>
          <a:lstStyle/>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Risultati dipendono da: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ora del giorno (lavoro, scuola, casa)</a:t>
            </a:r>
            <a:r>
              <a:rPr lang="ar-SA" altLang="it-IT" smtClean="0">
                <a:cs typeface="Arial" panose="020B0604020202020204" pitchFamily="34" charset="0"/>
              </a:rPr>
              <a:t>‏</a:t>
            </a:r>
            <a:endParaRPr lang="en-GB" altLang="it-IT" smtClean="0"/>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chiamante (non si permette di essere chiamati dal capo a casa)</a:t>
            </a:r>
            <a:r>
              <a:rPr lang="ar-SA" altLang="it-IT" smtClean="0">
                <a:cs typeface="Arial" panose="020B0604020202020204" pitchFamily="34" charset="0"/>
              </a:rPr>
              <a:t>‏</a:t>
            </a:r>
            <a:endParaRPr lang="en-GB" altLang="it-IT" smtClean="0"/>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stato del chiamante (chiamate inviate quando il chiamato ha in corso altra chiamata) </a:t>
            </a:r>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u="sng" smtClean="0">
                <a:solidFill>
                  <a:srgbClr val="FF0000"/>
                </a:solidFill>
              </a:rPr>
              <a:t>Servizi forniti dai server  SIP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SIP registrar server</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SIP proxy server</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0EF9AF7-421E-4C6B-9D89-46561C6F0B81}"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64</a:t>
            </a:fld>
            <a:endParaRPr lang="en-GB" altLang="it-IT" sz="1400" smtClean="0">
              <a:latin typeface="Times New Roman" panose="02020603050405020304" pitchFamily="18" charset="0"/>
            </a:endParaRPr>
          </a:p>
        </p:txBody>
      </p:sp>
      <p:sp>
        <p:nvSpPr>
          <p:cNvPr id="13209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SIP Registrar</a:t>
            </a:r>
          </a:p>
        </p:txBody>
      </p:sp>
      <p:sp>
        <p:nvSpPr>
          <p:cNvPr id="132100" name="Rectangle 2"/>
          <p:cNvSpPr>
            <a:spLocks noGrp="1" noChangeArrowheads="1"/>
          </p:cNvSpPr>
          <p:nvPr>
            <p:ph type="body" idx="1"/>
          </p:nvPr>
        </p:nvSpPr>
        <p:spPr>
          <a:xfrm>
            <a:off x="501650" y="3616325"/>
            <a:ext cx="7032625" cy="1893888"/>
          </a:xfrm>
          <a:ln w="9360">
            <a:solidFill>
              <a:srgbClr val="000000"/>
            </a:solidFill>
            <a:miter lim="800000"/>
            <a:headEnd/>
            <a:tailEnd/>
          </a:ln>
        </p:spPr>
        <p:txBody>
          <a:bodyPr lIns="91440" tIns="45720" rIns="91440" bIns="45720"/>
          <a:lstStyle/>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REGISTER sip:domain.com SIP/2.0</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Via: SIP/2.0/UDP 193.64.210.89 </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From: sip:bob@domain.com</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To: sip:bob@domain.com</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smtClean="0">
                <a:latin typeface="Courier New" panose="02070309020205020404" pitchFamily="49" charset="0"/>
              </a:rPr>
              <a:t>Expires: 3600</a:t>
            </a:r>
          </a:p>
        </p:txBody>
      </p:sp>
      <p:sp>
        <p:nvSpPr>
          <p:cNvPr id="132101" name="Rectangle 3"/>
          <p:cNvSpPr>
            <a:spLocks noChangeArrowheads="1"/>
          </p:cNvSpPr>
          <p:nvPr/>
        </p:nvSpPr>
        <p:spPr bwMode="auto">
          <a:xfrm>
            <a:off x="454025" y="1192213"/>
            <a:ext cx="8339138" cy="1419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marL="339725" indent="-339725">
              <a:lnSpc>
                <a:spcPct val="95000"/>
              </a:lnSpc>
              <a:spcBef>
                <a:spcPts val="700"/>
              </a:spcBef>
              <a:buClr>
                <a:srgbClr val="3333CC"/>
              </a:buClr>
              <a:buSzPct val="85000"/>
              <a:buFont typeface="ZapfDingbats" pitchFamily="82" charset="2"/>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pPr>
            <a:r>
              <a:rPr lang="en-GB" altLang="it-IT"/>
              <a:t>Quando Bob inizia SIP client, client invia messaggio  SIP REGISTER al server  registrar di Bob (funzione simile richiesta Instant Messaging)</a:t>
            </a:r>
            <a:r>
              <a:rPr lang="ar-SA" altLang="it-IT">
                <a:cs typeface="Arial" panose="020B0604020202020204" pitchFamily="34" charset="0"/>
              </a:rPr>
              <a:t>‏</a:t>
            </a:r>
            <a:endParaRPr lang="en-GB" altLang="it-IT"/>
          </a:p>
        </p:txBody>
      </p:sp>
      <p:sp>
        <p:nvSpPr>
          <p:cNvPr id="132102" name="Text Box 4"/>
          <p:cNvSpPr txBox="1">
            <a:spLocks noChangeArrowheads="1"/>
          </p:cNvSpPr>
          <p:nvPr/>
        </p:nvSpPr>
        <p:spPr bwMode="auto">
          <a:xfrm>
            <a:off x="336550" y="2900363"/>
            <a:ext cx="3292475"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FF0000"/>
              </a:buClr>
              <a:buSzPct val="100000"/>
              <a:buFont typeface="Comic Sans MS" panose="030F0702030302020204" pitchFamily="66" charset="0"/>
              <a:buNone/>
            </a:pPr>
            <a:r>
              <a:rPr lang="en-GB" altLang="it-IT" sz="2400">
                <a:solidFill>
                  <a:srgbClr val="FF0000"/>
                </a:solidFill>
              </a:rPr>
              <a:t>Messaggio Register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F91200B1-A717-4C59-B9BE-18AC652C6D09}"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65</a:t>
            </a:fld>
            <a:endParaRPr lang="en-GB" altLang="it-IT" sz="1400" smtClean="0">
              <a:latin typeface="Times New Roman" panose="02020603050405020304" pitchFamily="18" charset="0"/>
            </a:endParaRPr>
          </a:p>
        </p:txBody>
      </p:sp>
      <p:sp>
        <p:nvSpPr>
          <p:cNvPr id="134147"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SIP Proxy</a:t>
            </a:r>
          </a:p>
        </p:txBody>
      </p:sp>
      <p:sp>
        <p:nvSpPr>
          <p:cNvPr id="134148" name="Rectangle 2"/>
          <p:cNvSpPr>
            <a:spLocks noGrp="1" noChangeArrowheads="1"/>
          </p:cNvSpPr>
          <p:nvPr>
            <p:ph type="body" idx="1"/>
          </p:nvPr>
        </p:nvSpPr>
        <p:spPr>
          <a:xfrm>
            <a:off x="533400" y="1600200"/>
            <a:ext cx="7772400" cy="4762500"/>
          </a:xfrm>
        </p:spPr>
        <p:txBody>
          <a:bodyPr/>
          <a:lstStyle/>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Alice invia unmessaggio al suo proxy server</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contiene indirizzo  </a:t>
            </a:r>
            <a:r>
              <a:rPr lang="en-GB" altLang="it-IT" smtClean="0">
                <a:solidFill>
                  <a:srgbClr val="FF0000"/>
                </a:solidFill>
              </a:rPr>
              <a:t>sip:bob@domain.com</a:t>
            </a:r>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Proxy responsabile per il routing del messaggio SIP al chiamato</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possibile uso di più proxy  </a:t>
            </a:r>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Chiamato risponde usando lo stesso insieme di proxy</a:t>
            </a:r>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Proxy fornisce il messaggio SIP di risposta per  Alice </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contiene indirizzo IP di Bob</a:t>
            </a:r>
          </a:p>
          <a:p>
            <a:pPr lvl="1">
              <a:lnSpc>
                <a:spcPct val="7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mtClean="0"/>
          </a:p>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Nota: proxy analogo a  DNS server locale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egnaposto numero diapositiva 4"/>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2CF2A86-62B6-43C2-831B-53DE23F89A28}"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66</a:t>
            </a:fld>
            <a:endParaRPr lang="en-GB" altLang="it-IT" sz="1400" smtClean="0">
              <a:latin typeface="Times New Roman" panose="02020603050405020304" pitchFamily="18" charset="0"/>
            </a:endParaRPr>
          </a:p>
        </p:txBody>
      </p:sp>
      <p:sp>
        <p:nvSpPr>
          <p:cNvPr id="136195" name="Rectangle 1"/>
          <p:cNvSpPr>
            <a:spLocks noGrp="1" noChangeArrowheads="1"/>
          </p:cNvSpPr>
          <p:nvPr>
            <p:ph type="title"/>
          </p:nvPr>
        </p:nvSpPr>
        <p:spPr>
          <a:xfrm>
            <a:off x="482600" y="0"/>
            <a:ext cx="7772400" cy="871538"/>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z="3200" smtClean="0"/>
              <a:t>Esempio: Ugo chiama Ada</a:t>
            </a:r>
          </a:p>
        </p:txBody>
      </p:sp>
      <p:sp>
        <p:nvSpPr>
          <p:cNvPr id="136196" name="Text Box 2"/>
          <p:cNvSpPr txBox="1">
            <a:spLocks noChangeArrowheads="1"/>
          </p:cNvSpPr>
          <p:nvPr/>
        </p:nvSpPr>
        <p:spPr bwMode="auto">
          <a:xfrm>
            <a:off x="150813" y="711200"/>
            <a:ext cx="3854450" cy="3143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marL="457200" indent="-457200">
              <a:lnSpc>
                <a:spcPct val="95000"/>
              </a:lnSpc>
              <a:spcBef>
                <a:spcPts val="700"/>
              </a:spcBef>
              <a:buClr>
                <a:srgbClr val="3333CC"/>
              </a:buClr>
              <a:buSzPct val="85000"/>
              <a:buFont typeface="ZapfDingbats" pitchFamily="82" charset="2"/>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FF0000"/>
              </a:buClr>
              <a:buSzPct val="100000"/>
              <a:buFont typeface="Comic Sans MS" panose="030F0702030302020204" pitchFamily="66" charset="0"/>
              <a:buNone/>
            </a:pPr>
            <a:r>
              <a:rPr lang="en-GB" altLang="it-IT" sz="2000">
                <a:solidFill>
                  <a:srgbClr val="FF0000"/>
                </a:solidFill>
              </a:rPr>
              <a:t>Chiamante ugo@umass.edu </a:t>
            </a:r>
            <a:br>
              <a:rPr lang="en-GB" altLang="it-IT" sz="2000">
                <a:solidFill>
                  <a:srgbClr val="FF0000"/>
                </a:solidFill>
              </a:rPr>
            </a:br>
            <a:r>
              <a:rPr lang="en-GB" altLang="it-IT" sz="2000">
                <a:solidFill>
                  <a:srgbClr val="FF0000"/>
                </a:solidFill>
              </a:rPr>
              <a:t>esegue chiamata a</a:t>
            </a:r>
          </a:p>
          <a:p>
            <a:pPr>
              <a:lnSpc>
                <a:spcPct val="100000"/>
              </a:lnSpc>
              <a:spcBef>
                <a:spcPct val="0"/>
              </a:spcBef>
              <a:buClr>
                <a:srgbClr val="FF0000"/>
              </a:buClr>
              <a:buSzPct val="100000"/>
              <a:buFont typeface="Comic Sans MS" panose="030F0702030302020204" pitchFamily="66" charset="0"/>
              <a:buNone/>
            </a:pPr>
            <a:r>
              <a:rPr lang="en-GB" altLang="it-IT" sz="2000">
                <a:solidFill>
                  <a:srgbClr val="FF0000"/>
                </a:solidFill>
              </a:rPr>
              <a:t>keith@upenn.edu</a:t>
            </a:r>
            <a:r>
              <a:rPr lang="en-GB" altLang="it-IT" sz="2000"/>
              <a:t> </a:t>
            </a:r>
          </a:p>
          <a:p>
            <a:pPr>
              <a:lnSpc>
                <a:spcPct val="100000"/>
              </a:lnSpc>
              <a:spcBef>
                <a:spcPct val="0"/>
              </a:spcBef>
              <a:buClr>
                <a:srgbClr val="000000"/>
              </a:buClr>
              <a:buSzPct val="100000"/>
              <a:buFont typeface="Comic Sans MS" panose="030F0702030302020204" pitchFamily="66" charset="0"/>
              <a:buAutoNum type="arabicParenBoth"/>
            </a:pPr>
            <a:r>
              <a:rPr lang="en-GB" altLang="it-IT" sz="2000"/>
              <a:t>Ugo invia messaggio </a:t>
            </a:r>
          </a:p>
          <a:p>
            <a:pPr>
              <a:lnSpc>
                <a:spcPct val="100000"/>
              </a:lnSpc>
              <a:spcBef>
                <a:spcPct val="0"/>
              </a:spcBef>
              <a:buClr>
                <a:srgbClr val="000000"/>
              </a:buClr>
              <a:buSzPct val="100000"/>
              <a:buFont typeface="Comic Sans MS" panose="030F0702030302020204" pitchFamily="66" charset="0"/>
              <a:buNone/>
            </a:pPr>
            <a:r>
              <a:rPr lang="en-GB" altLang="it-IT" sz="2000"/>
              <a:t>INVITE a  proxy SIP umass </a:t>
            </a:r>
          </a:p>
          <a:p>
            <a:pPr>
              <a:lnSpc>
                <a:spcPct val="100000"/>
              </a:lnSpc>
              <a:spcBef>
                <a:spcPct val="0"/>
              </a:spcBef>
              <a:buClr>
                <a:srgbClr val="000000"/>
              </a:buClr>
              <a:buSzPct val="100000"/>
              <a:buFont typeface="Comic Sans MS" panose="030F0702030302020204" pitchFamily="66" charset="0"/>
              <a:buNone/>
            </a:pPr>
            <a:r>
              <a:rPr lang="en-GB" altLang="it-IT" sz="2000"/>
              <a:t>(2) Proxy invia la richiesta a </a:t>
            </a:r>
            <a:br>
              <a:rPr lang="en-GB" altLang="it-IT" sz="2000"/>
            </a:br>
            <a:r>
              <a:rPr lang="en-GB" altLang="it-IT" sz="2000"/>
              <a:t>registrar server upenn. </a:t>
            </a:r>
          </a:p>
          <a:p>
            <a:pPr>
              <a:lnSpc>
                <a:spcPct val="100000"/>
              </a:lnSpc>
              <a:spcBef>
                <a:spcPct val="0"/>
              </a:spcBef>
              <a:buClr>
                <a:srgbClr val="000000"/>
              </a:buClr>
              <a:buSzPct val="100000"/>
              <a:buFont typeface="Comic Sans MS" panose="030F0702030302020204" pitchFamily="66" charset="0"/>
              <a:buNone/>
            </a:pPr>
            <a:r>
              <a:rPr lang="en-GB" altLang="it-IT" sz="2000"/>
              <a:t>(3) upenn server </a:t>
            </a:r>
            <a:br>
              <a:rPr lang="en-GB" altLang="it-IT" sz="2000"/>
            </a:br>
            <a:r>
              <a:rPr lang="en-GB" altLang="it-IT" sz="2000"/>
              <a:t>risponde indicando di </a:t>
            </a:r>
          </a:p>
          <a:p>
            <a:pPr>
              <a:lnSpc>
                <a:spcPct val="100000"/>
              </a:lnSpc>
              <a:spcBef>
                <a:spcPct val="0"/>
              </a:spcBef>
              <a:buClr>
                <a:srgbClr val="000000"/>
              </a:buClr>
              <a:buSzPct val="100000"/>
              <a:buFont typeface="Comic Sans MS" panose="030F0702030302020204" pitchFamily="66" charset="0"/>
              <a:buNone/>
            </a:pPr>
            <a:r>
              <a:rPr lang="en-GB" altLang="it-IT" sz="2000"/>
              <a:t>provare Ada@eurecom.fr</a:t>
            </a:r>
          </a:p>
        </p:txBody>
      </p:sp>
      <p:sp>
        <p:nvSpPr>
          <p:cNvPr id="136197" name="Text Box 3"/>
          <p:cNvSpPr txBox="1">
            <a:spLocks noChangeArrowheads="1"/>
          </p:cNvSpPr>
          <p:nvPr/>
        </p:nvSpPr>
        <p:spPr bwMode="auto">
          <a:xfrm>
            <a:off x="269875" y="4287838"/>
            <a:ext cx="8874125" cy="2228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Comic Sans MS" panose="030F0702030302020204" pitchFamily="66" charset="0"/>
              <a:buNone/>
            </a:pPr>
            <a:r>
              <a:rPr lang="en-GB" altLang="it-IT" sz="2000"/>
              <a:t>(4) proxy umass invia INVITE to eurecom registrar. </a:t>
            </a:r>
          </a:p>
          <a:p>
            <a:pPr>
              <a:lnSpc>
                <a:spcPct val="100000"/>
              </a:lnSpc>
              <a:spcBef>
                <a:spcPct val="0"/>
              </a:spcBef>
              <a:buClr>
                <a:srgbClr val="000000"/>
              </a:buClr>
              <a:buSzPct val="100000"/>
              <a:buFont typeface="Comic Sans MS" panose="030F0702030302020204" pitchFamily="66" charset="0"/>
              <a:buNone/>
            </a:pPr>
            <a:r>
              <a:rPr lang="en-GB" altLang="it-IT" sz="2000"/>
              <a:t>(5) eurecom registrar invia INVITE to 197.87.54.21, che è il corrente client  SIP di Ada. </a:t>
            </a:r>
          </a:p>
          <a:p>
            <a:pPr>
              <a:lnSpc>
                <a:spcPct val="100000"/>
              </a:lnSpc>
              <a:spcBef>
                <a:spcPct val="0"/>
              </a:spcBef>
              <a:buClr>
                <a:srgbClr val="000000"/>
              </a:buClr>
              <a:buSzPct val="100000"/>
              <a:buFont typeface="Comic Sans MS" panose="030F0702030302020204" pitchFamily="66" charset="0"/>
              <a:buNone/>
            </a:pPr>
            <a:r>
              <a:rPr lang="en-GB" altLang="it-IT" sz="2000"/>
              <a:t>(6-8) risposta SIP ritorna </a:t>
            </a:r>
          </a:p>
          <a:p>
            <a:pPr>
              <a:lnSpc>
                <a:spcPct val="100000"/>
              </a:lnSpc>
              <a:spcBef>
                <a:spcPct val="0"/>
              </a:spcBef>
              <a:buClr>
                <a:srgbClr val="000000"/>
              </a:buClr>
              <a:buSzPct val="100000"/>
              <a:buFont typeface="Comic Sans MS" panose="030F0702030302020204" pitchFamily="66" charset="0"/>
              <a:buNone/>
            </a:pPr>
            <a:r>
              <a:rPr lang="en-GB" altLang="it-IT" sz="2000"/>
              <a:t>(9) media sent directly </a:t>
            </a:r>
          </a:p>
          <a:p>
            <a:pPr>
              <a:lnSpc>
                <a:spcPct val="100000"/>
              </a:lnSpc>
              <a:spcBef>
                <a:spcPct val="0"/>
              </a:spcBef>
              <a:buClr>
                <a:srgbClr val="000000"/>
              </a:buClr>
              <a:buSzPct val="100000"/>
              <a:buFont typeface="Comic Sans MS" panose="030F0702030302020204" pitchFamily="66" charset="0"/>
              <a:buNone/>
            </a:pPr>
            <a:r>
              <a:rPr lang="en-GB" altLang="it-IT" sz="2000"/>
              <a:t>between clients. </a:t>
            </a:r>
          </a:p>
          <a:p>
            <a:pPr>
              <a:lnSpc>
                <a:spcPct val="100000"/>
              </a:lnSpc>
              <a:spcBef>
                <a:spcPct val="0"/>
              </a:spcBef>
              <a:buClr>
                <a:srgbClr val="000000"/>
              </a:buClr>
              <a:buSzPct val="100000"/>
              <a:buFont typeface="Comic Sans MS" panose="030F0702030302020204" pitchFamily="66" charset="0"/>
              <a:buNone/>
            </a:pPr>
            <a:endParaRPr lang="en-GB" altLang="it-IT" sz="2000"/>
          </a:p>
        </p:txBody>
      </p:sp>
      <p:graphicFrame>
        <p:nvGraphicFramePr>
          <p:cNvPr id="136198" name="Object 4"/>
          <p:cNvGraphicFramePr>
            <a:graphicFrameLocks noChangeAspect="1"/>
          </p:cNvGraphicFramePr>
          <p:nvPr/>
        </p:nvGraphicFramePr>
        <p:xfrm>
          <a:off x="3475038" y="847725"/>
          <a:ext cx="5926137" cy="3551238"/>
        </p:xfrm>
        <a:graphic>
          <a:graphicData uri="http://schemas.openxmlformats.org/presentationml/2006/ole">
            <mc:AlternateContent xmlns:mc="http://schemas.openxmlformats.org/markup-compatibility/2006">
              <mc:Choice xmlns:v="urn:schemas-microsoft-com:vml" Requires="v">
                <p:oleObj spid="_x0000_s136205" r:id="rId4" imgW="6983280" imgH="4185720" progId="">
                  <p:embed/>
                </p:oleObj>
              </mc:Choice>
              <mc:Fallback>
                <p:oleObj r:id="rId4" imgW="6983280" imgH="418572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75038" y="847725"/>
                        <a:ext cx="5926137" cy="35512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6199" name="Text Box 5"/>
          <p:cNvSpPr txBox="1">
            <a:spLocks noChangeArrowheads="1"/>
          </p:cNvSpPr>
          <p:nvPr/>
        </p:nvSpPr>
        <p:spPr bwMode="auto">
          <a:xfrm>
            <a:off x="4402138" y="5470525"/>
            <a:ext cx="3878262" cy="1009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gn="ctr">
              <a:lnSpc>
                <a:spcPct val="100000"/>
              </a:lnSpc>
              <a:spcBef>
                <a:spcPts val="1250"/>
              </a:spcBef>
              <a:buClr>
                <a:srgbClr val="FF0000"/>
              </a:buClr>
              <a:buSzPct val="100000"/>
              <a:buFont typeface="Comic Sans MS" panose="030F0702030302020204" pitchFamily="66" charset="0"/>
              <a:buNone/>
            </a:pPr>
            <a:r>
              <a:rPr lang="en-GB" altLang="it-IT" sz="2000" b="1">
                <a:solidFill>
                  <a:srgbClr val="FF0000"/>
                </a:solidFill>
              </a:rPr>
              <a:t>Nota:</a:t>
            </a:r>
            <a:r>
              <a:rPr lang="en-GB" altLang="it-IT" sz="2000">
                <a:solidFill>
                  <a:srgbClr val="FF0000"/>
                </a:solidFill>
              </a:rPr>
              <a:t> non è mostrato il messaggio  SIP di ack message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60BA64FD-BDF8-4D7F-9A95-7623D6CFE447}"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67</a:t>
            </a:fld>
            <a:endParaRPr lang="en-GB" altLang="it-IT" sz="1400" smtClean="0">
              <a:latin typeface="Times New Roman" panose="02020603050405020304" pitchFamily="18" charset="0"/>
            </a:endParaRPr>
          </a:p>
        </p:txBody>
      </p:sp>
      <p:sp>
        <p:nvSpPr>
          <p:cNvPr id="13824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Confronto con  H.323</a:t>
            </a:r>
          </a:p>
        </p:txBody>
      </p:sp>
      <p:sp>
        <p:nvSpPr>
          <p:cNvPr id="138244" name="Rectangle 2"/>
          <p:cNvSpPr>
            <a:spLocks noGrp="1" noChangeArrowheads="1"/>
          </p:cNvSpPr>
          <p:nvPr>
            <p:ph type="body" idx="1"/>
          </p:nvPr>
        </p:nvSpPr>
        <p:spPr>
          <a:xfrm>
            <a:off x="304800" y="1600200"/>
            <a:ext cx="4038600" cy="6383338"/>
          </a:xfrm>
        </p:spPr>
        <p:txBody>
          <a:bodyPr/>
          <a:lstStyle/>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smtClean="0"/>
              <a:t>H.323 è un altro protocollo di segnalazione per applicazioni real time e interattive</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smtClean="0"/>
              <a:t>H.323 è suite completa  di protocolli per conferen. multimediali: segnalazione, registrazione, controllo ammissione, trasporto e codici.</a:t>
            </a:r>
          </a:p>
          <a:p>
            <a:pPr>
              <a:lnSpc>
                <a:spcPct val="100000"/>
              </a:lnSpc>
              <a:spcBef>
                <a:spcPts val="5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000" b="1" smtClean="0"/>
              <a:t>SIP è una singola componente: può usare RTP, ma non solo. Può essere combinata con altri protocolli e servizi.</a:t>
            </a:r>
          </a:p>
          <a:p>
            <a:pPr>
              <a:lnSpc>
                <a:spcPct val="100000"/>
              </a:lnSpc>
              <a:spcBef>
                <a:spcPts val="5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000" b="1" smtClean="0"/>
          </a:p>
        </p:txBody>
      </p:sp>
      <p:sp>
        <p:nvSpPr>
          <p:cNvPr id="138245" name="Rectangle 3"/>
          <p:cNvSpPr>
            <a:spLocks noGrp="1" noChangeArrowheads="1"/>
          </p:cNvSpPr>
          <p:nvPr>
            <p:ph type="body" idx="2"/>
          </p:nvPr>
        </p:nvSpPr>
        <p:spPr>
          <a:xfrm>
            <a:off x="4495800" y="1600200"/>
            <a:ext cx="3810000" cy="4649788"/>
          </a:xfrm>
        </p:spPr>
        <p:txBody>
          <a:bodyPr/>
          <a:lstStyle/>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H.323 viene proposto da ITU (telefonia).</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SIP viene da  IETF: utilizza concetti di  HTTP.</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SIP ha idee del Web, H.323 della telefonia </a:t>
            </a:r>
          </a:p>
          <a:p>
            <a:pPr>
              <a:lnSpc>
                <a:spcPct val="10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400" smtClean="0"/>
              <a:t>SIP usa il cosidetto principio  KISS : Keep it simple stupid (Fallo semplice, stupido).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egnaposto numero diapositiva 4"/>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7D21D65C-5CCA-41AF-9F6C-32E75DC3686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68</a:t>
            </a:fld>
            <a:endParaRPr lang="en-GB" altLang="it-IT" sz="1400" smtClean="0">
              <a:latin typeface="Times New Roman" panose="02020603050405020304" pitchFamily="18" charset="0"/>
            </a:endParaRPr>
          </a:p>
        </p:txBody>
      </p:sp>
      <p:sp>
        <p:nvSpPr>
          <p:cNvPr id="78849" name="Rectangle 1"/>
          <p:cNvSpPr>
            <a:spLocks noGrp="1" noChangeArrowheads="1"/>
          </p:cNvSpPr>
          <p:nvPr>
            <p:ph type="subTitle"/>
          </p:nvPr>
        </p:nvSpPr>
        <p:spPr>
          <a:xfrm>
            <a:off x="596900" y="928688"/>
            <a:ext cx="7770813" cy="5305425"/>
          </a:xfrm>
        </p:spPr>
        <p:txBody>
          <a:bodyPr lIns="0" tIns="0" rIns="0" bIns="0"/>
          <a:lstStyle/>
          <a:p>
            <a:pPr algn="ctr">
              <a:spcBef>
                <a:spcPts val="700"/>
              </a:spcBef>
              <a:buSzPct val="85000"/>
              <a:buFont typeface="ZapfDingbats" pitchFamily="82" charset="2"/>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altLang="it-IT" sz="2800" u="none" smtClean="0">
                <a:solidFill>
                  <a:srgbClr val="000000"/>
                </a:solidFill>
              </a:rPr>
              <a:t>Session Initiation Protocol (SIP) is a standard introduced by the Internet Engineering Task Force in 1999 to carry voice over IP. Since it was created by the IETF, it approaches voice and multimedia from the Internet, or IP, perspective. </a:t>
            </a:r>
          </a:p>
          <a:p>
            <a:pPr algn="ctr">
              <a:spcBef>
                <a:spcPts val="700"/>
              </a:spcBef>
              <a:buSzPct val="85000"/>
              <a:buFont typeface="ZapfDingbats" pitchFamily="82" charset="2"/>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altLang="it-IT" sz="2800" u="none" smtClean="0">
                <a:solidFill>
                  <a:srgbClr val="000000"/>
                </a:solidFill>
              </a:rPr>
              <a:t>H.323 emerged around 1996, and as an International Telecommunication Union standard was designed from a telecommunications perspective. Both standards have the same objective - to enable voice and multimedia convergence with IP protocols.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egnaposto numero diapositiva 6"/>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DE5CDBD4-36C4-4E97-9F98-A524BDB76C23}"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69</a:t>
            </a:fld>
            <a:endParaRPr lang="en-GB" altLang="it-IT" sz="1400" smtClean="0">
              <a:latin typeface="Times New Roman" panose="02020603050405020304" pitchFamily="18" charset="0"/>
            </a:endParaRPr>
          </a:p>
        </p:txBody>
      </p:sp>
      <p:sp>
        <p:nvSpPr>
          <p:cNvPr id="142339"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CDN (ancora)</a:t>
            </a:r>
            <a:r>
              <a:rPr lang="ar-SA" altLang="it-IT" smtClean="0">
                <a:cs typeface="Arial" panose="020B0604020202020204" pitchFamily="34" charset="0"/>
              </a:rPr>
              <a:t>‏</a:t>
            </a:r>
            <a:endParaRPr lang="en-GB" altLang="it-IT" smtClean="0"/>
          </a:p>
        </p:txBody>
      </p:sp>
      <p:sp>
        <p:nvSpPr>
          <p:cNvPr id="142340" name="Rectangle 2"/>
          <p:cNvSpPr>
            <a:spLocks noGrp="1" noChangeArrowheads="1"/>
          </p:cNvSpPr>
          <p:nvPr>
            <p:ph type="body" idx="1"/>
          </p:nvPr>
        </p:nvSpPr>
        <p:spPr>
          <a:xfrm>
            <a:off x="509588" y="1430338"/>
            <a:ext cx="7847012" cy="5172075"/>
          </a:xfrm>
        </p:spPr>
        <p:txBody>
          <a:bodyPr/>
          <a:lstStyle/>
          <a:p>
            <a:pPr>
              <a:lnSpc>
                <a:spcPct val="100000"/>
              </a:lnSpc>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u="sng" smtClean="0">
                <a:solidFill>
                  <a:srgbClr val="FF0000"/>
                </a:solidFill>
              </a:rPr>
              <a:t>richieste di routing</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CDN crea una  “mappa”, che indica le  distanze fra  ISPs e i nodi  CDN</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quando arriva la query at server DNS authoritative:</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z="2800" smtClean="0"/>
              <a:t> </a:t>
            </a:r>
            <a:r>
              <a:rPr lang="en-GB" altLang="it-IT" smtClean="0"/>
              <a:t>server determina ISP da cui la query origina</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usa “mappa” per determinare il server CDN migliore </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 nodi CDN creano rete-overlay per lo starto applicativo</a:t>
            </a:r>
          </a:p>
          <a:p>
            <a:pPr lvl="1">
              <a:lnSpc>
                <a:spcPct val="100000"/>
              </a:lnSpc>
              <a:spcBef>
                <a:spcPts val="700"/>
              </a:spcBef>
              <a:buFont typeface="ZapfDingbats" pitchFamily="8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altLang="it-IT" sz="280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49C732FF-1034-4A53-BD2E-52292F7BE780}"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70</a:t>
            </a:fld>
            <a:endParaRPr lang="en-GB" altLang="it-IT" sz="1400" smtClean="0">
              <a:latin typeface="Times New Roman" panose="02020603050405020304" pitchFamily="18" charset="0"/>
            </a:endParaRPr>
          </a:p>
        </p:txBody>
      </p:sp>
      <p:sp>
        <p:nvSpPr>
          <p:cNvPr id="144387" name="Rectangle 1"/>
          <p:cNvSpPr>
            <a:spLocks noGrp="1" noChangeArrowheads="1"/>
          </p:cNvSpPr>
          <p:nvPr>
            <p:ph type="title"/>
          </p:nvPr>
        </p:nvSpPr>
        <p:spPr>
          <a:xfrm>
            <a:off x="533400" y="142875"/>
            <a:ext cx="7772400" cy="1312863"/>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TCP-friendly per Media continui</a:t>
            </a:r>
          </a:p>
        </p:txBody>
      </p:sp>
      <p:sp>
        <p:nvSpPr>
          <p:cNvPr id="144388" name="Rectangle 2"/>
          <p:cNvSpPr>
            <a:spLocks noGrp="1" noChangeArrowheads="1"/>
          </p:cNvSpPr>
          <p:nvPr>
            <p:ph type="body" idx="1"/>
          </p:nvPr>
        </p:nvSpPr>
        <p:spPr>
          <a:xfrm>
            <a:off x="533400" y="1600200"/>
            <a:ext cx="7772400" cy="4940300"/>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Idea: Protocolli per continuous-media non devono usare più di una giusta porzione della banda </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Come quantificare la giusta porzione della banda?</a:t>
            </a:r>
          </a:p>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Una possibilità è usare TCP.</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Il rate di TCP è funzione di RTT e loss rate p</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Rate</a:t>
            </a:r>
            <a:r>
              <a:rPr lang="en-GB" altLang="it-IT" baseline="-25000" smtClean="0"/>
              <a:t>TCP</a:t>
            </a:r>
            <a:r>
              <a:rPr lang="en-GB" altLang="it-IT" smtClean="0"/>
              <a:t> ≈ 1.3 /(RTT √p) (per valori normali di p)</a:t>
            </a:r>
            <a:r>
              <a:rPr lang="ar-SA" altLang="it-IT" smtClean="0">
                <a:cs typeface="Arial" panose="020B0604020202020204" pitchFamily="34" charset="0"/>
              </a:rPr>
              <a:t>‏</a:t>
            </a:r>
            <a:endParaRPr lang="en-GB" altLang="it-IT" smtClean="0"/>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Si cerca di adeguare su tempi lunghi il rate del media continuo al rate TCP</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AFF7573-33C1-439D-85EB-12F0896A3AD2}"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71</a:t>
            </a:fld>
            <a:endParaRPr lang="en-GB" altLang="it-IT" sz="1400" smtClean="0">
              <a:latin typeface="Times New Roman" panose="02020603050405020304" pitchFamily="18" charset="0"/>
            </a:endParaRPr>
          </a:p>
        </p:txBody>
      </p:sp>
      <p:sp>
        <p:nvSpPr>
          <p:cNvPr id="146435"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Esercizi</a:t>
            </a:r>
          </a:p>
        </p:txBody>
      </p:sp>
      <p:sp>
        <p:nvSpPr>
          <p:cNvPr id="146436" name="Rectangle 2"/>
          <p:cNvSpPr>
            <a:spLocks noGrp="1" noChangeArrowheads="1"/>
          </p:cNvSpPr>
          <p:nvPr>
            <p:ph type="body" idx="1"/>
          </p:nvPr>
        </p:nvSpPr>
        <p:spPr>
          <a:xfrm>
            <a:off x="533400" y="1600200"/>
            <a:ext cx="7772400" cy="4649788"/>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1.  Ritardo di riproduzione adattato:</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Come possono due pacchetti successivi ricevuti a destinazione avere tempi di generazione superiori ai 20 msec</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Come può il receiver usare i numeri di sequenza per determinare il primo pacchetto di un periodo di parlato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06438EBC-8550-4BB4-AA93-A505E0207F86}"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72</a:t>
            </a:fld>
            <a:endParaRPr lang="en-GB" altLang="it-IT" sz="1400" smtClean="0">
              <a:latin typeface="Times New Roman" panose="02020603050405020304" pitchFamily="18" charset="0"/>
            </a:endParaRPr>
          </a:p>
        </p:txBody>
      </p:sp>
      <p:sp>
        <p:nvSpPr>
          <p:cNvPr id="148483"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Esercizi</a:t>
            </a:r>
          </a:p>
        </p:txBody>
      </p:sp>
      <p:sp>
        <p:nvSpPr>
          <p:cNvPr id="148484" name="Rectangle 2"/>
          <p:cNvSpPr>
            <a:spLocks noGrp="1" noChangeArrowheads="1"/>
          </p:cNvSpPr>
          <p:nvPr>
            <p:ph type="body" idx="1"/>
          </p:nvPr>
        </p:nvSpPr>
        <p:spPr>
          <a:xfrm>
            <a:off x="533400" y="1600200"/>
            <a:ext cx="7772400" cy="4649788"/>
          </a:xfrm>
        </p:spPr>
        <p:txBody>
          <a:bodyPr/>
          <a:lstStyle/>
          <a:p>
            <a:pPr>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2. Codifica FEC.  Assumete uno schema FEC con un pacchetto di recupero ogni 4 ed una codifica variabile con pacchetti con tasso di campionamento pari al 25% dell’originale.</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Quanta banda aggiuntiva richiede ciascuno  schema?</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Quanto ritardo di riproduzione aggiunge ciascuno schema?</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Come si attuano i due schemi se il primo pacchetto di un gruppo di 5 viene perso?</a:t>
            </a:r>
          </a:p>
          <a:p>
            <a:pPr lvl="1">
              <a:lnSpc>
                <a:spcPct val="7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Come si attuano i due schemi se il primo pacchetto di ciascun gruppo di 2 viene perso?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egnaposto numero diapositiva 5"/>
          <p:cNvSpPr>
            <a:spLocks noGrp="1"/>
          </p:cNvSpPr>
          <p:nvPr>
            <p:ph type="sldNum" sz="quarter" idx="12"/>
          </p:nvPr>
        </p:nvSpPr>
        <p:spPr>
          <a:noFill/>
        </p:spPr>
        <p:txBody>
          <a:bodyPr/>
          <a:lstStyle>
            <a:lvl1pPr>
              <a:lnSpc>
                <a:spcPct val="95000"/>
              </a:lnSpc>
              <a:spcBef>
                <a:spcPts val="700"/>
              </a:spcBef>
              <a:buClr>
                <a:srgbClr val="3333CC"/>
              </a:buClr>
              <a:buSzPct val="8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Comic Sans MS" panose="030F0702030302020204" pitchFamily="66" charset="0"/>
                <a:ea typeface="DejaVu Sans" charset="0"/>
                <a:cs typeface="DejaVu Sans" charset="0"/>
              </a:defRPr>
            </a:lvl1pPr>
            <a:lvl2pPr marL="742950" indent="-285750">
              <a:lnSpc>
                <a:spcPct val="95000"/>
              </a:lnSpc>
              <a:spcBef>
                <a:spcPts val="600"/>
              </a:spcBef>
              <a:buClr>
                <a:srgbClr val="3333CC"/>
              </a:buClr>
              <a:buSzPct val="75000"/>
              <a:buFont typeface="ZapfDingbats" pitchFamily="82" charset="2"/>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Comic Sans MS" panose="030F0702030302020204" pitchFamily="66" charset="0"/>
                <a:ea typeface="DejaVu Sans" charset="0"/>
                <a:cs typeface="DejaVu Sans" charset="0"/>
              </a:defRPr>
            </a:lvl2pPr>
            <a:lvl3pPr marL="1143000" indent="-228600">
              <a:lnSpc>
                <a:spcPct val="95000"/>
              </a:lnSpc>
              <a:spcBef>
                <a:spcPts val="500"/>
              </a:spcBef>
              <a:buClr>
                <a:srgbClr val="000000"/>
              </a:buClr>
              <a:buSzPct val="100000"/>
              <a:buFont typeface="Comic Sans MS" panose="030F0702030302020204" pitchFamily="66"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Comic Sans MS" panose="030F0702030302020204" pitchFamily="66" charset="0"/>
                <a:ea typeface="DejaVu Sans" charset="0"/>
                <a:cs typeface="DejaVu Sans" charset="0"/>
              </a:defRPr>
            </a:lvl3pPr>
            <a:lvl4pPr marL="16002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4pPr>
            <a:lvl5pPr marL="2057400" indent="-228600">
              <a:lnSpc>
                <a:spcPct val="95000"/>
              </a:lnSpc>
              <a:spcBef>
                <a:spcPts val="500"/>
              </a:spcBef>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5pPr>
            <a:lvl6pPr marL="25146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6pPr>
            <a:lvl7pPr marL="29718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7pPr>
            <a:lvl8pPr marL="34290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8pPr>
            <a:lvl9pPr marL="3886200" indent="-228600" defTabSz="457200" eaLnBrk="0" fontAlgn="base" hangingPunct="0">
              <a:lnSpc>
                <a:spcPct val="95000"/>
              </a:lnSpc>
              <a:spcBef>
                <a:spcPts val="500"/>
              </a:spcBef>
              <a:spcAft>
                <a:spcPct val="0"/>
              </a:spcAft>
              <a:buClr>
                <a:srgbClr val="000000"/>
              </a:buClr>
              <a:buSzPct val="100000"/>
              <a:buFont typeface="Times New Roman" panose="02020603050405020304" pitchFamily="18"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DejaVu Sans" charset="0"/>
                <a:cs typeface="DejaVu Sans" charset="0"/>
              </a:defRPr>
            </a:lvl9pPr>
          </a:lstStyle>
          <a:p>
            <a:pPr>
              <a:lnSpc>
                <a:spcPct val="100000"/>
              </a:lnSpc>
              <a:spcBef>
                <a:spcPct val="0"/>
              </a:spcBef>
              <a:buClr>
                <a:srgbClr val="000000"/>
              </a:buClr>
              <a:buSzPct val="100000"/>
              <a:buFont typeface="Times New Roman" panose="02020603050405020304" pitchFamily="18" charset="0"/>
              <a:buNone/>
            </a:pPr>
            <a:fld id="{27BDA2CE-9C33-45E0-8B24-A161781A8488}" type="slidenum">
              <a:rPr lang="en-GB" altLang="it-IT" sz="1400" smtClean="0">
                <a:latin typeface="Times New Roman" panose="02020603050405020304" pitchFamily="18" charset="0"/>
              </a:rPr>
              <a:pPr>
                <a:lnSpc>
                  <a:spcPct val="100000"/>
                </a:lnSpc>
                <a:spcBef>
                  <a:spcPct val="0"/>
                </a:spcBef>
                <a:buClr>
                  <a:srgbClr val="000000"/>
                </a:buClr>
                <a:buSzPct val="100000"/>
                <a:buFont typeface="Times New Roman" panose="02020603050405020304" pitchFamily="18" charset="0"/>
                <a:buNone/>
              </a:pPr>
              <a:t>73</a:t>
            </a:fld>
            <a:endParaRPr lang="en-GB" altLang="it-IT" sz="1400" smtClean="0">
              <a:latin typeface="Times New Roman" panose="02020603050405020304" pitchFamily="18" charset="0"/>
            </a:endParaRPr>
          </a:p>
        </p:txBody>
      </p:sp>
      <p:sp>
        <p:nvSpPr>
          <p:cNvPr id="150531" name="Rectangle 1"/>
          <p:cNvSpPr>
            <a:spLocks noGrp="1" noChangeArrowheads="1"/>
          </p:cNvSpPr>
          <p:nvPr>
            <p:ph type="title"/>
          </p:nvPr>
        </p:nvSpPr>
        <p:spPr>
          <a:xfrm>
            <a:off x="533400" y="228600"/>
            <a:ext cx="7772400" cy="1143000"/>
          </a:xfrm>
        </p:spPr>
        <p:txBody>
          <a:bodyPr/>
          <a:lstStyle/>
          <a:p>
            <a:pPr>
              <a:lnSpc>
                <a:spcPct val="10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it-IT" smtClean="0"/>
              <a:t>Esercizi</a:t>
            </a:r>
          </a:p>
        </p:txBody>
      </p:sp>
      <p:sp>
        <p:nvSpPr>
          <p:cNvPr id="150532" name="Rectangle 2"/>
          <p:cNvSpPr>
            <a:spLocks noGrp="1" noChangeArrowheads="1"/>
          </p:cNvSpPr>
          <p:nvPr>
            <p:ph type="body" idx="1"/>
          </p:nvPr>
        </p:nvSpPr>
        <p:spPr>
          <a:xfrm>
            <a:off x="533400" y="1600200"/>
            <a:ext cx="7772400" cy="4649788"/>
          </a:xfrm>
        </p:spPr>
        <p:txBody>
          <a:bodyPr/>
          <a:lstStyle/>
          <a:p>
            <a:pPr>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3.  Considerate la codifica Interleaving presentata nella trasparenza 47.  Considerate la sequenza di pacchetti generata da un codice di correzione di errori che introduce un pacchetto di recupero ogni x.  </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Quale e’ il massimo valore di x per cui il codice e’ resistente a burst di perdita di 3 pacchetti consecutivi?</a:t>
            </a:r>
          </a:p>
          <a:p>
            <a:pPr lvl="1">
              <a:lnSpc>
                <a:spcPct val="10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it-IT" smtClean="0"/>
              <a:t>Quale è il ritardo di riproduzione introdotto dallo schema?</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Comic Sans MS"/>
        <a:ea typeface="DejaVu Sans"/>
        <a:cs typeface="DejaVu Sans"/>
      </a:majorFont>
      <a:minorFont>
        <a:latin typeface="Comic Sans MS"/>
        <a:ea typeface="DejaVu Sans"/>
        <a:cs typeface="DejaVu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95000"/>
          </a:lnSpc>
          <a:spcBef>
            <a:spcPct val="0"/>
          </a:spcBef>
          <a:spcAft>
            <a:spcPct val="0"/>
          </a:spcAft>
          <a:buClr>
            <a:srgbClr val="000000"/>
          </a:buClr>
          <a:buSzPct val="100000"/>
          <a:buFont typeface="Times New Roman" panose="02020603050405020304" pitchFamily="18" charset="0"/>
          <a:buNone/>
          <a:tabLst/>
          <a:defRPr kumimoji="0" lang="en-GB" altLang="it-IT" sz="2400" b="0" i="0" u="none" strike="noStrike" cap="none" normalizeH="0" baseline="0" smtClean="0">
            <a:ln>
              <a:noFill/>
            </a:ln>
            <a:solidFill>
              <a:schemeClr val="bg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95000"/>
          </a:lnSpc>
          <a:spcBef>
            <a:spcPct val="0"/>
          </a:spcBef>
          <a:spcAft>
            <a:spcPct val="0"/>
          </a:spcAft>
          <a:buClr>
            <a:srgbClr val="000000"/>
          </a:buClr>
          <a:buSzPct val="100000"/>
          <a:buFont typeface="Times New Roman" panose="02020603050405020304" pitchFamily="18" charset="0"/>
          <a:buNone/>
          <a:tabLst/>
          <a:defRPr kumimoji="0" lang="en-GB" altLang="it-IT" sz="2400" b="0" i="0" u="none" strike="noStrike" cap="none" normalizeH="0" baseline="0" smtClean="0">
            <a:ln>
              <a:noFill/>
            </a:ln>
            <a:solidFill>
              <a:schemeClr val="bg1"/>
            </a:solidFill>
            <a:effectLst/>
            <a:latin typeface="Times New Roman" panose="02020603050405020304" pitchFamily="18" charset="0"/>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5070</Words>
  <Application>Microsoft Office PowerPoint</Application>
  <PresentationFormat>Presentazione su schermo (4:3)</PresentationFormat>
  <Paragraphs>774</Paragraphs>
  <Slides>73</Slides>
  <Notes>73</Notes>
  <HiddenSlides>0</HiddenSlides>
  <MMClips>0</MMClips>
  <ScaleCrop>false</ScaleCrop>
  <HeadingPairs>
    <vt:vector size="8" baseType="variant">
      <vt:variant>
        <vt:lpstr>Caratteri utilizzati</vt:lpstr>
      </vt:variant>
      <vt:variant>
        <vt:i4>8</vt:i4>
      </vt:variant>
      <vt:variant>
        <vt:lpstr>Tema</vt:lpstr>
      </vt:variant>
      <vt:variant>
        <vt:i4>1</vt:i4>
      </vt:variant>
      <vt:variant>
        <vt:lpstr>Server OLE incorporati</vt:lpstr>
      </vt:variant>
      <vt:variant>
        <vt:i4>0</vt:i4>
      </vt:variant>
      <vt:variant>
        <vt:lpstr>Titoli diapositive</vt:lpstr>
      </vt:variant>
      <vt:variant>
        <vt:i4>73</vt:i4>
      </vt:variant>
    </vt:vector>
  </HeadingPairs>
  <TitlesOfParts>
    <vt:vector size="82" baseType="lpstr">
      <vt:lpstr>Arial</vt:lpstr>
      <vt:lpstr>Comic Sans MS</vt:lpstr>
      <vt:lpstr>Courier New</vt:lpstr>
      <vt:lpstr>DejaVu Sans</vt:lpstr>
      <vt:lpstr>Symbol</vt:lpstr>
      <vt:lpstr>Times New Roman</vt:lpstr>
      <vt:lpstr>Wingdings</vt:lpstr>
      <vt:lpstr>ZapfDingbats</vt:lpstr>
      <vt:lpstr>Tema di Office</vt:lpstr>
      <vt:lpstr> Applicazioni Real-Time in  Internet  </vt:lpstr>
      <vt:lpstr>Multimedia Networking: Overview</vt:lpstr>
      <vt:lpstr>Approccio</vt:lpstr>
      <vt:lpstr>Classi di Applicazioni Multimediale</vt:lpstr>
      <vt:lpstr>Classi di Applicazioni (cont.)‏</vt:lpstr>
      <vt:lpstr>Classi di Applicazione</vt:lpstr>
      <vt:lpstr>Problematiche</vt:lpstr>
      <vt:lpstr>Problematiche (cont.)‏</vt:lpstr>
      <vt:lpstr>Soluzioni adottate in Reti IP. </vt:lpstr>
      <vt:lpstr>Compressione Audio e Video</vt:lpstr>
      <vt:lpstr>Compressione Audio e Video</vt:lpstr>
      <vt:lpstr>Terminologia per Applicazioni Multimediali</vt:lpstr>
      <vt:lpstr>Streaming</vt:lpstr>
      <vt:lpstr>Streaming</vt:lpstr>
      <vt:lpstr>Streaming da Web Servers</vt:lpstr>
      <vt:lpstr>Streaming da Web Server (cont.)‏</vt:lpstr>
      <vt:lpstr>Richieste di Meta file </vt:lpstr>
      <vt:lpstr>Streaming Server</vt:lpstr>
      <vt:lpstr>Opzioni nell’uso di uno Streaming Server</vt:lpstr>
      <vt:lpstr>Real Time Streaming Protocol (RTSP)‏</vt:lpstr>
      <vt:lpstr>Esempio di Meta File</vt:lpstr>
      <vt:lpstr>Esempio di Comunicazione RTSP </vt:lpstr>
      <vt:lpstr>Multimedia vs. Applicazioni Dati</vt:lpstr>
      <vt:lpstr>Trasmissione Multimedia Problematiche e Soluzioni</vt:lpstr>
      <vt:lpstr>Jitter (cont.)‏</vt:lpstr>
      <vt:lpstr>Buffering: un rimedio allo Jitter </vt:lpstr>
      <vt:lpstr>Telefonia su IP Best-Effort</vt:lpstr>
      <vt:lpstr>Telefonia su IP Best-Effort</vt:lpstr>
      <vt:lpstr>Telefonia su Internet con ritardo di playout fissato</vt:lpstr>
      <vt:lpstr>Ritardo di playout adattivo</vt:lpstr>
      <vt:lpstr>Ritardo di playout adattivo (cont.)‏</vt:lpstr>
      <vt:lpstr>Ritardo di playout adattivo (cont.)‏</vt:lpstr>
      <vt:lpstr>Ritardo di playout adattivo (cont.)‏</vt:lpstr>
      <vt:lpstr>Tecniche  FEC più avanzate</vt:lpstr>
      <vt:lpstr>Fec (Hamming Code)‏</vt:lpstr>
      <vt:lpstr>Reed-Solomon Codes</vt:lpstr>
      <vt:lpstr>Esempio di Reed Solomon su </vt:lpstr>
      <vt:lpstr>Considerazioni</vt:lpstr>
      <vt:lpstr>FEC tradeoff</vt:lpstr>
      <vt:lpstr>Perdita a Burst:</vt:lpstr>
      <vt:lpstr>Presentazione standard di PowerPoint</vt:lpstr>
      <vt:lpstr>Interleaving</vt:lpstr>
      <vt:lpstr>Protocolli per Applicazioni Multimedia su Internet</vt:lpstr>
      <vt:lpstr>Protocolli per Applicazioni Multimedia su Internet</vt:lpstr>
      <vt:lpstr>RTP/RTCP [RFC 1889]</vt:lpstr>
      <vt:lpstr>RTP/RTCP details</vt:lpstr>
      <vt:lpstr>Real-Time Protocol (RTP)‏</vt:lpstr>
      <vt:lpstr>Real-Time Protocol (RTP)‏</vt:lpstr>
      <vt:lpstr>RTP Control Protocol (RTCP)‏</vt:lpstr>
      <vt:lpstr>Pacchetti RTCP</vt:lpstr>
      <vt:lpstr>Funzionalità di RTCP</vt:lpstr>
      <vt:lpstr>Controllo della congestione in RTCP</vt:lpstr>
      <vt:lpstr>H.323</vt:lpstr>
      <vt:lpstr>Presentazione standard di PowerPoint</vt:lpstr>
      <vt:lpstr>H.323 cont’d</vt:lpstr>
      <vt:lpstr>H.323 Gatekeeper</vt:lpstr>
      <vt:lpstr>SIP</vt:lpstr>
      <vt:lpstr>Servizi SIP</vt:lpstr>
      <vt:lpstr>Presentazione standard di PowerPoint</vt:lpstr>
      <vt:lpstr>Stabilire una chiamata a indirizzo IP noto</vt:lpstr>
      <vt:lpstr>Stabilire una chiamata (ancora)‏</vt:lpstr>
      <vt:lpstr>Esempio di messaggio  SIP</vt:lpstr>
      <vt:lpstr>Traduzione del nome e localizzazione utente</vt:lpstr>
      <vt:lpstr>SIP Registrar</vt:lpstr>
      <vt:lpstr>SIP Proxy</vt:lpstr>
      <vt:lpstr>Esempio: Ugo chiama Ada</vt:lpstr>
      <vt:lpstr>Confronto con  H.323</vt:lpstr>
      <vt:lpstr>Presentazione standard di PowerPoint</vt:lpstr>
      <vt:lpstr>CDN (ancora)‏</vt:lpstr>
      <vt:lpstr>TCP-friendly per Media continui</vt:lpstr>
      <vt:lpstr>Esercizi</vt:lpstr>
      <vt:lpstr>Esercizi</vt:lpstr>
      <vt:lpstr>Esercizi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I: Introduction</dc:title>
  <dc:creator>guidorusso2</dc:creator>
  <cp:lastModifiedBy>GUIDO RUSSO</cp:lastModifiedBy>
  <cp:revision>6</cp:revision>
  <dcterms:modified xsi:type="dcterms:W3CDTF">2020-11-25T16:43:58Z</dcterms:modified>
</cp:coreProperties>
</file>