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1"/>
  </p:sldMasterIdLst>
  <p:sldIdLst>
    <p:sldId id="271" r:id="rId2"/>
    <p:sldId id="256" r:id="rId3"/>
    <p:sldId id="272" r:id="rId4"/>
    <p:sldId id="273" r:id="rId5"/>
    <p:sldId id="274" r:id="rId6"/>
    <p:sldId id="275" r:id="rId7"/>
    <p:sldId id="276" r:id="rId8"/>
    <p:sldId id="277" r:id="rId9"/>
    <p:sldId id="278" r:id="rId10"/>
    <p:sldId id="279" r:id="rId11"/>
    <p:sldId id="280" r:id="rId12"/>
    <p:sldId id="281" r:id="rId13"/>
    <p:sldId id="282" r:id="rId14"/>
    <p:sldId id="283"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7" autoAdjust="0"/>
    <p:restoredTop sz="94660"/>
  </p:normalViewPr>
  <p:slideViewPr>
    <p:cSldViewPr snapToGrid="0">
      <p:cViewPr varScale="1">
        <p:scale>
          <a:sx n="122" d="100"/>
          <a:sy n="122" d="100"/>
        </p:scale>
        <p:origin x="232" y="2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95C89-2E28-4777-95B0-BA7EECAE3BA4}"/>
              </a:ext>
            </a:extLst>
          </p:cNvPr>
          <p:cNvSpPr>
            <a:spLocks noGrp="1"/>
          </p:cNvSpPr>
          <p:nvPr>
            <p:ph type="ctrTitle"/>
          </p:nvPr>
        </p:nvSpPr>
        <p:spPr>
          <a:xfrm>
            <a:off x="1709928" y="987552"/>
            <a:ext cx="8385048" cy="3081528"/>
          </a:xfrm>
        </p:spPr>
        <p:txBody>
          <a:bodyPr anchor="b">
            <a:normAutofit/>
          </a:bodyPr>
          <a:lstStyle>
            <a:lvl1pPr algn="ctr">
              <a:defRPr sz="5400"/>
            </a:lvl1pPr>
          </a:lstStyle>
          <a:p>
            <a:r>
              <a:rPr lang="en-US" dirty="0"/>
              <a:t>Click to edit Master title style</a:t>
            </a:r>
          </a:p>
        </p:txBody>
      </p:sp>
      <p:sp>
        <p:nvSpPr>
          <p:cNvPr id="3" name="Subtitle 2">
            <a:extLst>
              <a:ext uri="{FF2B5EF4-FFF2-40B4-BE49-F238E27FC236}">
                <a16:creationId xmlns:a16="http://schemas.microsoft.com/office/drawing/2014/main" id="{59052321-4D71-4DA8-BD2C-DC22FC1525CB}"/>
              </a:ext>
            </a:extLst>
          </p:cNvPr>
          <p:cNvSpPr>
            <a:spLocks noGrp="1"/>
          </p:cNvSpPr>
          <p:nvPr>
            <p:ph type="subTitle" idx="1"/>
          </p:nvPr>
        </p:nvSpPr>
        <p:spPr>
          <a:xfrm>
            <a:off x="2905506" y="4480561"/>
            <a:ext cx="5993892" cy="1166495"/>
          </a:xfrm>
        </p:spPr>
        <p:txBody>
          <a:bodyPr>
            <a:normAutofit/>
          </a:bodyPr>
          <a:lstStyle>
            <a:lvl1pPr marL="0" indent="0" algn="ctr">
              <a:buNone/>
              <a:defRPr sz="1400" cap="all" spc="6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1D37183-71EA-4A92-8609-41ECB53F447E}"/>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5" name="Footer Placeholder 4">
            <a:extLst>
              <a:ext uri="{FF2B5EF4-FFF2-40B4-BE49-F238E27FC236}">
                <a16:creationId xmlns:a16="http://schemas.microsoft.com/office/drawing/2014/main" id="{CA09F2E6-1ECC-4081-8EBF-C80C6C94A1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C3FA67-CD72-4503-BA25-FEC880107BC4}"/>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14729838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BA523-EF01-4656-9D54-347E984FD3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AD52871-79D5-420E-8207-BEF7BE44A9B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96D32D3-8223-4851-BB8E-CB489B975FD6}"/>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5" name="Footer Placeholder 4">
            <a:extLst>
              <a:ext uri="{FF2B5EF4-FFF2-40B4-BE49-F238E27FC236}">
                <a16:creationId xmlns:a16="http://schemas.microsoft.com/office/drawing/2014/main" id="{9E94444B-9FC3-414D-8EA0-15AB806D5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BBC448B-FCF6-40C5-8BB6-15B70E8897CB}"/>
              </a:ext>
            </a:extLst>
          </p:cNvPr>
          <p:cNvSpPr>
            <a:spLocks noGrp="1"/>
          </p:cNvSpPr>
          <p:nvPr>
            <p:ph type="sldNum" sz="quarter" idx="12"/>
          </p:nvPr>
        </p:nvSpPr>
        <p:spPr/>
        <p:txBody>
          <a:bodyPr/>
          <a:lstStyle/>
          <a:p>
            <a:fld id="{4C8B8A27-DF03-4546-BA93-21C967D57E5C}" type="slidenum">
              <a:rPr lang="en-US" smtClean="0"/>
              <a:t>‹N›</a:t>
            </a:fld>
            <a:endParaRPr lang="en-US" dirty="0"/>
          </a:p>
        </p:txBody>
      </p:sp>
    </p:spTree>
    <p:extLst>
      <p:ext uri="{BB962C8B-B14F-4D97-AF65-F5344CB8AC3E}">
        <p14:creationId xmlns:p14="http://schemas.microsoft.com/office/powerpoint/2010/main" val="13965598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F79BA-620F-4443-807B-BE44F36F98F1}"/>
              </a:ext>
            </a:extLst>
          </p:cNvPr>
          <p:cNvSpPr>
            <a:spLocks noGrp="1"/>
          </p:cNvSpPr>
          <p:nvPr>
            <p:ph type="title"/>
          </p:nvPr>
        </p:nvSpPr>
        <p:spPr>
          <a:xfrm>
            <a:off x="1069848" y="1709738"/>
            <a:ext cx="9430811" cy="2852737"/>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30C9A625-6442-4047-B545-433C4451210A}"/>
              </a:ext>
            </a:extLst>
          </p:cNvPr>
          <p:cNvSpPr>
            <a:spLocks noGrp="1"/>
          </p:cNvSpPr>
          <p:nvPr>
            <p:ph type="body" idx="1"/>
          </p:nvPr>
        </p:nvSpPr>
        <p:spPr>
          <a:xfrm>
            <a:off x="1069848" y="4589463"/>
            <a:ext cx="9430811"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F8EAA30-3B1A-4BEA-9835-33D2072451F9}"/>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5" name="Footer Placeholder 4">
            <a:extLst>
              <a:ext uri="{FF2B5EF4-FFF2-40B4-BE49-F238E27FC236}">
                <a16:creationId xmlns:a16="http://schemas.microsoft.com/office/drawing/2014/main" id="{BB256440-3149-446F-8105-485333B183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E0FEDB1-D604-4E10-B334-5DB303498B12}"/>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24638462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F6E563-D552-439E-8DF5-45062D87549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136873-2DD5-456E-A3A9-FE408419E30D}"/>
              </a:ext>
            </a:extLst>
          </p:cNvPr>
          <p:cNvSpPr>
            <a:spLocks noGrp="1"/>
          </p:cNvSpPr>
          <p:nvPr>
            <p:ph sz="half" idx="1"/>
          </p:nvPr>
        </p:nvSpPr>
        <p:spPr>
          <a:xfrm>
            <a:off x="1069848" y="1825625"/>
            <a:ext cx="4684057"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0C6B04C-FB9E-4A9E-8892-4B5B702898B4}"/>
              </a:ext>
            </a:extLst>
          </p:cNvPr>
          <p:cNvSpPr>
            <a:spLocks noGrp="1"/>
          </p:cNvSpPr>
          <p:nvPr>
            <p:ph sz="half" idx="2"/>
          </p:nvPr>
        </p:nvSpPr>
        <p:spPr>
          <a:xfrm>
            <a:off x="6019802" y="1825625"/>
            <a:ext cx="4684058"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2E2F0B4-0E86-473E-BC42-78D856A00C2E}"/>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6" name="Footer Placeholder 5">
            <a:extLst>
              <a:ext uri="{FF2B5EF4-FFF2-40B4-BE49-F238E27FC236}">
                <a16:creationId xmlns:a16="http://schemas.microsoft.com/office/drawing/2014/main" id="{782B9537-F43C-4042-B165-A00358F9E24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F9F52F-61F2-4FEE-8989-2FB400190C4C}"/>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861052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32E5C-0B2D-4DB5-95F6-3C2C825DFE54}"/>
              </a:ext>
            </a:extLst>
          </p:cNvPr>
          <p:cNvSpPr>
            <a:spLocks noGrp="1"/>
          </p:cNvSpPr>
          <p:nvPr>
            <p:ph type="title"/>
          </p:nvPr>
        </p:nvSpPr>
        <p:spPr>
          <a:xfrm>
            <a:off x="839788" y="365125"/>
            <a:ext cx="989993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18F1C53-3F27-42E6-BE80-1DF57985741C}"/>
              </a:ext>
            </a:extLst>
          </p:cNvPr>
          <p:cNvSpPr>
            <a:spLocks noGrp="1"/>
          </p:cNvSpPr>
          <p:nvPr>
            <p:ph type="body" idx="1"/>
          </p:nvPr>
        </p:nvSpPr>
        <p:spPr>
          <a:xfrm>
            <a:off x="839789" y="1681163"/>
            <a:ext cx="4872132"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938CC6CB-F028-4322-B54F-571203106F23}"/>
              </a:ext>
            </a:extLst>
          </p:cNvPr>
          <p:cNvSpPr>
            <a:spLocks noGrp="1"/>
          </p:cNvSpPr>
          <p:nvPr>
            <p:ph sz="half" idx="2"/>
          </p:nvPr>
        </p:nvSpPr>
        <p:spPr>
          <a:xfrm>
            <a:off x="839787" y="2510632"/>
            <a:ext cx="4872133"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2AD2CD7-554E-4EAA-BAF6-86ABB7E81D25}"/>
              </a:ext>
            </a:extLst>
          </p:cNvPr>
          <p:cNvSpPr>
            <a:spLocks noGrp="1"/>
          </p:cNvSpPr>
          <p:nvPr>
            <p:ph type="body" sz="quarter" idx="3"/>
          </p:nvPr>
        </p:nvSpPr>
        <p:spPr>
          <a:xfrm>
            <a:off x="5889809" y="1681163"/>
            <a:ext cx="4849909" cy="823912"/>
          </a:xfrm>
        </p:spPr>
        <p:txBody>
          <a:bodyPr anchor="b">
            <a:noAutofit/>
          </a:bodyPr>
          <a:lstStyle>
            <a:lvl1pPr marL="0" indent="0">
              <a:buNone/>
              <a:defRPr sz="16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1982A2D6-379C-4D26-90AC-9F2F46DCE7F3}"/>
              </a:ext>
            </a:extLst>
          </p:cNvPr>
          <p:cNvSpPr>
            <a:spLocks noGrp="1"/>
          </p:cNvSpPr>
          <p:nvPr>
            <p:ph sz="quarter" idx="4"/>
          </p:nvPr>
        </p:nvSpPr>
        <p:spPr>
          <a:xfrm>
            <a:off x="5889810" y="2505075"/>
            <a:ext cx="4872134" cy="3684588"/>
          </a:xfrm>
        </p:spPr>
        <p:txBody>
          <a:bodyPr/>
          <a:lstStyle>
            <a:lvl2pPr>
              <a:defRPr b="1"/>
            </a:lvl2pPr>
            <a:lvl3pPr>
              <a:defRPr b="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DEA0E4F3-8A65-4788-AE96-1FB2060F48D2}"/>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8" name="Footer Placeholder 7">
            <a:extLst>
              <a:ext uri="{FF2B5EF4-FFF2-40B4-BE49-F238E27FC236}">
                <a16:creationId xmlns:a16="http://schemas.microsoft.com/office/drawing/2014/main" id="{97522DA4-5EE1-440C-ADDE-D7B4F77B4E1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6BC291E-B8EF-4ED7-A04A-23426C220CF0}"/>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3430853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B818-E8D0-497B-9A7E-4F281D0DBCC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FE82B9D-CD58-4C05-8A78-CB6E0E9D49DC}"/>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4" name="Footer Placeholder 3">
            <a:extLst>
              <a:ext uri="{FF2B5EF4-FFF2-40B4-BE49-F238E27FC236}">
                <a16:creationId xmlns:a16="http://schemas.microsoft.com/office/drawing/2014/main" id="{BADE60CD-D6F3-40A7-BB8B-FEC8E3156AF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C02B832-C4FE-4F88-85EA-DDC16A82B9A9}"/>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999053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75B2FC-801A-44A4-96BF-26A9E8B2A1C6}"/>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3" name="Footer Placeholder 2">
            <a:extLst>
              <a:ext uri="{FF2B5EF4-FFF2-40B4-BE49-F238E27FC236}">
                <a16:creationId xmlns:a16="http://schemas.microsoft.com/office/drawing/2014/main" id="{A8127F04-7E7E-485C-8B30-6B89E5A69F0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0933C81-AA74-4BCE-AA9E-56E5791D078C}"/>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2967181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DFD3CB-0541-46AD-B35E-0E0A1375E8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F8EFDE-1D7D-46B8-AB55-A3C02EDD1888}"/>
              </a:ext>
            </a:extLst>
          </p:cNvPr>
          <p:cNvSpPr>
            <a:spLocks noGrp="1"/>
          </p:cNvSpPr>
          <p:nvPr>
            <p:ph idx="1"/>
          </p:nvPr>
        </p:nvSpPr>
        <p:spPr>
          <a:xfrm>
            <a:off x="5183188" y="457201"/>
            <a:ext cx="5652153" cy="5403850"/>
          </a:xfrm>
        </p:spPr>
        <p:txBody>
          <a:bodyPr/>
          <a:lstStyle>
            <a:lvl1pPr>
              <a:defRPr sz="3200"/>
            </a:lvl1pPr>
            <a:lvl2pPr>
              <a:defRPr sz="2800" b="1"/>
            </a:lvl2pPr>
            <a:lvl3pPr>
              <a:defRPr sz="2400" b="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6411D2F5-DB36-4943-8A14-96AFC48830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6C07D4-6597-444C-9EFD-62021AE7618C}"/>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6" name="Footer Placeholder 5">
            <a:extLst>
              <a:ext uri="{FF2B5EF4-FFF2-40B4-BE49-F238E27FC236}">
                <a16:creationId xmlns:a16="http://schemas.microsoft.com/office/drawing/2014/main" id="{712D0D2C-70E8-4A24-9727-BEAF10B17D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0D9E0F6-7216-48A1-8BCA-770C6DE3875B}"/>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28107771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CBEBD-5F1A-4111-A7F2-1CE82C9A69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00517FB-4008-4F68-B193-482971BA72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2606C5F-0885-458F-9B21-47E60171BF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4886F2E-B752-4D78-8DC4-C96A1A00E670}"/>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6" name="Footer Placeholder 5">
            <a:extLst>
              <a:ext uri="{FF2B5EF4-FFF2-40B4-BE49-F238E27FC236}">
                <a16:creationId xmlns:a16="http://schemas.microsoft.com/office/drawing/2014/main" id="{4FC37751-8BB8-4224-870A-A2953E76073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242CE94-BD7E-44B3-9B5E-67D4BD317E99}"/>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3792594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83CBE-1EA9-4E8B-A281-C50B792E55F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2EB1A0-A59D-4CB9-BABB-C6BF1D2E992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2E6265B-940D-433C-AD76-2D6A42449307}"/>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5" name="Footer Placeholder 4">
            <a:extLst>
              <a:ext uri="{FF2B5EF4-FFF2-40B4-BE49-F238E27FC236}">
                <a16:creationId xmlns:a16="http://schemas.microsoft.com/office/drawing/2014/main" id="{EDCAB98E-314F-45C4-9A64-AD3FAE0516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E49F32-B214-4A0C-8669-7FE4BA445965}"/>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17412661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8DE4A6D-DAA1-4551-A093-3C36C1C8CF36}"/>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25FDA9-71CD-4B86-B291-BEBA43D8ED7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D9F5B1-B635-4479-A426-B1D4066502DB}"/>
              </a:ext>
            </a:extLst>
          </p:cNvPr>
          <p:cNvSpPr>
            <a:spLocks noGrp="1"/>
          </p:cNvSpPr>
          <p:nvPr>
            <p:ph type="dt" sz="half" idx="10"/>
          </p:nvPr>
        </p:nvSpPr>
        <p:spPr/>
        <p:txBody>
          <a:bodyPr/>
          <a:lstStyle/>
          <a:p>
            <a:fld id="{B5898F52-2787-4BA2-BBBC-9395E9F86D50}" type="datetimeFigureOut">
              <a:rPr lang="en-US" smtClean="0"/>
              <a:t>3/8/21</a:t>
            </a:fld>
            <a:endParaRPr lang="en-US"/>
          </a:p>
        </p:txBody>
      </p:sp>
      <p:sp>
        <p:nvSpPr>
          <p:cNvPr id="5" name="Footer Placeholder 4">
            <a:extLst>
              <a:ext uri="{FF2B5EF4-FFF2-40B4-BE49-F238E27FC236}">
                <a16:creationId xmlns:a16="http://schemas.microsoft.com/office/drawing/2014/main" id="{6B833098-8769-47C3-80B2-C2942F984D6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EA9297-65D4-45BE-BE6C-5531FC6A5E1E}"/>
              </a:ext>
            </a:extLst>
          </p:cNvPr>
          <p:cNvSpPr>
            <a:spLocks noGrp="1"/>
          </p:cNvSpPr>
          <p:nvPr>
            <p:ph type="sldNum" sz="quarter" idx="12"/>
          </p:nvPr>
        </p:nvSpPr>
        <p:spPr/>
        <p:txBody>
          <a:bodyPr/>
          <a:lstStyle/>
          <a:p>
            <a:fld id="{4C8B8A27-DF03-4546-BA93-21C967D57E5C}" type="slidenum">
              <a:rPr lang="en-US" smtClean="0"/>
              <a:t>‹N›</a:t>
            </a:fld>
            <a:endParaRPr lang="en-US"/>
          </a:p>
        </p:txBody>
      </p:sp>
    </p:spTree>
    <p:extLst>
      <p:ext uri="{BB962C8B-B14F-4D97-AF65-F5344CB8AC3E}">
        <p14:creationId xmlns:p14="http://schemas.microsoft.com/office/powerpoint/2010/main" val="2313185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1AFD227-869A-489C-A9B5-3F0498DF3C0C}"/>
              </a:ext>
            </a:extLst>
          </p:cNvPr>
          <p:cNvGrpSpPr/>
          <p:nvPr/>
        </p:nvGrpSpPr>
        <p:grpSpPr>
          <a:xfrm>
            <a:off x="11096450" y="13394"/>
            <a:ext cx="494218" cy="6814823"/>
            <a:chOff x="11096450" y="13394"/>
            <a:chExt cx="494218" cy="6814823"/>
          </a:xfrm>
          <a:solidFill>
            <a:schemeClr val="bg2">
              <a:lumMod val="90000"/>
            </a:schemeClr>
          </a:solidFill>
        </p:grpSpPr>
        <p:sp>
          <p:nvSpPr>
            <p:cNvPr id="8" name="Freeform 8">
              <a:extLst>
                <a:ext uri="{FF2B5EF4-FFF2-40B4-BE49-F238E27FC236}">
                  <a16:creationId xmlns:a16="http://schemas.microsoft.com/office/drawing/2014/main" id="{62704B34-199B-4964-9C78-3AB9735915AA}"/>
                </a:ext>
              </a:extLst>
            </p:cNvPr>
            <p:cNvSpPr>
              <a:spLocks/>
            </p:cNvSpPr>
            <p:nvPr/>
          </p:nvSpPr>
          <p:spPr bwMode="auto">
            <a:xfrm rot="5400000">
              <a:off x="11108009" y="671857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9" name="Freeform 10">
              <a:extLst>
                <a:ext uri="{FF2B5EF4-FFF2-40B4-BE49-F238E27FC236}">
                  <a16:creationId xmlns:a16="http://schemas.microsoft.com/office/drawing/2014/main" id="{8B1E8DB8-017D-454E-849F-EE5742849FD4}"/>
                </a:ext>
              </a:extLst>
            </p:cNvPr>
            <p:cNvSpPr>
              <a:spLocks/>
            </p:cNvSpPr>
            <p:nvPr/>
          </p:nvSpPr>
          <p:spPr bwMode="auto">
            <a:xfrm rot="5400000">
              <a:off x="11475034" y="77813"/>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0" name="Freeform 15">
              <a:extLst>
                <a:ext uri="{FF2B5EF4-FFF2-40B4-BE49-F238E27FC236}">
                  <a16:creationId xmlns:a16="http://schemas.microsoft.com/office/drawing/2014/main" id="{16D80E5D-5099-41C4-A80A-1B1538C382FC}"/>
                </a:ext>
              </a:extLst>
            </p:cNvPr>
            <p:cNvSpPr>
              <a:spLocks/>
            </p:cNvSpPr>
            <p:nvPr/>
          </p:nvSpPr>
          <p:spPr bwMode="auto">
            <a:xfrm rot="5400000">
              <a:off x="11478964" y="592010"/>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1" name="Freeform 18">
              <a:extLst>
                <a:ext uri="{FF2B5EF4-FFF2-40B4-BE49-F238E27FC236}">
                  <a16:creationId xmlns:a16="http://schemas.microsoft.com/office/drawing/2014/main" id="{947751E1-E2F4-467E-B547-3BD4BAB7F560}"/>
                </a:ext>
              </a:extLst>
            </p:cNvPr>
            <p:cNvSpPr>
              <a:spLocks/>
            </p:cNvSpPr>
            <p:nvPr/>
          </p:nvSpPr>
          <p:spPr bwMode="auto">
            <a:xfrm rot="5400000">
              <a:off x="11482378" y="335267"/>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2" name="Freeform 19">
              <a:extLst>
                <a:ext uri="{FF2B5EF4-FFF2-40B4-BE49-F238E27FC236}">
                  <a16:creationId xmlns:a16="http://schemas.microsoft.com/office/drawing/2014/main" id="{55D8869B-B701-4268-9856-876345C8AE3F}"/>
                </a:ext>
              </a:extLst>
            </p:cNvPr>
            <p:cNvSpPr>
              <a:spLocks/>
            </p:cNvSpPr>
            <p:nvPr/>
          </p:nvSpPr>
          <p:spPr bwMode="auto">
            <a:xfrm rot="5400000">
              <a:off x="11407714" y="2021691"/>
              <a:ext cx="124951" cy="69362"/>
            </a:xfrm>
            <a:custGeom>
              <a:avLst/>
              <a:gdLst>
                <a:gd name="T0" fmla="*/ 16 w 38"/>
                <a:gd name="T1" fmla="*/ 0 h 23"/>
                <a:gd name="T2" fmla="*/ 10 w 38"/>
                <a:gd name="T3" fmla="*/ 23 h 23"/>
                <a:gd name="T4" fmla="*/ 16 w 38"/>
                <a:gd name="T5" fmla="*/ 0 h 23"/>
              </a:gdLst>
              <a:ahLst/>
              <a:cxnLst>
                <a:cxn ang="0">
                  <a:pos x="T0" y="T1"/>
                </a:cxn>
                <a:cxn ang="0">
                  <a:pos x="T2" y="T3"/>
                </a:cxn>
                <a:cxn ang="0">
                  <a:pos x="T4" y="T5"/>
                </a:cxn>
              </a:cxnLst>
              <a:rect l="0" t="0" r="r" b="b"/>
              <a:pathLst>
                <a:path w="38" h="23">
                  <a:moveTo>
                    <a:pt x="16" y="0"/>
                  </a:moveTo>
                  <a:cubicBezTo>
                    <a:pt x="38" y="8"/>
                    <a:pt x="31" y="18"/>
                    <a:pt x="10" y="23"/>
                  </a:cubicBezTo>
                  <a:cubicBezTo>
                    <a:pt x="0" y="16"/>
                    <a:pt x="4" y="3"/>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3" name="Freeform 20">
              <a:extLst>
                <a:ext uri="{FF2B5EF4-FFF2-40B4-BE49-F238E27FC236}">
                  <a16:creationId xmlns:a16="http://schemas.microsoft.com/office/drawing/2014/main" id="{A25CA59C-849F-4CE4-A9B0-293F98DE2C7C}"/>
                </a:ext>
              </a:extLst>
            </p:cNvPr>
            <p:cNvSpPr>
              <a:spLocks/>
            </p:cNvSpPr>
            <p:nvPr/>
          </p:nvSpPr>
          <p:spPr bwMode="auto">
            <a:xfrm rot="5400000">
              <a:off x="11414629" y="2272420"/>
              <a:ext cx="128495" cy="78339"/>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4" name="Freeform 22">
              <a:extLst>
                <a:ext uri="{FF2B5EF4-FFF2-40B4-BE49-F238E27FC236}">
                  <a16:creationId xmlns:a16="http://schemas.microsoft.com/office/drawing/2014/main" id="{FE000DB1-AAA1-4BFF-8F14-53624C2F9E0B}"/>
                </a:ext>
              </a:extLst>
            </p:cNvPr>
            <p:cNvSpPr>
              <a:spLocks/>
            </p:cNvSpPr>
            <p:nvPr/>
          </p:nvSpPr>
          <p:spPr bwMode="auto">
            <a:xfrm rot="5400000">
              <a:off x="11426398" y="1049544"/>
              <a:ext cx="150648" cy="99554"/>
            </a:xfrm>
            <a:custGeom>
              <a:avLst/>
              <a:gdLst>
                <a:gd name="T0" fmla="*/ 26 w 46"/>
                <a:gd name="T1" fmla="*/ 0 h 33"/>
                <a:gd name="T2" fmla="*/ 38 w 46"/>
                <a:gd name="T3" fmla="*/ 22 h 33"/>
                <a:gd name="T4" fmla="*/ 26 w 46"/>
                <a:gd name="T5" fmla="*/ 0 h 33"/>
              </a:gdLst>
              <a:ahLst/>
              <a:cxnLst>
                <a:cxn ang="0">
                  <a:pos x="T0" y="T1"/>
                </a:cxn>
                <a:cxn ang="0">
                  <a:pos x="T2" y="T3"/>
                </a:cxn>
                <a:cxn ang="0">
                  <a:pos x="T4" y="T5"/>
                </a:cxn>
              </a:cxnLst>
              <a:rect l="0" t="0" r="r" b="b"/>
              <a:pathLst>
                <a:path w="46" h="33">
                  <a:moveTo>
                    <a:pt x="26" y="0"/>
                  </a:moveTo>
                  <a:cubicBezTo>
                    <a:pt x="29" y="0"/>
                    <a:pt x="46" y="16"/>
                    <a:pt x="38" y="22"/>
                  </a:cubicBezTo>
                  <a:cubicBezTo>
                    <a:pt x="16" y="33"/>
                    <a:pt x="0" y="5"/>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5" name="Freeform 23">
              <a:extLst>
                <a:ext uri="{FF2B5EF4-FFF2-40B4-BE49-F238E27FC236}">
                  <a16:creationId xmlns:a16="http://schemas.microsoft.com/office/drawing/2014/main" id="{5EEFBC14-7E5B-47B2-B5E3-E90991F89191}"/>
                </a:ext>
              </a:extLst>
            </p:cNvPr>
            <p:cNvSpPr>
              <a:spLocks/>
            </p:cNvSpPr>
            <p:nvPr/>
          </p:nvSpPr>
          <p:spPr bwMode="auto">
            <a:xfrm rot="5400000">
              <a:off x="11440085" y="836978"/>
              <a:ext cx="134697" cy="81603"/>
            </a:xfrm>
            <a:custGeom>
              <a:avLst/>
              <a:gdLst>
                <a:gd name="T0" fmla="*/ 19 w 41"/>
                <a:gd name="T1" fmla="*/ 0 h 27"/>
                <a:gd name="T2" fmla="*/ 8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10"/>
                    <a:pt x="28" y="27"/>
                    <a:pt x="8" y="20"/>
                  </a:cubicBezTo>
                  <a:cubicBezTo>
                    <a:pt x="0" y="8"/>
                    <a:pt x="7" y="2"/>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6" name="Freeform 26">
              <a:extLst>
                <a:ext uri="{FF2B5EF4-FFF2-40B4-BE49-F238E27FC236}">
                  <a16:creationId xmlns:a16="http://schemas.microsoft.com/office/drawing/2014/main" id="{00AFF6E4-A34A-4FD3-8C57-BB96114822D1}"/>
                </a:ext>
              </a:extLst>
            </p:cNvPr>
            <p:cNvSpPr>
              <a:spLocks/>
            </p:cNvSpPr>
            <p:nvPr/>
          </p:nvSpPr>
          <p:spPr bwMode="auto">
            <a:xfrm rot="5400000">
              <a:off x="11427309" y="1320685"/>
              <a:ext cx="127608" cy="78339"/>
            </a:xfrm>
            <a:custGeom>
              <a:avLst/>
              <a:gdLst>
                <a:gd name="T0" fmla="*/ 24 w 39"/>
                <a:gd name="T1" fmla="*/ 0 h 26"/>
                <a:gd name="T2" fmla="*/ 20 w 39"/>
                <a:gd name="T3" fmla="*/ 25 h 26"/>
                <a:gd name="T4" fmla="*/ 24 w 39"/>
                <a:gd name="T5" fmla="*/ 0 h 26"/>
              </a:gdLst>
              <a:ahLst/>
              <a:cxnLst>
                <a:cxn ang="0">
                  <a:pos x="T0" y="T1"/>
                </a:cxn>
                <a:cxn ang="0">
                  <a:pos x="T2" y="T3"/>
                </a:cxn>
                <a:cxn ang="0">
                  <a:pos x="T4" y="T5"/>
                </a:cxn>
              </a:cxnLst>
              <a:rect l="0" t="0" r="r" b="b"/>
              <a:pathLst>
                <a:path w="39" h="26">
                  <a:moveTo>
                    <a:pt x="24" y="0"/>
                  </a:moveTo>
                  <a:cubicBezTo>
                    <a:pt x="39" y="2"/>
                    <a:pt x="36" y="26"/>
                    <a:pt x="20" y="25"/>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7" name="Freeform 27">
              <a:extLst>
                <a:ext uri="{FF2B5EF4-FFF2-40B4-BE49-F238E27FC236}">
                  <a16:creationId xmlns:a16="http://schemas.microsoft.com/office/drawing/2014/main" id="{C63A8474-C075-4441-A0B3-52286EA50093}"/>
                </a:ext>
              </a:extLst>
            </p:cNvPr>
            <p:cNvSpPr>
              <a:spLocks/>
            </p:cNvSpPr>
            <p:nvPr/>
          </p:nvSpPr>
          <p:spPr bwMode="auto">
            <a:xfrm rot="5400000">
              <a:off x="11407470" y="1778440"/>
              <a:ext cx="131153" cy="93843"/>
            </a:xfrm>
            <a:custGeom>
              <a:avLst/>
              <a:gdLst>
                <a:gd name="T0" fmla="*/ 22 w 40"/>
                <a:gd name="T1" fmla="*/ 0 h 31"/>
                <a:gd name="T2" fmla="*/ 16 w 40"/>
                <a:gd name="T3" fmla="*/ 25 h 31"/>
                <a:gd name="T4" fmla="*/ 22 w 40"/>
                <a:gd name="T5" fmla="*/ 0 h 31"/>
              </a:gdLst>
              <a:ahLst/>
              <a:cxnLst>
                <a:cxn ang="0">
                  <a:pos x="T0" y="T1"/>
                </a:cxn>
                <a:cxn ang="0">
                  <a:pos x="T2" y="T3"/>
                </a:cxn>
                <a:cxn ang="0">
                  <a:pos x="T4" y="T5"/>
                </a:cxn>
              </a:cxnLst>
              <a:rect l="0" t="0" r="r" b="b"/>
              <a:pathLst>
                <a:path w="40" h="31">
                  <a:moveTo>
                    <a:pt x="22" y="0"/>
                  </a:moveTo>
                  <a:cubicBezTo>
                    <a:pt x="39" y="3"/>
                    <a:pt x="40" y="31"/>
                    <a:pt x="16" y="25"/>
                  </a:cubicBezTo>
                  <a:cubicBezTo>
                    <a:pt x="0" y="7"/>
                    <a:pt x="13" y="4"/>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8" name="Freeform 28">
              <a:extLst>
                <a:ext uri="{FF2B5EF4-FFF2-40B4-BE49-F238E27FC236}">
                  <a16:creationId xmlns:a16="http://schemas.microsoft.com/office/drawing/2014/main" id="{35DA4698-A2ED-4512-8887-F12D3F14372A}"/>
                </a:ext>
              </a:extLst>
            </p:cNvPr>
            <p:cNvSpPr>
              <a:spLocks/>
            </p:cNvSpPr>
            <p:nvPr/>
          </p:nvSpPr>
          <p:spPr bwMode="auto">
            <a:xfrm rot="5400000">
              <a:off x="11404869" y="153519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7"/>
                    <a:pt x="31" y="17"/>
                    <a:pt x="11" y="23"/>
                  </a:cubicBezTo>
                  <a:cubicBezTo>
                    <a:pt x="0" y="16"/>
                    <a:pt x="4" y="2"/>
                    <a:pt x="1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19" name="Freeform 30">
              <a:extLst>
                <a:ext uri="{FF2B5EF4-FFF2-40B4-BE49-F238E27FC236}">
                  <a16:creationId xmlns:a16="http://schemas.microsoft.com/office/drawing/2014/main" id="{3358E118-D590-4E50-B21C-6CDAA1CCAFCB}"/>
                </a:ext>
              </a:extLst>
            </p:cNvPr>
            <p:cNvSpPr>
              <a:spLocks/>
            </p:cNvSpPr>
            <p:nvPr/>
          </p:nvSpPr>
          <p:spPr bwMode="auto">
            <a:xfrm rot="5400000">
              <a:off x="11480119" y="1078297"/>
              <a:ext cx="9748" cy="5712"/>
            </a:xfrm>
            <a:custGeom>
              <a:avLst/>
              <a:gdLst>
                <a:gd name="T0" fmla="*/ 1 w 3"/>
                <a:gd name="T1" fmla="*/ 0 h 2"/>
                <a:gd name="T2" fmla="*/ 2 w 3"/>
                <a:gd name="T3" fmla="*/ 2 h 2"/>
                <a:gd name="T4" fmla="*/ 1 w 3"/>
                <a:gd name="T5" fmla="*/ 0 h 2"/>
              </a:gdLst>
              <a:ahLst/>
              <a:cxnLst>
                <a:cxn ang="0">
                  <a:pos x="T0" y="T1"/>
                </a:cxn>
                <a:cxn ang="0">
                  <a:pos x="T2" y="T3"/>
                </a:cxn>
                <a:cxn ang="0">
                  <a:pos x="T4" y="T5"/>
                </a:cxn>
              </a:cxnLst>
              <a:rect l="0" t="0" r="r" b="b"/>
              <a:pathLst>
                <a:path w="3" h="2">
                  <a:moveTo>
                    <a:pt x="1" y="0"/>
                  </a:moveTo>
                  <a:cubicBezTo>
                    <a:pt x="2" y="1"/>
                    <a:pt x="3" y="2"/>
                    <a:pt x="2" y="2"/>
                  </a:cubicBezTo>
                  <a:cubicBezTo>
                    <a:pt x="1" y="2"/>
                    <a:pt x="0" y="1"/>
                    <a:pt x="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0" name="Freeform 43">
              <a:extLst>
                <a:ext uri="{FF2B5EF4-FFF2-40B4-BE49-F238E27FC236}">
                  <a16:creationId xmlns:a16="http://schemas.microsoft.com/office/drawing/2014/main" id="{F1EE889E-60FF-423F-ADCB-6CBEE853A040}"/>
                </a:ext>
              </a:extLst>
            </p:cNvPr>
            <p:cNvSpPr>
              <a:spLocks/>
            </p:cNvSpPr>
            <p:nvPr/>
          </p:nvSpPr>
          <p:spPr bwMode="auto">
            <a:xfrm rot="5400000">
              <a:off x="11194111" y="860614"/>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1" name="Freeform 51">
              <a:extLst>
                <a:ext uri="{FF2B5EF4-FFF2-40B4-BE49-F238E27FC236}">
                  <a16:creationId xmlns:a16="http://schemas.microsoft.com/office/drawing/2014/main" id="{A4AA0634-0A7C-4A35-8EB7-775200F129FD}"/>
                </a:ext>
              </a:extLst>
            </p:cNvPr>
            <p:cNvSpPr>
              <a:spLocks/>
            </p:cNvSpPr>
            <p:nvPr/>
          </p:nvSpPr>
          <p:spPr bwMode="auto">
            <a:xfrm rot="5400000">
              <a:off x="11167080" y="101503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2" name="Freeform 52">
              <a:extLst>
                <a:ext uri="{FF2B5EF4-FFF2-40B4-BE49-F238E27FC236}">
                  <a16:creationId xmlns:a16="http://schemas.microsoft.com/office/drawing/2014/main" id="{EBA21558-CAC3-445C-8882-5D4A0C6D2A0E}"/>
                </a:ext>
              </a:extLst>
            </p:cNvPr>
            <p:cNvSpPr>
              <a:spLocks/>
            </p:cNvSpPr>
            <p:nvPr/>
          </p:nvSpPr>
          <p:spPr bwMode="auto">
            <a:xfrm rot="5400000">
              <a:off x="11164085" y="450599"/>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3" name="Freeform 53">
              <a:extLst>
                <a:ext uri="{FF2B5EF4-FFF2-40B4-BE49-F238E27FC236}">
                  <a16:creationId xmlns:a16="http://schemas.microsoft.com/office/drawing/2014/main" id="{2E9415F1-5D31-4C25-9E26-203EEF500877}"/>
                </a:ext>
              </a:extLst>
            </p:cNvPr>
            <p:cNvSpPr>
              <a:spLocks/>
            </p:cNvSpPr>
            <p:nvPr/>
          </p:nvSpPr>
          <p:spPr bwMode="auto">
            <a:xfrm rot="5400000">
              <a:off x="11155166" y="1253803"/>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4" name="Freeform 54">
              <a:extLst>
                <a:ext uri="{FF2B5EF4-FFF2-40B4-BE49-F238E27FC236}">
                  <a16:creationId xmlns:a16="http://schemas.microsoft.com/office/drawing/2014/main" id="{622FC1F6-879A-45BA-8752-08020C39CE29}"/>
                </a:ext>
              </a:extLst>
            </p:cNvPr>
            <p:cNvSpPr>
              <a:spLocks/>
            </p:cNvSpPr>
            <p:nvPr/>
          </p:nvSpPr>
          <p:spPr bwMode="auto">
            <a:xfrm rot="5400000">
              <a:off x="11141013" y="614227"/>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5" name="Freeform 55">
              <a:extLst>
                <a:ext uri="{FF2B5EF4-FFF2-40B4-BE49-F238E27FC236}">
                  <a16:creationId xmlns:a16="http://schemas.microsoft.com/office/drawing/2014/main" id="{BA09826C-58E2-48C5-9666-333326C2CA44}"/>
                </a:ext>
              </a:extLst>
            </p:cNvPr>
            <p:cNvSpPr>
              <a:spLocks/>
            </p:cNvSpPr>
            <p:nvPr/>
          </p:nvSpPr>
          <p:spPr bwMode="auto">
            <a:xfrm rot="5400000">
              <a:off x="11155026" y="1463404"/>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6" name="Freeform 56">
              <a:extLst>
                <a:ext uri="{FF2B5EF4-FFF2-40B4-BE49-F238E27FC236}">
                  <a16:creationId xmlns:a16="http://schemas.microsoft.com/office/drawing/2014/main" id="{A6D3555F-4EA1-4EA7-9D08-2D75CE51927B}"/>
                </a:ext>
              </a:extLst>
            </p:cNvPr>
            <p:cNvSpPr>
              <a:spLocks/>
            </p:cNvSpPr>
            <p:nvPr/>
          </p:nvSpPr>
          <p:spPr bwMode="auto">
            <a:xfrm rot="5400000">
              <a:off x="11101585" y="2335317"/>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7" name="Freeform 57">
              <a:extLst>
                <a:ext uri="{FF2B5EF4-FFF2-40B4-BE49-F238E27FC236}">
                  <a16:creationId xmlns:a16="http://schemas.microsoft.com/office/drawing/2014/main" id="{60FA20E8-EDAA-4310-B870-97807901AC18}"/>
                </a:ext>
              </a:extLst>
            </p:cNvPr>
            <p:cNvSpPr>
              <a:spLocks/>
            </p:cNvSpPr>
            <p:nvPr/>
          </p:nvSpPr>
          <p:spPr bwMode="auto">
            <a:xfrm rot="5400000">
              <a:off x="11141175" y="1673149"/>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8" name="Freeform 59">
              <a:extLst>
                <a:ext uri="{FF2B5EF4-FFF2-40B4-BE49-F238E27FC236}">
                  <a16:creationId xmlns:a16="http://schemas.microsoft.com/office/drawing/2014/main" id="{F5552AA2-C2AB-4D59-B6EF-E8E5EE110E52}"/>
                </a:ext>
              </a:extLst>
            </p:cNvPr>
            <p:cNvSpPr>
              <a:spLocks/>
            </p:cNvSpPr>
            <p:nvPr/>
          </p:nvSpPr>
          <p:spPr bwMode="auto">
            <a:xfrm rot="5400000">
              <a:off x="11120625" y="255502"/>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29" name="Freeform 60">
              <a:extLst>
                <a:ext uri="{FF2B5EF4-FFF2-40B4-BE49-F238E27FC236}">
                  <a16:creationId xmlns:a16="http://schemas.microsoft.com/office/drawing/2014/main" id="{0BA267D0-8F6B-4803-B948-70E29B4587EB}"/>
                </a:ext>
              </a:extLst>
            </p:cNvPr>
            <p:cNvSpPr>
              <a:spLocks/>
            </p:cNvSpPr>
            <p:nvPr/>
          </p:nvSpPr>
          <p:spPr bwMode="auto">
            <a:xfrm rot="5400000">
              <a:off x="11115856" y="1902943"/>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0" name="Freeform 61">
              <a:extLst>
                <a:ext uri="{FF2B5EF4-FFF2-40B4-BE49-F238E27FC236}">
                  <a16:creationId xmlns:a16="http://schemas.microsoft.com/office/drawing/2014/main" id="{86E372A3-B9F4-4FEE-8B96-D9AD879E214E}"/>
                </a:ext>
              </a:extLst>
            </p:cNvPr>
            <p:cNvSpPr>
              <a:spLocks/>
            </p:cNvSpPr>
            <p:nvPr/>
          </p:nvSpPr>
          <p:spPr bwMode="auto">
            <a:xfrm rot="5400000">
              <a:off x="11082153" y="213730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1" name="Freeform 5">
              <a:extLst>
                <a:ext uri="{FF2B5EF4-FFF2-40B4-BE49-F238E27FC236}">
                  <a16:creationId xmlns:a16="http://schemas.microsoft.com/office/drawing/2014/main" id="{FF0C4564-5DA6-4224-A8B7-85CE1323DE8F}"/>
                </a:ext>
              </a:extLst>
            </p:cNvPr>
            <p:cNvSpPr>
              <a:spLocks/>
            </p:cNvSpPr>
            <p:nvPr/>
          </p:nvSpPr>
          <p:spPr bwMode="auto">
            <a:xfrm rot="5400000">
              <a:off x="11410824" y="2818299"/>
              <a:ext cx="121406" cy="81603"/>
            </a:xfrm>
            <a:custGeom>
              <a:avLst/>
              <a:gdLst>
                <a:gd name="T0" fmla="*/ 20 w 37"/>
                <a:gd name="T1" fmla="*/ 1 h 27"/>
                <a:gd name="T2" fmla="*/ 22 w 37"/>
                <a:gd name="T3" fmla="*/ 27 h 27"/>
                <a:gd name="T4" fmla="*/ 20 w 37"/>
                <a:gd name="T5" fmla="*/ 1 h 27"/>
              </a:gdLst>
              <a:ahLst/>
              <a:cxnLst>
                <a:cxn ang="0">
                  <a:pos x="T0" y="T1"/>
                </a:cxn>
                <a:cxn ang="0">
                  <a:pos x="T2" y="T3"/>
                </a:cxn>
                <a:cxn ang="0">
                  <a:pos x="T4" y="T5"/>
                </a:cxn>
              </a:cxnLst>
              <a:rect l="0" t="0" r="r" b="b"/>
              <a:pathLst>
                <a:path w="37" h="27">
                  <a:moveTo>
                    <a:pt x="20" y="1"/>
                  </a:moveTo>
                  <a:cubicBezTo>
                    <a:pt x="31" y="1"/>
                    <a:pt x="37" y="24"/>
                    <a:pt x="22" y="27"/>
                  </a:cubicBezTo>
                  <a:cubicBezTo>
                    <a:pt x="2" y="27"/>
                    <a:pt x="0" y="0"/>
                    <a:pt x="20"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2" name="Freeform 6">
              <a:extLst>
                <a:ext uri="{FF2B5EF4-FFF2-40B4-BE49-F238E27FC236}">
                  <a16:creationId xmlns:a16="http://schemas.microsoft.com/office/drawing/2014/main" id="{19F31D0D-C43D-4BB0-A13C-9524B84117D4}"/>
                </a:ext>
              </a:extLst>
            </p:cNvPr>
            <p:cNvSpPr>
              <a:spLocks/>
            </p:cNvSpPr>
            <p:nvPr/>
          </p:nvSpPr>
          <p:spPr bwMode="auto">
            <a:xfrm rot="5400000">
              <a:off x="11391700" y="508817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3" name="Freeform 7">
              <a:extLst>
                <a:ext uri="{FF2B5EF4-FFF2-40B4-BE49-F238E27FC236}">
                  <a16:creationId xmlns:a16="http://schemas.microsoft.com/office/drawing/2014/main" id="{6B32FB03-B0FE-4731-BE41-C59AFB49FBF5}"/>
                </a:ext>
              </a:extLst>
            </p:cNvPr>
            <p:cNvSpPr>
              <a:spLocks/>
            </p:cNvSpPr>
            <p:nvPr/>
          </p:nvSpPr>
          <p:spPr bwMode="auto">
            <a:xfrm rot="5400000">
              <a:off x="11371127" y="2531128"/>
              <a:ext cx="138242"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4" name="Freeform 8">
              <a:extLst>
                <a:ext uri="{FF2B5EF4-FFF2-40B4-BE49-F238E27FC236}">
                  <a16:creationId xmlns:a16="http://schemas.microsoft.com/office/drawing/2014/main" id="{BDD5B6F0-1E17-4DCD-AE5F-ED8C48892FEF}"/>
                </a:ext>
              </a:extLst>
            </p:cNvPr>
            <p:cNvSpPr>
              <a:spLocks/>
            </p:cNvSpPr>
            <p:nvPr/>
          </p:nvSpPr>
          <p:spPr bwMode="auto">
            <a:xfrm rot="5400000">
              <a:off x="11401349" y="473588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5" name="Freeform 9">
              <a:extLst>
                <a:ext uri="{FF2B5EF4-FFF2-40B4-BE49-F238E27FC236}">
                  <a16:creationId xmlns:a16="http://schemas.microsoft.com/office/drawing/2014/main" id="{0290BE17-E89B-4AF9-B3F6-AF4884D52467}"/>
                </a:ext>
              </a:extLst>
            </p:cNvPr>
            <p:cNvSpPr>
              <a:spLocks/>
            </p:cNvSpPr>
            <p:nvPr/>
          </p:nvSpPr>
          <p:spPr bwMode="auto">
            <a:xfrm rot="5400000">
              <a:off x="11409487" y="4455410"/>
              <a:ext cx="121406" cy="88130"/>
            </a:xfrm>
            <a:custGeom>
              <a:avLst/>
              <a:gdLst>
                <a:gd name="T0" fmla="*/ 18 w 37"/>
                <a:gd name="T1" fmla="*/ 4 h 29"/>
                <a:gd name="T2" fmla="*/ 22 w 37"/>
                <a:gd name="T3" fmla="*/ 29 h 29"/>
                <a:gd name="T4" fmla="*/ 18 w 37"/>
                <a:gd name="T5" fmla="*/ 4 h 29"/>
              </a:gdLst>
              <a:ahLst/>
              <a:cxnLst>
                <a:cxn ang="0">
                  <a:pos x="T0" y="T1"/>
                </a:cxn>
                <a:cxn ang="0">
                  <a:pos x="T2" y="T3"/>
                </a:cxn>
                <a:cxn ang="0">
                  <a:pos x="T4" y="T5"/>
                </a:cxn>
              </a:cxnLst>
              <a:rect l="0" t="0" r="r" b="b"/>
              <a:pathLst>
                <a:path w="37" h="29">
                  <a:moveTo>
                    <a:pt x="18" y="4"/>
                  </a:moveTo>
                  <a:cubicBezTo>
                    <a:pt x="35" y="0"/>
                    <a:pt x="37" y="28"/>
                    <a:pt x="22" y="29"/>
                  </a:cubicBezTo>
                  <a:cubicBezTo>
                    <a:pt x="7" y="28"/>
                    <a:pt x="0" y="14"/>
                    <a:pt x="18"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6" name="Freeform 11">
              <a:extLst>
                <a:ext uri="{FF2B5EF4-FFF2-40B4-BE49-F238E27FC236}">
                  <a16:creationId xmlns:a16="http://schemas.microsoft.com/office/drawing/2014/main" id="{85F63089-F77F-4F02-8417-AAC1847FBCA7}"/>
                </a:ext>
              </a:extLst>
            </p:cNvPr>
            <p:cNvSpPr>
              <a:spLocks/>
            </p:cNvSpPr>
            <p:nvPr/>
          </p:nvSpPr>
          <p:spPr bwMode="auto">
            <a:xfrm rot="5400000">
              <a:off x="11369848" y="4194178"/>
              <a:ext cx="143559" cy="102819"/>
            </a:xfrm>
            <a:custGeom>
              <a:avLst/>
              <a:gdLst>
                <a:gd name="T0" fmla="*/ 31 w 44"/>
                <a:gd name="T1" fmla="*/ 1 h 34"/>
                <a:gd name="T2" fmla="*/ 42 w 44"/>
                <a:gd name="T3" fmla="*/ 19 h 34"/>
                <a:gd name="T4" fmla="*/ 31 w 44"/>
                <a:gd name="T5" fmla="*/ 1 h 34"/>
              </a:gdLst>
              <a:ahLst/>
              <a:cxnLst>
                <a:cxn ang="0">
                  <a:pos x="T0" y="T1"/>
                </a:cxn>
                <a:cxn ang="0">
                  <a:pos x="T2" y="T3"/>
                </a:cxn>
                <a:cxn ang="0">
                  <a:pos x="T4" y="T5"/>
                </a:cxn>
              </a:cxnLst>
              <a:rect l="0" t="0" r="r" b="b"/>
              <a:pathLst>
                <a:path w="44" h="34">
                  <a:moveTo>
                    <a:pt x="31" y="1"/>
                  </a:moveTo>
                  <a:cubicBezTo>
                    <a:pt x="39" y="0"/>
                    <a:pt x="44" y="12"/>
                    <a:pt x="42" y="19"/>
                  </a:cubicBezTo>
                  <a:cubicBezTo>
                    <a:pt x="25" y="34"/>
                    <a:pt x="0" y="8"/>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7" name="Freeform 12">
              <a:extLst>
                <a:ext uri="{FF2B5EF4-FFF2-40B4-BE49-F238E27FC236}">
                  <a16:creationId xmlns:a16="http://schemas.microsoft.com/office/drawing/2014/main" id="{7B01CD5E-570F-4CBF-9904-94F30D928C54}"/>
                </a:ext>
              </a:extLst>
            </p:cNvPr>
            <p:cNvSpPr>
              <a:spLocks/>
            </p:cNvSpPr>
            <p:nvPr/>
          </p:nvSpPr>
          <p:spPr bwMode="auto">
            <a:xfrm rot="5400000">
              <a:off x="11381624" y="3691697"/>
              <a:ext cx="134697" cy="81603"/>
            </a:xfrm>
            <a:custGeom>
              <a:avLst/>
              <a:gdLst>
                <a:gd name="T0" fmla="*/ 22 w 41"/>
                <a:gd name="T1" fmla="*/ 0 h 27"/>
                <a:gd name="T2" fmla="*/ 8 w 41"/>
                <a:gd name="T3" fmla="*/ 20 h 27"/>
                <a:gd name="T4" fmla="*/ 22 w 41"/>
                <a:gd name="T5" fmla="*/ 0 h 27"/>
              </a:gdLst>
              <a:ahLst/>
              <a:cxnLst>
                <a:cxn ang="0">
                  <a:pos x="T0" y="T1"/>
                </a:cxn>
                <a:cxn ang="0">
                  <a:pos x="T2" y="T3"/>
                </a:cxn>
                <a:cxn ang="0">
                  <a:pos x="T4" y="T5"/>
                </a:cxn>
              </a:cxnLst>
              <a:rect l="0" t="0" r="r" b="b"/>
              <a:pathLst>
                <a:path w="41" h="27">
                  <a:moveTo>
                    <a:pt x="22" y="0"/>
                  </a:moveTo>
                  <a:cubicBezTo>
                    <a:pt x="41" y="12"/>
                    <a:pt x="24" y="27"/>
                    <a:pt x="8" y="20"/>
                  </a:cubicBezTo>
                  <a:cubicBezTo>
                    <a:pt x="0" y="7"/>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8" name="Freeform 13">
              <a:extLst>
                <a:ext uri="{FF2B5EF4-FFF2-40B4-BE49-F238E27FC236}">
                  <a16:creationId xmlns:a16="http://schemas.microsoft.com/office/drawing/2014/main" id="{7EE6A672-2915-4B03-99A9-9364D5F1521E}"/>
                </a:ext>
              </a:extLst>
            </p:cNvPr>
            <p:cNvSpPr>
              <a:spLocks/>
            </p:cNvSpPr>
            <p:nvPr/>
          </p:nvSpPr>
          <p:spPr bwMode="auto">
            <a:xfrm rot="5400000">
              <a:off x="11417787" y="3075050"/>
              <a:ext cx="124951" cy="69362"/>
            </a:xfrm>
            <a:custGeom>
              <a:avLst/>
              <a:gdLst>
                <a:gd name="T0" fmla="*/ 26 w 38"/>
                <a:gd name="T1" fmla="*/ 0 h 23"/>
                <a:gd name="T2" fmla="*/ 25 w 38"/>
                <a:gd name="T3" fmla="*/ 23 h 23"/>
                <a:gd name="T4" fmla="*/ 26 w 38"/>
                <a:gd name="T5" fmla="*/ 0 h 23"/>
              </a:gdLst>
              <a:ahLst/>
              <a:cxnLst>
                <a:cxn ang="0">
                  <a:pos x="T0" y="T1"/>
                </a:cxn>
                <a:cxn ang="0">
                  <a:pos x="T2" y="T3"/>
                </a:cxn>
                <a:cxn ang="0">
                  <a:pos x="T4" y="T5"/>
                </a:cxn>
              </a:cxnLst>
              <a:rect l="0" t="0" r="r" b="b"/>
              <a:pathLst>
                <a:path w="38" h="23">
                  <a:moveTo>
                    <a:pt x="26" y="0"/>
                  </a:moveTo>
                  <a:cubicBezTo>
                    <a:pt x="38" y="0"/>
                    <a:pt x="37" y="20"/>
                    <a:pt x="25" y="23"/>
                  </a:cubicBezTo>
                  <a:cubicBezTo>
                    <a:pt x="0" y="23"/>
                    <a:pt x="5" y="1"/>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39" name="Freeform 14">
              <a:extLst>
                <a:ext uri="{FF2B5EF4-FFF2-40B4-BE49-F238E27FC236}">
                  <a16:creationId xmlns:a16="http://schemas.microsoft.com/office/drawing/2014/main" id="{2136B643-14E1-443A-BC1C-06ADAE65C30F}"/>
                </a:ext>
              </a:extLst>
            </p:cNvPr>
            <p:cNvSpPr>
              <a:spLocks/>
            </p:cNvSpPr>
            <p:nvPr/>
          </p:nvSpPr>
          <p:spPr bwMode="auto">
            <a:xfrm rot="5400000">
              <a:off x="11376729" y="3335597"/>
              <a:ext cx="134697" cy="84866"/>
            </a:xfrm>
            <a:custGeom>
              <a:avLst/>
              <a:gdLst>
                <a:gd name="T0" fmla="*/ 26 w 41"/>
                <a:gd name="T1" fmla="*/ 1 h 28"/>
                <a:gd name="T2" fmla="*/ 39 w 41"/>
                <a:gd name="T3" fmla="*/ 20 h 28"/>
                <a:gd name="T4" fmla="*/ 26 w 41"/>
                <a:gd name="T5" fmla="*/ 1 h 28"/>
              </a:gdLst>
              <a:ahLst/>
              <a:cxnLst>
                <a:cxn ang="0">
                  <a:pos x="T0" y="T1"/>
                </a:cxn>
                <a:cxn ang="0">
                  <a:pos x="T2" y="T3"/>
                </a:cxn>
                <a:cxn ang="0">
                  <a:pos x="T4" y="T5"/>
                </a:cxn>
              </a:cxnLst>
              <a:rect l="0" t="0" r="r" b="b"/>
              <a:pathLst>
                <a:path w="41" h="28">
                  <a:moveTo>
                    <a:pt x="26" y="1"/>
                  </a:moveTo>
                  <a:cubicBezTo>
                    <a:pt x="34" y="0"/>
                    <a:pt x="41" y="12"/>
                    <a:pt x="39" y="20"/>
                  </a:cubicBezTo>
                  <a:cubicBezTo>
                    <a:pt x="17" y="28"/>
                    <a:pt x="0" y="12"/>
                    <a:pt x="26"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0" name="Freeform 16">
              <a:extLst>
                <a:ext uri="{FF2B5EF4-FFF2-40B4-BE49-F238E27FC236}">
                  <a16:creationId xmlns:a16="http://schemas.microsoft.com/office/drawing/2014/main" id="{867FA393-4F37-4E1A-870B-F96775FAB7E8}"/>
                </a:ext>
              </a:extLst>
            </p:cNvPr>
            <p:cNvSpPr>
              <a:spLocks/>
            </p:cNvSpPr>
            <p:nvPr/>
          </p:nvSpPr>
          <p:spPr bwMode="auto">
            <a:xfrm rot="5400000">
              <a:off x="11360464" y="3934729"/>
              <a:ext cx="143559" cy="97107"/>
            </a:xfrm>
            <a:custGeom>
              <a:avLst/>
              <a:gdLst>
                <a:gd name="T0" fmla="*/ 31 w 44"/>
                <a:gd name="T1" fmla="*/ 1 h 32"/>
                <a:gd name="T2" fmla="*/ 43 w 44"/>
                <a:gd name="T3" fmla="*/ 15 h 32"/>
                <a:gd name="T4" fmla="*/ 31 w 44"/>
                <a:gd name="T5" fmla="*/ 1 h 32"/>
              </a:gdLst>
              <a:ahLst/>
              <a:cxnLst>
                <a:cxn ang="0">
                  <a:pos x="T0" y="T1"/>
                </a:cxn>
                <a:cxn ang="0">
                  <a:pos x="T2" y="T3"/>
                </a:cxn>
                <a:cxn ang="0">
                  <a:pos x="T4" y="T5"/>
                </a:cxn>
              </a:cxnLst>
              <a:rect l="0" t="0" r="r" b="b"/>
              <a:pathLst>
                <a:path w="44" h="32">
                  <a:moveTo>
                    <a:pt x="31" y="1"/>
                  </a:moveTo>
                  <a:cubicBezTo>
                    <a:pt x="40" y="0"/>
                    <a:pt x="44" y="8"/>
                    <a:pt x="43" y="15"/>
                  </a:cubicBezTo>
                  <a:cubicBezTo>
                    <a:pt x="29" y="32"/>
                    <a:pt x="0" y="6"/>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1" name="Freeform 17">
              <a:extLst>
                <a:ext uri="{FF2B5EF4-FFF2-40B4-BE49-F238E27FC236}">
                  <a16:creationId xmlns:a16="http://schemas.microsoft.com/office/drawing/2014/main" id="{E225A1BE-FAD2-4764-A7E4-A6DA07D0573B}"/>
                </a:ext>
              </a:extLst>
            </p:cNvPr>
            <p:cNvSpPr>
              <a:spLocks/>
            </p:cNvSpPr>
            <p:nvPr/>
          </p:nvSpPr>
          <p:spPr bwMode="auto">
            <a:xfrm rot="5400000">
              <a:off x="11395443" y="5347417"/>
              <a:ext cx="94821" cy="69362"/>
            </a:xfrm>
            <a:custGeom>
              <a:avLst/>
              <a:gdLst>
                <a:gd name="T0" fmla="*/ 13 w 29"/>
                <a:gd name="T1" fmla="*/ 0 h 23"/>
                <a:gd name="T2" fmla="*/ 13 w 29"/>
                <a:gd name="T3" fmla="*/ 23 h 23"/>
                <a:gd name="T4" fmla="*/ 13 w 29"/>
                <a:gd name="T5" fmla="*/ 0 h 23"/>
              </a:gdLst>
              <a:ahLst/>
              <a:cxnLst>
                <a:cxn ang="0">
                  <a:pos x="T0" y="T1"/>
                </a:cxn>
                <a:cxn ang="0">
                  <a:pos x="T2" y="T3"/>
                </a:cxn>
                <a:cxn ang="0">
                  <a:pos x="T4" y="T5"/>
                </a:cxn>
              </a:cxnLst>
              <a:rect l="0" t="0" r="r" b="b"/>
              <a:pathLst>
                <a:path w="29" h="23">
                  <a:moveTo>
                    <a:pt x="13" y="0"/>
                  </a:moveTo>
                  <a:cubicBezTo>
                    <a:pt x="27" y="0"/>
                    <a:pt x="29" y="22"/>
                    <a:pt x="13" y="23"/>
                  </a:cubicBezTo>
                  <a:cubicBezTo>
                    <a:pt x="2" y="22"/>
                    <a:pt x="0" y="2"/>
                    <a:pt x="1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2" name="Freeform 21">
              <a:extLst>
                <a:ext uri="{FF2B5EF4-FFF2-40B4-BE49-F238E27FC236}">
                  <a16:creationId xmlns:a16="http://schemas.microsoft.com/office/drawing/2014/main" id="{25D65388-C7E0-4C07-822A-03C5009C6D1E}"/>
                </a:ext>
              </a:extLst>
            </p:cNvPr>
            <p:cNvSpPr>
              <a:spLocks/>
            </p:cNvSpPr>
            <p:nvPr/>
          </p:nvSpPr>
          <p:spPr bwMode="auto">
            <a:xfrm rot="5400000">
              <a:off x="11343434" y="5658571"/>
              <a:ext cx="140901" cy="102819"/>
            </a:xfrm>
            <a:custGeom>
              <a:avLst/>
              <a:gdLst>
                <a:gd name="T0" fmla="*/ 24 w 43"/>
                <a:gd name="T1" fmla="*/ 0 h 34"/>
                <a:gd name="T2" fmla="*/ 14 w 43"/>
                <a:gd name="T3" fmla="*/ 23 h 34"/>
                <a:gd name="T4" fmla="*/ 24 w 43"/>
                <a:gd name="T5" fmla="*/ 0 h 34"/>
              </a:gdLst>
              <a:ahLst/>
              <a:cxnLst>
                <a:cxn ang="0">
                  <a:pos x="T0" y="T1"/>
                </a:cxn>
                <a:cxn ang="0">
                  <a:pos x="T2" y="T3"/>
                </a:cxn>
                <a:cxn ang="0">
                  <a:pos x="T4" y="T5"/>
                </a:cxn>
              </a:cxnLst>
              <a:rect l="0" t="0" r="r" b="b"/>
              <a:pathLst>
                <a:path w="43" h="34">
                  <a:moveTo>
                    <a:pt x="24" y="0"/>
                  </a:moveTo>
                  <a:cubicBezTo>
                    <a:pt x="43" y="3"/>
                    <a:pt x="28" y="34"/>
                    <a:pt x="14" y="23"/>
                  </a:cubicBezTo>
                  <a:cubicBezTo>
                    <a:pt x="0" y="28"/>
                    <a:pt x="4" y="5"/>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3" name="Freeform 25">
              <a:extLst>
                <a:ext uri="{FF2B5EF4-FFF2-40B4-BE49-F238E27FC236}">
                  <a16:creationId xmlns:a16="http://schemas.microsoft.com/office/drawing/2014/main" id="{E1D79822-C494-449C-B439-F437DAD4F218}"/>
                </a:ext>
              </a:extLst>
            </p:cNvPr>
            <p:cNvSpPr>
              <a:spLocks/>
            </p:cNvSpPr>
            <p:nvPr/>
          </p:nvSpPr>
          <p:spPr bwMode="auto">
            <a:xfrm rot="5400000">
              <a:off x="11324095" y="6423833"/>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4" name="Freeform 29">
              <a:extLst>
                <a:ext uri="{FF2B5EF4-FFF2-40B4-BE49-F238E27FC236}">
                  <a16:creationId xmlns:a16="http://schemas.microsoft.com/office/drawing/2014/main" id="{CDB324E5-E8D9-40E3-BAB4-1F87E67E4F46}"/>
                </a:ext>
              </a:extLst>
            </p:cNvPr>
            <p:cNvSpPr>
              <a:spLocks/>
            </p:cNvSpPr>
            <p:nvPr/>
          </p:nvSpPr>
          <p:spPr bwMode="auto">
            <a:xfrm rot="5400000">
              <a:off x="11324317" y="5897278"/>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5" name="Freeform 31">
              <a:extLst>
                <a:ext uri="{FF2B5EF4-FFF2-40B4-BE49-F238E27FC236}">
                  <a16:creationId xmlns:a16="http://schemas.microsoft.com/office/drawing/2014/main" id="{15404AB3-12EB-462E-85A2-AF4A7E91D729}"/>
                </a:ext>
              </a:extLst>
            </p:cNvPr>
            <p:cNvSpPr>
              <a:spLocks/>
            </p:cNvSpPr>
            <p:nvPr/>
          </p:nvSpPr>
          <p:spPr bwMode="auto">
            <a:xfrm rot="5400000">
              <a:off x="11356013" y="6183127"/>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6" name="Freeform 32">
              <a:extLst>
                <a:ext uri="{FF2B5EF4-FFF2-40B4-BE49-F238E27FC236}">
                  <a16:creationId xmlns:a16="http://schemas.microsoft.com/office/drawing/2014/main" id="{228021CB-53B3-4BCC-A14C-0B6951FC971F}"/>
                </a:ext>
              </a:extLst>
            </p:cNvPr>
            <p:cNvSpPr>
              <a:spLocks/>
            </p:cNvSpPr>
            <p:nvPr/>
          </p:nvSpPr>
          <p:spPr bwMode="auto">
            <a:xfrm rot="5400000">
              <a:off x="11104198" y="329617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7" name="Freeform 33">
              <a:extLst>
                <a:ext uri="{FF2B5EF4-FFF2-40B4-BE49-F238E27FC236}">
                  <a16:creationId xmlns:a16="http://schemas.microsoft.com/office/drawing/2014/main" id="{B353D0BC-00A6-4EA4-9311-9FCB88CC2021}"/>
                </a:ext>
              </a:extLst>
            </p:cNvPr>
            <p:cNvSpPr>
              <a:spLocks/>
            </p:cNvSpPr>
            <p:nvPr/>
          </p:nvSpPr>
          <p:spPr bwMode="auto">
            <a:xfrm rot="5400000">
              <a:off x="11134111" y="4387490"/>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3"/>
                    <a:pt x="0" y="9"/>
                    <a:pt x="23"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8" name="Freeform 34">
              <a:extLst>
                <a:ext uri="{FF2B5EF4-FFF2-40B4-BE49-F238E27FC236}">
                  <a16:creationId xmlns:a16="http://schemas.microsoft.com/office/drawing/2014/main" id="{0E001FD3-6EDD-47A3-9916-826E1595DAB3}"/>
                </a:ext>
              </a:extLst>
            </p:cNvPr>
            <p:cNvSpPr>
              <a:spLocks/>
            </p:cNvSpPr>
            <p:nvPr/>
          </p:nvSpPr>
          <p:spPr bwMode="auto">
            <a:xfrm rot="5400000">
              <a:off x="11138041" y="5384813"/>
              <a:ext cx="134697" cy="84051"/>
            </a:xfrm>
            <a:custGeom>
              <a:avLst/>
              <a:gdLst>
                <a:gd name="T0" fmla="*/ 22 w 41"/>
                <a:gd name="T1" fmla="*/ 0 h 28"/>
                <a:gd name="T2" fmla="*/ 8 w 41"/>
                <a:gd name="T3" fmla="*/ 21 h 28"/>
                <a:gd name="T4" fmla="*/ 22 w 41"/>
                <a:gd name="T5" fmla="*/ 0 h 28"/>
              </a:gdLst>
              <a:ahLst/>
              <a:cxnLst>
                <a:cxn ang="0">
                  <a:pos x="T0" y="T1"/>
                </a:cxn>
                <a:cxn ang="0">
                  <a:pos x="T2" y="T3"/>
                </a:cxn>
                <a:cxn ang="0">
                  <a:pos x="T4" y="T5"/>
                </a:cxn>
              </a:cxnLst>
              <a:rect l="0" t="0" r="r" b="b"/>
              <a:pathLst>
                <a:path w="41" h="28">
                  <a:moveTo>
                    <a:pt x="22" y="0"/>
                  </a:moveTo>
                  <a:cubicBezTo>
                    <a:pt x="41" y="13"/>
                    <a:pt x="24" y="28"/>
                    <a:pt x="8" y="21"/>
                  </a:cubicBezTo>
                  <a:cubicBezTo>
                    <a:pt x="0" y="8"/>
                    <a:pt x="8" y="0"/>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49" name="Freeform 35">
              <a:extLst>
                <a:ext uri="{FF2B5EF4-FFF2-40B4-BE49-F238E27FC236}">
                  <a16:creationId xmlns:a16="http://schemas.microsoft.com/office/drawing/2014/main" id="{FE214D5B-D151-4E09-A01E-BEAAF9C679ED}"/>
                </a:ext>
              </a:extLst>
            </p:cNvPr>
            <p:cNvSpPr>
              <a:spLocks/>
            </p:cNvSpPr>
            <p:nvPr/>
          </p:nvSpPr>
          <p:spPr bwMode="auto">
            <a:xfrm rot="5400000">
              <a:off x="11133693" y="4595717"/>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0" name="Freeform 36">
              <a:extLst>
                <a:ext uri="{FF2B5EF4-FFF2-40B4-BE49-F238E27FC236}">
                  <a16:creationId xmlns:a16="http://schemas.microsoft.com/office/drawing/2014/main" id="{3024EF13-0A45-49DD-B0F4-FA3A5169EFFE}"/>
                </a:ext>
              </a:extLst>
            </p:cNvPr>
            <p:cNvSpPr>
              <a:spLocks/>
            </p:cNvSpPr>
            <p:nvPr/>
          </p:nvSpPr>
          <p:spPr bwMode="auto">
            <a:xfrm rot="5400000">
              <a:off x="11105830" y="6046702"/>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1" name="Freeform 37">
              <a:extLst>
                <a:ext uri="{FF2B5EF4-FFF2-40B4-BE49-F238E27FC236}">
                  <a16:creationId xmlns:a16="http://schemas.microsoft.com/office/drawing/2014/main" id="{95E0BDAE-48A7-4752-A150-74DA4BAE5E4B}"/>
                </a:ext>
              </a:extLst>
            </p:cNvPr>
            <p:cNvSpPr>
              <a:spLocks/>
            </p:cNvSpPr>
            <p:nvPr/>
          </p:nvSpPr>
          <p:spPr bwMode="auto">
            <a:xfrm rot="5400000">
              <a:off x="11117596" y="3060239"/>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2" name="Freeform 38">
              <a:extLst>
                <a:ext uri="{FF2B5EF4-FFF2-40B4-BE49-F238E27FC236}">
                  <a16:creationId xmlns:a16="http://schemas.microsoft.com/office/drawing/2014/main" id="{DE128EDB-3179-4F47-8B37-BEDE3B82FFC7}"/>
                </a:ext>
              </a:extLst>
            </p:cNvPr>
            <p:cNvSpPr>
              <a:spLocks/>
            </p:cNvSpPr>
            <p:nvPr/>
          </p:nvSpPr>
          <p:spPr bwMode="auto">
            <a:xfrm rot="5400000">
              <a:off x="11125265" y="490033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3" name="Freeform 39">
              <a:extLst>
                <a:ext uri="{FF2B5EF4-FFF2-40B4-BE49-F238E27FC236}">
                  <a16:creationId xmlns:a16="http://schemas.microsoft.com/office/drawing/2014/main" id="{E09CDD49-7B7B-42C0-A09E-6CFB3CDFF6A1}"/>
                </a:ext>
              </a:extLst>
            </p:cNvPr>
            <p:cNvSpPr>
              <a:spLocks/>
            </p:cNvSpPr>
            <p:nvPr/>
          </p:nvSpPr>
          <p:spPr bwMode="auto">
            <a:xfrm rot="5400000">
              <a:off x="11117373" y="5141456"/>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4" name="Freeform 40">
              <a:extLst>
                <a:ext uri="{FF2B5EF4-FFF2-40B4-BE49-F238E27FC236}">
                  <a16:creationId xmlns:a16="http://schemas.microsoft.com/office/drawing/2014/main" id="{93C5D839-4CD5-4165-9091-7D9B92CDC1D2}"/>
                </a:ext>
              </a:extLst>
            </p:cNvPr>
            <p:cNvSpPr>
              <a:spLocks/>
            </p:cNvSpPr>
            <p:nvPr/>
          </p:nvSpPr>
          <p:spPr bwMode="auto">
            <a:xfrm rot="5400000">
              <a:off x="11112337" y="2598157"/>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5" name="Freeform 41">
              <a:extLst>
                <a:ext uri="{FF2B5EF4-FFF2-40B4-BE49-F238E27FC236}">
                  <a16:creationId xmlns:a16="http://schemas.microsoft.com/office/drawing/2014/main" id="{3C7F638A-BB6D-4B24-A7F9-03BF8087459B}"/>
                </a:ext>
              </a:extLst>
            </p:cNvPr>
            <p:cNvSpPr>
              <a:spLocks/>
            </p:cNvSpPr>
            <p:nvPr/>
          </p:nvSpPr>
          <p:spPr bwMode="auto">
            <a:xfrm rot="5400000">
              <a:off x="11105830" y="6278710"/>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6" name="Freeform 42">
              <a:extLst>
                <a:ext uri="{FF2B5EF4-FFF2-40B4-BE49-F238E27FC236}">
                  <a16:creationId xmlns:a16="http://schemas.microsoft.com/office/drawing/2014/main" id="{5B59DB64-329B-45EA-8A67-4213A886B5B2}"/>
                </a:ext>
              </a:extLst>
            </p:cNvPr>
            <p:cNvSpPr>
              <a:spLocks/>
            </p:cNvSpPr>
            <p:nvPr/>
          </p:nvSpPr>
          <p:spPr bwMode="auto">
            <a:xfrm rot="5400000">
              <a:off x="11093998" y="5596726"/>
              <a:ext cx="144445" cy="97107"/>
            </a:xfrm>
            <a:custGeom>
              <a:avLst/>
              <a:gdLst>
                <a:gd name="T0" fmla="*/ 31 w 44"/>
                <a:gd name="T1" fmla="*/ 1 h 32"/>
                <a:gd name="T2" fmla="*/ 43 w 44"/>
                <a:gd name="T3" fmla="*/ 16 h 32"/>
                <a:gd name="T4" fmla="*/ 31 w 44"/>
                <a:gd name="T5" fmla="*/ 1 h 32"/>
              </a:gdLst>
              <a:ahLst/>
              <a:cxnLst>
                <a:cxn ang="0">
                  <a:pos x="T0" y="T1"/>
                </a:cxn>
                <a:cxn ang="0">
                  <a:pos x="T2" y="T3"/>
                </a:cxn>
                <a:cxn ang="0">
                  <a:pos x="T4" y="T5"/>
                </a:cxn>
              </a:cxnLst>
              <a:rect l="0" t="0" r="r" b="b"/>
              <a:pathLst>
                <a:path w="44" h="32">
                  <a:moveTo>
                    <a:pt x="31" y="1"/>
                  </a:moveTo>
                  <a:cubicBezTo>
                    <a:pt x="40" y="0"/>
                    <a:pt x="44" y="8"/>
                    <a:pt x="43" y="16"/>
                  </a:cubicBezTo>
                  <a:cubicBezTo>
                    <a:pt x="29" y="32"/>
                    <a:pt x="0" y="7"/>
                    <a:pt x="31"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7" name="Freeform 44">
              <a:extLst>
                <a:ext uri="{FF2B5EF4-FFF2-40B4-BE49-F238E27FC236}">
                  <a16:creationId xmlns:a16="http://schemas.microsoft.com/office/drawing/2014/main" id="{D8DAB003-6484-4D1D-85AE-93FA09BC5EF5}"/>
                </a:ext>
              </a:extLst>
            </p:cNvPr>
            <p:cNvSpPr>
              <a:spLocks/>
            </p:cNvSpPr>
            <p:nvPr/>
          </p:nvSpPr>
          <p:spPr bwMode="auto">
            <a:xfrm rot="5400000">
              <a:off x="11097788" y="408085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8" name="Freeform 45">
              <a:extLst>
                <a:ext uri="{FF2B5EF4-FFF2-40B4-BE49-F238E27FC236}">
                  <a16:creationId xmlns:a16="http://schemas.microsoft.com/office/drawing/2014/main" id="{D49280A1-ACA8-4CD6-9012-AF12660F07E4}"/>
                </a:ext>
              </a:extLst>
            </p:cNvPr>
            <p:cNvSpPr>
              <a:spLocks/>
            </p:cNvSpPr>
            <p:nvPr/>
          </p:nvSpPr>
          <p:spPr bwMode="auto">
            <a:xfrm rot="5400000">
              <a:off x="11075637" y="5836680"/>
              <a:ext cx="144445" cy="102819"/>
            </a:xfrm>
            <a:custGeom>
              <a:avLst/>
              <a:gdLst>
                <a:gd name="T0" fmla="*/ 31 w 44"/>
                <a:gd name="T1" fmla="*/ 0 h 34"/>
                <a:gd name="T2" fmla="*/ 42 w 44"/>
                <a:gd name="T3" fmla="*/ 19 h 34"/>
                <a:gd name="T4" fmla="*/ 31 w 44"/>
                <a:gd name="T5" fmla="*/ 0 h 34"/>
              </a:gdLst>
              <a:ahLst/>
              <a:cxnLst>
                <a:cxn ang="0">
                  <a:pos x="T0" y="T1"/>
                </a:cxn>
                <a:cxn ang="0">
                  <a:pos x="T2" y="T3"/>
                </a:cxn>
                <a:cxn ang="0">
                  <a:pos x="T4" y="T5"/>
                </a:cxn>
              </a:cxnLst>
              <a:rect l="0" t="0" r="r" b="b"/>
              <a:pathLst>
                <a:path w="44" h="34">
                  <a:moveTo>
                    <a:pt x="31" y="0"/>
                  </a:moveTo>
                  <a:cubicBezTo>
                    <a:pt x="39" y="0"/>
                    <a:pt x="44" y="12"/>
                    <a:pt x="42" y="19"/>
                  </a:cubicBezTo>
                  <a:cubicBezTo>
                    <a:pt x="25" y="34"/>
                    <a:pt x="0" y="8"/>
                    <a:pt x="31"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59" name="Freeform 46">
              <a:extLst>
                <a:ext uri="{FF2B5EF4-FFF2-40B4-BE49-F238E27FC236}">
                  <a16:creationId xmlns:a16="http://schemas.microsoft.com/office/drawing/2014/main" id="{C03EAE8C-6089-40E5-9361-2E266A1EEBA3}"/>
                </a:ext>
              </a:extLst>
            </p:cNvPr>
            <p:cNvSpPr>
              <a:spLocks/>
            </p:cNvSpPr>
            <p:nvPr/>
          </p:nvSpPr>
          <p:spPr bwMode="auto">
            <a:xfrm rot="5400000">
              <a:off x="11124696" y="2830776"/>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0" name="Freeform 47">
              <a:extLst>
                <a:ext uri="{FF2B5EF4-FFF2-40B4-BE49-F238E27FC236}">
                  <a16:creationId xmlns:a16="http://schemas.microsoft.com/office/drawing/2014/main" id="{02E3A077-F087-4E14-A13E-4E9D4369B1F6}"/>
                </a:ext>
              </a:extLst>
            </p:cNvPr>
            <p:cNvSpPr>
              <a:spLocks/>
            </p:cNvSpPr>
            <p:nvPr/>
          </p:nvSpPr>
          <p:spPr bwMode="auto">
            <a:xfrm rot="5400000">
              <a:off x="11082841" y="3849727"/>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1" name="Freeform 48">
              <a:extLst>
                <a:ext uri="{FF2B5EF4-FFF2-40B4-BE49-F238E27FC236}">
                  <a16:creationId xmlns:a16="http://schemas.microsoft.com/office/drawing/2014/main" id="{7CE4FAAA-45E7-4C86-B59A-F284B79EFD23}"/>
                </a:ext>
              </a:extLst>
            </p:cNvPr>
            <p:cNvSpPr>
              <a:spLocks/>
            </p:cNvSpPr>
            <p:nvPr/>
          </p:nvSpPr>
          <p:spPr bwMode="auto">
            <a:xfrm rot="5400000">
              <a:off x="11078098" y="3616257"/>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2" name="Freeform 49">
              <a:extLst>
                <a:ext uri="{FF2B5EF4-FFF2-40B4-BE49-F238E27FC236}">
                  <a16:creationId xmlns:a16="http://schemas.microsoft.com/office/drawing/2014/main" id="{E2689B62-CCA1-4EE5-B622-FBA516868916}"/>
                </a:ext>
              </a:extLst>
            </p:cNvPr>
            <p:cNvSpPr>
              <a:spLocks/>
            </p:cNvSpPr>
            <p:nvPr/>
          </p:nvSpPr>
          <p:spPr bwMode="auto">
            <a:xfrm rot="5400000">
              <a:off x="11076712" y="6507925"/>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3" name="Freeform 8">
              <a:extLst>
                <a:ext uri="{FF2B5EF4-FFF2-40B4-BE49-F238E27FC236}">
                  <a16:creationId xmlns:a16="http://schemas.microsoft.com/office/drawing/2014/main" id="{113638EE-3BCF-4315-A329-3C6766A3890B}"/>
                </a:ext>
              </a:extLst>
            </p:cNvPr>
            <p:cNvSpPr>
              <a:spLocks/>
            </p:cNvSpPr>
            <p:nvPr/>
          </p:nvSpPr>
          <p:spPr bwMode="auto">
            <a:xfrm rot="5400000">
              <a:off x="11141853" y="34906"/>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sp>
          <p:nvSpPr>
            <p:cNvPr id="64" name="Freeform 106">
              <a:extLst>
                <a:ext uri="{FF2B5EF4-FFF2-40B4-BE49-F238E27FC236}">
                  <a16:creationId xmlns:a16="http://schemas.microsoft.com/office/drawing/2014/main" id="{4FB36B8F-335B-40F2-83BB-C2B2689DC2E9}"/>
                </a:ext>
              </a:extLst>
            </p:cNvPr>
            <p:cNvSpPr>
              <a:spLocks/>
            </p:cNvSpPr>
            <p:nvPr/>
          </p:nvSpPr>
          <p:spPr bwMode="auto">
            <a:xfrm rot="5400000">
              <a:off x="11301184" y="6639670"/>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chemeClr val="tx2"/>
                </a:solidFill>
              </a:endParaRPr>
            </a:p>
          </p:txBody>
        </p:sp>
      </p:grpSp>
      <p:sp>
        <p:nvSpPr>
          <p:cNvPr id="2" name="Title Placeholder 1">
            <a:extLst>
              <a:ext uri="{FF2B5EF4-FFF2-40B4-BE49-F238E27FC236}">
                <a16:creationId xmlns:a16="http://schemas.microsoft.com/office/drawing/2014/main" id="{7A05E913-A9D9-4639-B104-1F07A4AF6A56}"/>
              </a:ext>
            </a:extLst>
          </p:cNvPr>
          <p:cNvSpPr>
            <a:spLocks noGrp="1"/>
          </p:cNvSpPr>
          <p:nvPr>
            <p:ph type="title"/>
          </p:nvPr>
        </p:nvSpPr>
        <p:spPr>
          <a:xfrm>
            <a:off x="1069848" y="502920"/>
            <a:ext cx="9634011"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09940CEB-B6D7-46E6-9843-51534214017A}"/>
              </a:ext>
            </a:extLst>
          </p:cNvPr>
          <p:cNvSpPr>
            <a:spLocks noGrp="1"/>
          </p:cNvSpPr>
          <p:nvPr>
            <p:ph type="body" idx="1"/>
          </p:nvPr>
        </p:nvSpPr>
        <p:spPr>
          <a:xfrm>
            <a:off x="1069848" y="1874520"/>
            <a:ext cx="9634011"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5BAC8B5-8DFB-4920-8580-54824C831A94}"/>
              </a:ext>
            </a:extLst>
          </p:cNvPr>
          <p:cNvSpPr>
            <a:spLocks noGrp="1"/>
          </p:cNvSpPr>
          <p:nvPr>
            <p:ph type="dt" sz="half" idx="2"/>
          </p:nvPr>
        </p:nvSpPr>
        <p:spPr>
          <a:xfrm>
            <a:off x="173736" y="6382512"/>
            <a:ext cx="2845901" cy="365125"/>
          </a:xfrm>
          <a:prstGeom prst="rect">
            <a:avLst/>
          </a:prstGeom>
        </p:spPr>
        <p:txBody>
          <a:bodyPr vert="horz" lIns="91440" tIns="45720" rIns="91440" bIns="45720" rtlCol="0" anchor="ctr"/>
          <a:lstStyle>
            <a:lvl1pPr algn="l">
              <a:defRPr sz="1050">
                <a:solidFill>
                  <a:schemeClr val="tx2"/>
                </a:solidFill>
              </a:defRPr>
            </a:lvl1pPr>
          </a:lstStyle>
          <a:p>
            <a:fld id="{B5898F52-2787-4BA2-BBBC-9395E9F86D50}" type="datetimeFigureOut">
              <a:rPr lang="en-US" smtClean="0"/>
              <a:pPr/>
              <a:t>3/8/21</a:t>
            </a:fld>
            <a:endParaRPr lang="en-US" dirty="0"/>
          </a:p>
        </p:txBody>
      </p:sp>
      <p:sp>
        <p:nvSpPr>
          <p:cNvPr id="5" name="Footer Placeholder 4">
            <a:extLst>
              <a:ext uri="{FF2B5EF4-FFF2-40B4-BE49-F238E27FC236}">
                <a16:creationId xmlns:a16="http://schemas.microsoft.com/office/drawing/2014/main" id="{3A9E2D5D-B616-4048-9CB8-4D316BBDB1FB}"/>
              </a:ext>
            </a:extLst>
          </p:cNvPr>
          <p:cNvSpPr>
            <a:spLocks noGrp="1"/>
          </p:cNvSpPr>
          <p:nvPr>
            <p:ph type="ftr" sz="quarter" idx="3"/>
          </p:nvPr>
        </p:nvSpPr>
        <p:spPr>
          <a:xfrm rot="5400000">
            <a:off x="-1754871" y="2093199"/>
            <a:ext cx="4157472" cy="416082"/>
          </a:xfrm>
          <a:prstGeom prst="rect">
            <a:avLst/>
          </a:prstGeom>
        </p:spPr>
        <p:txBody>
          <a:bodyPr vert="horz" lIns="91440" tIns="45720" rIns="91440" bIns="45720" rtlCol="0" anchor="ctr"/>
          <a:lstStyle>
            <a:lvl1pPr algn="l">
              <a:defRPr sz="1050">
                <a:solidFill>
                  <a:schemeClr val="tx2"/>
                </a:solidFill>
              </a:defRPr>
            </a:lvl1pPr>
          </a:lstStyle>
          <a:p>
            <a:endParaRPr lang="en-US" dirty="0"/>
          </a:p>
        </p:txBody>
      </p:sp>
      <p:sp>
        <p:nvSpPr>
          <p:cNvPr id="6" name="Slide Number Placeholder 5">
            <a:extLst>
              <a:ext uri="{FF2B5EF4-FFF2-40B4-BE49-F238E27FC236}">
                <a16:creationId xmlns:a16="http://schemas.microsoft.com/office/drawing/2014/main" id="{63F322F0-8F3D-4AC5-9873-24666D0E0D34}"/>
              </a:ext>
            </a:extLst>
          </p:cNvPr>
          <p:cNvSpPr>
            <a:spLocks noGrp="1"/>
          </p:cNvSpPr>
          <p:nvPr>
            <p:ph type="sldNum" sz="quarter" idx="4"/>
          </p:nvPr>
        </p:nvSpPr>
        <p:spPr>
          <a:xfrm>
            <a:off x="11457919" y="6382512"/>
            <a:ext cx="500997" cy="365125"/>
          </a:xfrm>
          <a:prstGeom prst="rect">
            <a:avLst/>
          </a:prstGeom>
        </p:spPr>
        <p:txBody>
          <a:bodyPr vert="horz" lIns="91440" tIns="45720" rIns="91440" bIns="45720" rtlCol="0" anchor="ctr"/>
          <a:lstStyle>
            <a:lvl1pPr algn="r">
              <a:defRPr sz="1050">
                <a:solidFill>
                  <a:schemeClr val="tx2"/>
                </a:solidFill>
              </a:defRPr>
            </a:lvl1pPr>
          </a:lstStyle>
          <a:p>
            <a:fld id="{4C8B8A27-DF03-4546-BA93-21C967D57E5C}" type="slidenum">
              <a:rPr lang="en-US" smtClean="0"/>
              <a:pPr/>
              <a:t>‹N›</a:t>
            </a:fld>
            <a:endParaRPr lang="en-US"/>
          </a:p>
        </p:txBody>
      </p:sp>
    </p:spTree>
    <p:extLst>
      <p:ext uri="{BB962C8B-B14F-4D97-AF65-F5344CB8AC3E}">
        <p14:creationId xmlns:p14="http://schemas.microsoft.com/office/powerpoint/2010/main" val="3924181584"/>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xStyles>
    <p:titleStyle>
      <a:lvl1pPr algn="l" defTabSz="914400" rtl="0" eaLnBrk="1" latinLnBrk="0" hangingPunct="1">
        <a:lnSpc>
          <a:spcPct val="100000"/>
        </a:lnSpc>
        <a:spcBef>
          <a:spcPct val="0"/>
        </a:spcBef>
        <a:buNone/>
        <a:defRPr sz="4000" kern="1200">
          <a:solidFill>
            <a:schemeClr val="tx2"/>
          </a:solidFill>
          <a:latin typeface="+mj-lt"/>
          <a:ea typeface="+mj-ea"/>
          <a:cs typeface="+mj-cs"/>
        </a:defRPr>
      </a:lvl1pPr>
    </p:titleStyle>
    <p:body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1"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5D9089D6-2A8E-4E91-953C-D2D7DAEC6E2E}"/>
              </a:ext>
            </a:extLst>
          </p:cNvPr>
          <p:cNvSpPr>
            <a:spLocks noGrp="1"/>
          </p:cNvSpPr>
          <p:nvPr>
            <p:ph type="title"/>
          </p:nvPr>
        </p:nvSpPr>
        <p:spPr>
          <a:xfrm>
            <a:off x="888630" y="376238"/>
            <a:ext cx="6423393" cy="5958301"/>
          </a:xfrm>
        </p:spPr>
        <p:txBody>
          <a:bodyPr anchor="t">
            <a:normAutofit fontScale="90000"/>
          </a:bodyPr>
          <a:lstStyle/>
          <a:p>
            <a:pPr algn="l"/>
            <a:r>
              <a:rPr lang="it-IT" sz="3200" dirty="0">
                <a:solidFill>
                  <a:schemeClr val="tx1"/>
                </a:solidFill>
                <a:latin typeface="Constantia" panose="02030602050306030303" pitchFamily="18" charset="0"/>
              </a:rPr>
              <a:t>Università degli Studi di Napoli Federico II  Dipartimento di Scienze sociali </a:t>
            </a:r>
            <a:br>
              <a:rPr lang="it-IT" sz="2800" dirty="0">
                <a:solidFill>
                  <a:schemeClr val="tx1"/>
                </a:solidFill>
              </a:rPr>
            </a:br>
            <a:br>
              <a:rPr lang="it-IT" sz="2800" dirty="0">
                <a:solidFill>
                  <a:schemeClr val="tx1"/>
                </a:solidFill>
              </a:rPr>
            </a:br>
            <a:r>
              <a:rPr lang="it-IT" sz="2800" dirty="0">
                <a:solidFill>
                  <a:schemeClr val="tx1"/>
                </a:solidFill>
                <a:latin typeface="Constantia" panose="02030602050306030303" pitchFamily="18" charset="0"/>
              </a:rPr>
              <a:t>Corso di laurea magistrale in </a:t>
            </a:r>
            <a:r>
              <a:rPr lang="it-IT" sz="2800" b="1" i="1" dirty="0">
                <a:solidFill>
                  <a:srgbClr val="FF0000"/>
                </a:solidFill>
                <a:latin typeface="Constantia" panose="02030602050306030303" pitchFamily="18" charset="0"/>
              </a:rPr>
              <a:t>Comunicazione pubblica, sociale e politica</a:t>
            </a:r>
            <a:br>
              <a:rPr lang="it-IT" sz="2800" i="1" dirty="0">
                <a:solidFill>
                  <a:schemeClr val="tx1"/>
                </a:solidFill>
                <a:latin typeface="Constantia" panose="02030602050306030303" pitchFamily="18" charset="0"/>
              </a:rPr>
            </a:br>
            <a:br>
              <a:rPr lang="it-IT" sz="2800" dirty="0">
                <a:solidFill>
                  <a:schemeClr val="tx1"/>
                </a:solidFill>
                <a:latin typeface="Constantia" panose="02030602050306030303" pitchFamily="18" charset="0"/>
              </a:rPr>
            </a:br>
            <a:r>
              <a:rPr lang="it-IT" sz="2800" dirty="0">
                <a:solidFill>
                  <a:schemeClr val="tx1"/>
                </a:solidFill>
                <a:latin typeface="Constantia" panose="02030602050306030303" pitchFamily="18" charset="0"/>
              </a:rPr>
              <a:t>Corso di </a:t>
            </a:r>
            <a:r>
              <a:rPr lang="it-IT" sz="2800" b="1" i="1" dirty="0">
                <a:solidFill>
                  <a:srgbClr val="FF0000"/>
                </a:solidFill>
                <a:latin typeface="Constantia" panose="02030602050306030303" pitchFamily="18" charset="0"/>
              </a:rPr>
              <a:t>Comunicazione d’impresa</a:t>
            </a:r>
            <a:br>
              <a:rPr lang="it-IT" sz="2800" dirty="0">
                <a:solidFill>
                  <a:schemeClr val="tx1"/>
                </a:solidFill>
                <a:latin typeface="Constantia" panose="02030602050306030303" pitchFamily="18" charset="0"/>
              </a:rPr>
            </a:br>
            <a:br>
              <a:rPr lang="it-IT" sz="2800" dirty="0">
                <a:solidFill>
                  <a:schemeClr val="tx1"/>
                </a:solidFill>
                <a:latin typeface="Constantia" panose="02030602050306030303" pitchFamily="18" charset="0"/>
              </a:rPr>
            </a:br>
            <a:r>
              <a:rPr lang="it-IT" sz="2800" dirty="0">
                <a:solidFill>
                  <a:schemeClr val="tx1"/>
                </a:solidFill>
                <a:latin typeface="Constantia" panose="02030602050306030303" pitchFamily="18" charset="0"/>
              </a:rPr>
              <a:t>I anno – II semestre</a:t>
            </a:r>
            <a:br>
              <a:rPr lang="it-IT" sz="2800" dirty="0">
                <a:solidFill>
                  <a:schemeClr val="tx1"/>
                </a:solidFill>
                <a:latin typeface="Constantia" panose="02030602050306030303" pitchFamily="18" charset="0"/>
              </a:rPr>
            </a:br>
            <a:br>
              <a:rPr lang="it-IT" sz="2800" dirty="0">
                <a:solidFill>
                  <a:schemeClr val="tx1"/>
                </a:solidFill>
                <a:latin typeface="Constantia" panose="02030602050306030303" pitchFamily="18" charset="0"/>
              </a:rPr>
            </a:br>
            <a:r>
              <a:rPr lang="it-IT" sz="2800" dirty="0">
                <a:solidFill>
                  <a:schemeClr val="tx1"/>
                </a:solidFill>
                <a:latin typeface="Constantia" panose="02030602050306030303" pitchFamily="18" charset="0"/>
              </a:rPr>
              <a:t>Anno accademico 2020/2021</a:t>
            </a:r>
            <a:br>
              <a:rPr lang="it-IT" sz="2800" dirty="0">
                <a:solidFill>
                  <a:schemeClr val="tx1"/>
                </a:solidFill>
                <a:latin typeface="Constantia" panose="02030602050306030303" pitchFamily="18" charset="0"/>
              </a:rPr>
            </a:br>
            <a:br>
              <a:rPr lang="it-IT" sz="2800" dirty="0">
                <a:solidFill>
                  <a:schemeClr val="tx1"/>
                </a:solidFill>
                <a:latin typeface="Constantia" panose="02030602050306030303" pitchFamily="18" charset="0"/>
              </a:rPr>
            </a:br>
            <a:r>
              <a:rPr lang="it-IT" sz="2800" i="1" dirty="0">
                <a:solidFill>
                  <a:srgbClr val="FF0000"/>
                </a:solidFill>
                <a:latin typeface="Constantia" panose="02030602050306030303" pitchFamily="18" charset="0"/>
              </a:rPr>
              <a:t>LEZIONE IV 09/03</a:t>
            </a:r>
          </a:p>
        </p:txBody>
      </p:sp>
      <p:pic>
        <p:nvPicPr>
          <p:cNvPr id="78" name="Segnaposto contenuto 77">
            <a:extLst>
              <a:ext uri="{FF2B5EF4-FFF2-40B4-BE49-F238E27FC236}">
                <a16:creationId xmlns:a16="http://schemas.microsoft.com/office/drawing/2014/main" id="{A65C5287-0C1E-4A01-A280-47C2D837FF5D}"/>
              </a:ext>
            </a:extLst>
          </p:cNvPr>
          <p:cNvPicPr>
            <a:picLocks noGrp="1" noChangeAspect="1"/>
          </p:cNvPicPr>
          <p:nvPr>
            <p:ph idx="1"/>
          </p:nvPr>
        </p:nvPicPr>
        <p:blipFill>
          <a:blip r:embed="rId2"/>
          <a:stretch>
            <a:fillRect/>
          </a:stretch>
        </p:blipFill>
        <p:spPr>
          <a:xfrm>
            <a:off x="7683500" y="1541835"/>
            <a:ext cx="4024312" cy="4036641"/>
          </a:xfrm>
        </p:spPr>
      </p:pic>
    </p:spTree>
    <p:extLst>
      <p:ext uri="{BB962C8B-B14F-4D97-AF65-F5344CB8AC3E}">
        <p14:creationId xmlns:p14="http://schemas.microsoft.com/office/powerpoint/2010/main" val="33386144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6F5F07B-A917-442C-82D5-5719737E9E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Tre cornici con cartelloni vuoti">
            <a:extLst>
              <a:ext uri="{FF2B5EF4-FFF2-40B4-BE49-F238E27FC236}">
                <a16:creationId xmlns:a16="http://schemas.microsoft.com/office/drawing/2014/main" id="{478378D6-DDEB-420F-B264-646602AD2E4E}"/>
              </a:ext>
            </a:extLst>
          </p:cNvPr>
          <p:cNvPicPr>
            <a:picLocks noChangeAspect="1"/>
          </p:cNvPicPr>
          <p:nvPr/>
        </p:nvPicPr>
        <p:blipFill rotWithShape="1">
          <a:blip r:embed="rId2"/>
          <a:srcRect t="1363" b="14037"/>
          <a:stretch/>
        </p:blipFill>
        <p:spPr>
          <a:xfrm>
            <a:off x="9" y="-1119"/>
            <a:ext cx="12191982" cy="6859119"/>
          </a:xfrm>
          <a:prstGeom prst="rect">
            <a:avLst/>
          </a:prstGeom>
        </p:spPr>
      </p:pic>
      <p:sp>
        <p:nvSpPr>
          <p:cNvPr id="11" name="Rectangle 10">
            <a:extLst>
              <a:ext uri="{FF2B5EF4-FFF2-40B4-BE49-F238E27FC236}">
                <a16:creationId xmlns:a16="http://schemas.microsoft.com/office/drawing/2014/main" id="{C6C3E48C-655A-4982-8E73-7FB0D9E650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9" y="3307170"/>
            <a:ext cx="12191982" cy="3558767"/>
          </a:xfrm>
          <a:prstGeom prst="rect">
            <a:avLst/>
          </a:prstGeom>
          <a:gradFill>
            <a:gsLst>
              <a:gs pos="89000">
                <a:srgbClr val="000000">
                  <a:alpha val="0"/>
                </a:srgbClr>
              </a:gs>
              <a:gs pos="0">
                <a:schemeClr val="tx1"/>
              </a:gs>
              <a:gs pos="56000">
                <a:srgbClr val="000000">
                  <a:alpha val="26000"/>
                </a:srgbClr>
              </a:gs>
              <a:gs pos="14000">
                <a:srgbClr val="000000">
                  <a:alpha val="37000"/>
                </a:srgbClr>
              </a:gs>
              <a:gs pos="0">
                <a:srgbClr val="000000">
                  <a:alpha val="25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C0F66015-C273-4621-A6F5-2EF5B02B392D}"/>
              </a:ext>
            </a:extLst>
          </p:cNvPr>
          <p:cNvSpPr>
            <a:spLocks noGrp="1"/>
          </p:cNvSpPr>
          <p:nvPr>
            <p:ph type="ctrTitle"/>
          </p:nvPr>
        </p:nvSpPr>
        <p:spPr>
          <a:xfrm>
            <a:off x="1664037" y="1102700"/>
            <a:ext cx="8625385" cy="2729554"/>
          </a:xfrm>
        </p:spPr>
        <p:txBody>
          <a:bodyPr>
            <a:normAutofit/>
          </a:bodyPr>
          <a:lstStyle/>
          <a:p>
            <a:r>
              <a:rPr lang="it-IT" sz="3700" b="1" dirty="0">
                <a:solidFill>
                  <a:schemeClr val="tx1"/>
                </a:solidFill>
                <a:latin typeface="Sagona Book" panose="02020503050505020204" pitchFamily="18" charset="0"/>
                <a:cs typeface="Aharoni" panose="02010803020104030203" pitchFamily="2" charset="-79"/>
              </a:rPr>
              <a:t>La pubblicità </a:t>
            </a:r>
          </a:p>
        </p:txBody>
      </p:sp>
    </p:spTree>
    <p:extLst>
      <p:ext uri="{BB962C8B-B14F-4D97-AF65-F5344CB8AC3E}">
        <p14:creationId xmlns:p14="http://schemas.microsoft.com/office/powerpoint/2010/main" val="1599936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6" name="Rectangle 485">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8" name="Rectangle 487">
            <a:extLst>
              <a:ext uri="{FF2B5EF4-FFF2-40B4-BE49-F238E27FC236}">
                <a16:creationId xmlns:a16="http://schemas.microsoft.com/office/drawing/2014/main" id="{7FF62AAC-1C5B-406E-8F1E-5B0FD8E9D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5253B580-1A57-4016-B562-A2AE44BA0412}"/>
              </a:ext>
            </a:extLst>
          </p:cNvPr>
          <p:cNvSpPr>
            <a:spLocks noGrp="1"/>
          </p:cNvSpPr>
          <p:nvPr>
            <p:ph type="title"/>
          </p:nvPr>
        </p:nvSpPr>
        <p:spPr>
          <a:xfrm>
            <a:off x="1073811" y="718366"/>
            <a:ext cx="9483513" cy="944656"/>
          </a:xfrm>
        </p:spPr>
        <p:txBody>
          <a:bodyPr vert="horz" lIns="91440" tIns="45720" rIns="91440" bIns="45720" rtlCol="0">
            <a:normAutofit/>
          </a:bodyPr>
          <a:lstStyle/>
          <a:p>
            <a:r>
              <a:rPr lang="en-US" dirty="0" err="1">
                <a:latin typeface="Aharoni" panose="02010803020104030203" pitchFamily="2" charset="-79"/>
                <a:cs typeface="Aharoni" panose="02010803020104030203" pitchFamily="2" charset="-79"/>
              </a:rPr>
              <a:t>Riprendendo</a:t>
            </a:r>
            <a:r>
              <a:rPr lang="en-US" dirty="0">
                <a:latin typeface="Aharoni" panose="02010803020104030203" pitchFamily="2" charset="-79"/>
                <a:cs typeface="Aharoni" panose="02010803020104030203" pitchFamily="2" charset="-79"/>
              </a:rPr>
              <a:t> le fila del </a:t>
            </a:r>
            <a:r>
              <a:rPr lang="en-US" dirty="0" err="1">
                <a:latin typeface="Aharoni" panose="02010803020104030203" pitchFamily="2" charset="-79"/>
                <a:cs typeface="Aharoni" panose="02010803020104030203" pitchFamily="2" charset="-79"/>
              </a:rPr>
              <a:t>discorso</a:t>
            </a:r>
            <a:r>
              <a:rPr lang="en-US" dirty="0">
                <a:latin typeface="Aharoni" panose="02010803020104030203" pitchFamily="2" charset="-79"/>
                <a:cs typeface="Aharoni" panose="02010803020104030203" pitchFamily="2" charset="-79"/>
              </a:rPr>
              <a:t>…</a:t>
            </a:r>
          </a:p>
        </p:txBody>
      </p:sp>
      <p:sp>
        <p:nvSpPr>
          <p:cNvPr id="490" name="Rectangle 489">
            <a:extLst>
              <a:ext uri="{FF2B5EF4-FFF2-40B4-BE49-F238E27FC236}">
                <a16:creationId xmlns:a16="http://schemas.microsoft.com/office/drawing/2014/main" id="{EC2268EF-1ED3-4797-8355-F5078CB18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90700" y="1883764"/>
            <a:ext cx="8978579" cy="4097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2D009124-0F75-4D95-A4BE-9885719844C2}"/>
              </a:ext>
            </a:extLst>
          </p:cNvPr>
          <p:cNvSpPr>
            <a:spLocks noGrp="1"/>
          </p:cNvSpPr>
          <p:nvPr>
            <p:ph idx="1"/>
          </p:nvPr>
        </p:nvSpPr>
        <p:spPr>
          <a:xfrm>
            <a:off x="2503967" y="2478755"/>
            <a:ext cx="7598826" cy="2945618"/>
          </a:xfrm>
        </p:spPr>
        <p:txBody>
          <a:bodyPr vert="horz" lIns="91440" tIns="45720" rIns="91440" bIns="45720" rtlCol="0">
            <a:normAutofit fontScale="92500"/>
          </a:bodyPr>
          <a:lstStyle/>
          <a:p>
            <a:pPr marL="0" indent="0" algn="ctr">
              <a:buNone/>
            </a:pPr>
            <a:r>
              <a:rPr lang="en-US" cap="all" spc="600" dirty="0" err="1"/>
              <a:t>Abbiamo</a:t>
            </a:r>
            <a:r>
              <a:rPr lang="en-US" cap="all" spc="600" dirty="0"/>
              <a:t> </a:t>
            </a:r>
            <a:r>
              <a:rPr lang="en-US" cap="all" spc="600" dirty="0" err="1"/>
              <a:t>evidenziato</a:t>
            </a:r>
            <a:r>
              <a:rPr lang="en-US" cap="all" spc="600" dirty="0"/>
              <a:t> la </a:t>
            </a:r>
            <a:r>
              <a:rPr lang="en-US" cap="all" spc="600" dirty="0" err="1"/>
              <a:t>difficoltà</a:t>
            </a:r>
            <a:r>
              <a:rPr lang="en-US" cap="all" spc="600" dirty="0"/>
              <a:t> di </a:t>
            </a:r>
            <a:r>
              <a:rPr lang="en-US" cap="all" spc="600" dirty="0" err="1"/>
              <a:t>racchiudere</a:t>
            </a:r>
            <a:r>
              <a:rPr lang="en-US" cap="all" spc="600" dirty="0"/>
              <a:t> in una </a:t>
            </a:r>
            <a:r>
              <a:rPr lang="en-US" cap="all" spc="600" dirty="0" err="1"/>
              <a:t>definizione</a:t>
            </a:r>
            <a:r>
              <a:rPr lang="en-US" cap="all" spc="600" dirty="0"/>
              <a:t> </a:t>
            </a:r>
            <a:r>
              <a:rPr lang="en-US" cap="all" spc="600" dirty="0" err="1"/>
              <a:t>sintetica</a:t>
            </a:r>
            <a:r>
              <a:rPr lang="en-US" cap="all" spc="600" dirty="0"/>
              <a:t> </a:t>
            </a:r>
            <a:r>
              <a:rPr lang="en-US" cap="all" spc="600" dirty="0" err="1"/>
              <a:t>l’interezza</a:t>
            </a:r>
            <a:r>
              <a:rPr lang="en-US" cap="all" spc="600" dirty="0"/>
              <a:t> del </a:t>
            </a:r>
            <a:r>
              <a:rPr lang="en-US" cap="all" spc="600" dirty="0" err="1"/>
              <a:t>fenomeno</a:t>
            </a:r>
            <a:r>
              <a:rPr lang="en-US" cap="all" spc="600" dirty="0"/>
              <a:t> </a:t>
            </a:r>
            <a:r>
              <a:rPr lang="en-US" cap="all" spc="600" dirty="0" err="1"/>
              <a:t>pubblicitario</a:t>
            </a:r>
            <a:r>
              <a:rPr lang="en-US" cap="all" spc="600" dirty="0"/>
              <a:t>, ma è </a:t>
            </a:r>
            <a:r>
              <a:rPr lang="en-US" cap="all" spc="600" dirty="0" err="1"/>
              <a:t>importante</a:t>
            </a:r>
            <a:r>
              <a:rPr lang="en-US" cap="all" spc="600" dirty="0"/>
              <a:t> </a:t>
            </a:r>
            <a:r>
              <a:rPr lang="en-US" cap="all" spc="600" dirty="0" err="1"/>
              <a:t>evidenziare</a:t>
            </a:r>
            <a:r>
              <a:rPr lang="en-US" cap="all" spc="600" dirty="0"/>
              <a:t> </a:t>
            </a:r>
            <a:r>
              <a:rPr lang="en-US" cap="all" spc="600" dirty="0" err="1"/>
              <a:t>alcuni</a:t>
            </a:r>
            <a:r>
              <a:rPr lang="en-US" cap="all" spc="600" dirty="0"/>
              <a:t> </a:t>
            </a:r>
            <a:r>
              <a:rPr lang="en-US" cap="all" spc="600" dirty="0" err="1"/>
              <a:t>elementi</a:t>
            </a:r>
            <a:r>
              <a:rPr lang="en-US" cap="all" spc="600" dirty="0"/>
              <a:t> e </a:t>
            </a:r>
            <a:r>
              <a:rPr lang="en-US" cap="all" spc="600" dirty="0" err="1"/>
              <a:t>principi</a:t>
            </a:r>
            <a:r>
              <a:rPr lang="en-US" cap="all" spc="600" dirty="0"/>
              <a:t> </a:t>
            </a:r>
            <a:r>
              <a:rPr lang="en-US" cap="all" spc="600" dirty="0" err="1"/>
              <a:t>organizzativi</a:t>
            </a:r>
            <a:r>
              <a:rPr lang="en-US" cap="all" spc="600" dirty="0"/>
              <a:t> essenziali.</a:t>
            </a:r>
          </a:p>
        </p:txBody>
      </p:sp>
      <p:grpSp>
        <p:nvGrpSpPr>
          <p:cNvPr id="492" name="Group 491">
            <a:extLst>
              <a:ext uri="{FF2B5EF4-FFF2-40B4-BE49-F238E27FC236}">
                <a16:creationId xmlns:a16="http://schemas.microsoft.com/office/drawing/2014/main" id="{5CCCD93E-51C6-47E1-8405-8D870E6B524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84460" y="-5553"/>
            <a:ext cx="781459" cy="6853105"/>
            <a:chOff x="11084460" y="-5553"/>
            <a:chExt cx="781459" cy="6853105"/>
          </a:xfrm>
        </p:grpSpPr>
        <p:sp>
          <p:nvSpPr>
            <p:cNvPr id="493" name="Freeform 59">
              <a:extLst>
                <a:ext uri="{FF2B5EF4-FFF2-40B4-BE49-F238E27FC236}">
                  <a16:creationId xmlns:a16="http://schemas.microsoft.com/office/drawing/2014/main" id="{781905C4-1133-4589-891D-4E6052BC9C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5558" y="670863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4" name="Freeform 78">
              <a:extLst>
                <a:ext uri="{FF2B5EF4-FFF2-40B4-BE49-F238E27FC236}">
                  <a16:creationId xmlns:a16="http://schemas.microsoft.com/office/drawing/2014/main" id="{B549DF45-2D76-437C-ACBF-763DF06F3E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122" y="6574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5" name="Freeform 79">
              <a:extLst>
                <a:ext uri="{FF2B5EF4-FFF2-40B4-BE49-F238E27FC236}">
                  <a16:creationId xmlns:a16="http://schemas.microsoft.com/office/drawing/2014/main" id="{B49F2B88-F0AA-40D6-997C-4CD28AD293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3494" y="88847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6" name="Freeform 80">
              <a:extLst>
                <a:ext uri="{FF2B5EF4-FFF2-40B4-BE49-F238E27FC236}">
                  <a16:creationId xmlns:a16="http://schemas.microsoft.com/office/drawing/2014/main" id="{36A4A66A-D1F4-4383-8D28-A68695937F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8153" y="1126271"/>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7" name="Freeform 81">
              <a:extLst>
                <a:ext uri="{FF2B5EF4-FFF2-40B4-BE49-F238E27FC236}">
                  <a16:creationId xmlns:a16="http://schemas.microsoft.com/office/drawing/2014/main" id="{1A73A306-1140-4842-AB32-DEFA0C75D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1203" y="213932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8" name="Freeform 82">
              <a:extLst>
                <a:ext uri="{FF2B5EF4-FFF2-40B4-BE49-F238E27FC236}">
                  <a16:creationId xmlns:a16="http://schemas.microsoft.com/office/drawing/2014/main" id="{9E9F1E99-2F3F-4867-BBFE-FCA8F92CA1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9039" y="191687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9" name="Freeform 83">
              <a:extLst>
                <a:ext uri="{FF2B5EF4-FFF2-40B4-BE49-F238E27FC236}">
                  <a16:creationId xmlns:a16="http://schemas.microsoft.com/office/drawing/2014/main" id="{015B614E-DBF6-4DE6-9339-24B527AE00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1596" y="1602084"/>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0" name="Freeform 84">
              <a:extLst>
                <a:ext uri="{FF2B5EF4-FFF2-40B4-BE49-F238E27FC236}">
                  <a16:creationId xmlns:a16="http://schemas.microsoft.com/office/drawing/2014/main" id="{2D99F085-1658-457C-A1E7-8BB59784E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2612" y="4528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1" name="Freeform 86">
              <a:extLst>
                <a:ext uri="{FF2B5EF4-FFF2-40B4-BE49-F238E27FC236}">
                  <a16:creationId xmlns:a16="http://schemas.microsoft.com/office/drawing/2014/main" id="{72314D71-6CB0-478C-A2EE-9DD68D4B0A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2581" y="1068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2" name="Freeform 89">
              <a:extLst>
                <a:ext uri="{FF2B5EF4-FFF2-40B4-BE49-F238E27FC236}">
                  <a16:creationId xmlns:a16="http://schemas.microsoft.com/office/drawing/2014/main" id="{CFF40123-9723-4AED-B3F6-54C54E54AC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7384" y="1389733"/>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3" name="Freeform 90">
              <a:extLst>
                <a:ext uri="{FF2B5EF4-FFF2-40B4-BE49-F238E27FC236}">
                  <a16:creationId xmlns:a16="http://schemas.microsoft.com/office/drawing/2014/main" id="{18149ACA-B455-497E-A336-7CA5EA3FF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5236" y="201264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4" name="Freeform 62">
              <a:extLst>
                <a:ext uri="{FF2B5EF4-FFF2-40B4-BE49-F238E27FC236}">
                  <a16:creationId xmlns:a16="http://schemas.microsoft.com/office/drawing/2014/main" id="{BEA79FD9-FE3C-474C-9635-FA1AC8B10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8261" y="2886960"/>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5" name="Freeform 63">
              <a:extLst>
                <a:ext uri="{FF2B5EF4-FFF2-40B4-BE49-F238E27FC236}">
                  <a16:creationId xmlns:a16="http://schemas.microsoft.com/office/drawing/2014/main" id="{5A1C9036-2209-48AB-9A45-1CF7A88BC8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9619" y="4025573"/>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6" name="Freeform 64">
              <a:extLst>
                <a:ext uri="{FF2B5EF4-FFF2-40B4-BE49-F238E27FC236}">
                  <a16:creationId xmlns:a16="http://schemas.microsoft.com/office/drawing/2014/main" id="{949D7B76-E779-437D-BF53-4B314E304D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7570" y="2618652"/>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7" name="Freeform 65">
              <a:extLst>
                <a:ext uri="{FF2B5EF4-FFF2-40B4-BE49-F238E27FC236}">
                  <a16:creationId xmlns:a16="http://schemas.microsoft.com/office/drawing/2014/main" id="{6C7666CC-2CD8-49CF-97E8-03A4748E5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8201" y="3762667"/>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8" name="Freeform 66">
              <a:extLst>
                <a:ext uri="{FF2B5EF4-FFF2-40B4-BE49-F238E27FC236}">
                  <a16:creationId xmlns:a16="http://schemas.microsoft.com/office/drawing/2014/main" id="{6694159E-961A-40AD-9710-DE5D858BE2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5983" y="5309103"/>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9" name="Freeform 67">
              <a:extLst>
                <a:ext uri="{FF2B5EF4-FFF2-40B4-BE49-F238E27FC236}">
                  <a16:creationId xmlns:a16="http://schemas.microsoft.com/office/drawing/2014/main" id="{3415C869-BF38-4F37-A07D-99863F6F0C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66163" y="4525125"/>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0" name="Freeform 68">
              <a:extLst>
                <a:ext uri="{FF2B5EF4-FFF2-40B4-BE49-F238E27FC236}">
                  <a16:creationId xmlns:a16="http://schemas.microsoft.com/office/drawing/2014/main" id="{C532C6F8-F368-4C0C-A0C7-26ED5B5C74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3551" y="3182385"/>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1" name="Freeform 69">
              <a:extLst>
                <a:ext uri="{FF2B5EF4-FFF2-40B4-BE49-F238E27FC236}">
                  <a16:creationId xmlns:a16="http://schemas.microsoft.com/office/drawing/2014/main" id="{CE0F0051-9235-439E-906C-6D4734860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72808" y="5591348"/>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2" name="Freeform 70">
              <a:extLst>
                <a:ext uri="{FF2B5EF4-FFF2-40B4-BE49-F238E27FC236}">
                  <a16:creationId xmlns:a16="http://schemas.microsoft.com/office/drawing/2014/main" id="{595300AA-1720-4A83-A1A6-AEAC14DC44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37021" y="6183092"/>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3" name="Freeform 71">
              <a:extLst>
                <a:ext uri="{FF2B5EF4-FFF2-40B4-BE49-F238E27FC236}">
                  <a16:creationId xmlns:a16="http://schemas.microsoft.com/office/drawing/2014/main" id="{4C3205CA-C6A4-4BC9-A856-44012512DF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4351" y="5070698"/>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4" name="Freeform 72">
              <a:extLst>
                <a:ext uri="{FF2B5EF4-FFF2-40B4-BE49-F238E27FC236}">
                  <a16:creationId xmlns:a16="http://schemas.microsoft.com/office/drawing/2014/main" id="{2ADF09EA-ED2B-435A-98A9-C04F61AEC3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1088" y="4843839"/>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5" name="Freeform 73">
              <a:extLst>
                <a:ext uri="{FF2B5EF4-FFF2-40B4-BE49-F238E27FC236}">
                  <a16:creationId xmlns:a16="http://schemas.microsoft.com/office/drawing/2014/main" id="{FECDE996-00DD-4523-A839-977B3099D6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5961" y="4344204"/>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6" name="Freeform 74">
              <a:extLst>
                <a:ext uri="{FF2B5EF4-FFF2-40B4-BE49-F238E27FC236}">
                  <a16:creationId xmlns:a16="http://schemas.microsoft.com/office/drawing/2014/main" id="{41E13E80-7416-41BF-9F70-0471C37552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53913" y="5924488"/>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7" name="Freeform 75">
              <a:extLst>
                <a:ext uri="{FF2B5EF4-FFF2-40B4-BE49-F238E27FC236}">
                  <a16:creationId xmlns:a16="http://schemas.microsoft.com/office/drawing/2014/main" id="{E0904C63-D5F2-4DEC-BC8B-20A2620174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922" y="2378884"/>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8" name="Freeform 77">
              <a:extLst>
                <a:ext uri="{FF2B5EF4-FFF2-40B4-BE49-F238E27FC236}">
                  <a16:creationId xmlns:a16="http://schemas.microsoft.com/office/drawing/2014/main" id="{E8FF1427-C8C3-4A62-BA09-C39CD288F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54168" y="354316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9" name="Freeform 85">
              <a:extLst>
                <a:ext uri="{FF2B5EF4-FFF2-40B4-BE49-F238E27FC236}">
                  <a16:creationId xmlns:a16="http://schemas.microsoft.com/office/drawing/2014/main" id="{8A423576-FAF7-451E-8E03-BD83EB4C21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40427" y="6370986"/>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0" name="Freeform 87">
              <a:extLst>
                <a:ext uri="{FF2B5EF4-FFF2-40B4-BE49-F238E27FC236}">
                  <a16:creationId xmlns:a16="http://schemas.microsoft.com/office/drawing/2014/main" id="{6E983BE2-E9E0-42E2-9321-D69CE9C5DE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27906" y="6662260"/>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1" name="Freeform 88">
              <a:extLst>
                <a:ext uri="{FF2B5EF4-FFF2-40B4-BE49-F238E27FC236}">
                  <a16:creationId xmlns:a16="http://schemas.microsoft.com/office/drawing/2014/main" id="{D3F95FF6-487C-4B8A-8366-D3ED419325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8467" y="564043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2" name="Freeform 6">
              <a:extLst>
                <a:ext uri="{FF2B5EF4-FFF2-40B4-BE49-F238E27FC236}">
                  <a16:creationId xmlns:a16="http://schemas.microsoft.com/office/drawing/2014/main" id="{7BEB0739-EF74-4D95-80D7-4173F5B980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6657" y="3978357"/>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3" name="Freeform 105">
              <a:extLst>
                <a:ext uri="{FF2B5EF4-FFF2-40B4-BE49-F238E27FC236}">
                  <a16:creationId xmlns:a16="http://schemas.microsoft.com/office/drawing/2014/main" id="{783B7BCE-EE41-439B-B505-CCE4A75EA5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8643" y="1918333"/>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4" name="Freeform 106">
              <a:extLst>
                <a:ext uri="{FF2B5EF4-FFF2-40B4-BE49-F238E27FC236}">
                  <a16:creationId xmlns:a16="http://schemas.microsoft.com/office/drawing/2014/main" id="{3C74358B-9A47-45F3-8386-A5618A504A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280" y="5254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5" name="Freeform 107">
              <a:extLst>
                <a:ext uri="{FF2B5EF4-FFF2-40B4-BE49-F238E27FC236}">
                  <a16:creationId xmlns:a16="http://schemas.microsoft.com/office/drawing/2014/main" id="{99DE0B49-D1D7-4B06-9F02-E82BAD335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4045" y="220540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6" name="Freeform 108">
              <a:extLst>
                <a:ext uri="{FF2B5EF4-FFF2-40B4-BE49-F238E27FC236}">
                  <a16:creationId xmlns:a16="http://schemas.microsoft.com/office/drawing/2014/main" id="{3E40A68B-6E09-47B3-B503-187E6DB05B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951" y="1135299"/>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7" name="Freeform 109">
              <a:extLst>
                <a:ext uri="{FF2B5EF4-FFF2-40B4-BE49-F238E27FC236}">
                  <a16:creationId xmlns:a16="http://schemas.microsoft.com/office/drawing/2014/main" id="{D689A519-2610-420E-A0A9-969BFF67BB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9148" y="1636624"/>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8" name="Freeform 110">
              <a:extLst>
                <a:ext uri="{FF2B5EF4-FFF2-40B4-BE49-F238E27FC236}">
                  <a16:creationId xmlns:a16="http://schemas.microsoft.com/office/drawing/2014/main" id="{6FBC6584-911F-4264-B473-D2BF131653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6004" y="2776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9" name="Freeform 111">
              <a:extLst>
                <a:ext uri="{FF2B5EF4-FFF2-40B4-BE49-F238E27FC236}">
                  <a16:creationId xmlns:a16="http://schemas.microsoft.com/office/drawing/2014/main" id="{43BA3088-9071-4CB5-AA87-D26ADA6A0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7203" y="136511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0" name="Freeform 112">
              <a:extLst>
                <a:ext uri="{FF2B5EF4-FFF2-40B4-BE49-F238E27FC236}">
                  <a16:creationId xmlns:a16="http://schemas.microsoft.com/office/drawing/2014/main" id="{036754A1-5FF1-4DAF-865F-51A8F732D4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6706" y="846465"/>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1" name="Freeform 122">
              <a:extLst>
                <a:ext uri="{FF2B5EF4-FFF2-40B4-BE49-F238E27FC236}">
                  <a16:creationId xmlns:a16="http://schemas.microsoft.com/office/drawing/2014/main" id="{3113C36F-F2C1-4AEF-907E-B011FC7DFB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9267" y="15726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2" name="Freeform 123">
              <a:extLst>
                <a:ext uri="{FF2B5EF4-FFF2-40B4-BE49-F238E27FC236}">
                  <a16:creationId xmlns:a16="http://schemas.microsoft.com/office/drawing/2014/main" id="{05297B79-2217-4E20-ADCE-55A99DFC2E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1768" y="208501"/>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3" name="Freeform 130">
              <a:extLst>
                <a:ext uri="{FF2B5EF4-FFF2-40B4-BE49-F238E27FC236}">
                  <a16:creationId xmlns:a16="http://schemas.microsoft.com/office/drawing/2014/main" id="{CDFBCAF2-7156-47B5-B4CD-4C9A6B0C57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989" y="49775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4" name="Freeform 131">
              <a:extLst>
                <a:ext uri="{FF2B5EF4-FFF2-40B4-BE49-F238E27FC236}">
                  <a16:creationId xmlns:a16="http://schemas.microsoft.com/office/drawing/2014/main" id="{6141C6ED-A205-4582-B2B7-28AEFFCE99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4755" y="1047421"/>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5" name="Freeform 132">
              <a:extLst>
                <a:ext uri="{FF2B5EF4-FFF2-40B4-BE49-F238E27FC236}">
                  <a16:creationId xmlns:a16="http://schemas.microsoft.com/office/drawing/2014/main" id="{45D98E0C-835E-42DB-8E99-55F88B5D39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6410" y="1873893"/>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6" name="Freeform 134">
              <a:extLst>
                <a:ext uri="{FF2B5EF4-FFF2-40B4-BE49-F238E27FC236}">
                  <a16:creationId xmlns:a16="http://schemas.microsoft.com/office/drawing/2014/main" id="{C1A190CA-579E-475F-A682-AE831D0B62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558" y="200578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7" name="Freeform 135">
              <a:extLst>
                <a:ext uri="{FF2B5EF4-FFF2-40B4-BE49-F238E27FC236}">
                  <a16:creationId xmlns:a16="http://schemas.microsoft.com/office/drawing/2014/main" id="{95752704-828A-4BF6-9D5B-7EE272F3C9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12094" y="81776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8" name="Freeform 141">
              <a:extLst>
                <a:ext uri="{FF2B5EF4-FFF2-40B4-BE49-F238E27FC236}">
                  <a16:creationId xmlns:a16="http://schemas.microsoft.com/office/drawing/2014/main" id="{1DDC7947-4F4F-4B68-8A9A-5B08914D36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6842" y="1202016"/>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9" name="Freeform 91">
              <a:extLst>
                <a:ext uri="{FF2B5EF4-FFF2-40B4-BE49-F238E27FC236}">
                  <a16:creationId xmlns:a16="http://schemas.microsoft.com/office/drawing/2014/main" id="{F9B6A847-04BE-4DA2-9766-403B52C533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7463" y="2700472"/>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0" name="Freeform 92">
              <a:extLst>
                <a:ext uri="{FF2B5EF4-FFF2-40B4-BE49-F238E27FC236}">
                  <a16:creationId xmlns:a16="http://schemas.microsoft.com/office/drawing/2014/main" id="{E0120860-FA73-465D-98A8-0A80630A76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6503" y="2356895"/>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1" name="Freeform 93">
              <a:extLst>
                <a:ext uri="{FF2B5EF4-FFF2-40B4-BE49-F238E27FC236}">
                  <a16:creationId xmlns:a16="http://schemas.microsoft.com/office/drawing/2014/main" id="{73B154EA-FA98-4BA2-B207-56A75AF5F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6005" y="328527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2" name="Freeform 94">
              <a:extLst>
                <a:ext uri="{FF2B5EF4-FFF2-40B4-BE49-F238E27FC236}">
                  <a16:creationId xmlns:a16="http://schemas.microsoft.com/office/drawing/2014/main" id="{CD9D9A2E-D334-4FF7-AE1B-3C73FF7355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1111" y="530384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3" name="Freeform 95">
              <a:extLst>
                <a:ext uri="{FF2B5EF4-FFF2-40B4-BE49-F238E27FC236}">
                  <a16:creationId xmlns:a16="http://schemas.microsoft.com/office/drawing/2014/main" id="{C3CEB375-641F-4ACA-BFE8-15BCE9CFB4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9462" y="299225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4" name="Freeform 96">
              <a:extLst>
                <a:ext uri="{FF2B5EF4-FFF2-40B4-BE49-F238E27FC236}">
                  <a16:creationId xmlns:a16="http://schemas.microsoft.com/office/drawing/2014/main" id="{64C2C2DC-ADC8-45C1-9176-0BE21158B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4848" y="3511815"/>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5" name="Freeform 97">
              <a:extLst>
                <a:ext uri="{FF2B5EF4-FFF2-40B4-BE49-F238E27FC236}">
                  <a16:creationId xmlns:a16="http://schemas.microsoft.com/office/drawing/2014/main" id="{6DC6FE9E-EE79-4AAD-B79F-D1320F9720C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4160" y="472066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6" name="Freeform 98">
              <a:extLst>
                <a:ext uri="{FF2B5EF4-FFF2-40B4-BE49-F238E27FC236}">
                  <a16:creationId xmlns:a16="http://schemas.microsoft.com/office/drawing/2014/main" id="{4A065DC5-0B08-4188-9CAC-C782BE3346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6645" y="420220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7" name="Freeform 99">
              <a:extLst>
                <a:ext uri="{FF2B5EF4-FFF2-40B4-BE49-F238E27FC236}">
                  <a16:creationId xmlns:a16="http://schemas.microsoft.com/office/drawing/2014/main" id="{77933EC7-7607-4F9B-8946-946926844C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9540" y="44100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8" name="Freeform 100">
              <a:extLst>
                <a:ext uri="{FF2B5EF4-FFF2-40B4-BE49-F238E27FC236}">
                  <a16:creationId xmlns:a16="http://schemas.microsoft.com/office/drawing/2014/main" id="{98A0955A-87AB-4E27-A4EB-390D5A9973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049" y="383064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9" name="Freeform 101">
              <a:extLst>
                <a:ext uri="{FF2B5EF4-FFF2-40B4-BE49-F238E27FC236}">
                  <a16:creationId xmlns:a16="http://schemas.microsoft.com/office/drawing/2014/main" id="{D0D3E081-021C-476C-A0B4-025460A08C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3766" y="5038854"/>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0" name="Freeform 102">
              <a:extLst>
                <a:ext uri="{FF2B5EF4-FFF2-40B4-BE49-F238E27FC236}">
                  <a16:creationId xmlns:a16="http://schemas.microsoft.com/office/drawing/2014/main" id="{73D4B676-80A8-44CB-A417-17AF4DE19D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9945" y="5599239"/>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1" name="Freeform 103">
              <a:extLst>
                <a:ext uri="{FF2B5EF4-FFF2-40B4-BE49-F238E27FC236}">
                  <a16:creationId xmlns:a16="http://schemas.microsoft.com/office/drawing/2014/main" id="{B0210B7F-84AA-41BE-87D2-9F5260010C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2853" y="5869661"/>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2" name="Freeform 104">
              <a:extLst>
                <a:ext uri="{FF2B5EF4-FFF2-40B4-BE49-F238E27FC236}">
                  <a16:creationId xmlns:a16="http://schemas.microsoft.com/office/drawing/2014/main" id="{17B17F87-1255-4200-A4C5-1F8661A386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8313" y="240057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3" name="Freeform 113">
              <a:extLst>
                <a:ext uri="{FF2B5EF4-FFF2-40B4-BE49-F238E27FC236}">
                  <a16:creationId xmlns:a16="http://schemas.microsoft.com/office/drawing/2014/main" id="{D55CF0FB-1894-4689-808C-524F20F21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9654" y="4788492"/>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4" name="Freeform 114">
              <a:extLst>
                <a:ext uri="{FF2B5EF4-FFF2-40B4-BE49-F238E27FC236}">
                  <a16:creationId xmlns:a16="http://schemas.microsoft.com/office/drawing/2014/main" id="{6D672041-E9F6-41CA-8F94-8F92F4F523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3058" y="355480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5" name="Freeform 115">
              <a:extLst>
                <a:ext uri="{FF2B5EF4-FFF2-40B4-BE49-F238E27FC236}">
                  <a16:creationId xmlns:a16="http://schemas.microsoft.com/office/drawing/2014/main" id="{F2980BBB-6C11-4661-B664-64A509E79A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7345" y="42176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6" name="Freeform 117">
              <a:extLst>
                <a:ext uri="{FF2B5EF4-FFF2-40B4-BE49-F238E27FC236}">
                  <a16:creationId xmlns:a16="http://schemas.microsoft.com/office/drawing/2014/main" id="{74418F40-0BE6-45C5-A622-A4EC9ECC7C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4662" y="591334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7" name="Freeform 118">
              <a:extLst>
                <a:ext uri="{FF2B5EF4-FFF2-40B4-BE49-F238E27FC236}">
                  <a16:creationId xmlns:a16="http://schemas.microsoft.com/office/drawing/2014/main" id="{689670C9-875E-4A8F-8485-379483869D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78" y="649102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8" name="Freeform 119">
              <a:extLst>
                <a:ext uri="{FF2B5EF4-FFF2-40B4-BE49-F238E27FC236}">
                  <a16:creationId xmlns:a16="http://schemas.microsoft.com/office/drawing/2014/main" id="{B73F6F9B-7042-48A0-8AAB-CFD4AE104C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10752" y="622265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9" name="Freeform 120">
              <a:extLst>
                <a:ext uri="{FF2B5EF4-FFF2-40B4-BE49-F238E27FC236}">
                  <a16:creationId xmlns:a16="http://schemas.microsoft.com/office/drawing/2014/main" id="{D9922668-2B6F-4226-BEBD-91DBE7EBF8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7987" y="3795373"/>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0" name="Freeform 121">
              <a:extLst>
                <a:ext uri="{FF2B5EF4-FFF2-40B4-BE49-F238E27FC236}">
                  <a16:creationId xmlns:a16="http://schemas.microsoft.com/office/drawing/2014/main" id="{25E4C9F4-6F2B-48AB-A99B-392DE5473A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6278" y="3572831"/>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1" name="Freeform 125">
              <a:extLst>
                <a:ext uri="{FF2B5EF4-FFF2-40B4-BE49-F238E27FC236}">
                  <a16:creationId xmlns:a16="http://schemas.microsoft.com/office/drawing/2014/main" id="{65715319-1FF9-45E8-9E9A-C674AF42EF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8374" y="2371010"/>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2" name="Freeform 126">
              <a:extLst>
                <a:ext uri="{FF2B5EF4-FFF2-40B4-BE49-F238E27FC236}">
                  <a16:creationId xmlns:a16="http://schemas.microsoft.com/office/drawing/2014/main" id="{12649F26-7CDE-4DB8-83B3-EF3782AD08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6608" y="3222992"/>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3" name="Freeform 127">
              <a:extLst>
                <a:ext uri="{FF2B5EF4-FFF2-40B4-BE49-F238E27FC236}">
                  <a16:creationId xmlns:a16="http://schemas.microsoft.com/office/drawing/2014/main" id="{2FE4021B-DAF2-4374-BA57-A349243422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8" y="419068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4" name="Freeform 128">
              <a:extLst>
                <a:ext uri="{FF2B5EF4-FFF2-40B4-BE49-F238E27FC236}">
                  <a16:creationId xmlns:a16="http://schemas.microsoft.com/office/drawing/2014/main" id="{DF5BAFBB-6EF3-4AB2-AEB6-101F5E93BD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944" y="2715183"/>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5" name="Freeform 129">
              <a:extLst>
                <a:ext uri="{FF2B5EF4-FFF2-40B4-BE49-F238E27FC236}">
                  <a16:creationId xmlns:a16="http://schemas.microsoft.com/office/drawing/2014/main" id="{237BBB0E-5E66-4455-9E38-5A7A576FA9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0021" y="4655893"/>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6" name="Freeform 133">
              <a:extLst>
                <a:ext uri="{FF2B5EF4-FFF2-40B4-BE49-F238E27FC236}">
                  <a16:creationId xmlns:a16="http://schemas.microsoft.com/office/drawing/2014/main" id="{F3737C72-7122-4969-90DB-9F1A2A2E76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0849" y="446188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7" name="Freeform 136">
              <a:extLst>
                <a:ext uri="{FF2B5EF4-FFF2-40B4-BE49-F238E27FC236}">
                  <a16:creationId xmlns:a16="http://schemas.microsoft.com/office/drawing/2014/main" id="{E0471B7E-606B-4DF6-97A3-C86A230047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8988" y="5571356"/>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8" name="Freeform 137">
              <a:extLst>
                <a:ext uri="{FF2B5EF4-FFF2-40B4-BE49-F238E27FC236}">
                  <a16:creationId xmlns:a16="http://schemas.microsoft.com/office/drawing/2014/main" id="{90E27B31-5A24-46EB-85BE-DC5C886BC1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3483" y="5221486"/>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9" name="Freeform 138">
              <a:extLst>
                <a:ext uri="{FF2B5EF4-FFF2-40B4-BE49-F238E27FC236}">
                  <a16:creationId xmlns:a16="http://schemas.microsoft.com/office/drawing/2014/main" id="{2EDC5D7B-EB07-447D-B76E-A07A6632D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3252" y="497140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0" name="Freeform 139">
              <a:extLst>
                <a:ext uri="{FF2B5EF4-FFF2-40B4-BE49-F238E27FC236}">
                  <a16:creationId xmlns:a16="http://schemas.microsoft.com/office/drawing/2014/main" id="{BC74D79F-6756-4F06-A0F5-DC43209C5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5998" y="6495514"/>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1" name="Freeform 140">
              <a:extLst>
                <a:ext uri="{FF2B5EF4-FFF2-40B4-BE49-F238E27FC236}">
                  <a16:creationId xmlns:a16="http://schemas.microsoft.com/office/drawing/2014/main" id="{2210FDBB-A853-4414-A030-69E1F42955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7675" y="2936171"/>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2" name="Freeform 142">
              <a:extLst>
                <a:ext uri="{FF2B5EF4-FFF2-40B4-BE49-F238E27FC236}">
                  <a16:creationId xmlns:a16="http://schemas.microsoft.com/office/drawing/2014/main" id="{9AAC29D9-EC94-4008-824A-E1F0F2187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0411" y="4701063"/>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3" name="Freeform 143">
              <a:extLst>
                <a:ext uri="{FF2B5EF4-FFF2-40B4-BE49-F238E27FC236}">
                  <a16:creationId xmlns:a16="http://schemas.microsoft.com/office/drawing/2014/main" id="{8B39C842-398E-4937-A696-BFFC3860BC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4434" y="5793277"/>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4" name="Freeform 144">
              <a:extLst>
                <a:ext uri="{FF2B5EF4-FFF2-40B4-BE49-F238E27FC236}">
                  <a16:creationId xmlns:a16="http://schemas.microsoft.com/office/drawing/2014/main" id="{7088F78F-878E-460B-87EC-BA3BF1B546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8857" y="602332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5" name="Freeform 145">
              <a:extLst>
                <a:ext uri="{FF2B5EF4-FFF2-40B4-BE49-F238E27FC236}">
                  <a16:creationId xmlns:a16="http://schemas.microsoft.com/office/drawing/2014/main" id="{63E026E2-AE0E-499A-A8FA-39274DFB0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167" y="623499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6" name="Freeform 8">
              <a:extLst>
                <a:ext uri="{FF2B5EF4-FFF2-40B4-BE49-F238E27FC236}">
                  <a16:creationId xmlns:a16="http://schemas.microsoft.com/office/drawing/2014/main" id="{550BA48D-6442-47A4-95D9-5C452FF888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710" y="673791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7" name="Freeform 8">
              <a:extLst>
                <a:ext uri="{FF2B5EF4-FFF2-40B4-BE49-F238E27FC236}">
                  <a16:creationId xmlns:a16="http://schemas.microsoft.com/office/drawing/2014/main" id="{06EF15E3-76AB-4075-B334-94FD017C56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1761" y="334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8" name="Freeform 106">
              <a:extLst>
                <a:ext uri="{FF2B5EF4-FFF2-40B4-BE49-F238E27FC236}">
                  <a16:creationId xmlns:a16="http://schemas.microsoft.com/office/drawing/2014/main" id="{9FED76EA-CA3D-4690-9FCE-768160FAB4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55063" y="1324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1832770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68CBA64-7743-4C5C-83B8-655DE1450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90CFD8D-BD10-4ACF-9191-39BA29981D56}"/>
              </a:ext>
            </a:extLst>
          </p:cNvPr>
          <p:cNvSpPr>
            <a:spLocks noGrp="1"/>
          </p:cNvSpPr>
          <p:nvPr>
            <p:ph type="title"/>
          </p:nvPr>
        </p:nvSpPr>
        <p:spPr>
          <a:xfrm>
            <a:off x="782233" y="1028183"/>
            <a:ext cx="3370079" cy="4792068"/>
          </a:xfrm>
        </p:spPr>
        <p:txBody>
          <a:bodyPr>
            <a:normAutofit/>
          </a:bodyPr>
          <a:lstStyle/>
          <a:p>
            <a:r>
              <a:rPr lang="it-IT" dirty="0">
                <a:latin typeface="Aharoni" panose="02010803020104030203" pitchFamily="2" charset="-79"/>
                <a:cs typeface="Aharoni" panose="02010803020104030203" pitchFamily="2" charset="-79"/>
              </a:rPr>
              <a:t>Alcuni elementi essenziali</a:t>
            </a:r>
          </a:p>
        </p:txBody>
      </p:sp>
      <p:grpSp>
        <p:nvGrpSpPr>
          <p:cNvPr id="10" name="Group 9">
            <a:extLst>
              <a:ext uri="{FF2B5EF4-FFF2-40B4-BE49-F238E27FC236}">
                <a16:creationId xmlns:a16="http://schemas.microsoft.com/office/drawing/2014/main" id="{12153040-1C1F-4962-9E5D-0793F73FC5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71012" y="-44968"/>
            <a:ext cx="4693761" cy="1003641"/>
            <a:chOff x="6771012" y="-54859"/>
            <a:chExt cx="4693761" cy="1003641"/>
          </a:xfrm>
        </p:grpSpPr>
        <p:sp>
          <p:nvSpPr>
            <p:cNvPr id="11" name="Freeform 10">
              <a:extLst>
                <a:ext uri="{FF2B5EF4-FFF2-40B4-BE49-F238E27FC236}">
                  <a16:creationId xmlns:a16="http://schemas.microsoft.com/office/drawing/2014/main" id="{22657FD3-A974-4296-9FBE-0C2FD52954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2153" y="110830"/>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15">
              <a:extLst>
                <a:ext uri="{FF2B5EF4-FFF2-40B4-BE49-F238E27FC236}">
                  <a16:creationId xmlns:a16="http://schemas.microsoft.com/office/drawing/2014/main" id="{887B7096-0CDA-429B-A1C2-CDAC575E93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6083" y="625027"/>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8">
              <a:extLst>
                <a:ext uri="{FF2B5EF4-FFF2-40B4-BE49-F238E27FC236}">
                  <a16:creationId xmlns:a16="http://schemas.microsoft.com/office/drawing/2014/main" id="{BB5C54D6-30FE-4CE5-8C46-A7FD28A8A1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9497" y="368284"/>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2">
              <a:extLst>
                <a:ext uri="{FF2B5EF4-FFF2-40B4-BE49-F238E27FC236}">
                  <a16:creationId xmlns:a16="http://schemas.microsoft.com/office/drawing/2014/main" id="{EC42106A-B41F-4ADB-82C8-D3CDCA1C7C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51204" y="409188"/>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4">
              <a:extLst>
                <a:ext uri="{FF2B5EF4-FFF2-40B4-BE49-F238E27FC236}">
                  <a16:creationId xmlns:a16="http://schemas.microsoft.com/office/drawing/2014/main" id="{ED969A3C-A50C-44D0-ABC9-7ADE93FBCC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132" y="572816"/>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341AB3CA-DC2A-4577-8F22-83D408C67A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07744" y="21409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8">
              <a:extLst>
                <a:ext uri="{FF2B5EF4-FFF2-40B4-BE49-F238E27FC236}">
                  <a16:creationId xmlns:a16="http://schemas.microsoft.com/office/drawing/2014/main" id="{E613EEB8-55A9-4D44-B402-00D03F775E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88510" y="6796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9">
              <a:extLst>
                <a:ext uri="{FF2B5EF4-FFF2-40B4-BE49-F238E27FC236}">
                  <a16:creationId xmlns:a16="http://schemas.microsoft.com/office/drawing/2014/main" id="{8F4D24CA-5C8D-49C0-ACC5-434542DDC0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45905" y="75259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84">
              <a:extLst>
                <a:ext uri="{FF2B5EF4-FFF2-40B4-BE49-F238E27FC236}">
                  <a16:creationId xmlns:a16="http://schemas.microsoft.com/office/drawing/2014/main" id="{1FFEFFD4-59AE-43E2-8D65-C2B6FD3C60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0000" y="4750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6">
              <a:extLst>
                <a:ext uri="{FF2B5EF4-FFF2-40B4-BE49-F238E27FC236}">
                  <a16:creationId xmlns:a16="http://schemas.microsoft.com/office/drawing/2014/main" id="{7A9DF6A7-06B9-4C7C-BB38-49BADFABF6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9969" y="1290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06">
              <a:extLst>
                <a:ext uri="{FF2B5EF4-FFF2-40B4-BE49-F238E27FC236}">
                  <a16:creationId xmlns:a16="http://schemas.microsoft.com/office/drawing/2014/main" id="{477D55E3-BEBF-4F32-8501-97DD438187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15668" y="5476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0">
              <a:extLst>
                <a:ext uri="{FF2B5EF4-FFF2-40B4-BE49-F238E27FC236}">
                  <a16:creationId xmlns:a16="http://schemas.microsoft.com/office/drawing/2014/main" id="{7524CAEC-4AFA-4EF2-A441-964B9319F0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93392" y="2998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23">
              <a:extLst>
                <a:ext uri="{FF2B5EF4-FFF2-40B4-BE49-F238E27FC236}">
                  <a16:creationId xmlns:a16="http://schemas.microsoft.com/office/drawing/2014/main" id="{12AEAA0B-80F2-49BE-8FE4-DAF46FDF06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5104" y="172222"/>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0">
              <a:extLst>
                <a:ext uri="{FF2B5EF4-FFF2-40B4-BE49-F238E27FC236}">
                  <a16:creationId xmlns:a16="http://schemas.microsoft.com/office/drawing/2014/main" id="{719C39C7-4E0E-4693-A9C9-90BD5C82E6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48325" y="461471"/>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5">
              <a:extLst>
                <a:ext uri="{FF2B5EF4-FFF2-40B4-BE49-F238E27FC236}">
                  <a16:creationId xmlns:a16="http://schemas.microsoft.com/office/drawing/2014/main" id="{73F04989-E7CE-4345-914E-485DC1EFF2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39598" y="6988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
              <a:extLst>
                <a:ext uri="{FF2B5EF4-FFF2-40B4-BE49-F238E27FC236}">
                  <a16:creationId xmlns:a16="http://schemas.microsoft.com/office/drawing/2014/main" id="{73914653-6F3A-4492-92C5-D5B51F5B4C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972" y="-650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
              <a:extLst>
                <a:ext uri="{FF2B5EF4-FFF2-40B4-BE49-F238E27FC236}">
                  <a16:creationId xmlns:a16="http://schemas.microsoft.com/office/drawing/2014/main" id="{A9FC54A4-336E-4076-9203-AA2D68215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29149" y="556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06">
              <a:extLst>
                <a:ext uri="{FF2B5EF4-FFF2-40B4-BE49-F238E27FC236}">
                  <a16:creationId xmlns:a16="http://schemas.microsoft.com/office/drawing/2014/main" id="{7BE7DE9E-E667-496B-8996-13CF79B193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7466" y="282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0">
              <a:extLst>
                <a:ext uri="{FF2B5EF4-FFF2-40B4-BE49-F238E27FC236}">
                  <a16:creationId xmlns:a16="http://schemas.microsoft.com/office/drawing/2014/main" id="{1771F469-0310-43EB-85A0-D9BFF0D96A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6038" y="83988"/>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5">
              <a:extLst>
                <a:ext uri="{FF2B5EF4-FFF2-40B4-BE49-F238E27FC236}">
                  <a16:creationId xmlns:a16="http://schemas.microsoft.com/office/drawing/2014/main" id="{E1BA5C1F-DCD5-4D95-9884-0A08346991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9968" y="598185"/>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8">
              <a:extLst>
                <a:ext uri="{FF2B5EF4-FFF2-40B4-BE49-F238E27FC236}">
                  <a16:creationId xmlns:a16="http://schemas.microsoft.com/office/drawing/2014/main" id="{E4992CBB-3FD8-418A-B568-B47907CCC0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03382" y="341442"/>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2">
              <a:extLst>
                <a:ext uri="{FF2B5EF4-FFF2-40B4-BE49-F238E27FC236}">
                  <a16:creationId xmlns:a16="http://schemas.microsoft.com/office/drawing/2014/main" id="{1B87DF6E-8D8C-4FE7-A8CF-4408ABD047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85089" y="382346"/>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4">
              <a:extLst>
                <a:ext uri="{FF2B5EF4-FFF2-40B4-BE49-F238E27FC236}">
                  <a16:creationId xmlns:a16="http://schemas.microsoft.com/office/drawing/2014/main" id="{CDAABDF1-DB94-46F6-8825-97360C3BF3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017" y="54597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E36FD073-63B2-4137-82CB-2B3D754DF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41629" y="18724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8">
              <a:extLst>
                <a:ext uri="{FF2B5EF4-FFF2-40B4-BE49-F238E27FC236}">
                  <a16:creationId xmlns:a16="http://schemas.microsoft.com/office/drawing/2014/main" id="{C4ACAB12-D209-499A-A732-0D8F88941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22395" y="652789"/>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645005B8-197A-4046-94EF-17115FFA8D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03885" y="44820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6">
              <a:extLst>
                <a:ext uri="{FF2B5EF4-FFF2-40B4-BE49-F238E27FC236}">
                  <a16:creationId xmlns:a16="http://schemas.microsoft.com/office/drawing/2014/main" id="{A9BA9B36-D9CE-409A-80D2-A44A673247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55553" y="22456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6">
              <a:extLst>
                <a:ext uri="{FF2B5EF4-FFF2-40B4-BE49-F238E27FC236}">
                  <a16:creationId xmlns:a16="http://schemas.microsoft.com/office/drawing/2014/main" id="{C017D4DA-C769-4177-9064-AE44C2741E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9553" y="5208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0">
              <a:extLst>
                <a:ext uri="{FF2B5EF4-FFF2-40B4-BE49-F238E27FC236}">
                  <a16:creationId xmlns:a16="http://schemas.microsoft.com/office/drawing/2014/main" id="{68CB10AF-3534-40F8-A060-A4553445C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27277" y="27297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23">
              <a:extLst>
                <a:ext uri="{FF2B5EF4-FFF2-40B4-BE49-F238E27FC236}">
                  <a16:creationId xmlns:a16="http://schemas.microsoft.com/office/drawing/2014/main" id="{03FFDE36-0C19-4CC1-BDD1-27A048FE9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97726" y="19570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30">
              <a:extLst>
                <a:ext uri="{FF2B5EF4-FFF2-40B4-BE49-F238E27FC236}">
                  <a16:creationId xmlns:a16="http://schemas.microsoft.com/office/drawing/2014/main" id="{72303E7A-1C17-48A7-93CA-7C7AFD7F23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2210" y="434629"/>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35">
              <a:extLst>
                <a:ext uri="{FF2B5EF4-FFF2-40B4-BE49-F238E27FC236}">
                  <a16:creationId xmlns:a16="http://schemas.microsoft.com/office/drawing/2014/main" id="{D067651F-28D9-48CB-A77C-A15EC7E4EB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3018" y="70214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1D291151-E63E-499B-8FA8-89BA93D9FF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857" y="-3334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89CB8859-CCFB-4D06-AECC-0029CA6194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63034" y="288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06">
              <a:extLst>
                <a:ext uri="{FF2B5EF4-FFF2-40B4-BE49-F238E27FC236}">
                  <a16:creationId xmlns:a16="http://schemas.microsoft.com/office/drawing/2014/main" id="{2075F976-9885-4165-BC9C-DBA16FD38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73357" y="-399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760609C2-3DE5-4EDD-B7BF-A320FC1F23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4761" y="124645"/>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5">
              <a:extLst>
                <a:ext uri="{FF2B5EF4-FFF2-40B4-BE49-F238E27FC236}">
                  <a16:creationId xmlns:a16="http://schemas.microsoft.com/office/drawing/2014/main" id="{51823375-A051-4BC7-825B-0F6656043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8691" y="638842"/>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8">
              <a:extLst>
                <a:ext uri="{FF2B5EF4-FFF2-40B4-BE49-F238E27FC236}">
                  <a16:creationId xmlns:a16="http://schemas.microsoft.com/office/drawing/2014/main" id="{CFB367EA-590F-47B3-8700-EAF9963CE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72105" y="382099"/>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2">
              <a:extLst>
                <a:ext uri="{FF2B5EF4-FFF2-40B4-BE49-F238E27FC236}">
                  <a16:creationId xmlns:a16="http://schemas.microsoft.com/office/drawing/2014/main" id="{DE400FD4-1037-42CF-84E1-8E60C7A6A9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53812" y="423003"/>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54">
              <a:extLst>
                <a:ext uri="{FF2B5EF4-FFF2-40B4-BE49-F238E27FC236}">
                  <a16:creationId xmlns:a16="http://schemas.microsoft.com/office/drawing/2014/main" id="{1A8EC63B-9778-42C3-8E45-B6B6224C9D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0740" y="58663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9">
              <a:extLst>
                <a:ext uri="{FF2B5EF4-FFF2-40B4-BE49-F238E27FC236}">
                  <a16:creationId xmlns:a16="http://schemas.microsoft.com/office/drawing/2014/main" id="{B1CC9D87-2F53-4AB3-8F05-4D628F2CD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10352" y="227906"/>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78">
              <a:extLst>
                <a:ext uri="{FF2B5EF4-FFF2-40B4-BE49-F238E27FC236}">
                  <a16:creationId xmlns:a16="http://schemas.microsoft.com/office/drawing/2014/main" id="{648CF0D8-56FC-478C-8B69-D8E76492F3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824" y="60951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84">
              <a:extLst>
                <a:ext uri="{FF2B5EF4-FFF2-40B4-BE49-F238E27FC236}">
                  <a16:creationId xmlns:a16="http://schemas.microsoft.com/office/drawing/2014/main" id="{1E71CA55-130A-456D-A26A-D072544E12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14853" y="3936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86">
              <a:extLst>
                <a:ext uri="{FF2B5EF4-FFF2-40B4-BE49-F238E27FC236}">
                  <a16:creationId xmlns:a16="http://schemas.microsoft.com/office/drawing/2014/main" id="{FCA6EC8F-0157-4B9B-882A-82225E7E32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576" y="8780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06">
              <a:extLst>
                <a:ext uri="{FF2B5EF4-FFF2-40B4-BE49-F238E27FC236}">
                  <a16:creationId xmlns:a16="http://schemas.microsoft.com/office/drawing/2014/main" id="{2AC8E27E-3B2B-4726-B298-F8D6E843F1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8276" y="56146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10">
              <a:extLst>
                <a:ext uri="{FF2B5EF4-FFF2-40B4-BE49-F238E27FC236}">
                  <a16:creationId xmlns:a16="http://schemas.microsoft.com/office/drawing/2014/main" id="{97FA679C-2A10-445C-9C4E-7185405D7E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96000" y="3136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23">
              <a:extLst>
                <a:ext uri="{FF2B5EF4-FFF2-40B4-BE49-F238E27FC236}">
                  <a16:creationId xmlns:a16="http://schemas.microsoft.com/office/drawing/2014/main" id="{508CE495-5226-4004-A03C-A1A6986C05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77712" y="20396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0">
              <a:extLst>
                <a:ext uri="{FF2B5EF4-FFF2-40B4-BE49-F238E27FC236}">
                  <a16:creationId xmlns:a16="http://schemas.microsoft.com/office/drawing/2014/main" id="{7E048EA9-47E8-455A-AD7B-24D1474A2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50933" y="4752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8">
              <a:extLst>
                <a:ext uri="{FF2B5EF4-FFF2-40B4-BE49-F238E27FC236}">
                  <a16:creationId xmlns:a16="http://schemas.microsoft.com/office/drawing/2014/main" id="{C0D48D73-E5D7-4D42-98D4-960F12F174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1580" y="731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
              <a:extLst>
                <a:ext uri="{FF2B5EF4-FFF2-40B4-BE49-F238E27FC236}">
                  <a16:creationId xmlns:a16="http://schemas.microsoft.com/office/drawing/2014/main" id="{96AC2D82-5C61-4A26-B2B5-B539F28B4D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31757" y="6951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06">
              <a:extLst>
                <a:ext uri="{FF2B5EF4-FFF2-40B4-BE49-F238E27FC236}">
                  <a16:creationId xmlns:a16="http://schemas.microsoft.com/office/drawing/2014/main" id="{FAC301C4-466F-464C-A194-6E6FDF04F7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11007" y="870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8">
              <a:extLst>
                <a:ext uri="{FF2B5EF4-FFF2-40B4-BE49-F238E27FC236}">
                  <a16:creationId xmlns:a16="http://schemas.microsoft.com/office/drawing/2014/main" id="{B3D709AF-EABF-4CE4-9F48-4648CBA70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1431" y="566910"/>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84">
              <a:extLst>
                <a:ext uri="{FF2B5EF4-FFF2-40B4-BE49-F238E27FC236}">
                  <a16:creationId xmlns:a16="http://schemas.microsoft.com/office/drawing/2014/main" id="{04E78BF2-AFDF-4D21-9C53-6DB3E2B5D4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32921" y="36232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6">
              <a:extLst>
                <a:ext uri="{FF2B5EF4-FFF2-40B4-BE49-F238E27FC236}">
                  <a16:creationId xmlns:a16="http://schemas.microsoft.com/office/drawing/2014/main" id="{6BA6D0CD-F8DC-4D2F-9D99-098F0F1253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2890" y="940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6">
              <a:extLst>
                <a:ext uri="{FF2B5EF4-FFF2-40B4-BE49-F238E27FC236}">
                  <a16:creationId xmlns:a16="http://schemas.microsoft.com/office/drawing/2014/main" id="{056AADDE-FBBA-497F-9A08-A7D5E3C713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589" y="51262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10">
              <a:extLst>
                <a:ext uri="{FF2B5EF4-FFF2-40B4-BE49-F238E27FC236}">
                  <a16:creationId xmlns:a16="http://schemas.microsoft.com/office/drawing/2014/main" id="{1F60A2E5-6C68-4EC0-A5C3-AD401385E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6313" y="26479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12">
              <a:extLst>
                <a:ext uri="{FF2B5EF4-FFF2-40B4-BE49-F238E27FC236}">
                  <a16:creationId xmlns:a16="http://schemas.microsoft.com/office/drawing/2014/main" id="{99E55911-E2C8-4B40-98FD-79A3B760C1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66607" y="69143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23">
              <a:extLst>
                <a:ext uri="{FF2B5EF4-FFF2-40B4-BE49-F238E27FC236}">
                  <a16:creationId xmlns:a16="http://schemas.microsoft.com/office/drawing/2014/main" id="{12610BA4-0146-4CC0-BDB2-11A948F00F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8025" y="196956"/>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30">
              <a:extLst>
                <a:ext uri="{FF2B5EF4-FFF2-40B4-BE49-F238E27FC236}">
                  <a16:creationId xmlns:a16="http://schemas.microsoft.com/office/drawing/2014/main" id="{76946214-CF5D-4B57-8E22-854F5D5FA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11246" y="4862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35">
              <a:extLst>
                <a:ext uri="{FF2B5EF4-FFF2-40B4-BE49-F238E27FC236}">
                  <a16:creationId xmlns:a16="http://schemas.microsoft.com/office/drawing/2014/main" id="{E285B1F0-7213-4DC0-A10E-B02797F53C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3661" y="7835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8">
              <a:extLst>
                <a:ext uri="{FF2B5EF4-FFF2-40B4-BE49-F238E27FC236}">
                  <a16:creationId xmlns:a16="http://schemas.microsoft.com/office/drawing/2014/main" id="{01025D1B-EAF1-4988-939A-476DDB2700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2070" y="2066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6">
              <a:extLst>
                <a:ext uri="{FF2B5EF4-FFF2-40B4-BE49-F238E27FC236}">
                  <a16:creationId xmlns:a16="http://schemas.microsoft.com/office/drawing/2014/main" id="{98AC36B2-A922-481E-8AC6-E0CEBACF4B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02007" y="4892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35">
              <a:extLst>
                <a:ext uri="{FF2B5EF4-FFF2-40B4-BE49-F238E27FC236}">
                  <a16:creationId xmlns:a16="http://schemas.microsoft.com/office/drawing/2014/main" id="{86793B47-6F23-4531-B615-2117296482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05580" y="82092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4">
              <a:extLst>
                <a:ext uri="{FF2B5EF4-FFF2-40B4-BE49-F238E27FC236}">
                  <a16:creationId xmlns:a16="http://schemas.microsoft.com/office/drawing/2014/main" id="{E40091B3-76CD-40EF-A893-21701C3A69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3937" y="72724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84">
              <a:extLst>
                <a:ext uri="{FF2B5EF4-FFF2-40B4-BE49-F238E27FC236}">
                  <a16:creationId xmlns:a16="http://schemas.microsoft.com/office/drawing/2014/main" id="{121648B0-1487-40D9-8DAE-916653F526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49500" y="78253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35">
              <a:extLst>
                <a:ext uri="{FF2B5EF4-FFF2-40B4-BE49-F238E27FC236}">
                  <a16:creationId xmlns:a16="http://schemas.microsoft.com/office/drawing/2014/main" id="{B5CF2290-AD1C-4885-917C-498579A14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1841" y="81980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F07321C0-AEED-46D0-A0E5-09BD430BC0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38871" y="76576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4">
              <a:extLst>
                <a:ext uri="{FF2B5EF4-FFF2-40B4-BE49-F238E27FC236}">
                  <a16:creationId xmlns:a16="http://schemas.microsoft.com/office/drawing/2014/main" id="{13063EF5-53D0-4CD8-A83E-4089A06C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5602" y="77698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35">
              <a:extLst>
                <a:ext uri="{FF2B5EF4-FFF2-40B4-BE49-F238E27FC236}">
                  <a16:creationId xmlns:a16="http://schemas.microsoft.com/office/drawing/2014/main" id="{B2C4E99F-A1C6-4344-BF75-27AFFD091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3873" y="79135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4">
              <a:extLst>
                <a:ext uri="{FF2B5EF4-FFF2-40B4-BE49-F238E27FC236}">
                  <a16:creationId xmlns:a16="http://schemas.microsoft.com/office/drawing/2014/main" id="{00FF74AE-2593-4F6B-81F5-F590CBDE3A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24638" y="73675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0D88C936-973F-4C41-93CD-06ACC3BE0B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53545" y="83106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4">
              <a:extLst>
                <a:ext uri="{FF2B5EF4-FFF2-40B4-BE49-F238E27FC236}">
                  <a16:creationId xmlns:a16="http://schemas.microsoft.com/office/drawing/2014/main" id="{FBB916FA-E2F0-42B2-9568-E0EC975B89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53406" y="76618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4">
              <a:extLst>
                <a:ext uri="{FF2B5EF4-FFF2-40B4-BE49-F238E27FC236}">
                  <a16:creationId xmlns:a16="http://schemas.microsoft.com/office/drawing/2014/main" id="{2EED1F78-EBC1-42E8-B3ED-F3260AE703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40317" y="83914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5" name="Group 84">
            <a:extLst>
              <a:ext uri="{FF2B5EF4-FFF2-40B4-BE49-F238E27FC236}">
                <a16:creationId xmlns:a16="http://schemas.microsoft.com/office/drawing/2014/main" id="{9E420B60-EB39-4544-87CE-09C5D7DE30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24456" y="5884485"/>
            <a:ext cx="4752301" cy="951832"/>
            <a:chOff x="6624456" y="5930493"/>
            <a:chExt cx="4752301" cy="951832"/>
          </a:xfrm>
        </p:grpSpPr>
        <p:sp>
          <p:nvSpPr>
            <p:cNvPr id="86" name="Freeform 8">
              <a:extLst>
                <a:ext uri="{FF2B5EF4-FFF2-40B4-BE49-F238E27FC236}">
                  <a16:creationId xmlns:a16="http://schemas.microsoft.com/office/drawing/2014/main" id="{7E80A177-CE54-47FE-B857-BF477246A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5128" y="674290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25">
              <a:extLst>
                <a:ext uri="{FF2B5EF4-FFF2-40B4-BE49-F238E27FC236}">
                  <a16:creationId xmlns:a16="http://schemas.microsoft.com/office/drawing/2014/main" id="{A198D49F-543D-45A6-8055-BB8E0267A5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11214" y="648164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31">
              <a:extLst>
                <a:ext uri="{FF2B5EF4-FFF2-40B4-BE49-F238E27FC236}">
                  <a16:creationId xmlns:a16="http://schemas.microsoft.com/office/drawing/2014/main" id="{ECD712F5-F742-47FE-A71E-88165011FD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90137" y="6264505"/>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36">
              <a:extLst>
                <a:ext uri="{FF2B5EF4-FFF2-40B4-BE49-F238E27FC236}">
                  <a16:creationId xmlns:a16="http://schemas.microsoft.com/office/drawing/2014/main" id="{42492919-7062-4930-8341-A532F329CE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071027"/>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41">
              <a:extLst>
                <a:ext uri="{FF2B5EF4-FFF2-40B4-BE49-F238E27FC236}">
                  <a16:creationId xmlns:a16="http://schemas.microsoft.com/office/drawing/2014/main" id="{5F9DA937-61A8-4E63-B01C-F4A443DDF3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30303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49">
              <a:extLst>
                <a:ext uri="{FF2B5EF4-FFF2-40B4-BE49-F238E27FC236}">
                  <a16:creationId xmlns:a16="http://schemas.microsoft.com/office/drawing/2014/main" id="{F5A6C680-A4FC-4262-8A10-BC70695E02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63831" y="6532250"/>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70">
              <a:extLst>
                <a:ext uri="{FF2B5EF4-FFF2-40B4-BE49-F238E27FC236}">
                  <a16:creationId xmlns:a16="http://schemas.microsoft.com/office/drawing/2014/main" id="{CD563E08-AB21-4835-A4DF-DDAF94780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4409" y="627102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5">
              <a:extLst>
                <a:ext uri="{FF2B5EF4-FFF2-40B4-BE49-F238E27FC236}">
                  <a16:creationId xmlns:a16="http://schemas.microsoft.com/office/drawing/2014/main" id="{2A586E34-A7CD-4D99-9717-AABFBC2823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7815" y="645892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7">
              <a:extLst>
                <a:ext uri="{FF2B5EF4-FFF2-40B4-BE49-F238E27FC236}">
                  <a16:creationId xmlns:a16="http://schemas.microsoft.com/office/drawing/2014/main" id="{EF31E361-DA1E-4CE6-98D8-291444CEEC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65294" y="6681956"/>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17">
              <a:extLst>
                <a:ext uri="{FF2B5EF4-FFF2-40B4-BE49-F238E27FC236}">
                  <a16:creationId xmlns:a16="http://schemas.microsoft.com/office/drawing/2014/main" id="{66829572-6C2D-47A1-A37E-CC2FA7E86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2050" y="602857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8">
              <a:extLst>
                <a:ext uri="{FF2B5EF4-FFF2-40B4-BE49-F238E27FC236}">
                  <a16:creationId xmlns:a16="http://schemas.microsoft.com/office/drawing/2014/main" id="{50DCE6C4-F390-41AE-B5CE-BB2DAF401A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1466" y="66062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9">
              <a:extLst>
                <a:ext uri="{FF2B5EF4-FFF2-40B4-BE49-F238E27FC236}">
                  <a16:creationId xmlns:a16="http://schemas.microsoft.com/office/drawing/2014/main" id="{B172F65D-71C6-45BA-94E4-377171B6FA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47983" y="638721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39">
              <a:extLst>
                <a:ext uri="{FF2B5EF4-FFF2-40B4-BE49-F238E27FC236}">
                  <a16:creationId xmlns:a16="http://schemas.microsoft.com/office/drawing/2014/main" id="{A1099F0A-8048-4CBD-9ED0-72CF3432E4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3386" y="658345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44">
              <a:extLst>
                <a:ext uri="{FF2B5EF4-FFF2-40B4-BE49-F238E27FC236}">
                  <a16:creationId xmlns:a16="http://schemas.microsoft.com/office/drawing/2014/main" id="{C9CAE903-ADB3-4CE4-950E-EE0837F2D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6245" y="61112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45">
              <a:extLst>
                <a:ext uri="{FF2B5EF4-FFF2-40B4-BE49-F238E27FC236}">
                  <a16:creationId xmlns:a16="http://schemas.microsoft.com/office/drawing/2014/main" id="{81FA9D8F-DF11-408E-A5F7-94E3C41BD0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12555" y="6322928"/>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8">
              <a:extLst>
                <a:ext uri="{FF2B5EF4-FFF2-40B4-BE49-F238E27FC236}">
                  <a16:creationId xmlns:a16="http://schemas.microsoft.com/office/drawing/2014/main" id="{4A8A749C-9CB9-446B-8CA4-7E77E2EDC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9098" y="677268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6">
              <a:extLst>
                <a:ext uri="{FF2B5EF4-FFF2-40B4-BE49-F238E27FC236}">
                  <a16:creationId xmlns:a16="http://schemas.microsoft.com/office/drawing/2014/main" id="{8DCE61AA-D23B-4949-B97D-8107FB476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88303" y="669747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8">
              <a:extLst>
                <a:ext uri="{FF2B5EF4-FFF2-40B4-BE49-F238E27FC236}">
                  <a16:creationId xmlns:a16="http://schemas.microsoft.com/office/drawing/2014/main" id="{D5734C15-885E-4C4A-BCE2-40EEBC4201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9013" y="671605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25">
              <a:extLst>
                <a:ext uri="{FF2B5EF4-FFF2-40B4-BE49-F238E27FC236}">
                  <a16:creationId xmlns:a16="http://schemas.microsoft.com/office/drawing/2014/main" id="{0DF76958-CCA0-4139-9926-1713899D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45099" y="6447976"/>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31">
              <a:extLst>
                <a:ext uri="{FF2B5EF4-FFF2-40B4-BE49-F238E27FC236}">
                  <a16:creationId xmlns:a16="http://schemas.microsoft.com/office/drawing/2014/main" id="{997EAA8D-E8EB-4B67-BA2D-4CC4C6087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4022" y="623083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1">
              <a:extLst>
                <a:ext uri="{FF2B5EF4-FFF2-40B4-BE49-F238E27FC236}">
                  <a16:creationId xmlns:a16="http://schemas.microsoft.com/office/drawing/2014/main" id="{41C18114-E8E5-4736-9BE6-D4E67C3DF6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6834" y="627619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9">
              <a:extLst>
                <a:ext uri="{FF2B5EF4-FFF2-40B4-BE49-F238E27FC236}">
                  <a16:creationId xmlns:a16="http://schemas.microsoft.com/office/drawing/2014/main" id="{0389C81B-E6D1-4D7D-903B-154945D709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97716" y="6505408"/>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70">
              <a:extLst>
                <a:ext uri="{FF2B5EF4-FFF2-40B4-BE49-F238E27FC236}">
                  <a16:creationId xmlns:a16="http://schemas.microsoft.com/office/drawing/2014/main" id="{D2AB3F76-E9FC-4760-8087-74D9EC6B7A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08294" y="624418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85">
              <a:extLst>
                <a:ext uri="{FF2B5EF4-FFF2-40B4-BE49-F238E27FC236}">
                  <a16:creationId xmlns:a16="http://schemas.microsoft.com/office/drawing/2014/main" id="{BC4AA8F0-169B-4D3A-99B4-B8757EE21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1700" y="643208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7">
              <a:extLst>
                <a:ext uri="{FF2B5EF4-FFF2-40B4-BE49-F238E27FC236}">
                  <a16:creationId xmlns:a16="http://schemas.microsoft.com/office/drawing/2014/main" id="{2E71E590-28E1-4E12-A79C-376650B7B1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99179" y="6655114"/>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3">
              <a:extLst>
                <a:ext uri="{FF2B5EF4-FFF2-40B4-BE49-F238E27FC236}">
                  <a16:creationId xmlns:a16="http://schemas.microsoft.com/office/drawing/2014/main" id="{FB9AB424-39E3-46C5-A19E-DDEE175545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34692" y="6750567"/>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17">
              <a:extLst>
                <a:ext uri="{FF2B5EF4-FFF2-40B4-BE49-F238E27FC236}">
                  <a16:creationId xmlns:a16="http://schemas.microsoft.com/office/drawing/2014/main" id="{2ED9F50D-1DF6-4628-AC2C-FB8CAC3D0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05935" y="59744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18">
              <a:extLst>
                <a:ext uri="{FF2B5EF4-FFF2-40B4-BE49-F238E27FC236}">
                  <a16:creationId xmlns:a16="http://schemas.microsoft.com/office/drawing/2014/main" id="{0E070AAF-5102-4318-B35D-13957B198A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95351" y="6552121"/>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19">
              <a:extLst>
                <a:ext uri="{FF2B5EF4-FFF2-40B4-BE49-F238E27FC236}">
                  <a16:creationId xmlns:a16="http://schemas.microsoft.com/office/drawing/2014/main" id="{5436B656-AD36-4B2B-9198-4C370D8F7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82025" y="628374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9">
              <a:extLst>
                <a:ext uri="{FF2B5EF4-FFF2-40B4-BE49-F238E27FC236}">
                  <a16:creationId xmlns:a16="http://schemas.microsoft.com/office/drawing/2014/main" id="{2071E1E0-F515-47F5-A550-E9ED4393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67271" y="6556608"/>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4">
              <a:extLst>
                <a:ext uri="{FF2B5EF4-FFF2-40B4-BE49-F238E27FC236}">
                  <a16:creationId xmlns:a16="http://schemas.microsoft.com/office/drawing/2014/main" id="{7DCF15B1-1606-4701-8EC0-95112EC8FF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8602" y="597959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45">
              <a:extLst>
                <a:ext uri="{FF2B5EF4-FFF2-40B4-BE49-F238E27FC236}">
                  <a16:creationId xmlns:a16="http://schemas.microsoft.com/office/drawing/2014/main" id="{8C9C97D2-7D94-41DB-B4EC-4B69B0D509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6440" y="629608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
              <a:extLst>
                <a:ext uri="{FF2B5EF4-FFF2-40B4-BE49-F238E27FC236}">
                  <a16:creationId xmlns:a16="http://schemas.microsoft.com/office/drawing/2014/main" id="{65F9D91C-5585-464F-8086-E5ED0ADB5C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72983" y="674584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6">
              <a:extLst>
                <a:ext uri="{FF2B5EF4-FFF2-40B4-BE49-F238E27FC236}">
                  <a16:creationId xmlns:a16="http://schemas.microsoft.com/office/drawing/2014/main" id="{99F6EA4E-7EF3-4B4A-BEA7-0D3D931C0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2188" y="666381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
              <a:extLst>
                <a:ext uri="{FF2B5EF4-FFF2-40B4-BE49-F238E27FC236}">
                  <a16:creationId xmlns:a16="http://schemas.microsoft.com/office/drawing/2014/main" id="{BA526659-F1A4-4042-A108-76CFB3DBD7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78347" y="672697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25">
              <a:extLst>
                <a:ext uri="{FF2B5EF4-FFF2-40B4-BE49-F238E27FC236}">
                  <a16:creationId xmlns:a16="http://schemas.microsoft.com/office/drawing/2014/main" id="{9877EF40-90CB-4799-8572-4F4A5E10AC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13822" y="6536401"/>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29">
              <a:extLst>
                <a:ext uri="{FF2B5EF4-FFF2-40B4-BE49-F238E27FC236}">
                  <a16:creationId xmlns:a16="http://schemas.microsoft.com/office/drawing/2014/main" id="{285DA720-E488-4A9B-A140-1F44737EC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33243" y="6057983"/>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31">
              <a:extLst>
                <a:ext uri="{FF2B5EF4-FFF2-40B4-BE49-F238E27FC236}">
                  <a16:creationId xmlns:a16="http://schemas.microsoft.com/office/drawing/2014/main" id="{D38D4092-51E3-4A36-8175-82F5C85F4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2683" y="637736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36">
              <a:extLst>
                <a:ext uri="{FF2B5EF4-FFF2-40B4-BE49-F238E27FC236}">
                  <a16:creationId xmlns:a16="http://schemas.microsoft.com/office/drawing/2014/main" id="{6D5B3102-2CB4-4953-9813-30F073A29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01806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41">
              <a:extLst>
                <a:ext uri="{FF2B5EF4-FFF2-40B4-BE49-F238E27FC236}">
                  <a16:creationId xmlns:a16="http://schemas.microsoft.com/office/drawing/2014/main" id="{AFCEC11A-95B5-4DF7-A30A-DD051FCDAB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25006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49">
              <a:extLst>
                <a:ext uri="{FF2B5EF4-FFF2-40B4-BE49-F238E27FC236}">
                  <a16:creationId xmlns:a16="http://schemas.microsoft.com/office/drawing/2014/main" id="{C37CBD80-4119-4E02-94C4-260BA62B5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66439" y="6479284"/>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70">
              <a:extLst>
                <a:ext uri="{FF2B5EF4-FFF2-40B4-BE49-F238E27FC236}">
                  <a16:creationId xmlns:a16="http://schemas.microsoft.com/office/drawing/2014/main" id="{64EDD805-B615-4022-8A64-4554869C68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77017" y="6284843"/>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5">
              <a:extLst>
                <a:ext uri="{FF2B5EF4-FFF2-40B4-BE49-F238E27FC236}">
                  <a16:creationId xmlns:a16="http://schemas.microsoft.com/office/drawing/2014/main" id="{5A8DE9EF-D932-4386-88F7-1D0F5A2E1D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80423" y="647273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7">
              <a:extLst>
                <a:ext uri="{FF2B5EF4-FFF2-40B4-BE49-F238E27FC236}">
                  <a16:creationId xmlns:a16="http://schemas.microsoft.com/office/drawing/2014/main" id="{0439362E-63A9-4091-92AF-0B6203699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67902" y="6695771"/>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17">
              <a:extLst>
                <a:ext uri="{FF2B5EF4-FFF2-40B4-BE49-F238E27FC236}">
                  <a16:creationId xmlns:a16="http://schemas.microsoft.com/office/drawing/2014/main" id="{041EAA16-517F-47E9-AB9D-47740608E5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74658" y="601509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18">
              <a:extLst>
                <a:ext uri="{FF2B5EF4-FFF2-40B4-BE49-F238E27FC236}">
                  <a16:creationId xmlns:a16="http://schemas.microsoft.com/office/drawing/2014/main" id="{E0071F9A-C5AF-4EA0-A186-BF24F089D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64074" y="659277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19">
              <a:extLst>
                <a:ext uri="{FF2B5EF4-FFF2-40B4-BE49-F238E27FC236}">
                  <a16:creationId xmlns:a16="http://schemas.microsoft.com/office/drawing/2014/main" id="{8273660E-2FC8-4FED-8D67-CFF1D69A3D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50748" y="632440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39">
              <a:extLst>
                <a:ext uri="{FF2B5EF4-FFF2-40B4-BE49-F238E27FC236}">
                  <a16:creationId xmlns:a16="http://schemas.microsoft.com/office/drawing/2014/main" id="{92B33B56-557D-46CD-89E8-FA7B9BFF7C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35994" y="6563145"/>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44">
              <a:extLst>
                <a:ext uri="{FF2B5EF4-FFF2-40B4-BE49-F238E27FC236}">
                  <a16:creationId xmlns:a16="http://schemas.microsoft.com/office/drawing/2014/main" id="{43EAC14F-C938-4BCE-A1EC-4E31AEC3B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598853" y="6090959"/>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45">
              <a:extLst>
                <a:ext uri="{FF2B5EF4-FFF2-40B4-BE49-F238E27FC236}">
                  <a16:creationId xmlns:a16="http://schemas.microsoft.com/office/drawing/2014/main" id="{5C3C5159-9C8B-4BC2-BDF4-DB4B56DF5D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15163" y="6302623"/>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8">
              <a:extLst>
                <a:ext uri="{FF2B5EF4-FFF2-40B4-BE49-F238E27FC236}">
                  <a16:creationId xmlns:a16="http://schemas.microsoft.com/office/drawing/2014/main" id="{50ECDAAF-E711-4CBA-AD5D-B5A3525892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41706" y="675237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6">
              <a:extLst>
                <a:ext uri="{FF2B5EF4-FFF2-40B4-BE49-F238E27FC236}">
                  <a16:creationId xmlns:a16="http://schemas.microsoft.com/office/drawing/2014/main" id="{ABD3ADE5-C4C8-43BF-A004-1DB4E9767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0911" y="675223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70">
              <a:extLst>
                <a:ext uri="{FF2B5EF4-FFF2-40B4-BE49-F238E27FC236}">
                  <a16:creationId xmlns:a16="http://schemas.microsoft.com/office/drawing/2014/main" id="{E7018D39-07D6-4351-810D-29741E7128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7330" y="6235999"/>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5">
              <a:extLst>
                <a:ext uri="{FF2B5EF4-FFF2-40B4-BE49-F238E27FC236}">
                  <a16:creationId xmlns:a16="http://schemas.microsoft.com/office/drawing/2014/main" id="{45EC1EF3-73E3-46EC-B05F-E68CE1676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40736" y="6423893"/>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7">
              <a:extLst>
                <a:ext uri="{FF2B5EF4-FFF2-40B4-BE49-F238E27FC236}">
                  <a16:creationId xmlns:a16="http://schemas.microsoft.com/office/drawing/2014/main" id="{D455521C-F22B-4367-ACA7-595CC4F42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8215" y="664692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3">
              <a:extLst>
                <a:ext uri="{FF2B5EF4-FFF2-40B4-BE49-F238E27FC236}">
                  <a16:creationId xmlns:a16="http://schemas.microsoft.com/office/drawing/2014/main" id="{9B228660-6A2E-4C6F-9B6C-D7A7CC69D6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5018" y="611334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7">
              <a:extLst>
                <a:ext uri="{FF2B5EF4-FFF2-40B4-BE49-F238E27FC236}">
                  <a16:creationId xmlns:a16="http://schemas.microsoft.com/office/drawing/2014/main" id="{C20DC9CF-6D6F-44D0-A7C5-3222D6A89A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34971" y="5966247"/>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8">
              <a:extLst>
                <a:ext uri="{FF2B5EF4-FFF2-40B4-BE49-F238E27FC236}">
                  <a16:creationId xmlns:a16="http://schemas.microsoft.com/office/drawing/2014/main" id="{78BFEA79-09D0-47A0-8777-82867E0ECC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4271" y="663936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19">
              <a:extLst>
                <a:ext uri="{FF2B5EF4-FFF2-40B4-BE49-F238E27FC236}">
                  <a16:creationId xmlns:a16="http://schemas.microsoft.com/office/drawing/2014/main" id="{A150377E-0862-45D6-9912-9237A1F857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378" y="638073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9">
              <a:extLst>
                <a:ext uri="{FF2B5EF4-FFF2-40B4-BE49-F238E27FC236}">
                  <a16:creationId xmlns:a16="http://schemas.microsoft.com/office/drawing/2014/main" id="{44B0C21D-2951-47F9-88CA-1F4E98538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6307" y="6548421"/>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44">
              <a:extLst>
                <a:ext uri="{FF2B5EF4-FFF2-40B4-BE49-F238E27FC236}">
                  <a16:creationId xmlns:a16="http://schemas.microsoft.com/office/drawing/2014/main" id="{E5B500A1-AF9B-49A1-B6B0-51FC17B8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59166" y="607623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45">
              <a:extLst>
                <a:ext uri="{FF2B5EF4-FFF2-40B4-BE49-F238E27FC236}">
                  <a16:creationId xmlns:a16="http://schemas.microsoft.com/office/drawing/2014/main" id="{E4D6D63F-DCA7-42C7-A1FF-844F40C50B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75476" y="6287899"/>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8">
              <a:extLst>
                <a:ext uri="{FF2B5EF4-FFF2-40B4-BE49-F238E27FC236}">
                  <a16:creationId xmlns:a16="http://schemas.microsoft.com/office/drawing/2014/main" id="{8697CA0D-22DD-482E-9EBE-5AC02B1C09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02019" y="67376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35">
              <a:extLst>
                <a:ext uri="{FF2B5EF4-FFF2-40B4-BE49-F238E27FC236}">
                  <a16:creationId xmlns:a16="http://schemas.microsoft.com/office/drawing/2014/main" id="{0F638DFA-E3FC-449B-A784-DC4E10846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1068" y="6040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54">
              <a:extLst>
                <a:ext uri="{FF2B5EF4-FFF2-40B4-BE49-F238E27FC236}">
                  <a16:creationId xmlns:a16="http://schemas.microsoft.com/office/drawing/2014/main" id="{30C58E92-3C12-4DDC-9E8B-6B8949D3EC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7909" y="594520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84">
              <a:extLst>
                <a:ext uri="{FF2B5EF4-FFF2-40B4-BE49-F238E27FC236}">
                  <a16:creationId xmlns:a16="http://schemas.microsoft.com/office/drawing/2014/main" id="{65C2555C-68ED-4AA1-8EC4-9ED08441E0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17059" y="607518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0">
              <a:extLst>
                <a:ext uri="{FF2B5EF4-FFF2-40B4-BE49-F238E27FC236}">
                  <a16:creationId xmlns:a16="http://schemas.microsoft.com/office/drawing/2014/main" id="{2E89B8BC-4B28-466A-9162-64BABFA94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37349" y="60983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85">
              <a:extLst>
                <a:ext uri="{FF2B5EF4-FFF2-40B4-BE49-F238E27FC236}">
                  <a16:creationId xmlns:a16="http://schemas.microsoft.com/office/drawing/2014/main" id="{CE1C577C-8272-42AD-BA80-547605EE38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12741" y="609601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38">
              <a:extLst>
                <a:ext uri="{FF2B5EF4-FFF2-40B4-BE49-F238E27FC236}">
                  <a16:creationId xmlns:a16="http://schemas.microsoft.com/office/drawing/2014/main" id="{9D6179B9-63A8-4087-B0D7-442412CBD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5941" y="6004156"/>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39">
              <a:extLst>
                <a:ext uri="{FF2B5EF4-FFF2-40B4-BE49-F238E27FC236}">
                  <a16:creationId xmlns:a16="http://schemas.microsoft.com/office/drawing/2014/main" id="{CADD67EC-77B7-47BA-9D84-FC526915ED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3951" y="6199762"/>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38">
              <a:extLst>
                <a:ext uri="{FF2B5EF4-FFF2-40B4-BE49-F238E27FC236}">
                  <a16:creationId xmlns:a16="http://schemas.microsoft.com/office/drawing/2014/main" id="{5CFAE0AC-B0B1-4BBD-A3B2-476B343D9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61807" y="606739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39">
              <a:extLst>
                <a:ext uri="{FF2B5EF4-FFF2-40B4-BE49-F238E27FC236}">
                  <a16:creationId xmlns:a16="http://schemas.microsoft.com/office/drawing/2014/main" id="{F33104F7-7254-4522-B3EF-B9391BA9DE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70379" y="5977807"/>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38">
              <a:extLst>
                <a:ext uri="{FF2B5EF4-FFF2-40B4-BE49-F238E27FC236}">
                  <a16:creationId xmlns:a16="http://schemas.microsoft.com/office/drawing/2014/main" id="{95F2981E-6FD0-4E2E-9C96-25DDC8ABF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4348" y="6081220"/>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39">
              <a:extLst>
                <a:ext uri="{FF2B5EF4-FFF2-40B4-BE49-F238E27FC236}">
                  <a16:creationId xmlns:a16="http://schemas.microsoft.com/office/drawing/2014/main" id="{C4B43AF8-30C3-4D75-9592-EB022861F6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2809" y="604404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1" name="Rectangle 160">
            <a:extLst>
              <a:ext uri="{FF2B5EF4-FFF2-40B4-BE49-F238E27FC236}">
                <a16:creationId xmlns:a16="http://schemas.microsoft.com/office/drawing/2014/main" id="{B4CE0640-B5AC-420F-A979-4701983D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2773" y="871729"/>
            <a:ext cx="7849227" cy="51099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54C14F40-98BB-4299-85DC-4D20502D0D5E}"/>
              </a:ext>
            </a:extLst>
          </p:cNvPr>
          <p:cNvSpPr>
            <a:spLocks noGrp="1"/>
          </p:cNvSpPr>
          <p:nvPr>
            <p:ph idx="1"/>
          </p:nvPr>
        </p:nvSpPr>
        <p:spPr>
          <a:xfrm>
            <a:off x="4554558" y="977963"/>
            <a:ext cx="6173327" cy="4255045"/>
          </a:xfrm>
        </p:spPr>
        <p:txBody>
          <a:bodyPr>
            <a:noAutofit/>
          </a:bodyPr>
          <a:lstStyle/>
          <a:p>
            <a:pPr marL="0" indent="0" algn="just">
              <a:buNone/>
            </a:pPr>
            <a:r>
              <a:rPr lang="it-IT" sz="1600" dirty="0">
                <a:effectLst/>
                <a:ea typeface="Calibri" panose="020F0502020204030204" pitchFamily="34" charset="0"/>
                <a:cs typeface="Times New Roman" panose="02020603050405020304" pitchFamily="18" charset="0"/>
              </a:rPr>
              <a:t>Secondo Marco Vecchia la pubblicità è </a:t>
            </a:r>
            <a:r>
              <a:rPr lang="it-IT" sz="1600" b="1" dirty="0">
                <a:effectLst/>
                <a:ea typeface="Calibri" panose="020F0502020204030204" pitchFamily="34" charset="0"/>
                <a:cs typeface="Times New Roman" panose="02020603050405020304" pitchFamily="18" charset="0"/>
              </a:rPr>
              <a:t>«una </a:t>
            </a:r>
            <a:r>
              <a:rPr lang="it-IT" sz="1600" b="1" i="1" dirty="0">
                <a:effectLst/>
                <a:ea typeface="Calibri" panose="020F0502020204030204" pitchFamily="34" charset="0"/>
                <a:cs typeface="Times New Roman" panose="02020603050405020304" pitchFamily="18" charset="0"/>
              </a:rPr>
              <a:t>forma di comunicazione </a:t>
            </a:r>
            <a:r>
              <a:rPr lang="it-IT" sz="1600" b="1" dirty="0">
                <a:effectLst/>
                <a:ea typeface="Calibri" panose="020F0502020204030204" pitchFamily="34" charset="0"/>
                <a:cs typeface="Times New Roman" panose="02020603050405020304" pitchFamily="18" charset="0"/>
              </a:rPr>
              <a:t>(1) </a:t>
            </a:r>
            <a:r>
              <a:rPr lang="it-IT" sz="1600" b="1" i="1" dirty="0">
                <a:effectLst/>
                <a:ea typeface="Calibri" panose="020F0502020204030204" pitchFamily="34" charset="0"/>
                <a:cs typeface="Times New Roman" panose="02020603050405020304" pitchFamily="18" charset="0"/>
              </a:rPr>
              <a:t>argomentativa</a:t>
            </a:r>
            <a:r>
              <a:rPr lang="it-IT" sz="1600" b="1" dirty="0">
                <a:effectLst/>
                <a:ea typeface="Calibri" panose="020F0502020204030204" pitchFamily="34" charset="0"/>
                <a:cs typeface="Times New Roman" panose="02020603050405020304" pitchFamily="18" charset="0"/>
              </a:rPr>
              <a:t> (2) </a:t>
            </a:r>
            <a:r>
              <a:rPr lang="it-IT" sz="1600" b="1" i="1" dirty="0">
                <a:effectLst/>
                <a:ea typeface="Calibri" panose="020F0502020204030204" pitchFamily="34" charset="0"/>
                <a:cs typeface="Times New Roman" panose="02020603050405020304" pitchFamily="18" charset="0"/>
              </a:rPr>
              <a:t>di massa </a:t>
            </a:r>
            <a:r>
              <a:rPr lang="it-IT" sz="1600" b="1" dirty="0">
                <a:effectLst/>
                <a:ea typeface="Calibri" panose="020F0502020204030204" pitchFamily="34" charset="0"/>
                <a:cs typeface="Times New Roman" panose="02020603050405020304" pitchFamily="18" charset="0"/>
              </a:rPr>
              <a:t>(3) </a:t>
            </a:r>
            <a:r>
              <a:rPr lang="it-IT" sz="1600" b="1" i="1" dirty="0">
                <a:effectLst/>
                <a:ea typeface="Calibri" panose="020F0502020204030204" pitchFamily="34" charset="0"/>
                <a:cs typeface="Times New Roman" panose="02020603050405020304" pitchFamily="18" charset="0"/>
              </a:rPr>
              <a:t>funzionale a un progetto più vasto</a:t>
            </a:r>
            <a:r>
              <a:rPr lang="it-IT" sz="1600" b="1" dirty="0">
                <a:effectLst/>
                <a:ea typeface="Calibri" panose="020F0502020204030204" pitchFamily="34" charset="0"/>
                <a:cs typeface="Times New Roman" panose="02020603050405020304" pitchFamily="18" charset="0"/>
              </a:rPr>
              <a:t> (4) e in cui </a:t>
            </a:r>
            <a:r>
              <a:rPr lang="it-IT" sz="1600" b="1" i="1" dirty="0">
                <a:effectLst/>
                <a:ea typeface="Calibri" panose="020F0502020204030204" pitchFamily="34" charset="0"/>
                <a:cs typeface="Times New Roman" panose="02020603050405020304" pitchFamily="18" charset="0"/>
              </a:rPr>
              <a:t>l'uso del canale presuppone un pagamento </a:t>
            </a:r>
            <a:r>
              <a:rPr lang="it-IT" sz="1600" b="1" dirty="0">
                <a:effectLst/>
                <a:ea typeface="Calibri" panose="020F0502020204030204" pitchFamily="34" charset="0"/>
                <a:cs typeface="Times New Roman" panose="02020603050405020304" pitchFamily="18" charset="0"/>
              </a:rPr>
              <a:t>(5)» </a:t>
            </a:r>
          </a:p>
          <a:p>
            <a:pPr algn="just"/>
            <a:endParaRPr lang="it-IT" sz="1600" dirty="0"/>
          </a:p>
          <a:p>
            <a:pPr algn="just"/>
            <a:r>
              <a:rPr lang="it-IT" sz="1600" dirty="0"/>
              <a:t>1) </a:t>
            </a:r>
            <a:r>
              <a:rPr lang="it-IT" sz="1600" b="1" i="1" dirty="0">
                <a:cs typeface="Times New Roman" panose="02020603050405020304" pitchFamily="18" charset="0"/>
              </a:rPr>
              <a:t>F</a:t>
            </a:r>
            <a:r>
              <a:rPr lang="it-IT" sz="1600" b="1" i="1" dirty="0">
                <a:effectLst/>
                <a:ea typeface="Calibri" panose="020F0502020204030204" pitchFamily="34" charset="0"/>
                <a:cs typeface="Times New Roman" panose="02020603050405020304" pitchFamily="18" charset="0"/>
              </a:rPr>
              <a:t>orma di comunicazione</a:t>
            </a:r>
            <a:r>
              <a:rPr lang="it-IT" sz="1600" dirty="0">
                <a:effectLst/>
                <a:ea typeface="Calibri" panose="020F0502020204030204" pitchFamily="34" charset="0"/>
                <a:cs typeface="Times New Roman" panose="02020603050405020304" pitchFamily="18" charset="0"/>
              </a:rPr>
              <a:t> perché ogni campagna pubblicitaria ha un emittente che costruisce un messaggio utilizzando codici e sottocodici per inviarlo ad un destinatario attraverso un canale in un contesto in cui un eventuale rumore può ridurne o modificarne l’intelligibilità. Agli elementi classici della comunicazione si aggiung</a:t>
            </a:r>
            <a:r>
              <a:rPr lang="it-IT" sz="1600" dirty="0">
                <a:ea typeface="Calibri" panose="020F0502020204030204" pitchFamily="34" charset="0"/>
                <a:cs typeface="Times New Roman" panose="02020603050405020304" pitchFamily="18" charset="0"/>
              </a:rPr>
              <a:t>e nel caso della pubblicità, un committente, ossia un organizzazione che intende promuovere un oggetto specifico.</a:t>
            </a:r>
            <a:endParaRPr lang="it-IT" sz="1600" dirty="0"/>
          </a:p>
        </p:txBody>
      </p:sp>
    </p:spTree>
    <p:extLst>
      <p:ext uri="{BB962C8B-B14F-4D97-AF65-F5344CB8AC3E}">
        <p14:creationId xmlns:p14="http://schemas.microsoft.com/office/powerpoint/2010/main" val="1216267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68CBA64-7743-4C5C-83B8-655DE1450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90CFD8D-BD10-4ACF-9191-39BA29981D56}"/>
              </a:ext>
            </a:extLst>
          </p:cNvPr>
          <p:cNvSpPr>
            <a:spLocks noGrp="1"/>
          </p:cNvSpPr>
          <p:nvPr>
            <p:ph type="title"/>
          </p:nvPr>
        </p:nvSpPr>
        <p:spPr>
          <a:xfrm>
            <a:off x="782233" y="1028183"/>
            <a:ext cx="3370079" cy="4792068"/>
          </a:xfrm>
        </p:spPr>
        <p:txBody>
          <a:bodyPr>
            <a:normAutofit/>
          </a:bodyPr>
          <a:lstStyle/>
          <a:p>
            <a:r>
              <a:rPr lang="it-IT" dirty="0">
                <a:latin typeface="Aharoni" panose="02010803020104030203" pitchFamily="2" charset="-79"/>
                <a:cs typeface="Aharoni" panose="02010803020104030203" pitchFamily="2" charset="-79"/>
              </a:rPr>
              <a:t>Alcuni elementi essenziali</a:t>
            </a:r>
          </a:p>
        </p:txBody>
      </p:sp>
      <p:grpSp>
        <p:nvGrpSpPr>
          <p:cNvPr id="10" name="Group 9">
            <a:extLst>
              <a:ext uri="{FF2B5EF4-FFF2-40B4-BE49-F238E27FC236}">
                <a16:creationId xmlns:a16="http://schemas.microsoft.com/office/drawing/2014/main" id="{12153040-1C1F-4962-9E5D-0793F73FC5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71012" y="-44968"/>
            <a:ext cx="4693761" cy="1003641"/>
            <a:chOff x="6771012" y="-54859"/>
            <a:chExt cx="4693761" cy="1003641"/>
          </a:xfrm>
        </p:grpSpPr>
        <p:sp>
          <p:nvSpPr>
            <p:cNvPr id="11" name="Freeform 10">
              <a:extLst>
                <a:ext uri="{FF2B5EF4-FFF2-40B4-BE49-F238E27FC236}">
                  <a16:creationId xmlns:a16="http://schemas.microsoft.com/office/drawing/2014/main" id="{22657FD3-A974-4296-9FBE-0C2FD52954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2153" y="110830"/>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15">
              <a:extLst>
                <a:ext uri="{FF2B5EF4-FFF2-40B4-BE49-F238E27FC236}">
                  <a16:creationId xmlns:a16="http://schemas.microsoft.com/office/drawing/2014/main" id="{887B7096-0CDA-429B-A1C2-CDAC575E93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6083" y="625027"/>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8">
              <a:extLst>
                <a:ext uri="{FF2B5EF4-FFF2-40B4-BE49-F238E27FC236}">
                  <a16:creationId xmlns:a16="http://schemas.microsoft.com/office/drawing/2014/main" id="{BB5C54D6-30FE-4CE5-8C46-A7FD28A8A1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9497" y="368284"/>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2">
              <a:extLst>
                <a:ext uri="{FF2B5EF4-FFF2-40B4-BE49-F238E27FC236}">
                  <a16:creationId xmlns:a16="http://schemas.microsoft.com/office/drawing/2014/main" id="{EC42106A-B41F-4ADB-82C8-D3CDCA1C7C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51204" y="409188"/>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4">
              <a:extLst>
                <a:ext uri="{FF2B5EF4-FFF2-40B4-BE49-F238E27FC236}">
                  <a16:creationId xmlns:a16="http://schemas.microsoft.com/office/drawing/2014/main" id="{ED969A3C-A50C-44D0-ABC9-7ADE93FBCC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132" y="572816"/>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341AB3CA-DC2A-4577-8F22-83D408C67A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07744" y="21409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8">
              <a:extLst>
                <a:ext uri="{FF2B5EF4-FFF2-40B4-BE49-F238E27FC236}">
                  <a16:creationId xmlns:a16="http://schemas.microsoft.com/office/drawing/2014/main" id="{E613EEB8-55A9-4D44-B402-00D03F775E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88510" y="6796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9">
              <a:extLst>
                <a:ext uri="{FF2B5EF4-FFF2-40B4-BE49-F238E27FC236}">
                  <a16:creationId xmlns:a16="http://schemas.microsoft.com/office/drawing/2014/main" id="{8F4D24CA-5C8D-49C0-ACC5-434542DDC0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45905" y="75259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84">
              <a:extLst>
                <a:ext uri="{FF2B5EF4-FFF2-40B4-BE49-F238E27FC236}">
                  <a16:creationId xmlns:a16="http://schemas.microsoft.com/office/drawing/2014/main" id="{1FFEFFD4-59AE-43E2-8D65-C2B6FD3C60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0000" y="4750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6">
              <a:extLst>
                <a:ext uri="{FF2B5EF4-FFF2-40B4-BE49-F238E27FC236}">
                  <a16:creationId xmlns:a16="http://schemas.microsoft.com/office/drawing/2014/main" id="{7A9DF6A7-06B9-4C7C-BB38-49BADFABF6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9969" y="1290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06">
              <a:extLst>
                <a:ext uri="{FF2B5EF4-FFF2-40B4-BE49-F238E27FC236}">
                  <a16:creationId xmlns:a16="http://schemas.microsoft.com/office/drawing/2014/main" id="{477D55E3-BEBF-4F32-8501-97DD438187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15668" y="5476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0">
              <a:extLst>
                <a:ext uri="{FF2B5EF4-FFF2-40B4-BE49-F238E27FC236}">
                  <a16:creationId xmlns:a16="http://schemas.microsoft.com/office/drawing/2014/main" id="{7524CAEC-4AFA-4EF2-A441-964B9319F0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93392" y="2998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23">
              <a:extLst>
                <a:ext uri="{FF2B5EF4-FFF2-40B4-BE49-F238E27FC236}">
                  <a16:creationId xmlns:a16="http://schemas.microsoft.com/office/drawing/2014/main" id="{12AEAA0B-80F2-49BE-8FE4-DAF46FDF06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5104" y="172222"/>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0">
              <a:extLst>
                <a:ext uri="{FF2B5EF4-FFF2-40B4-BE49-F238E27FC236}">
                  <a16:creationId xmlns:a16="http://schemas.microsoft.com/office/drawing/2014/main" id="{719C39C7-4E0E-4693-A9C9-90BD5C82E6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48325" y="461471"/>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5">
              <a:extLst>
                <a:ext uri="{FF2B5EF4-FFF2-40B4-BE49-F238E27FC236}">
                  <a16:creationId xmlns:a16="http://schemas.microsoft.com/office/drawing/2014/main" id="{73F04989-E7CE-4345-914E-485DC1EFF2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39598" y="6988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
              <a:extLst>
                <a:ext uri="{FF2B5EF4-FFF2-40B4-BE49-F238E27FC236}">
                  <a16:creationId xmlns:a16="http://schemas.microsoft.com/office/drawing/2014/main" id="{73914653-6F3A-4492-92C5-D5B51F5B4C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972" y="-650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
              <a:extLst>
                <a:ext uri="{FF2B5EF4-FFF2-40B4-BE49-F238E27FC236}">
                  <a16:creationId xmlns:a16="http://schemas.microsoft.com/office/drawing/2014/main" id="{A9FC54A4-336E-4076-9203-AA2D68215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29149" y="556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06">
              <a:extLst>
                <a:ext uri="{FF2B5EF4-FFF2-40B4-BE49-F238E27FC236}">
                  <a16:creationId xmlns:a16="http://schemas.microsoft.com/office/drawing/2014/main" id="{7BE7DE9E-E667-496B-8996-13CF79B193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7466" y="282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0">
              <a:extLst>
                <a:ext uri="{FF2B5EF4-FFF2-40B4-BE49-F238E27FC236}">
                  <a16:creationId xmlns:a16="http://schemas.microsoft.com/office/drawing/2014/main" id="{1771F469-0310-43EB-85A0-D9BFF0D96A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6038" y="83988"/>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5">
              <a:extLst>
                <a:ext uri="{FF2B5EF4-FFF2-40B4-BE49-F238E27FC236}">
                  <a16:creationId xmlns:a16="http://schemas.microsoft.com/office/drawing/2014/main" id="{E1BA5C1F-DCD5-4D95-9884-0A08346991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9968" y="598185"/>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8">
              <a:extLst>
                <a:ext uri="{FF2B5EF4-FFF2-40B4-BE49-F238E27FC236}">
                  <a16:creationId xmlns:a16="http://schemas.microsoft.com/office/drawing/2014/main" id="{E4992CBB-3FD8-418A-B568-B47907CCC0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03382" y="341442"/>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2">
              <a:extLst>
                <a:ext uri="{FF2B5EF4-FFF2-40B4-BE49-F238E27FC236}">
                  <a16:creationId xmlns:a16="http://schemas.microsoft.com/office/drawing/2014/main" id="{1B87DF6E-8D8C-4FE7-A8CF-4408ABD047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85089" y="382346"/>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4">
              <a:extLst>
                <a:ext uri="{FF2B5EF4-FFF2-40B4-BE49-F238E27FC236}">
                  <a16:creationId xmlns:a16="http://schemas.microsoft.com/office/drawing/2014/main" id="{CDAABDF1-DB94-46F6-8825-97360C3BF3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017" y="54597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E36FD073-63B2-4137-82CB-2B3D754DF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41629" y="18724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8">
              <a:extLst>
                <a:ext uri="{FF2B5EF4-FFF2-40B4-BE49-F238E27FC236}">
                  <a16:creationId xmlns:a16="http://schemas.microsoft.com/office/drawing/2014/main" id="{C4ACAB12-D209-499A-A732-0D8F88941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22395" y="652789"/>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645005B8-197A-4046-94EF-17115FFA8D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03885" y="44820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6">
              <a:extLst>
                <a:ext uri="{FF2B5EF4-FFF2-40B4-BE49-F238E27FC236}">
                  <a16:creationId xmlns:a16="http://schemas.microsoft.com/office/drawing/2014/main" id="{A9BA9B36-D9CE-409A-80D2-A44A673247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55553" y="22456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6">
              <a:extLst>
                <a:ext uri="{FF2B5EF4-FFF2-40B4-BE49-F238E27FC236}">
                  <a16:creationId xmlns:a16="http://schemas.microsoft.com/office/drawing/2014/main" id="{C017D4DA-C769-4177-9064-AE44C2741E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9553" y="5208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0">
              <a:extLst>
                <a:ext uri="{FF2B5EF4-FFF2-40B4-BE49-F238E27FC236}">
                  <a16:creationId xmlns:a16="http://schemas.microsoft.com/office/drawing/2014/main" id="{68CB10AF-3534-40F8-A060-A4553445C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27277" y="27297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23">
              <a:extLst>
                <a:ext uri="{FF2B5EF4-FFF2-40B4-BE49-F238E27FC236}">
                  <a16:creationId xmlns:a16="http://schemas.microsoft.com/office/drawing/2014/main" id="{03FFDE36-0C19-4CC1-BDD1-27A048FE9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97726" y="19570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30">
              <a:extLst>
                <a:ext uri="{FF2B5EF4-FFF2-40B4-BE49-F238E27FC236}">
                  <a16:creationId xmlns:a16="http://schemas.microsoft.com/office/drawing/2014/main" id="{72303E7A-1C17-48A7-93CA-7C7AFD7F23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2210" y="434629"/>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35">
              <a:extLst>
                <a:ext uri="{FF2B5EF4-FFF2-40B4-BE49-F238E27FC236}">
                  <a16:creationId xmlns:a16="http://schemas.microsoft.com/office/drawing/2014/main" id="{D067651F-28D9-48CB-A77C-A15EC7E4EB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3018" y="70214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1D291151-E63E-499B-8FA8-89BA93D9FF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857" y="-3334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89CB8859-CCFB-4D06-AECC-0029CA6194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63034" y="288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06">
              <a:extLst>
                <a:ext uri="{FF2B5EF4-FFF2-40B4-BE49-F238E27FC236}">
                  <a16:creationId xmlns:a16="http://schemas.microsoft.com/office/drawing/2014/main" id="{2075F976-9885-4165-BC9C-DBA16FD38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73357" y="-399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760609C2-3DE5-4EDD-B7BF-A320FC1F23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4761" y="124645"/>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5">
              <a:extLst>
                <a:ext uri="{FF2B5EF4-FFF2-40B4-BE49-F238E27FC236}">
                  <a16:creationId xmlns:a16="http://schemas.microsoft.com/office/drawing/2014/main" id="{51823375-A051-4BC7-825B-0F6656043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8691" y="638842"/>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8">
              <a:extLst>
                <a:ext uri="{FF2B5EF4-FFF2-40B4-BE49-F238E27FC236}">
                  <a16:creationId xmlns:a16="http://schemas.microsoft.com/office/drawing/2014/main" id="{CFB367EA-590F-47B3-8700-EAF9963CE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72105" y="382099"/>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2">
              <a:extLst>
                <a:ext uri="{FF2B5EF4-FFF2-40B4-BE49-F238E27FC236}">
                  <a16:creationId xmlns:a16="http://schemas.microsoft.com/office/drawing/2014/main" id="{DE400FD4-1037-42CF-84E1-8E60C7A6A9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53812" y="423003"/>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54">
              <a:extLst>
                <a:ext uri="{FF2B5EF4-FFF2-40B4-BE49-F238E27FC236}">
                  <a16:creationId xmlns:a16="http://schemas.microsoft.com/office/drawing/2014/main" id="{1A8EC63B-9778-42C3-8E45-B6B6224C9D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0740" y="58663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9">
              <a:extLst>
                <a:ext uri="{FF2B5EF4-FFF2-40B4-BE49-F238E27FC236}">
                  <a16:creationId xmlns:a16="http://schemas.microsoft.com/office/drawing/2014/main" id="{B1CC9D87-2F53-4AB3-8F05-4D628F2CD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10352" y="227906"/>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78">
              <a:extLst>
                <a:ext uri="{FF2B5EF4-FFF2-40B4-BE49-F238E27FC236}">
                  <a16:creationId xmlns:a16="http://schemas.microsoft.com/office/drawing/2014/main" id="{648CF0D8-56FC-478C-8B69-D8E76492F3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824" y="60951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84">
              <a:extLst>
                <a:ext uri="{FF2B5EF4-FFF2-40B4-BE49-F238E27FC236}">
                  <a16:creationId xmlns:a16="http://schemas.microsoft.com/office/drawing/2014/main" id="{1E71CA55-130A-456D-A26A-D072544E12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14853" y="3936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86">
              <a:extLst>
                <a:ext uri="{FF2B5EF4-FFF2-40B4-BE49-F238E27FC236}">
                  <a16:creationId xmlns:a16="http://schemas.microsoft.com/office/drawing/2014/main" id="{FCA6EC8F-0157-4B9B-882A-82225E7E32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576" y="8780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06">
              <a:extLst>
                <a:ext uri="{FF2B5EF4-FFF2-40B4-BE49-F238E27FC236}">
                  <a16:creationId xmlns:a16="http://schemas.microsoft.com/office/drawing/2014/main" id="{2AC8E27E-3B2B-4726-B298-F8D6E843F1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8276" y="56146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10">
              <a:extLst>
                <a:ext uri="{FF2B5EF4-FFF2-40B4-BE49-F238E27FC236}">
                  <a16:creationId xmlns:a16="http://schemas.microsoft.com/office/drawing/2014/main" id="{97FA679C-2A10-445C-9C4E-7185405D7E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96000" y="3136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23">
              <a:extLst>
                <a:ext uri="{FF2B5EF4-FFF2-40B4-BE49-F238E27FC236}">
                  <a16:creationId xmlns:a16="http://schemas.microsoft.com/office/drawing/2014/main" id="{508CE495-5226-4004-A03C-A1A6986C05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77712" y="20396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0">
              <a:extLst>
                <a:ext uri="{FF2B5EF4-FFF2-40B4-BE49-F238E27FC236}">
                  <a16:creationId xmlns:a16="http://schemas.microsoft.com/office/drawing/2014/main" id="{7E048EA9-47E8-455A-AD7B-24D1474A2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50933" y="4752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8">
              <a:extLst>
                <a:ext uri="{FF2B5EF4-FFF2-40B4-BE49-F238E27FC236}">
                  <a16:creationId xmlns:a16="http://schemas.microsoft.com/office/drawing/2014/main" id="{C0D48D73-E5D7-4D42-98D4-960F12F174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1580" y="731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
              <a:extLst>
                <a:ext uri="{FF2B5EF4-FFF2-40B4-BE49-F238E27FC236}">
                  <a16:creationId xmlns:a16="http://schemas.microsoft.com/office/drawing/2014/main" id="{96AC2D82-5C61-4A26-B2B5-B539F28B4D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31757" y="6951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06">
              <a:extLst>
                <a:ext uri="{FF2B5EF4-FFF2-40B4-BE49-F238E27FC236}">
                  <a16:creationId xmlns:a16="http://schemas.microsoft.com/office/drawing/2014/main" id="{FAC301C4-466F-464C-A194-6E6FDF04F7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11007" y="870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8">
              <a:extLst>
                <a:ext uri="{FF2B5EF4-FFF2-40B4-BE49-F238E27FC236}">
                  <a16:creationId xmlns:a16="http://schemas.microsoft.com/office/drawing/2014/main" id="{B3D709AF-EABF-4CE4-9F48-4648CBA70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1431" y="566910"/>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84">
              <a:extLst>
                <a:ext uri="{FF2B5EF4-FFF2-40B4-BE49-F238E27FC236}">
                  <a16:creationId xmlns:a16="http://schemas.microsoft.com/office/drawing/2014/main" id="{04E78BF2-AFDF-4D21-9C53-6DB3E2B5D4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32921" y="36232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6">
              <a:extLst>
                <a:ext uri="{FF2B5EF4-FFF2-40B4-BE49-F238E27FC236}">
                  <a16:creationId xmlns:a16="http://schemas.microsoft.com/office/drawing/2014/main" id="{6BA6D0CD-F8DC-4D2F-9D99-098F0F1253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2890" y="940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6">
              <a:extLst>
                <a:ext uri="{FF2B5EF4-FFF2-40B4-BE49-F238E27FC236}">
                  <a16:creationId xmlns:a16="http://schemas.microsoft.com/office/drawing/2014/main" id="{056AADDE-FBBA-497F-9A08-A7D5E3C713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589" y="51262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10">
              <a:extLst>
                <a:ext uri="{FF2B5EF4-FFF2-40B4-BE49-F238E27FC236}">
                  <a16:creationId xmlns:a16="http://schemas.microsoft.com/office/drawing/2014/main" id="{1F60A2E5-6C68-4EC0-A5C3-AD401385E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6313" y="26479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12">
              <a:extLst>
                <a:ext uri="{FF2B5EF4-FFF2-40B4-BE49-F238E27FC236}">
                  <a16:creationId xmlns:a16="http://schemas.microsoft.com/office/drawing/2014/main" id="{99E55911-E2C8-4B40-98FD-79A3B760C1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66607" y="69143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23">
              <a:extLst>
                <a:ext uri="{FF2B5EF4-FFF2-40B4-BE49-F238E27FC236}">
                  <a16:creationId xmlns:a16="http://schemas.microsoft.com/office/drawing/2014/main" id="{12610BA4-0146-4CC0-BDB2-11A948F00F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8025" y="196956"/>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30">
              <a:extLst>
                <a:ext uri="{FF2B5EF4-FFF2-40B4-BE49-F238E27FC236}">
                  <a16:creationId xmlns:a16="http://schemas.microsoft.com/office/drawing/2014/main" id="{76946214-CF5D-4B57-8E22-854F5D5FA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11246" y="4862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35">
              <a:extLst>
                <a:ext uri="{FF2B5EF4-FFF2-40B4-BE49-F238E27FC236}">
                  <a16:creationId xmlns:a16="http://schemas.microsoft.com/office/drawing/2014/main" id="{E285B1F0-7213-4DC0-A10E-B02797F53C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3661" y="7835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8">
              <a:extLst>
                <a:ext uri="{FF2B5EF4-FFF2-40B4-BE49-F238E27FC236}">
                  <a16:creationId xmlns:a16="http://schemas.microsoft.com/office/drawing/2014/main" id="{01025D1B-EAF1-4988-939A-476DDB2700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2070" y="2066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6">
              <a:extLst>
                <a:ext uri="{FF2B5EF4-FFF2-40B4-BE49-F238E27FC236}">
                  <a16:creationId xmlns:a16="http://schemas.microsoft.com/office/drawing/2014/main" id="{98AC36B2-A922-481E-8AC6-E0CEBACF4B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02007" y="4892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35">
              <a:extLst>
                <a:ext uri="{FF2B5EF4-FFF2-40B4-BE49-F238E27FC236}">
                  <a16:creationId xmlns:a16="http://schemas.microsoft.com/office/drawing/2014/main" id="{86793B47-6F23-4531-B615-2117296482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05580" y="82092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4">
              <a:extLst>
                <a:ext uri="{FF2B5EF4-FFF2-40B4-BE49-F238E27FC236}">
                  <a16:creationId xmlns:a16="http://schemas.microsoft.com/office/drawing/2014/main" id="{E40091B3-76CD-40EF-A893-21701C3A69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3937" y="72724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84">
              <a:extLst>
                <a:ext uri="{FF2B5EF4-FFF2-40B4-BE49-F238E27FC236}">
                  <a16:creationId xmlns:a16="http://schemas.microsoft.com/office/drawing/2014/main" id="{121648B0-1487-40D9-8DAE-916653F526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49500" y="78253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35">
              <a:extLst>
                <a:ext uri="{FF2B5EF4-FFF2-40B4-BE49-F238E27FC236}">
                  <a16:creationId xmlns:a16="http://schemas.microsoft.com/office/drawing/2014/main" id="{B5CF2290-AD1C-4885-917C-498579A14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1841" y="81980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F07321C0-AEED-46D0-A0E5-09BD430BC0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38871" y="76576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4">
              <a:extLst>
                <a:ext uri="{FF2B5EF4-FFF2-40B4-BE49-F238E27FC236}">
                  <a16:creationId xmlns:a16="http://schemas.microsoft.com/office/drawing/2014/main" id="{13063EF5-53D0-4CD8-A83E-4089A06C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5602" y="77698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35">
              <a:extLst>
                <a:ext uri="{FF2B5EF4-FFF2-40B4-BE49-F238E27FC236}">
                  <a16:creationId xmlns:a16="http://schemas.microsoft.com/office/drawing/2014/main" id="{B2C4E99F-A1C6-4344-BF75-27AFFD091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3873" y="79135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4">
              <a:extLst>
                <a:ext uri="{FF2B5EF4-FFF2-40B4-BE49-F238E27FC236}">
                  <a16:creationId xmlns:a16="http://schemas.microsoft.com/office/drawing/2014/main" id="{00FF74AE-2593-4F6B-81F5-F590CBDE3A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24638" y="73675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0D88C936-973F-4C41-93CD-06ACC3BE0B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53545" y="83106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4">
              <a:extLst>
                <a:ext uri="{FF2B5EF4-FFF2-40B4-BE49-F238E27FC236}">
                  <a16:creationId xmlns:a16="http://schemas.microsoft.com/office/drawing/2014/main" id="{FBB916FA-E2F0-42B2-9568-E0EC975B89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53406" y="76618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4">
              <a:extLst>
                <a:ext uri="{FF2B5EF4-FFF2-40B4-BE49-F238E27FC236}">
                  <a16:creationId xmlns:a16="http://schemas.microsoft.com/office/drawing/2014/main" id="{2EED1F78-EBC1-42E8-B3ED-F3260AE703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40317" y="83914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5" name="Group 84">
            <a:extLst>
              <a:ext uri="{FF2B5EF4-FFF2-40B4-BE49-F238E27FC236}">
                <a16:creationId xmlns:a16="http://schemas.microsoft.com/office/drawing/2014/main" id="{9E420B60-EB39-4544-87CE-09C5D7DE30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24456" y="5884485"/>
            <a:ext cx="4752301" cy="951832"/>
            <a:chOff x="6624456" y="5930493"/>
            <a:chExt cx="4752301" cy="951832"/>
          </a:xfrm>
        </p:grpSpPr>
        <p:sp>
          <p:nvSpPr>
            <p:cNvPr id="86" name="Freeform 8">
              <a:extLst>
                <a:ext uri="{FF2B5EF4-FFF2-40B4-BE49-F238E27FC236}">
                  <a16:creationId xmlns:a16="http://schemas.microsoft.com/office/drawing/2014/main" id="{7E80A177-CE54-47FE-B857-BF477246A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5128" y="674290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25">
              <a:extLst>
                <a:ext uri="{FF2B5EF4-FFF2-40B4-BE49-F238E27FC236}">
                  <a16:creationId xmlns:a16="http://schemas.microsoft.com/office/drawing/2014/main" id="{A198D49F-543D-45A6-8055-BB8E0267A5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11214" y="648164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31">
              <a:extLst>
                <a:ext uri="{FF2B5EF4-FFF2-40B4-BE49-F238E27FC236}">
                  <a16:creationId xmlns:a16="http://schemas.microsoft.com/office/drawing/2014/main" id="{ECD712F5-F742-47FE-A71E-88165011FD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90137" y="6264505"/>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36">
              <a:extLst>
                <a:ext uri="{FF2B5EF4-FFF2-40B4-BE49-F238E27FC236}">
                  <a16:creationId xmlns:a16="http://schemas.microsoft.com/office/drawing/2014/main" id="{42492919-7062-4930-8341-A532F329CE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071027"/>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41">
              <a:extLst>
                <a:ext uri="{FF2B5EF4-FFF2-40B4-BE49-F238E27FC236}">
                  <a16:creationId xmlns:a16="http://schemas.microsoft.com/office/drawing/2014/main" id="{5F9DA937-61A8-4E63-B01C-F4A443DDF3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30303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49">
              <a:extLst>
                <a:ext uri="{FF2B5EF4-FFF2-40B4-BE49-F238E27FC236}">
                  <a16:creationId xmlns:a16="http://schemas.microsoft.com/office/drawing/2014/main" id="{F5A6C680-A4FC-4262-8A10-BC70695E02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63831" y="6532250"/>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70">
              <a:extLst>
                <a:ext uri="{FF2B5EF4-FFF2-40B4-BE49-F238E27FC236}">
                  <a16:creationId xmlns:a16="http://schemas.microsoft.com/office/drawing/2014/main" id="{CD563E08-AB21-4835-A4DF-DDAF94780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4409" y="627102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5">
              <a:extLst>
                <a:ext uri="{FF2B5EF4-FFF2-40B4-BE49-F238E27FC236}">
                  <a16:creationId xmlns:a16="http://schemas.microsoft.com/office/drawing/2014/main" id="{2A586E34-A7CD-4D99-9717-AABFBC2823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7815" y="645892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7">
              <a:extLst>
                <a:ext uri="{FF2B5EF4-FFF2-40B4-BE49-F238E27FC236}">
                  <a16:creationId xmlns:a16="http://schemas.microsoft.com/office/drawing/2014/main" id="{EF31E361-DA1E-4CE6-98D8-291444CEEC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65294" y="6681956"/>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17">
              <a:extLst>
                <a:ext uri="{FF2B5EF4-FFF2-40B4-BE49-F238E27FC236}">
                  <a16:creationId xmlns:a16="http://schemas.microsoft.com/office/drawing/2014/main" id="{66829572-6C2D-47A1-A37E-CC2FA7E86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2050" y="602857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8">
              <a:extLst>
                <a:ext uri="{FF2B5EF4-FFF2-40B4-BE49-F238E27FC236}">
                  <a16:creationId xmlns:a16="http://schemas.microsoft.com/office/drawing/2014/main" id="{50DCE6C4-F390-41AE-B5CE-BB2DAF401A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1466" y="66062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9">
              <a:extLst>
                <a:ext uri="{FF2B5EF4-FFF2-40B4-BE49-F238E27FC236}">
                  <a16:creationId xmlns:a16="http://schemas.microsoft.com/office/drawing/2014/main" id="{B172F65D-71C6-45BA-94E4-377171B6FA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47983" y="638721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39">
              <a:extLst>
                <a:ext uri="{FF2B5EF4-FFF2-40B4-BE49-F238E27FC236}">
                  <a16:creationId xmlns:a16="http://schemas.microsoft.com/office/drawing/2014/main" id="{A1099F0A-8048-4CBD-9ED0-72CF3432E4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3386" y="658345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44">
              <a:extLst>
                <a:ext uri="{FF2B5EF4-FFF2-40B4-BE49-F238E27FC236}">
                  <a16:creationId xmlns:a16="http://schemas.microsoft.com/office/drawing/2014/main" id="{C9CAE903-ADB3-4CE4-950E-EE0837F2D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6245" y="61112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45">
              <a:extLst>
                <a:ext uri="{FF2B5EF4-FFF2-40B4-BE49-F238E27FC236}">
                  <a16:creationId xmlns:a16="http://schemas.microsoft.com/office/drawing/2014/main" id="{81FA9D8F-DF11-408E-A5F7-94E3C41BD0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12555" y="6322928"/>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8">
              <a:extLst>
                <a:ext uri="{FF2B5EF4-FFF2-40B4-BE49-F238E27FC236}">
                  <a16:creationId xmlns:a16="http://schemas.microsoft.com/office/drawing/2014/main" id="{4A8A749C-9CB9-446B-8CA4-7E77E2EDC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9098" y="677268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6">
              <a:extLst>
                <a:ext uri="{FF2B5EF4-FFF2-40B4-BE49-F238E27FC236}">
                  <a16:creationId xmlns:a16="http://schemas.microsoft.com/office/drawing/2014/main" id="{8DCE61AA-D23B-4949-B97D-8107FB476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88303" y="669747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8">
              <a:extLst>
                <a:ext uri="{FF2B5EF4-FFF2-40B4-BE49-F238E27FC236}">
                  <a16:creationId xmlns:a16="http://schemas.microsoft.com/office/drawing/2014/main" id="{D5734C15-885E-4C4A-BCE2-40EEBC4201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9013" y="671605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25">
              <a:extLst>
                <a:ext uri="{FF2B5EF4-FFF2-40B4-BE49-F238E27FC236}">
                  <a16:creationId xmlns:a16="http://schemas.microsoft.com/office/drawing/2014/main" id="{0DF76958-CCA0-4139-9926-1713899D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45099" y="6447976"/>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31">
              <a:extLst>
                <a:ext uri="{FF2B5EF4-FFF2-40B4-BE49-F238E27FC236}">
                  <a16:creationId xmlns:a16="http://schemas.microsoft.com/office/drawing/2014/main" id="{997EAA8D-E8EB-4B67-BA2D-4CC4C6087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4022" y="623083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1">
              <a:extLst>
                <a:ext uri="{FF2B5EF4-FFF2-40B4-BE49-F238E27FC236}">
                  <a16:creationId xmlns:a16="http://schemas.microsoft.com/office/drawing/2014/main" id="{41C18114-E8E5-4736-9BE6-D4E67C3DF6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6834" y="627619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9">
              <a:extLst>
                <a:ext uri="{FF2B5EF4-FFF2-40B4-BE49-F238E27FC236}">
                  <a16:creationId xmlns:a16="http://schemas.microsoft.com/office/drawing/2014/main" id="{0389C81B-E6D1-4D7D-903B-154945D709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97716" y="6505408"/>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70">
              <a:extLst>
                <a:ext uri="{FF2B5EF4-FFF2-40B4-BE49-F238E27FC236}">
                  <a16:creationId xmlns:a16="http://schemas.microsoft.com/office/drawing/2014/main" id="{D2AB3F76-E9FC-4760-8087-74D9EC6B7A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08294" y="624418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85">
              <a:extLst>
                <a:ext uri="{FF2B5EF4-FFF2-40B4-BE49-F238E27FC236}">
                  <a16:creationId xmlns:a16="http://schemas.microsoft.com/office/drawing/2014/main" id="{BC4AA8F0-169B-4D3A-99B4-B8757EE21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1700" y="643208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7">
              <a:extLst>
                <a:ext uri="{FF2B5EF4-FFF2-40B4-BE49-F238E27FC236}">
                  <a16:creationId xmlns:a16="http://schemas.microsoft.com/office/drawing/2014/main" id="{2E71E590-28E1-4E12-A79C-376650B7B1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99179" y="6655114"/>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3">
              <a:extLst>
                <a:ext uri="{FF2B5EF4-FFF2-40B4-BE49-F238E27FC236}">
                  <a16:creationId xmlns:a16="http://schemas.microsoft.com/office/drawing/2014/main" id="{FB9AB424-39E3-46C5-A19E-DDEE175545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34692" y="6750567"/>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17">
              <a:extLst>
                <a:ext uri="{FF2B5EF4-FFF2-40B4-BE49-F238E27FC236}">
                  <a16:creationId xmlns:a16="http://schemas.microsoft.com/office/drawing/2014/main" id="{2ED9F50D-1DF6-4628-AC2C-FB8CAC3D0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05935" y="59744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18">
              <a:extLst>
                <a:ext uri="{FF2B5EF4-FFF2-40B4-BE49-F238E27FC236}">
                  <a16:creationId xmlns:a16="http://schemas.microsoft.com/office/drawing/2014/main" id="{0E070AAF-5102-4318-B35D-13957B198A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95351" y="6552121"/>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19">
              <a:extLst>
                <a:ext uri="{FF2B5EF4-FFF2-40B4-BE49-F238E27FC236}">
                  <a16:creationId xmlns:a16="http://schemas.microsoft.com/office/drawing/2014/main" id="{5436B656-AD36-4B2B-9198-4C370D8F7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82025" y="628374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9">
              <a:extLst>
                <a:ext uri="{FF2B5EF4-FFF2-40B4-BE49-F238E27FC236}">
                  <a16:creationId xmlns:a16="http://schemas.microsoft.com/office/drawing/2014/main" id="{2071E1E0-F515-47F5-A550-E9ED4393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67271" y="6556608"/>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4">
              <a:extLst>
                <a:ext uri="{FF2B5EF4-FFF2-40B4-BE49-F238E27FC236}">
                  <a16:creationId xmlns:a16="http://schemas.microsoft.com/office/drawing/2014/main" id="{7DCF15B1-1606-4701-8EC0-95112EC8FF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8602" y="597959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45">
              <a:extLst>
                <a:ext uri="{FF2B5EF4-FFF2-40B4-BE49-F238E27FC236}">
                  <a16:creationId xmlns:a16="http://schemas.microsoft.com/office/drawing/2014/main" id="{8C9C97D2-7D94-41DB-B4EC-4B69B0D509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6440" y="629608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
              <a:extLst>
                <a:ext uri="{FF2B5EF4-FFF2-40B4-BE49-F238E27FC236}">
                  <a16:creationId xmlns:a16="http://schemas.microsoft.com/office/drawing/2014/main" id="{65F9D91C-5585-464F-8086-E5ED0ADB5C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72983" y="674584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6">
              <a:extLst>
                <a:ext uri="{FF2B5EF4-FFF2-40B4-BE49-F238E27FC236}">
                  <a16:creationId xmlns:a16="http://schemas.microsoft.com/office/drawing/2014/main" id="{99F6EA4E-7EF3-4B4A-BEA7-0D3D931C0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2188" y="666381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
              <a:extLst>
                <a:ext uri="{FF2B5EF4-FFF2-40B4-BE49-F238E27FC236}">
                  <a16:creationId xmlns:a16="http://schemas.microsoft.com/office/drawing/2014/main" id="{BA526659-F1A4-4042-A108-76CFB3DBD7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78347" y="672697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25">
              <a:extLst>
                <a:ext uri="{FF2B5EF4-FFF2-40B4-BE49-F238E27FC236}">
                  <a16:creationId xmlns:a16="http://schemas.microsoft.com/office/drawing/2014/main" id="{9877EF40-90CB-4799-8572-4F4A5E10AC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13822" y="6536401"/>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29">
              <a:extLst>
                <a:ext uri="{FF2B5EF4-FFF2-40B4-BE49-F238E27FC236}">
                  <a16:creationId xmlns:a16="http://schemas.microsoft.com/office/drawing/2014/main" id="{285DA720-E488-4A9B-A140-1F44737EC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33243" y="6057983"/>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31">
              <a:extLst>
                <a:ext uri="{FF2B5EF4-FFF2-40B4-BE49-F238E27FC236}">
                  <a16:creationId xmlns:a16="http://schemas.microsoft.com/office/drawing/2014/main" id="{D38D4092-51E3-4A36-8175-82F5C85F4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2683" y="637736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36">
              <a:extLst>
                <a:ext uri="{FF2B5EF4-FFF2-40B4-BE49-F238E27FC236}">
                  <a16:creationId xmlns:a16="http://schemas.microsoft.com/office/drawing/2014/main" id="{6D5B3102-2CB4-4953-9813-30F073A29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01806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41">
              <a:extLst>
                <a:ext uri="{FF2B5EF4-FFF2-40B4-BE49-F238E27FC236}">
                  <a16:creationId xmlns:a16="http://schemas.microsoft.com/office/drawing/2014/main" id="{AFCEC11A-95B5-4DF7-A30A-DD051FCDAB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25006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49">
              <a:extLst>
                <a:ext uri="{FF2B5EF4-FFF2-40B4-BE49-F238E27FC236}">
                  <a16:creationId xmlns:a16="http://schemas.microsoft.com/office/drawing/2014/main" id="{C37CBD80-4119-4E02-94C4-260BA62B5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66439" y="6479284"/>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70">
              <a:extLst>
                <a:ext uri="{FF2B5EF4-FFF2-40B4-BE49-F238E27FC236}">
                  <a16:creationId xmlns:a16="http://schemas.microsoft.com/office/drawing/2014/main" id="{64EDD805-B615-4022-8A64-4554869C68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77017" y="6284843"/>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5">
              <a:extLst>
                <a:ext uri="{FF2B5EF4-FFF2-40B4-BE49-F238E27FC236}">
                  <a16:creationId xmlns:a16="http://schemas.microsoft.com/office/drawing/2014/main" id="{5A8DE9EF-D932-4386-88F7-1D0F5A2E1D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80423" y="647273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7">
              <a:extLst>
                <a:ext uri="{FF2B5EF4-FFF2-40B4-BE49-F238E27FC236}">
                  <a16:creationId xmlns:a16="http://schemas.microsoft.com/office/drawing/2014/main" id="{0439362E-63A9-4091-92AF-0B6203699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67902" y="6695771"/>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17">
              <a:extLst>
                <a:ext uri="{FF2B5EF4-FFF2-40B4-BE49-F238E27FC236}">
                  <a16:creationId xmlns:a16="http://schemas.microsoft.com/office/drawing/2014/main" id="{041EAA16-517F-47E9-AB9D-47740608E5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74658" y="601509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18">
              <a:extLst>
                <a:ext uri="{FF2B5EF4-FFF2-40B4-BE49-F238E27FC236}">
                  <a16:creationId xmlns:a16="http://schemas.microsoft.com/office/drawing/2014/main" id="{E0071F9A-C5AF-4EA0-A186-BF24F089D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64074" y="659277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19">
              <a:extLst>
                <a:ext uri="{FF2B5EF4-FFF2-40B4-BE49-F238E27FC236}">
                  <a16:creationId xmlns:a16="http://schemas.microsoft.com/office/drawing/2014/main" id="{8273660E-2FC8-4FED-8D67-CFF1D69A3D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50748" y="632440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39">
              <a:extLst>
                <a:ext uri="{FF2B5EF4-FFF2-40B4-BE49-F238E27FC236}">
                  <a16:creationId xmlns:a16="http://schemas.microsoft.com/office/drawing/2014/main" id="{92B33B56-557D-46CD-89E8-FA7B9BFF7C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35994" y="6563145"/>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44">
              <a:extLst>
                <a:ext uri="{FF2B5EF4-FFF2-40B4-BE49-F238E27FC236}">
                  <a16:creationId xmlns:a16="http://schemas.microsoft.com/office/drawing/2014/main" id="{43EAC14F-C938-4BCE-A1EC-4E31AEC3B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598853" y="6090959"/>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45">
              <a:extLst>
                <a:ext uri="{FF2B5EF4-FFF2-40B4-BE49-F238E27FC236}">
                  <a16:creationId xmlns:a16="http://schemas.microsoft.com/office/drawing/2014/main" id="{5C3C5159-9C8B-4BC2-BDF4-DB4B56DF5D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15163" y="6302623"/>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8">
              <a:extLst>
                <a:ext uri="{FF2B5EF4-FFF2-40B4-BE49-F238E27FC236}">
                  <a16:creationId xmlns:a16="http://schemas.microsoft.com/office/drawing/2014/main" id="{50ECDAAF-E711-4CBA-AD5D-B5A3525892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41706" y="675237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6">
              <a:extLst>
                <a:ext uri="{FF2B5EF4-FFF2-40B4-BE49-F238E27FC236}">
                  <a16:creationId xmlns:a16="http://schemas.microsoft.com/office/drawing/2014/main" id="{ABD3ADE5-C4C8-43BF-A004-1DB4E9767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0911" y="675223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70">
              <a:extLst>
                <a:ext uri="{FF2B5EF4-FFF2-40B4-BE49-F238E27FC236}">
                  <a16:creationId xmlns:a16="http://schemas.microsoft.com/office/drawing/2014/main" id="{E7018D39-07D6-4351-810D-29741E7128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7330" y="6235999"/>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5">
              <a:extLst>
                <a:ext uri="{FF2B5EF4-FFF2-40B4-BE49-F238E27FC236}">
                  <a16:creationId xmlns:a16="http://schemas.microsoft.com/office/drawing/2014/main" id="{45EC1EF3-73E3-46EC-B05F-E68CE1676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40736" y="6423893"/>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7">
              <a:extLst>
                <a:ext uri="{FF2B5EF4-FFF2-40B4-BE49-F238E27FC236}">
                  <a16:creationId xmlns:a16="http://schemas.microsoft.com/office/drawing/2014/main" id="{D455521C-F22B-4367-ACA7-595CC4F42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8215" y="664692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3">
              <a:extLst>
                <a:ext uri="{FF2B5EF4-FFF2-40B4-BE49-F238E27FC236}">
                  <a16:creationId xmlns:a16="http://schemas.microsoft.com/office/drawing/2014/main" id="{9B228660-6A2E-4C6F-9B6C-D7A7CC69D6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5018" y="611334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7">
              <a:extLst>
                <a:ext uri="{FF2B5EF4-FFF2-40B4-BE49-F238E27FC236}">
                  <a16:creationId xmlns:a16="http://schemas.microsoft.com/office/drawing/2014/main" id="{C20DC9CF-6D6F-44D0-A7C5-3222D6A89A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34971" y="5966247"/>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8">
              <a:extLst>
                <a:ext uri="{FF2B5EF4-FFF2-40B4-BE49-F238E27FC236}">
                  <a16:creationId xmlns:a16="http://schemas.microsoft.com/office/drawing/2014/main" id="{78BFEA79-09D0-47A0-8777-82867E0ECC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4271" y="663936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19">
              <a:extLst>
                <a:ext uri="{FF2B5EF4-FFF2-40B4-BE49-F238E27FC236}">
                  <a16:creationId xmlns:a16="http://schemas.microsoft.com/office/drawing/2014/main" id="{A150377E-0862-45D6-9912-9237A1F857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378" y="638073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9">
              <a:extLst>
                <a:ext uri="{FF2B5EF4-FFF2-40B4-BE49-F238E27FC236}">
                  <a16:creationId xmlns:a16="http://schemas.microsoft.com/office/drawing/2014/main" id="{44B0C21D-2951-47F9-88CA-1F4E98538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6307" y="6548421"/>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44">
              <a:extLst>
                <a:ext uri="{FF2B5EF4-FFF2-40B4-BE49-F238E27FC236}">
                  <a16:creationId xmlns:a16="http://schemas.microsoft.com/office/drawing/2014/main" id="{E5B500A1-AF9B-49A1-B6B0-51FC17B8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59166" y="607623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45">
              <a:extLst>
                <a:ext uri="{FF2B5EF4-FFF2-40B4-BE49-F238E27FC236}">
                  <a16:creationId xmlns:a16="http://schemas.microsoft.com/office/drawing/2014/main" id="{E4D6D63F-DCA7-42C7-A1FF-844F40C50B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75476" y="6287899"/>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8">
              <a:extLst>
                <a:ext uri="{FF2B5EF4-FFF2-40B4-BE49-F238E27FC236}">
                  <a16:creationId xmlns:a16="http://schemas.microsoft.com/office/drawing/2014/main" id="{8697CA0D-22DD-482E-9EBE-5AC02B1C09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02019" y="67376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35">
              <a:extLst>
                <a:ext uri="{FF2B5EF4-FFF2-40B4-BE49-F238E27FC236}">
                  <a16:creationId xmlns:a16="http://schemas.microsoft.com/office/drawing/2014/main" id="{0F638DFA-E3FC-449B-A784-DC4E10846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1068" y="6040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54">
              <a:extLst>
                <a:ext uri="{FF2B5EF4-FFF2-40B4-BE49-F238E27FC236}">
                  <a16:creationId xmlns:a16="http://schemas.microsoft.com/office/drawing/2014/main" id="{30C58E92-3C12-4DDC-9E8B-6B8949D3EC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7909" y="594520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84">
              <a:extLst>
                <a:ext uri="{FF2B5EF4-FFF2-40B4-BE49-F238E27FC236}">
                  <a16:creationId xmlns:a16="http://schemas.microsoft.com/office/drawing/2014/main" id="{65C2555C-68ED-4AA1-8EC4-9ED08441E0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17059" y="607518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0">
              <a:extLst>
                <a:ext uri="{FF2B5EF4-FFF2-40B4-BE49-F238E27FC236}">
                  <a16:creationId xmlns:a16="http://schemas.microsoft.com/office/drawing/2014/main" id="{2E89B8BC-4B28-466A-9162-64BABFA94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37349" y="60983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85">
              <a:extLst>
                <a:ext uri="{FF2B5EF4-FFF2-40B4-BE49-F238E27FC236}">
                  <a16:creationId xmlns:a16="http://schemas.microsoft.com/office/drawing/2014/main" id="{CE1C577C-8272-42AD-BA80-547605EE38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12741" y="609601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38">
              <a:extLst>
                <a:ext uri="{FF2B5EF4-FFF2-40B4-BE49-F238E27FC236}">
                  <a16:creationId xmlns:a16="http://schemas.microsoft.com/office/drawing/2014/main" id="{9D6179B9-63A8-4087-B0D7-442412CBD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5941" y="6004156"/>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39">
              <a:extLst>
                <a:ext uri="{FF2B5EF4-FFF2-40B4-BE49-F238E27FC236}">
                  <a16:creationId xmlns:a16="http://schemas.microsoft.com/office/drawing/2014/main" id="{CADD67EC-77B7-47BA-9D84-FC526915ED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3951" y="6199762"/>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38">
              <a:extLst>
                <a:ext uri="{FF2B5EF4-FFF2-40B4-BE49-F238E27FC236}">
                  <a16:creationId xmlns:a16="http://schemas.microsoft.com/office/drawing/2014/main" id="{5CFAE0AC-B0B1-4BBD-A3B2-476B343D9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61807" y="606739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39">
              <a:extLst>
                <a:ext uri="{FF2B5EF4-FFF2-40B4-BE49-F238E27FC236}">
                  <a16:creationId xmlns:a16="http://schemas.microsoft.com/office/drawing/2014/main" id="{F33104F7-7254-4522-B3EF-B9391BA9DE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70379" y="5977807"/>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38">
              <a:extLst>
                <a:ext uri="{FF2B5EF4-FFF2-40B4-BE49-F238E27FC236}">
                  <a16:creationId xmlns:a16="http://schemas.microsoft.com/office/drawing/2014/main" id="{95F2981E-6FD0-4E2E-9C96-25DDC8ABF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4348" y="6081220"/>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39">
              <a:extLst>
                <a:ext uri="{FF2B5EF4-FFF2-40B4-BE49-F238E27FC236}">
                  <a16:creationId xmlns:a16="http://schemas.microsoft.com/office/drawing/2014/main" id="{C4B43AF8-30C3-4D75-9592-EB022861F6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2809" y="604404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1" name="Rectangle 160">
            <a:extLst>
              <a:ext uri="{FF2B5EF4-FFF2-40B4-BE49-F238E27FC236}">
                <a16:creationId xmlns:a16="http://schemas.microsoft.com/office/drawing/2014/main" id="{B4CE0640-B5AC-420F-A979-4701983D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2773" y="871729"/>
            <a:ext cx="7849227" cy="51099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54C14F40-98BB-4299-85DC-4D20502D0D5E}"/>
              </a:ext>
            </a:extLst>
          </p:cNvPr>
          <p:cNvSpPr>
            <a:spLocks noGrp="1"/>
          </p:cNvSpPr>
          <p:nvPr>
            <p:ph idx="1"/>
          </p:nvPr>
        </p:nvSpPr>
        <p:spPr>
          <a:xfrm>
            <a:off x="5214561" y="1690931"/>
            <a:ext cx="6173327" cy="3503497"/>
          </a:xfrm>
        </p:spPr>
        <p:txBody>
          <a:bodyPr>
            <a:normAutofit fontScale="92500"/>
          </a:bodyPr>
          <a:lstStyle/>
          <a:p>
            <a:pPr algn="just">
              <a:lnSpc>
                <a:spcPct val="140000"/>
              </a:lnSpc>
            </a:pPr>
            <a:r>
              <a:rPr lang="it-IT" dirty="0">
                <a:ea typeface="Calibri" panose="020F0502020204030204" pitchFamily="34" charset="0"/>
                <a:cs typeface="Times New Roman" panose="02020603050405020304" pitchFamily="18" charset="0"/>
              </a:rPr>
              <a:t>2) L</a:t>
            </a:r>
            <a:r>
              <a:rPr lang="it-IT" dirty="0">
                <a:effectLst/>
                <a:ea typeface="Calibri" panose="020F0502020204030204" pitchFamily="34" charset="0"/>
                <a:cs typeface="Times New Roman" panose="02020603050405020304" pitchFamily="18" charset="0"/>
              </a:rPr>
              <a:t>a pubblicità è una forma di comunicazione che ha una funzione specifica, quella della </a:t>
            </a:r>
            <a:r>
              <a:rPr lang="it-IT" b="1" i="1" dirty="0">
                <a:effectLst/>
                <a:ea typeface="Calibri" panose="020F0502020204030204" pitchFamily="34" charset="0"/>
                <a:cs typeface="Times New Roman" panose="02020603050405020304" pitchFamily="18" charset="0"/>
              </a:rPr>
              <a:t>persuasione</a:t>
            </a:r>
            <a:r>
              <a:rPr lang="it-IT" dirty="0">
                <a:effectLst/>
                <a:ea typeface="Calibri" panose="020F0502020204030204" pitchFamily="34" charset="0"/>
                <a:cs typeface="Times New Roman" panose="02020603050405020304" pitchFamily="18" charset="0"/>
              </a:rPr>
              <a:t>. Vecchia preferisce il concetto di </a:t>
            </a:r>
            <a:r>
              <a:rPr lang="it-IT" b="1" i="1" dirty="0">
                <a:effectLst/>
                <a:ea typeface="Calibri" panose="020F0502020204030204" pitchFamily="34" charset="0"/>
                <a:cs typeface="Times New Roman" panose="02020603050405020304" pitchFamily="18" charset="0"/>
              </a:rPr>
              <a:t>argomentazione</a:t>
            </a:r>
            <a:r>
              <a:rPr lang="it-IT" dirty="0">
                <a:effectLst/>
                <a:ea typeface="Calibri" panose="020F0502020204030204" pitchFamily="34" charset="0"/>
                <a:cs typeface="Times New Roman" panose="02020603050405020304" pitchFamily="18" charset="0"/>
              </a:rPr>
              <a:t> a quello di persuasione, altri autori parlano invece di </a:t>
            </a:r>
            <a:r>
              <a:rPr lang="it-IT" b="1" i="1" dirty="0">
                <a:effectLst/>
                <a:ea typeface="Calibri" panose="020F0502020204030204" pitchFamily="34" charset="0"/>
                <a:cs typeface="Times New Roman" panose="02020603050405020304" pitchFamily="18" charset="0"/>
              </a:rPr>
              <a:t>retorica</a:t>
            </a:r>
            <a:r>
              <a:rPr lang="it-IT" dirty="0">
                <a:effectLst/>
                <a:ea typeface="Calibri" panose="020F0502020204030204" pitchFamily="34" charset="0"/>
                <a:cs typeface="Times New Roman" panose="02020603050405020304" pitchFamily="18" charset="0"/>
              </a:rPr>
              <a:t>. </a:t>
            </a:r>
            <a:r>
              <a:rPr lang="it-IT" dirty="0">
                <a:ea typeface="Calibri" panose="020F0502020204030204" pitchFamily="34" charset="0"/>
                <a:cs typeface="Times New Roman" panose="02020603050405020304" pitchFamily="18" charset="0"/>
              </a:rPr>
              <a:t>In ogni caso la pubblicità è una forma di comunicazione con </a:t>
            </a:r>
            <a:r>
              <a:rPr lang="it-IT" dirty="0">
                <a:effectLst/>
                <a:ea typeface="Calibri" panose="020F0502020204030204" pitchFamily="34" charset="0"/>
                <a:cs typeface="Times New Roman" panose="02020603050405020304" pitchFamily="18" charset="0"/>
              </a:rPr>
              <a:t>un linguaggio orientato all'azione intesa a cambiare l'orientamento e a modificare atteggiamenti e valori</a:t>
            </a:r>
            <a:r>
              <a:rPr lang="it-IT" dirty="0">
                <a:ea typeface="Calibri" panose="020F0502020204030204" pitchFamily="34" charset="0"/>
                <a:cs typeface="Times New Roman" panose="02020603050405020304" pitchFamily="18" charset="0"/>
              </a:rPr>
              <a:t> dei destinatari.</a:t>
            </a:r>
            <a:r>
              <a:rPr lang="it-IT" dirty="0">
                <a:effectLst/>
                <a:ea typeface="Calibri" panose="020F0502020204030204" pitchFamily="34" charset="0"/>
                <a:cs typeface="Times New Roman" panose="02020603050405020304" pitchFamily="18" charset="0"/>
              </a:rPr>
              <a:t> </a:t>
            </a:r>
            <a:r>
              <a:rPr lang="it-IT" dirty="0">
                <a:ea typeface="Calibri" panose="020F0502020204030204" pitchFamily="34" charset="0"/>
                <a:cs typeface="Times New Roman" panose="02020603050405020304" pitchFamily="18" charset="0"/>
              </a:rPr>
              <a:t> </a:t>
            </a:r>
            <a:endParaRPr lang="it-IT" dirty="0"/>
          </a:p>
        </p:txBody>
      </p:sp>
    </p:spTree>
    <p:extLst>
      <p:ext uri="{BB962C8B-B14F-4D97-AF65-F5344CB8AC3E}">
        <p14:creationId xmlns:p14="http://schemas.microsoft.com/office/powerpoint/2010/main" val="25610098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68CBA64-7743-4C5C-83B8-655DE1450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90CFD8D-BD10-4ACF-9191-39BA29981D56}"/>
              </a:ext>
            </a:extLst>
          </p:cNvPr>
          <p:cNvSpPr>
            <a:spLocks noGrp="1"/>
          </p:cNvSpPr>
          <p:nvPr>
            <p:ph type="title"/>
          </p:nvPr>
        </p:nvSpPr>
        <p:spPr>
          <a:xfrm>
            <a:off x="782233" y="1028183"/>
            <a:ext cx="3370079" cy="4792068"/>
          </a:xfrm>
        </p:spPr>
        <p:txBody>
          <a:bodyPr>
            <a:normAutofit/>
          </a:bodyPr>
          <a:lstStyle/>
          <a:p>
            <a:r>
              <a:rPr lang="it-IT" dirty="0">
                <a:latin typeface="Aharoni" panose="02010803020104030203" pitchFamily="2" charset="-79"/>
                <a:cs typeface="Aharoni" panose="02010803020104030203" pitchFamily="2" charset="-79"/>
              </a:rPr>
              <a:t>Alcuni elementi essenziali</a:t>
            </a:r>
          </a:p>
        </p:txBody>
      </p:sp>
      <p:grpSp>
        <p:nvGrpSpPr>
          <p:cNvPr id="10" name="Group 9">
            <a:extLst>
              <a:ext uri="{FF2B5EF4-FFF2-40B4-BE49-F238E27FC236}">
                <a16:creationId xmlns:a16="http://schemas.microsoft.com/office/drawing/2014/main" id="{12153040-1C1F-4962-9E5D-0793F73FC5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71012" y="-44968"/>
            <a:ext cx="4693761" cy="1003641"/>
            <a:chOff x="6771012" y="-54859"/>
            <a:chExt cx="4693761" cy="1003641"/>
          </a:xfrm>
        </p:grpSpPr>
        <p:sp>
          <p:nvSpPr>
            <p:cNvPr id="11" name="Freeform 10">
              <a:extLst>
                <a:ext uri="{FF2B5EF4-FFF2-40B4-BE49-F238E27FC236}">
                  <a16:creationId xmlns:a16="http://schemas.microsoft.com/office/drawing/2014/main" id="{22657FD3-A974-4296-9FBE-0C2FD52954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2153" y="110830"/>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15">
              <a:extLst>
                <a:ext uri="{FF2B5EF4-FFF2-40B4-BE49-F238E27FC236}">
                  <a16:creationId xmlns:a16="http://schemas.microsoft.com/office/drawing/2014/main" id="{887B7096-0CDA-429B-A1C2-CDAC575E93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6083" y="625027"/>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8">
              <a:extLst>
                <a:ext uri="{FF2B5EF4-FFF2-40B4-BE49-F238E27FC236}">
                  <a16:creationId xmlns:a16="http://schemas.microsoft.com/office/drawing/2014/main" id="{BB5C54D6-30FE-4CE5-8C46-A7FD28A8A1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9497" y="368284"/>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2">
              <a:extLst>
                <a:ext uri="{FF2B5EF4-FFF2-40B4-BE49-F238E27FC236}">
                  <a16:creationId xmlns:a16="http://schemas.microsoft.com/office/drawing/2014/main" id="{EC42106A-B41F-4ADB-82C8-D3CDCA1C7C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51204" y="409188"/>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4">
              <a:extLst>
                <a:ext uri="{FF2B5EF4-FFF2-40B4-BE49-F238E27FC236}">
                  <a16:creationId xmlns:a16="http://schemas.microsoft.com/office/drawing/2014/main" id="{ED969A3C-A50C-44D0-ABC9-7ADE93FBCC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132" y="572816"/>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341AB3CA-DC2A-4577-8F22-83D408C67A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07744" y="21409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8">
              <a:extLst>
                <a:ext uri="{FF2B5EF4-FFF2-40B4-BE49-F238E27FC236}">
                  <a16:creationId xmlns:a16="http://schemas.microsoft.com/office/drawing/2014/main" id="{E613EEB8-55A9-4D44-B402-00D03F775E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88510" y="6796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9">
              <a:extLst>
                <a:ext uri="{FF2B5EF4-FFF2-40B4-BE49-F238E27FC236}">
                  <a16:creationId xmlns:a16="http://schemas.microsoft.com/office/drawing/2014/main" id="{8F4D24CA-5C8D-49C0-ACC5-434542DDC0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45905" y="75259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84">
              <a:extLst>
                <a:ext uri="{FF2B5EF4-FFF2-40B4-BE49-F238E27FC236}">
                  <a16:creationId xmlns:a16="http://schemas.microsoft.com/office/drawing/2014/main" id="{1FFEFFD4-59AE-43E2-8D65-C2B6FD3C60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0000" y="4750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6">
              <a:extLst>
                <a:ext uri="{FF2B5EF4-FFF2-40B4-BE49-F238E27FC236}">
                  <a16:creationId xmlns:a16="http://schemas.microsoft.com/office/drawing/2014/main" id="{7A9DF6A7-06B9-4C7C-BB38-49BADFABF6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9969" y="1290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06">
              <a:extLst>
                <a:ext uri="{FF2B5EF4-FFF2-40B4-BE49-F238E27FC236}">
                  <a16:creationId xmlns:a16="http://schemas.microsoft.com/office/drawing/2014/main" id="{477D55E3-BEBF-4F32-8501-97DD438187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15668" y="5476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0">
              <a:extLst>
                <a:ext uri="{FF2B5EF4-FFF2-40B4-BE49-F238E27FC236}">
                  <a16:creationId xmlns:a16="http://schemas.microsoft.com/office/drawing/2014/main" id="{7524CAEC-4AFA-4EF2-A441-964B9319F0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93392" y="2998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23">
              <a:extLst>
                <a:ext uri="{FF2B5EF4-FFF2-40B4-BE49-F238E27FC236}">
                  <a16:creationId xmlns:a16="http://schemas.microsoft.com/office/drawing/2014/main" id="{12AEAA0B-80F2-49BE-8FE4-DAF46FDF06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5104" y="172222"/>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0">
              <a:extLst>
                <a:ext uri="{FF2B5EF4-FFF2-40B4-BE49-F238E27FC236}">
                  <a16:creationId xmlns:a16="http://schemas.microsoft.com/office/drawing/2014/main" id="{719C39C7-4E0E-4693-A9C9-90BD5C82E6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48325" y="461471"/>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5">
              <a:extLst>
                <a:ext uri="{FF2B5EF4-FFF2-40B4-BE49-F238E27FC236}">
                  <a16:creationId xmlns:a16="http://schemas.microsoft.com/office/drawing/2014/main" id="{73F04989-E7CE-4345-914E-485DC1EFF2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39598" y="6988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
              <a:extLst>
                <a:ext uri="{FF2B5EF4-FFF2-40B4-BE49-F238E27FC236}">
                  <a16:creationId xmlns:a16="http://schemas.microsoft.com/office/drawing/2014/main" id="{73914653-6F3A-4492-92C5-D5B51F5B4C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972" y="-650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
              <a:extLst>
                <a:ext uri="{FF2B5EF4-FFF2-40B4-BE49-F238E27FC236}">
                  <a16:creationId xmlns:a16="http://schemas.microsoft.com/office/drawing/2014/main" id="{A9FC54A4-336E-4076-9203-AA2D68215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29149" y="556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06">
              <a:extLst>
                <a:ext uri="{FF2B5EF4-FFF2-40B4-BE49-F238E27FC236}">
                  <a16:creationId xmlns:a16="http://schemas.microsoft.com/office/drawing/2014/main" id="{7BE7DE9E-E667-496B-8996-13CF79B193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7466" y="282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0">
              <a:extLst>
                <a:ext uri="{FF2B5EF4-FFF2-40B4-BE49-F238E27FC236}">
                  <a16:creationId xmlns:a16="http://schemas.microsoft.com/office/drawing/2014/main" id="{1771F469-0310-43EB-85A0-D9BFF0D96A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6038" y="83988"/>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5">
              <a:extLst>
                <a:ext uri="{FF2B5EF4-FFF2-40B4-BE49-F238E27FC236}">
                  <a16:creationId xmlns:a16="http://schemas.microsoft.com/office/drawing/2014/main" id="{E1BA5C1F-DCD5-4D95-9884-0A08346991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9968" y="598185"/>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8">
              <a:extLst>
                <a:ext uri="{FF2B5EF4-FFF2-40B4-BE49-F238E27FC236}">
                  <a16:creationId xmlns:a16="http://schemas.microsoft.com/office/drawing/2014/main" id="{E4992CBB-3FD8-418A-B568-B47907CCC0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03382" y="341442"/>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2">
              <a:extLst>
                <a:ext uri="{FF2B5EF4-FFF2-40B4-BE49-F238E27FC236}">
                  <a16:creationId xmlns:a16="http://schemas.microsoft.com/office/drawing/2014/main" id="{1B87DF6E-8D8C-4FE7-A8CF-4408ABD047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85089" y="382346"/>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4">
              <a:extLst>
                <a:ext uri="{FF2B5EF4-FFF2-40B4-BE49-F238E27FC236}">
                  <a16:creationId xmlns:a16="http://schemas.microsoft.com/office/drawing/2014/main" id="{CDAABDF1-DB94-46F6-8825-97360C3BF3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017" y="54597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E36FD073-63B2-4137-82CB-2B3D754DF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41629" y="18724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8">
              <a:extLst>
                <a:ext uri="{FF2B5EF4-FFF2-40B4-BE49-F238E27FC236}">
                  <a16:creationId xmlns:a16="http://schemas.microsoft.com/office/drawing/2014/main" id="{C4ACAB12-D209-499A-A732-0D8F88941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22395" y="652789"/>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645005B8-197A-4046-94EF-17115FFA8D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03885" y="44820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6">
              <a:extLst>
                <a:ext uri="{FF2B5EF4-FFF2-40B4-BE49-F238E27FC236}">
                  <a16:creationId xmlns:a16="http://schemas.microsoft.com/office/drawing/2014/main" id="{A9BA9B36-D9CE-409A-80D2-A44A673247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55553" y="22456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6">
              <a:extLst>
                <a:ext uri="{FF2B5EF4-FFF2-40B4-BE49-F238E27FC236}">
                  <a16:creationId xmlns:a16="http://schemas.microsoft.com/office/drawing/2014/main" id="{C017D4DA-C769-4177-9064-AE44C2741E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9553" y="5208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0">
              <a:extLst>
                <a:ext uri="{FF2B5EF4-FFF2-40B4-BE49-F238E27FC236}">
                  <a16:creationId xmlns:a16="http://schemas.microsoft.com/office/drawing/2014/main" id="{68CB10AF-3534-40F8-A060-A4553445C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27277" y="27297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23">
              <a:extLst>
                <a:ext uri="{FF2B5EF4-FFF2-40B4-BE49-F238E27FC236}">
                  <a16:creationId xmlns:a16="http://schemas.microsoft.com/office/drawing/2014/main" id="{03FFDE36-0C19-4CC1-BDD1-27A048FE9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97726" y="19570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30">
              <a:extLst>
                <a:ext uri="{FF2B5EF4-FFF2-40B4-BE49-F238E27FC236}">
                  <a16:creationId xmlns:a16="http://schemas.microsoft.com/office/drawing/2014/main" id="{72303E7A-1C17-48A7-93CA-7C7AFD7F23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2210" y="434629"/>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35">
              <a:extLst>
                <a:ext uri="{FF2B5EF4-FFF2-40B4-BE49-F238E27FC236}">
                  <a16:creationId xmlns:a16="http://schemas.microsoft.com/office/drawing/2014/main" id="{D067651F-28D9-48CB-A77C-A15EC7E4EB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3018" y="70214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1D291151-E63E-499B-8FA8-89BA93D9FF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857" y="-3334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89CB8859-CCFB-4D06-AECC-0029CA6194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63034" y="288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06">
              <a:extLst>
                <a:ext uri="{FF2B5EF4-FFF2-40B4-BE49-F238E27FC236}">
                  <a16:creationId xmlns:a16="http://schemas.microsoft.com/office/drawing/2014/main" id="{2075F976-9885-4165-BC9C-DBA16FD38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73357" y="-399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760609C2-3DE5-4EDD-B7BF-A320FC1F23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4761" y="124645"/>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5">
              <a:extLst>
                <a:ext uri="{FF2B5EF4-FFF2-40B4-BE49-F238E27FC236}">
                  <a16:creationId xmlns:a16="http://schemas.microsoft.com/office/drawing/2014/main" id="{51823375-A051-4BC7-825B-0F6656043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8691" y="638842"/>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8">
              <a:extLst>
                <a:ext uri="{FF2B5EF4-FFF2-40B4-BE49-F238E27FC236}">
                  <a16:creationId xmlns:a16="http://schemas.microsoft.com/office/drawing/2014/main" id="{CFB367EA-590F-47B3-8700-EAF9963CE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72105" y="382099"/>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2">
              <a:extLst>
                <a:ext uri="{FF2B5EF4-FFF2-40B4-BE49-F238E27FC236}">
                  <a16:creationId xmlns:a16="http://schemas.microsoft.com/office/drawing/2014/main" id="{DE400FD4-1037-42CF-84E1-8E60C7A6A9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53812" y="423003"/>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54">
              <a:extLst>
                <a:ext uri="{FF2B5EF4-FFF2-40B4-BE49-F238E27FC236}">
                  <a16:creationId xmlns:a16="http://schemas.microsoft.com/office/drawing/2014/main" id="{1A8EC63B-9778-42C3-8E45-B6B6224C9D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0740" y="58663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9">
              <a:extLst>
                <a:ext uri="{FF2B5EF4-FFF2-40B4-BE49-F238E27FC236}">
                  <a16:creationId xmlns:a16="http://schemas.microsoft.com/office/drawing/2014/main" id="{B1CC9D87-2F53-4AB3-8F05-4D628F2CD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10352" y="227906"/>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78">
              <a:extLst>
                <a:ext uri="{FF2B5EF4-FFF2-40B4-BE49-F238E27FC236}">
                  <a16:creationId xmlns:a16="http://schemas.microsoft.com/office/drawing/2014/main" id="{648CF0D8-56FC-478C-8B69-D8E76492F3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824" y="60951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84">
              <a:extLst>
                <a:ext uri="{FF2B5EF4-FFF2-40B4-BE49-F238E27FC236}">
                  <a16:creationId xmlns:a16="http://schemas.microsoft.com/office/drawing/2014/main" id="{1E71CA55-130A-456D-A26A-D072544E12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14853" y="3936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86">
              <a:extLst>
                <a:ext uri="{FF2B5EF4-FFF2-40B4-BE49-F238E27FC236}">
                  <a16:creationId xmlns:a16="http://schemas.microsoft.com/office/drawing/2014/main" id="{FCA6EC8F-0157-4B9B-882A-82225E7E32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576" y="8780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06">
              <a:extLst>
                <a:ext uri="{FF2B5EF4-FFF2-40B4-BE49-F238E27FC236}">
                  <a16:creationId xmlns:a16="http://schemas.microsoft.com/office/drawing/2014/main" id="{2AC8E27E-3B2B-4726-B298-F8D6E843F1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8276" y="56146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10">
              <a:extLst>
                <a:ext uri="{FF2B5EF4-FFF2-40B4-BE49-F238E27FC236}">
                  <a16:creationId xmlns:a16="http://schemas.microsoft.com/office/drawing/2014/main" id="{97FA679C-2A10-445C-9C4E-7185405D7E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96000" y="3136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23">
              <a:extLst>
                <a:ext uri="{FF2B5EF4-FFF2-40B4-BE49-F238E27FC236}">
                  <a16:creationId xmlns:a16="http://schemas.microsoft.com/office/drawing/2014/main" id="{508CE495-5226-4004-A03C-A1A6986C05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77712" y="20396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0">
              <a:extLst>
                <a:ext uri="{FF2B5EF4-FFF2-40B4-BE49-F238E27FC236}">
                  <a16:creationId xmlns:a16="http://schemas.microsoft.com/office/drawing/2014/main" id="{7E048EA9-47E8-455A-AD7B-24D1474A2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50933" y="4752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8">
              <a:extLst>
                <a:ext uri="{FF2B5EF4-FFF2-40B4-BE49-F238E27FC236}">
                  <a16:creationId xmlns:a16="http://schemas.microsoft.com/office/drawing/2014/main" id="{C0D48D73-E5D7-4D42-98D4-960F12F174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1580" y="731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
              <a:extLst>
                <a:ext uri="{FF2B5EF4-FFF2-40B4-BE49-F238E27FC236}">
                  <a16:creationId xmlns:a16="http://schemas.microsoft.com/office/drawing/2014/main" id="{96AC2D82-5C61-4A26-B2B5-B539F28B4D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31757" y="6951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06">
              <a:extLst>
                <a:ext uri="{FF2B5EF4-FFF2-40B4-BE49-F238E27FC236}">
                  <a16:creationId xmlns:a16="http://schemas.microsoft.com/office/drawing/2014/main" id="{FAC301C4-466F-464C-A194-6E6FDF04F7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11007" y="870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8">
              <a:extLst>
                <a:ext uri="{FF2B5EF4-FFF2-40B4-BE49-F238E27FC236}">
                  <a16:creationId xmlns:a16="http://schemas.microsoft.com/office/drawing/2014/main" id="{B3D709AF-EABF-4CE4-9F48-4648CBA70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1431" y="566910"/>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84">
              <a:extLst>
                <a:ext uri="{FF2B5EF4-FFF2-40B4-BE49-F238E27FC236}">
                  <a16:creationId xmlns:a16="http://schemas.microsoft.com/office/drawing/2014/main" id="{04E78BF2-AFDF-4D21-9C53-6DB3E2B5D4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32921" y="36232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6">
              <a:extLst>
                <a:ext uri="{FF2B5EF4-FFF2-40B4-BE49-F238E27FC236}">
                  <a16:creationId xmlns:a16="http://schemas.microsoft.com/office/drawing/2014/main" id="{6BA6D0CD-F8DC-4D2F-9D99-098F0F1253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2890" y="940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6">
              <a:extLst>
                <a:ext uri="{FF2B5EF4-FFF2-40B4-BE49-F238E27FC236}">
                  <a16:creationId xmlns:a16="http://schemas.microsoft.com/office/drawing/2014/main" id="{056AADDE-FBBA-497F-9A08-A7D5E3C713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589" y="51262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10">
              <a:extLst>
                <a:ext uri="{FF2B5EF4-FFF2-40B4-BE49-F238E27FC236}">
                  <a16:creationId xmlns:a16="http://schemas.microsoft.com/office/drawing/2014/main" id="{1F60A2E5-6C68-4EC0-A5C3-AD401385E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6313" y="26479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12">
              <a:extLst>
                <a:ext uri="{FF2B5EF4-FFF2-40B4-BE49-F238E27FC236}">
                  <a16:creationId xmlns:a16="http://schemas.microsoft.com/office/drawing/2014/main" id="{99E55911-E2C8-4B40-98FD-79A3B760C1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66607" y="69143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23">
              <a:extLst>
                <a:ext uri="{FF2B5EF4-FFF2-40B4-BE49-F238E27FC236}">
                  <a16:creationId xmlns:a16="http://schemas.microsoft.com/office/drawing/2014/main" id="{12610BA4-0146-4CC0-BDB2-11A948F00F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8025" y="196956"/>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30">
              <a:extLst>
                <a:ext uri="{FF2B5EF4-FFF2-40B4-BE49-F238E27FC236}">
                  <a16:creationId xmlns:a16="http://schemas.microsoft.com/office/drawing/2014/main" id="{76946214-CF5D-4B57-8E22-854F5D5FA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11246" y="4862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35">
              <a:extLst>
                <a:ext uri="{FF2B5EF4-FFF2-40B4-BE49-F238E27FC236}">
                  <a16:creationId xmlns:a16="http://schemas.microsoft.com/office/drawing/2014/main" id="{E285B1F0-7213-4DC0-A10E-B02797F53C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3661" y="7835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8">
              <a:extLst>
                <a:ext uri="{FF2B5EF4-FFF2-40B4-BE49-F238E27FC236}">
                  <a16:creationId xmlns:a16="http://schemas.microsoft.com/office/drawing/2014/main" id="{01025D1B-EAF1-4988-939A-476DDB2700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2070" y="2066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6">
              <a:extLst>
                <a:ext uri="{FF2B5EF4-FFF2-40B4-BE49-F238E27FC236}">
                  <a16:creationId xmlns:a16="http://schemas.microsoft.com/office/drawing/2014/main" id="{98AC36B2-A922-481E-8AC6-E0CEBACF4B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02007" y="4892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35">
              <a:extLst>
                <a:ext uri="{FF2B5EF4-FFF2-40B4-BE49-F238E27FC236}">
                  <a16:creationId xmlns:a16="http://schemas.microsoft.com/office/drawing/2014/main" id="{86793B47-6F23-4531-B615-2117296482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05580" y="82092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4">
              <a:extLst>
                <a:ext uri="{FF2B5EF4-FFF2-40B4-BE49-F238E27FC236}">
                  <a16:creationId xmlns:a16="http://schemas.microsoft.com/office/drawing/2014/main" id="{E40091B3-76CD-40EF-A893-21701C3A69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3937" y="72724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84">
              <a:extLst>
                <a:ext uri="{FF2B5EF4-FFF2-40B4-BE49-F238E27FC236}">
                  <a16:creationId xmlns:a16="http://schemas.microsoft.com/office/drawing/2014/main" id="{121648B0-1487-40D9-8DAE-916653F526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49500" y="78253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35">
              <a:extLst>
                <a:ext uri="{FF2B5EF4-FFF2-40B4-BE49-F238E27FC236}">
                  <a16:creationId xmlns:a16="http://schemas.microsoft.com/office/drawing/2014/main" id="{B5CF2290-AD1C-4885-917C-498579A14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1841" y="81980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F07321C0-AEED-46D0-A0E5-09BD430BC0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38871" y="76576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4">
              <a:extLst>
                <a:ext uri="{FF2B5EF4-FFF2-40B4-BE49-F238E27FC236}">
                  <a16:creationId xmlns:a16="http://schemas.microsoft.com/office/drawing/2014/main" id="{13063EF5-53D0-4CD8-A83E-4089A06C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5602" y="77698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35">
              <a:extLst>
                <a:ext uri="{FF2B5EF4-FFF2-40B4-BE49-F238E27FC236}">
                  <a16:creationId xmlns:a16="http://schemas.microsoft.com/office/drawing/2014/main" id="{B2C4E99F-A1C6-4344-BF75-27AFFD091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3873" y="79135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4">
              <a:extLst>
                <a:ext uri="{FF2B5EF4-FFF2-40B4-BE49-F238E27FC236}">
                  <a16:creationId xmlns:a16="http://schemas.microsoft.com/office/drawing/2014/main" id="{00FF74AE-2593-4F6B-81F5-F590CBDE3A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24638" y="73675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0D88C936-973F-4C41-93CD-06ACC3BE0B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53545" y="83106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4">
              <a:extLst>
                <a:ext uri="{FF2B5EF4-FFF2-40B4-BE49-F238E27FC236}">
                  <a16:creationId xmlns:a16="http://schemas.microsoft.com/office/drawing/2014/main" id="{FBB916FA-E2F0-42B2-9568-E0EC975B89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53406" y="76618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4">
              <a:extLst>
                <a:ext uri="{FF2B5EF4-FFF2-40B4-BE49-F238E27FC236}">
                  <a16:creationId xmlns:a16="http://schemas.microsoft.com/office/drawing/2014/main" id="{2EED1F78-EBC1-42E8-B3ED-F3260AE703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40317" y="83914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5" name="Group 84">
            <a:extLst>
              <a:ext uri="{FF2B5EF4-FFF2-40B4-BE49-F238E27FC236}">
                <a16:creationId xmlns:a16="http://schemas.microsoft.com/office/drawing/2014/main" id="{9E420B60-EB39-4544-87CE-09C5D7DE30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24456" y="5884485"/>
            <a:ext cx="4752301" cy="951832"/>
            <a:chOff x="6624456" y="5930493"/>
            <a:chExt cx="4752301" cy="951832"/>
          </a:xfrm>
        </p:grpSpPr>
        <p:sp>
          <p:nvSpPr>
            <p:cNvPr id="86" name="Freeform 8">
              <a:extLst>
                <a:ext uri="{FF2B5EF4-FFF2-40B4-BE49-F238E27FC236}">
                  <a16:creationId xmlns:a16="http://schemas.microsoft.com/office/drawing/2014/main" id="{7E80A177-CE54-47FE-B857-BF477246A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5128" y="674290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25">
              <a:extLst>
                <a:ext uri="{FF2B5EF4-FFF2-40B4-BE49-F238E27FC236}">
                  <a16:creationId xmlns:a16="http://schemas.microsoft.com/office/drawing/2014/main" id="{A198D49F-543D-45A6-8055-BB8E0267A5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11214" y="648164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31">
              <a:extLst>
                <a:ext uri="{FF2B5EF4-FFF2-40B4-BE49-F238E27FC236}">
                  <a16:creationId xmlns:a16="http://schemas.microsoft.com/office/drawing/2014/main" id="{ECD712F5-F742-47FE-A71E-88165011FD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90137" y="6264505"/>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36">
              <a:extLst>
                <a:ext uri="{FF2B5EF4-FFF2-40B4-BE49-F238E27FC236}">
                  <a16:creationId xmlns:a16="http://schemas.microsoft.com/office/drawing/2014/main" id="{42492919-7062-4930-8341-A532F329CE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071027"/>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41">
              <a:extLst>
                <a:ext uri="{FF2B5EF4-FFF2-40B4-BE49-F238E27FC236}">
                  <a16:creationId xmlns:a16="http://schemas.microsoft.com/office/drawing/2014/main" id="{5F9DA937-61A8-4E63-B01C-F4A443DDF3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30303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49">
              <a:extLst>
                <a:ext uri="{FF2B5EF4-FFF2-40B4-BE49-F238E27FC236}">
                  <a16:creationId xmlns:a16="http://schemas.microsoft.com/office/drawing/2014/main" id="{F5A6C680-A4FC-4262-8A10-BC70695E02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63831" y="6532250"/>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70">
              <a:extLst>
                <a:ext uri="{FF2B5EF4-FFF2-40B4-BE49-F238E27FC236}">
                  <a16:creationId xmlns:a16="http://schemas.microsoft.com/office/drawing/2014/main" id="{CD563E08-AB21-4835-A4DF-DDAF94780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4409" y="627102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5">
              <a:extLst>
                <a:ext uri="{FF2B5EF4-FFF2-40B4-BE49-F238E27FC236}">
                  <a16:creationId xmlns:a16="http://schemas.microsoft.com/office/drawing/2014/main" id="{2A586E34-A7CD-4D99-9717-AABFBC2823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7815" y="645892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7">
              <a:extLst>
                <a:ext uri="{FF2B5EF4-FFF2-40B4-BE49-F238E27FC236}">
                  <a16:creationId xmlns:a16="http://schemas.microsoft.com/office/drawing/2014/main" id="{EF31E361-DA1E-4CE6-98D8-291444CEEC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65294" y="6681956"/>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17">
              <a:extLst>
                <a:ext uri="{FF2B5EF4-FFF2-40B4-BE49-F238E27FC236}">
                  <a16:creationId xmlns:a16="http://schemas.microsoft.com/office/drawing/2014/main" id="{66829572-6C2D-47A1-A37E-CC2FA7E86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2050" y="602857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8">
              <a:extLst>
                <a:ext uri="{FF2B5EF4-FFF2-40B4-BE49-F238E27FC236}">
                  <a16:creationId xmlns:a16="http://schemas.microsoft.com/office/drawing/2014/main" id="{50DCE6C4-F390-41AE-B5CE-BB2DAF401A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1466" y="66062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9">
              <a:extLst>
                <a:ext uri="{FF2B5EF4-FFF2-40B4-BE49-F238E27FC236}">
                  <a16:creationId xmlns:a16="http://schemas.microsoft.com/office/drawing/2014/main" id="{B172F65D-71C6-45BA-94E4-377171B6FA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47983" y="638721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39">
              <a:extLst>
                <a:ext uri="{FF2B5EF4-FFF2-40B4-BE49-F238E27FC236}">
                  <a16:creationId xmlns:a16="http://schemas.microsoft.com/office/drawing/2014/main" id="{A1099F0A-8048-4CBD-9ED0-72CF3432E4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3386" y="658345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44">
              <a:extLst>
                <a:ext uri="{FF2B5EF4-FFF2-40B4-BE49-F238E27FC236}">
                  <a16:creationId xmlns:a16="http://schemas.microsoft.com/office/drawing/2014/main" id="{C9CAE903-ADB3-4CE4-950E-EE0837F2D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6245" y="61112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45">
              <a:extLst>
                <a:ext uri="{FF2B5EF4-FFF2-40B4-BE49-F238E27FC236}">
                  <a16:creationId xmlns:a16="http://schemas.microsoft.com/office/drawing/2014/main" id="{81FA9D8F-DF11-408E-A5F7-94E3C41BD0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12555" y="6322928"/>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8">
              <a:extLst>
                <a:ext uri="{FF2B5EF4-FFF2-40B4-BE49-F238E27FC236}">
                  <a16:creationId xmlns:a16="http://schemas.microsoft.com/office/drawing/2014/main" id="{4A8A749C-9CB9-446B-8CA4-7E77E2EDC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9098" y="677268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6">
              <a:extLst>
                <a:ext uri="{FF2B5EF4-FFF2-40B4-BE49-F238E27FC236}">
                  <a16:creationId xmlns:a16="http://schemas.microsoft.com/office/drawing/2014/main" id="{8DCE61AA-D23B-4949-B97D-8107FB476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88303" y="669747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8">
              <a:extLst>
                <a:ext uri="{FF2B5EF4-FFF2-40B4-BE49-F238E27FC236}">
                  <a16:creationId xmlns:a16="http://schemas.microsoft.com/office/drawing/2014/main" id="{D5734C15-885E-4C4A-BCE2-40EEBC4201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9013" y="671605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25">
              <a:extLst>
                <a:ext uri="{FF2B5EF4-FFF2-40B4-BE49-F238E27FC236}">
                  <a16:creationId xmlns:a16="http://schemas.microsoft.com/office/drawing/2014/main" id="{0DF76958-CCA0-4139-9926-1713899D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45099" y="6447976"/>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31">
              <a:extLst>
                <a:ext uri="{FF2B5EF4-FFF2-40B4-BE49-F238E27FC236}">
                  <a16:creationId xmlns:a16="http://schemas.microsoft.com/office/drawing/2014/main" id="{997EAA8D-E8EB-4B67-BA2D-4CC4C6087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4022" y="623083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1">
              <a:extLst>
                <a:ext uri="{FF2B5EF4-FFF2-40B4-BE49-F238E27FC236}">
                  <a16:creationId xmlns:a16="http://schemas.microsoft.com/office/drawing/2014/main" id="{41C18114-E8E5-4736-9BE6-D4E67C3DF6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6834" y="627619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9">
              <a:extLst>
                <a:ext uri="{FF2B5EF4-FFF2-40B4-BE49-F238E27FC236}">
                  <a16:creationId xmlns:a16="http://schemas.microsoft.com/office/drawing/2014/main" id="{0389C81B-E6D1-4D7D-903B-154945D709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97716" y="6505408"/>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70">
              <a:extLst>
                <a:ext uri="{FF2B5EF4-FFF2-40B4-BE49-F238E27FC236}">
                  <a16:creationId xmlns:a16="http://schemas.microsoft.com/office/drawing/2014/main" id="{D2AB3F76-E9FC-4760-8087-74D9EC6B7A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08294" y="624418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85">
              <a:extLst>
                <a:ext uri="{FF2B5EF4-FFF2-40B4-BE49-F238E27FC236}">
                  <a16:creationId xmlns:a16="http://schemas.microsoft.com/office/drawing/2014/main" id="{BC4AA8F0-169B-4D3A-99B4-B8757EE21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1700" y="643208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7">
              <a:extLst>
                <a:ext uri="{FF2B5EF4-FFF2-40B4-BE49-F238E27FC236}">
                  <a16:creationId xmlns:a16="http://schemas.microsoft.com/office/drawing/2014/main" id="{2E71E590-28E1-4E12-A79C-376650B7B1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99179" y="6655114"/>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3">
              <a:extLst>
                <a:ext uri="{FF2B5EF4-FFF2-40B4-BE49-F238E27FC236}">
                  <a16:creationId xmlns:a16="http://schemas.microsoft.com/office/drawing/2014/main" id="{FB9AB424-39E3-46C5-A19E-DDEE175545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34692" y="6750567"/>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17">
              <a:extLst>
                <a:ext uri="{FF2B5EF4-FFF2-40B4-BE49-F238E27FC236}">
                  <a16:creationId xmlns:a16="http://schemas.microsoft.com/office/drawing/2014/main" id="{2ED9F50D-1DF6-4628-AC2C-FB8CAC3D0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05935" y="59744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18">
              <a:extLst>
                <a:ext uri="{FF2B5EF4-FFF2-40B4-BE49-F238E27FC236}">
                  <a16:creationId xmlns:a16="http://schemas.microsoft.com/office/drawing/2014/main" id="{0E070AAF-5102-4318-B35D-13957B198A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95351" y="6552121"/>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19">
              <a:extLst>
                <a:ext uri="{FF2B5EF4-FFF2-40B4-BE49-F238E27FC236}">
                  <a16:creationId xmlns:a16="http://schemas.microsoft.com/office/drawing/2014/main" id="{5436B656-AD36-4B2B-9198-4C370D8F7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82025" y="628374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9">
              <a:extLst>
                <a:ext uri="{FF2B5EF4-FFF2-40B4-BE49-F238E27FC236}">
                  <a16:creationId xmlns:a16="http://schemas.microsoft.com/office/drawing/2014/main" id="{2071E1E0-F515-47F5-A550-E9ED4393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67271" y="6556608"/>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4">
              <a:extLst>
                <a:ext uri="{FF2B5EF4-FFF2-40B4-BE49-F238E27FC236}">
                  <a16:creationId xmlns:a16="http://schemas.microsoft.com/office/drawing/2014/main" id="{7DCF15B1-1606-4701-8EC0-95112EC8FF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8602" y="597959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45">
              <a:extLst>
                <a:ext uri="{FF2B5EF4-FFF2-40B4-BE49-F238E27FC236}">
                  <a16:creationId xmlns:a16="http://schemas.microsoft.com/office/drawing/2014/main" id="{8C9C97D2-7D94-41DB-B4EC-4B69B0D509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6440" y="629608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
              <a:extLst>
                <a:ext uri="{FF2B5EF4-FFF2-40B4-BE49-F238E27FC236}">
                  <a16:creationId xmlns:a16="http://schemas.microsoft.com/office/drawing/2014/main" id="{65F9D91C-5585-464F-8086-E5ED0ADB5C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72983" y="674584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6">
              <a:extLst>
                <a:ext uri="{FF2B5EF4-FFF2-40B4-BE49-F238E27FC236}">
                  <a16:creationId xmlns:a16="http://schemas.microsoft.com/office/drawing/2014/main" id="{99F6EA4E-7EF3-4B4A-BEA7-0D3D931C0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2188" y="666381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
              <a:extLst>
                <a:ext uri="{FF2B5EF4-FFF2-40B4-BE49-F238E27FC236}">
                  <a16:creationId xmlns:a16="http://schemas.microsoft.com/office/drawing/2014/main" id="{BA526659-F1A4-4042-A108-76CFB3DBD7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78347" y="672697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25">
              <a:extLst>
                <a:ext uri="{FF2B5EF4-FFF2-40B4-BE49-F238E27FC236}">
                  <a16:creationId xmlns:a16="http://schemas.microsoft.com/office/drawing/2014/main" id="{9877EF40-90CB-4799-8572-4F4A5E10AC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13822" y="6536401"/>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29">
              <a:extLst>
                <a:ext uri="{FF2B5EF4-FFF2-40B4-BE49-F238E27FC236}">
                  <a16:creationId xmlns:a16="http://schemas.microsoft.com/office/drawing/2014/main" id="{285DA720-E488-4A9B-A140-1F44737EC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33243" y="6057983"/>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31">
              <a:extLst>
                <a:ext uri="{FF2B5EF4-FFF2-40B4-BE49-F238E27FC236}">
                  <a16:creationId xmlns:a16="http://schemas.microsoft.com/office/drawing/2014/main" id="{D38D4092-51E3-4A36-8175-82F5C85F4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2683" y="637736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36">
              <a:extLst>
                <a:ext uri="{FF2B5EF4-FFF2-40B4-BE49-F238E27FC236}">
                  <a16:creationId xmlns:a16="http://schemas.microsoft.com/office/drawing/2014/main" id="{6D5B3102-2CB4-4953-9813-30F073A29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01806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41">
              <a:extLst>
                <a:ext uri="{FF2B5EF4-FFF2-40B4-BE49-F238E27FC236}">
                  <a16:creationId xmlns:a16="http://schemas.microsoft.com/office/drawing/2014/main" id="{AFCEC11A-95B5-4DF7-A30A-DD051FCDAB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25006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49">
              <a:extLst>
                <a:ext uri="{FF2B5EF4-FFF2-40B4-BE49-F238E27FC236}">
                  <a16:creationId xmlns:a16="http://schemas.microsoft.com/office/drawing/2014/main" id="{C37CBD80-4119-4E02-94C4-260BA62B5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66439" y="6479284"/>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70">
              <a:extLst>
                <a:ext uri="{FF2B5EF4-FFF2-40B4-BE49-F238E27FC236}">
                  <a16:creationId xmlns:a16="http://schemas.microsoft.com/office/drawing/2014/main" id="{64EDD805-B615-4022-8A64-4554869C68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77017" y="6284843"/>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5">
              <a:extLst>
                <a:ext uri="{FF2B5EF4-FFF2-40B4-BE49-F238E27FC236}">
                  <a16:creationId xmlns:a16="http://schemas.microsoft.com/office/drawing/2014/main" id="{5A8DE9EF-D932-4386-88F7-1D0F5A2E1D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80423" y="647273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7">
              <a:extLst>
                <a:ext uri="{FF2B5EF4-FFF2-40B4-BE49-F238E27FC236}">
                  <a16:creationId xmlns:a16="http://schemas.microsoft.com/office/drawing/2014/main" id="{0439362E-63A9-4091-92AF-0B6203699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67902" y="6695771"/>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17">
              <a:extLst>
                <a:ext uri="{FF2B5EF4-FFF2-40B4-BE49-F238E27FC236}">
                  <a16:creationId xmlns:a16="http://schemas.microsoft.com/office/drawing/2014/main" id="{041EAA16-517F-47E9-AB9D-47740608E5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74658" y="601509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18">
              <a:extLst>
                <a:ext uri="{FF2B5EF4-FFF2-40B4-BE49-F238E27FC236}">
                  <a16:creationId xmlns:a16="http://schemas.microsoft.com/office/drawing/2014/main" id="{E0071F9A-C5AF-4EA0-A186-BF24F089D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64074" y="659277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19">
              <a:extLst>
                <a:ext uri="{FF2B5EF4-FFF2-40B4-BE49-F238E27FC236}">
                  <a16:creationId xmlns:a16="http://schemas.microsoft.com/office/drawing/2014/main" id="{8273660E-2FC8-4FED-8D67-CFF1D69A3D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50748" y="632440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39">
              <a:extLst>
                <a:ext uri="{FF2B5EF4-FFF2-40B4-BE49-F238E27FC236}">
                  <a16:creationId xmlns:a16="http://schemas.microsoft.com/office/drawing/2014/main" id="{92B33B56-557D-46CD-89E8-FA7B9BFF7C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35994" y="6563145"/>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44">
              <a:extLst>
                <a:ext uri="{FF2B5EF4-FFF2-40B4-BE49-F238E27FC236}">
                  <a16:creationId xmlns:a16="http://schemas.microsoft.com/office/drawing/2014/main" id="{43EAC14F-C938-4BCE-A1EC-4E31AEC3B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598853" y="6090959"/>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45">
              <a:extLst>
                <a:ext uri="{FF2B5EF4-FFF2-40B4-BE49-F238E27FC236}">
                  <a16:creationId xmlns:a16="http://schemas.microsoft.com/office/drawing/2014/main" id="{5C3C5159-9C8B-4BC2-BDF4-DB4B56DF5D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15163" y="6302623"/>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8">
              <a:extLst>
                <a:ext uri="{FF2B5EF4-FFF2-40B4-BE49-F238E27FC236}">
                  <a16:creationId xmlns:a16="http://schemas.microsoft.com/office/drawing/2014/main" id="{50ECDAAF-E711-4CBA-AD5D-B5A3525892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41706" y="675237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6">
              <a:extLst>
                <a:ext uri="{FF2B5EF4-FFF2-40B4-BE49-F238E27FC236}">
                  <a16:creationId xmlns:a16="http://schemas.microsoft.com/office/drawing/2014/main" id="{ABD3ADE5-C4C8-43BF-A004-1DB4E9767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0911" y="675223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70">
              <a:extLst>
                <a:ext uri="{FF2B5EF4-FFF2-40B4-BE49-F238E27FC236}">
                  <a16:creationId xmlns:a16="http://schemas.microsoft.com/office/drawing/2014/main" id="{E7018D39-07D6-4351-810D-29741E7128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7330" y="6235999"/>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5">
              <a:extLst>
                <a:ext uri="{FF2B5EF4-FFF2-40B4-BE49-F238E27FC236}">
                  <a16:creationId xmlns:a16="http://schemas.microsoft.com/office/drawing/2014/main" id="{45EC1EF3-73E3-46EC-B05F-E68CE1676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40736" y="6423893"/>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7">
              <a:extLst>
                <a:ext uri="{FF2B5EF4-FFF2-40B4-BE49-F238E27FC236}">
                  <a16:creationId xmlns:a16="http://schemas.microsoft.com/office/drawing/2014/main" id="{D455521C-F22B-4367-ACA7-595CC4F42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8215" y="664692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3">
              <a:extLst>
                <a:ext uri="{FF2B5EF4-FFF2-40B4-BE49-F238E27FC236}">
                  <a16:creationId xmlns:a16="http://schemas.microsoft.com/office/drawing/2014/main" id="{9B228660-6A2E-4C6F-9B6C-D7A7CC69D6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5018" y="611334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7">
              <a:extLst>
                <a:ext uri="{FF2B5EF4-FFF2-40B4-BE49-F238E27FC236}">
                  <a16:creationId xmlns:a16="http://schemas.microsoft.com/office/drawing/2014/main" id="{C20DC9CF-6D6F-44D0-A7C5-3222D6A89A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34971" y="5966247"/>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8">
              <a:extLst>
                <a:ext uri="{FF2B5EF4-FFF2-40B4-BE49-F238E27FC236}">
                  <a16:creationId xmlns:a16="http://schemas.microsoft.com/office/drawing/2014/main" id="{78BFEA79-09D0-47A0-8777-82867E0ECC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4271" y="663936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19">
              <a:extLst>
                <a:ext uri="{FF2B5EF4-FFF2-40B4-BE49-F238E27FC236}">
                  <a16:creationId xmlns:a16="http://schemas.microsoft.com/office/drawing/2014/main" id="{A150377E-0862-45D6-9912-9237A1F857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378" y="638073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9">
              <a:extLst>
                <a:ext uri="{FF2B5EF4-FFF2-40B4-BE49-F238E27FC236}">
                  <a16:creationId xmlns:a16="http://schemas.microsoft.com/office/drawing/2014/main" id="{44B0C21D-2951-47F9-88CA-1F4E98538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6307" y="6548421"/>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44">
              <a:extLst>
                <a:ext uri="{FF2B5EF4-FFF2-40B4-BE49-F238E27FC236}">
                  <a16:creationId xmlns:a16="http://schemas.microsoft.com/office/drawing/2014/main" id="{E5B500A1-AF9B-49A1-B6B0-51FC17B8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59166" y="607623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45">
              <a:extLst>
                <a:ext uri="{FF2B5EF4-FFF2-40B4-BE49-F238E27FC236}">
                  <a16:creationId xmlns:a16="http://schemas.microsoft.com/office/drawing/2014/main" id="{E4D6D63F-DCA7-42C7-A1FF-844F40C50B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75476" y="6287899"/>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8">
              <a:extLst>
                <a:ext uri="{FF2B5EF4-FFF2-40B4-BE49-F238E27FC236}">
                  <a16:creationId xmlns:a16="http://schemas.microsoft.com/office/drawing/2014/main" id="{8697CA0D-22DD-482E-9EBE-5AC02B1C09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02019" y="67376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35">
              <a:extLst>
                <a:ext uri="{FF2B5EF4-FFF2-40B4-BE49-F238E27FC236}">
                  <a16:creationId xmlns:a16="http://schemas.microsoft.com/office/drawing/2014/main" id="{0F638DFA-E3FC-449B-A784-DC4E10846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1068" y="6040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54">
              <a:extLst>
                <a:ext uri="{FF2B5EF4-FFF2-40B4-BE49-F238E27FC236}">
                  <a16:creationId xmlns:a16="http://schemas.microsoft.com/office/drawing/2014/main" id="{30C58E92-3C12-4DDC-9E8B-6B8949D3EC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7909" y="594520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84">
              <a:extLst>
                <a:ext uri="{FF2B5EF4-FFF2-40B4-BE49-F238E27FC236}">
                  <a16:creationId xmlns:a16="http://schemas.microsoft.com/office/drawing/2014/main" id="{65C2555C-68ED-4AA1-8EC4-9ED08441E0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17059" y="607518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0">
              <a:extLst>
                <a:ext uri="{FF2B5EF4-FFF2-40B4-BE49-F238E27FC236}">
                  <a16:creationId xmlns:a16="http://schemas.microsoft.com/office/drawing/2014/main" id="{2E89B8BC-4B28-466A-9162-64BABFA94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37349" y="60983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85">
              <a:extLst>
                <a:ext uri="{FF2B5EF4-FFF2-40B4-BE49-F238E27FC236}">
                  <a16:creationId xmlns:a16="http://schemas.microsoft.com/office/drawing/2014/main" id="{CE1C577C-8272-42AD-BA80-547605EE38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12741" y="609601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38">
              <a:extLst>
                <a:ext uri="{FF2B5EF4-FFF2-40B4-BE49-F238E27FC236}">
                  <a16:creationId xmlns:a16="http://schemas.microsoft.com/office/drawing/2014/main" id="{9D6179B9-63A8-4087-B0D7-442412CBD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5941" y="6004156"/>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39">
              <a:extLst>
                <a:ext uri="{FF2B5EF4-FFF2-40B4-BE49-F238E27FC236}">
                  <a16:creationId xmlns:a16="http://schemas.microsoft.com/office/drawing/2014/main" id="{CADD67EC-77B7-47BA-9D84-FC526915ED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3951" y="6199762"/>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38">
              <a:extLst>
                <a:ext uri="{FF2B5EF4-FFF2-40B4-BE49-F238E27FC236}">
                  <a16:creationId xmlns:a16="http://schemas.microsoft.com/office/drawing/2014/main" id="{5CFAE0AC-B0B1-4BBD-A3B2-476B343D9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61807" y="606739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39">
              <a:extLst>
                <a:ext uri="{FF2B5EF4-FFF2-40B4-BE49-F238E27FC236}">
                  <a16:creationId xmlns:a16="http://schemas.microsoft.com/office/drawing/2014/main" id="{F33104F7-7254-4522-B3EF-B9391BA9DE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70379" y="5977807"/>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38">
              <a:extLst>
                <a:ext uri="{FF2B5EF4-FFF2-40B4-BE49-F238E27FC236}">
                  <a16:creationId xmlns:a16="http://schemas.microsoft.com/office/drawing/2014/main" id="{95F2981E-6FD0-4E2E-9C96-25DDC8ABF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4348" y="6081220"/>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39">
              <a:extLst>
                <a:ext uri="{FF2B5EF4-FFF2-40B4-BE49-F238E27FC236}">
                  <a16:creationId xmlns:a16="http://schemas.microsoft.com/office/drawing/2014/main" id="{C4B43AF8-30C3-4D75-9592-EB022861F6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2809" y="604404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1" name="Rectangle 160">
            <a:extLst>
              <a:ext uri="{FF2B5EF4-FFF2-40B4-BE49-F238E27FC236}">
                <a16:creationId xmlns:a16="http://schemas.microsoft.com/office/drawing/2014/main" id="{B4CE0640-B5AC-420F-A979-4701983D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2773" y="871729"/>
            <a:ext cx="7849227" cy="51099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54C14F40-98BB-4299-85DC-4D20502D0D5E}"/>
              </a:ext>
            </a:extLst>
          </p:cNvPr>
          <p:cNvSpPr>
            <a:spLocks noGrp="1"/>
          </p:cNvSpPr>
          <p:nvPr>
            <p:ph idx="1"/>
          </p:nvPr>
        </p:nvSpPr>
        <p:spPr>
          <a:xfrm>
            <a:off x="5214561" y="1202178"/>
            <a:ext cx="6173327" cy="4313692"/>
          </a:xfrm>
        </p:spPr>
        <p:txBody>
          <a:bodyPr>
            <a:noAutofit/>
          </a:bodyPr>
          <a:lstStyle/>
          <a:p>
            <a:pPr algn="just">
              <a:lnSpc>
                <a:spcPct val="140000"/>
              </a:lnSpc>
            </a:pPr>
            <a:r>
              <a:rPr lang="it-IT" dirty="0">
                <a:ea typeface="Calibri" panose="020F0502020204030204" pitchFamily="34" charset="0"/>
                <a:cs typeface="Times New Roman" panose="02020603050405020304" pitchFamily="18" charset="0"/>
              </a:rPr>
              <a:t>3) L</a:t>
            </a:r>
            <a:r>
              <a:rPr lang="it-IT" dirty="0">
                <a:effectLst/>
                <a:ea typeface="Calibri" panose="020F0502020204030204" pitchFamily="34" charset="0"/>
                <a:cs typeface="Times New Roman" panose="02020603050405020304" pitchFamily="18" charset="0"/>
              </a:rPr>
              <a:t>a pubblicità come una forma di comunicazione </a:t>
            </a:r>
            <a:r>
              <a:rPr lang="it-IT" b="1" i="1" dirty="0">
                <a:effectLst/>
                <a:ea typeface="Calibri" panose="020F0502020204030204" pitchFamily="34" charset="0"/>
                <a:cs typeface="Times New Roman" panose="02020603050405020304" pitchFamily="18" charset="0"/>
              </a:rPr>
              <a:t>di massa</a:t>
            </a:r>
            <a:r>
              <a:rPr lang="it-IT" i="1" dirty="0">
                <a:effectLst/>
                <a:ea typeface="Calibri" panose="020F0502020204030204" pitchFamily="34" charset="0"/>
                <a:cs typeface="Times New Roman" panose="02020603050405020304" pitchFamily="18" charset="0"/>
              </a:rPr>
              <a:t> </a:t>
            </a:r>
            <a:r>
              <a:rPr lang="it-IT" dirty="0">
                <a:effectLst/>
                <a:ea typeface="Calibri" panose="020F0502020204030204" pitchFamily="34" charset="0"/>
                <a:cs typeface="Times New Roman" panose="02020603050405020304" pitchFamily="18" charset="0"/>
              </a:rPr>
              <a:t>(altri autori preferiscono </a:t>
            </a:r>
            <a:r>
              <a:rPr lang="it-IT" b="1" i="1" dirty="0">
                <a:effectLst/>
                <a:ea typeface="Calibri" panose="020F0502020204030204" pitchFamily="34" charset="0"/>
                <a:cs typeface="Times New Roman" panose="02020603050405020304" pitchFamily="18" charset="0"/>
              </a:rPr>
              <a:t>impersonale</a:t>
            </a:r>
            <a:r>
              <a:rPr lang="it-IT" dirty="0">
                <a:effectLst/>
                <a:ea typeface="Calibri" panose="020F0502020204030204" pitchFamily="34" charset="0"/>
                <a:cs typeface="Times New Roman" panose="02020603050405020304" pitchFamily="18" charset="0"/>
              </a:rPr>
              <a:t>): «Un insieme di persone collettivamente distinguibili rispetto a quelle che non fanno parte di quell’insieme, ma non individualmente distinguibili tra loro» (Vecchia). C’è però da sottolineare che ad oggi la pubblicità è sempre meno indirizzata a un pubblico ampio e indistinto e sempre più diretta a gruppi ristretti di destinatari fino all'estrema personalizzazione di alcuni messaggi online.</a:t>
            </a:r>
            <a:r>
              <a:rPr lang="it-IT" dirty="0">
                <a:ea typeface="Calibri" panose="020F0502020204030204" pitchFamily="34" charset="0"/>
                <a:cs typeface="Times New Roman" panose="02020603050405020304" pitchFamily="18" charset="0"/>
              </a:rPr>
              <a:t> </a:t>
            </a:r>
            <a:endParaRPr lang="it-IT" dirty="0"/>
          </a:p>
        </p:txBody>
      </p:sp>
    </p:spTree>
    <p:extLst>
      <p:ext uri="{BB962C8B-B14F-4D97-AF65-F5344CB8AC3E}">
        <p14:creationId xmlns:p14="http://schemas.microsoft.com/office/powerpoint/2010/main" val="3731782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68CBA64-7743-4C5C-83B8-655DE1450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90CFD8D-BD10-4ACF-9191-39BA29981D56}"/>
              </a:ext>
            </a:extLst>
          </p:cNvPr>
          <p:cNvSpPr>
            <a:spLocks noGrp="1"/>
          </p:cNvSpPr>
          <p:nvPr>
            <p:ph type="title"/>
          </p:nvPr>
        </p:nvSpPr>
        <p:spPr>
          <a:xfrm>
            <a:off x="782233" y="1028183"/>
            <a:ext cx="3370079" cy="4792068"/>
          </a:xfrm>
        </p:spPr>
        <p:txBody>
          <a:bodyPr>
            <a:normAutofit/>
          </a:bodyPr>
          <a:lstStyle/>
          <a:p>
            <a:r>
              <a:rPr lang="it-IT" dirty="0">
                <a:latin typeface="Aharoni" panose="02010803020104030203" pitchFamily="2" charset="-79"/>
                <a:cs typeface="Aharoni" panose="02010803020104030203" pitchFamily="2" charset="-79"/>
              </a:rPr>
              <a:t>Alcuni elementi essenziali</a:t>
            </a:r>
          </a:p>
        </p:txBody>
      </p:sp>
      <p:grpSp>
        <p:nvGrpSpPr>
          <p:cNvPr id="10" name="Group 9">
            <a:extLst>
              <a:ext uri="{FF2B5EF4-FFF2-40B4-BE49-F238E27FC236}">
                <a16:creationId xmlns:a16="http://schemas.microsoft.com/office/drawing/2014/main" id="{12153040-1C1F-4962-9E5D-0793F73FC5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71012" y="-44968"/>
            <a:ext cx="4693761" cy="1003641"/>
            <a:chOff x="6771012" y="-54859"/>
            <a:chExt cx="4693761" cy="1003641"/>
          </a:xfrm>
        </p:grpSpPr>
        <p:sp>
          <p:nvSpPr>
            <p:cNvPr id="11" name="Freeform 10">
              <a:extLst>
                <a:ext uri="{FF2B5EF4-FFF2-40B4-BE49-F238E27FC236}">
                  <a16:creationId xmlns:a16="http://schemas.microsoft.com/office/drawing/2014/main" id="{22657FD3-A974-4296-9FBE-0C2FD52954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2153" y="110830"/>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15">
              <a:extLst>
                <a:ext uri="{FF2B5EF4-FFF2-40B4-BE49-F238E27FC236}">
                  <a16:creationId xmlns:a16="http://schemas.microsoft.com/office/drawing/2014/main" id="{887B7096-0CDA-429B-A1C2-CDAC575E93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6083" y="625027"/>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8">
              <a:extLst>
                <a:ext uri="{FF2B5EF4-FFF2-40B4-BE49-F238E27FC236}">
                  <a16:creationId xmlns:a16="http://schemas.microsoft.com/office/drawing/2014/main" id="{BB5C54D6-30FE-4CE5-8C46-A7FD28A8A1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9497" y="368284"/>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2">
              <a:extLst>
                <a:ext uri="{FF2B5EF4-FFF2-40B4-BE49-F238E27FC236}">
                  <a16:creationId xmlns:a16="http://schemas.microsoft.com/office/drawing/2014/main" id="{EC42106A-B41F-4ADB-82C8-D3CDCA1C7C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51204" y="409188"/>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4">
              <a:extLst>
                <a:ext uri="{FF2B5EF4-FFF2-40B4-BE49-F238E27FC236}">
                  <a16:creationId xmlns:a16="http://schemas.microsoft.com/office/drawing/2014/main" id="{ED969A3C-A50C-44D0-ABC9-7ADE93FBCC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132" y="572816"/>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341AB3CA-DC2A-4577-8F22-83D408C67A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07744" y="21409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8">
              <a:extLst>
                <a:ext uri="{FF2B5EF4-FFF2-40B4-BE49-F238E27FC236}">
                  <a16:creationId xmlns:a16="http://schemas.microsoft.com/office/drawing/2014/main" id="{E613EEB8-55A9-4D44-B402-00D03F775E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88510" y="6796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9">
              <a:extLst>
                <a:ext uri="{FF2B5EF4-FFF2-40B4-BE49-F238E27FC236}">
                  <a16:creationId xmlns:a16="http://schemas.microsoft.com/office/drawing/2014/main" id="{8F4D24CA-5C8D-49C0-ACC5-434542DDC0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45905" y="75259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84">
              <a:extLst>
                <a:ext uri="{FF2B5EF4-FFF2-40B4-BE49-F238E27FC236}">
                  <a16:creationId xmlns:a16="http://schemas.microsoft.com/office/drawing/2014/main" id="{1FFEFFD4-59AE-43E2-8D65-C2B6FD3C60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0000" y="4750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6">
              <a:extLst>
                <a:ext uri="{FF2B5EF4-FFF2-40B4-BE49-F238E27FC236}">
                  <a16:creationId xmlns:a16="http://schemas.microsoft.com/office/drawing/2014/main" id="{7A9DF6A7-06B9-4C7C-BB38-49BADFABF6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9969" y="1290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06">
              <a:extLst>
                <a:ext uri="{FF2B5EF4-FFF2-40B4-BE49-F238E27FC236}">
                  <a16:creationId xmlns:a16="http://schemas.microsoft.com/office/drawing/2014/main" id="{477D55E3-BEBF-4F32-8501-97DD438187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15668" y="5476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0">
              <a:extLst>
                <a:ext uri="{FF2B5EF4-FFF2-40B4-BE49-F238E27FC236}">
                  <a16:creationId xmlns:a16="http://schemas.microsoft.com/office/drawing/2014/main" id="{7524CAEC-4AFA-4EF2-A441-964B9319F0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93392" y="2998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23">
              <a:extLst>
                <a:ext uri="{FF2B5EF4-FFF2-40B4-BE49-F238E27FC236}">
                  <a16:creationId xmlns:a16="http://schemas.microsoft.com/office/drawing/2014/main" id="{12AEAA0B-80F2-49BE-8FE4-DAF46FDF06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5104" y="172222"/>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0">
              <a:extLst>
                <a:ext uri="{FF2B5EF4-FFF2-40B4-BE49-F238E27FC236}">
                  <a16:creationId xmlns:a16="http://schemas.microsoft.com/office/drawing/2014/main" id="{719C39C7-4E0E-4693-A9C9-90BD5C82E6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48325" y="461471"/>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5">
              <a:extLst>
                <a:ext uri="{FF2B5EF4-FFF2-40B4-BE49-F238E27FC236}">
                  <a16:creationId xmlns:a16="http://schemas.microsoft.com/office/drawing/2014/main" id="{73F04989-E7CE-4345-914E-485DC1EFF2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39598" y="6988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
              <a:extLst>
                <a:ext uri="{FF2B5EF4-FFF2-40B4-BE49-F238E27FC236}">
                  <a16:creationId xmlns:a16="http://schemas.microsoft.com/office/drawing/2014/main" id="{73914653-6F3A-4492-92C5-D5B51F5B4C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972" y="-650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
              <a:extLst>
                <a:ext uri="{FF2B5EF4-FFF2-40B4-BE49-F238E27FC236}">
                  <a16:creationId xmlns:a16="http://schemas.microsoft.com/office/drawing/2014/main" id="{A9FC54A4-336E-4076-9203-AA2D68215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29149" y="556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06">
              <a:extLst>
                <a:ext uri="{FF2B5EF4-FFF2-40B4-BE49-F238E27FC236}">
                  <a16:creationId xmlns:a16="http://schemas.microsoft.com/office/drawing/2014/main" id="{7BE7DE9E-E667-496B-8996-13CF79B193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7466" y="282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0">
              <a:extLst>
                <a:ext uri="{FF2B5EF4-FFF2-40B4-BE49-F238E27FC236}">
                  <a16:creationId xmlns:a16="http://schemas.microsoft.com/office/drawing/2014/main" id="{1771F469-0310-43EB-85A0-D9BFF0D96A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6038" y="83988"/>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5">
              <a:extLst>
                <a:ext uri="{FF2B5EF4-FFF2-40B4-BE49-F238E27FC236}">
                  <a16:creationId xmlns:a16="http://schemas.microsoft.com/office/drawing/2014/main" id="{E1BA5C1F-DCD5-4D95-9884-0A08346991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9968" y="598185"/>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8">
              <a:extLst>
                <a:ext uri="{FF2B5EF4-FFF2-40B4-BE49-F238E27FC236}">
                  <a16:creationId xmlns:a16="http://schemas.microsoft.com/office/drawing/2014/main" id="{E4992CBB-3FD8-418A-B568-B47907CCC0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03382" y="341442"/>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2">
              <a:extLst>
                <a:ext uri="{FF2B5EF4-FFF2-40B4-BE49-F238E27FC236}">
                  <a16:creationId xmlns:a16="http://schemas.microsoft.com/office/drawing/2014/main" id="{1B87DF6E-8D8C-4FE7-A8CF-4408ABD047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85089" y="382346"/>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4">
              <a:extLst>
                <a:ext uri="{FF2B5EF4-FFF2-40B4-BE49-F238E27FC236}">
                  <a16:creationId xmlns:a16="http://schemas.microsoft.com/office/drawing/2014/main" id="{CDAABDF1-DB94-46F6-8825-97360C3BF3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017" y="54597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E36FD073-63B2-4137-82CB-2B3D754DF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41629" y="18724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8">
              <a:extLst>
                <a:ext uri="{FF2B5EF4-FFF2-40B4-BE49-F238E27FC236}">
                  <a16:creationId xmlns:a16="http://schemas.microsoft.com/office/drawing/2014/main" id="{C4ACAB12-D209-499A-A732-0D8F88941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22395" y="652789"/>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645005B8-197A-4046-94EF-17115FFA8D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03885" y="44820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6">
              <a:extLst>
                <a:ext uri="{FF2B5EF4-FFF2-40B4-BE49-F238E27FC236}">
                  <a16:creationId xmlns:a16="http://schemas.microsoft.com/office/drawing/2014/main" id="{A9BA9B36-D9CE-409A-80D2-A44A673247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55553" y="22456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6">
              <a:extLst>
                <a:ext uri="{FF2B5EF4-FFF2-40B4-BE49-F238E27FC236}">
                  <a16:creationId xmlns:a16="http://schemas.microsoft.com/office/drawing/2014/main" id="{C017D4DA-C769-4177-9064-AE44C2741E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9553" y="5208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0">
              <a:extLst>
                <a:ext uri="{FF2B5EF4-FFF2-40B4-BE49-F238E27FC236}">
                  <a16:creationId xmlns:a16="http://schemas.microsoft.com/office/drawing/2014/main" id="{68CB10AF-3534-40F8-A060-A4553445C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27277" y="27297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23">
              <a:extLst>
                <a:ext uri="{FF2B5EF4-FFF2-40B4-BE49-F238E27FC236}">
                  <a16:creationId xmlns:a16="http://schemas.microsoft.com/office/drawing/2014/main" id="{03FFDE36-0C19-4CC1-BDD1-27A048FE9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97726" y="19570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30">
              <a:extLst>
                <a:ext uri="{FF2B5EF4-FFF2-40B4-BE49-F238E27FC236}">
                  <a16:creationId xmlns:a16="http://schemas.microsoft.com/office/drawing/2014/main" id="{72303E7A-1C17-48A7-93CA-7C7AFD7F23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2210" y="434629"/>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35">
              <a:extLst>
                <a:ext uri="{FF2B5EF4-FFF2-40B4-BE49-F238E27FC236}">
                  <a16:creationId xmlns:a16="http://schemas.microsoft.com/office/drawing/2014/main" id="{D067651F-28D9-48CB-A77C-A15EC7E4EB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3018" y="70214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1D291151-E63E-499B-8FA8-89BA93D9FF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857" y="-3334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89CB8859-CCFB-4D06-AECC-0029CA6194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63034" y="288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06">
              <a:extLst>
                <a:ext uri="{FF2B5EF4-FFF2-40B4-BE49-F238E27FC236}">
                  <a16:creationId xmlns:a16="http://schemas.microsoft.com/office/drawing/2014/main" id="{2075F976-9885-4165-BC9C-DBA16FD38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73357" y="-399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760609C2-3DE5-4EDD-B7BF-A320FC1F23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4761" y="124645"/>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5">
              <a:extLst>
                <a:ext uri="{FF2B5EF4-FFF2-40B4-BE49-F238E27FC236}">
                  <a16:creationId xmlns:a16="http://schemas.microsoft.com/office/drawing/2014/main" id="{51823375-A051-4BC7-825B-0F6656043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8691" y="638842"/>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8">
              <a:extLst>
                <a:ext uri="{FF2B5EF4-FFF2-40B4-BE49-F238E27FC236}">
                  <a16:creationId xmlns:a16="http://schemas.microsoft.com/office/drawing/2014/main" id="{CFB367EA-590F-47B3-8700-EAF9963CE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72105" y="382099"/>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2">
              <a:extLst>
                <a:ext uri="{FF2B5EF4-FFF2-40B4-BE49-F238E27FC236}">
                  <a16:creationId xmlns:a16="http://schemas.microsoft.com/office/drawing/2014/main" id="{DE400FD4-1037-42CF-84E1-8E60C7A6A9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53812" y="423003"/>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54">
              <a:extLst>
                <a:ext uri="{FF2B5EF4-FFF2-40B4-BE49-F238E27FC236}">
                  <a16:creationId xmlns:a16="http://schemas.microsoft.com/office/drawing/2014/main" id="{1A8EC63B-9778-42C3-8E45-B6B6224C9D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0740" y="58663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9">
              <a:extLst>
                <a:ext uri="{FF2B5EF4-FFF2-40B4-BE49-F238E27FC236}">
                  <a16:creationId xmlns:a16="http://schemas.microsoft.com/office/drawing/2014/main" id="{B1CC9D87-2F53-4AB3-8F05-4D628F2CD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10352" y="227906"/>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78">
              <a:extLst>
                <a:ext uri="{FF2B5EF4-FFF2-40B4-BE49-F238E27FC236}">
                  <a16:creationId xmlns:a16="http://schemas.microsoft.com/office/drawing/2014/main" id="{648CF0D8-56FC-478C-8B69-D8E76492F3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824" y="60951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84">
              <a:extLst>
                <a:ext uri="{FF2B5EF4-FFF2-40B4-BE49-F238E27FC236}">
                  <a16:creationId xmlns:a16="http://schemas.microsoft.com/office/drawing/2014/main" id="{1E71CA55-130A-456D-A26A-D072544E12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14853" y="3936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86">
              <a:extLst>
                <a:ext uri="{FF2B5EF4-FFF2-40B4-BE49-F238E27FC236}">
                  <a16:creationId xmlns:a16="http://schemas.microsoft.com/office/drawing/2014/main" id="{FCA6EC8F-0157-4B9B-882A-82225E7E32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576" y="8780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06">
              <a:extLst>
                <a:ext uri="{FF2B5EF4-FFF2-40B4-BE49-F238E27FC236}">
                  <a16:creationId xmlns:a16="http://schemas.microsoft.com/office/drawing/2014/main" id="{2AC8E27E-3B2B-4726-B298-F8D6E843F1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8276" y="56146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10">
              <a:extLst>
                <a:ext uri="{FF2B5EF4-FFF2-40B4-BE49-F238E27FC236}">
                  <a16:creationId xmlns:a16="http://schemas.microsoft.com/office/drawing/2014/main" id="{97FA679C-2A10-445C-9C4E-7185405D7E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96000" y="3136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23">
              <a:extLst>
                <a:ext uri="{FF2B5EF4-FFF2-40B4-BE49-F238E27FC236}">
                  <a16:creationId xmlns:a16="http://schemas.microsoft.com/office/drawing/2014/main" id="{508CE495-5226-4004-A03C-A1A6986C05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77712" y="20396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0">
              <a:extLst>
                <a:ext uri="{FF2B5EF4-FFF2-40B4-BE49-F238E27FC236}">
                  <a16:creationId xmlns:a16="http://schemas.microsoft.com/office/drawing/2014/main" id="{7E048EA9-47E8-455A-AD7B-24D1474A2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50933" y="4752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8">
              <a:extLst>
                <a:ext uri="{FF2B5EF4-FFF2-40B4-BE49-F238E27FC236}">
                  <a16:creationId xmlns:a16="http://schemas.microsoft.com/office/drawing/2014/main" id="{C0D48D73-E5D7-4D42-98D4-960F12F174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1580" y="731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
              <a:extLst>
                <a:ext uri="{FF2B5EF4-FFF2-40B4-BE49-F238E27FC236}">
                  <a16:creationId xmlns:a16="http://schemas.microsoft.com/office/drawing/2014/main" id="{96AC2D82-5C61-4A26-B2B5-B539F28B4D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31757" y="6951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06">
              <a:extLst>
                <a:ext uri="{FF2B5EF4-FFF2-40B4-BE49-F238E27FC236}">
                  <a16:creationId xmlns:a16="http://schemas.microsoft.com/office/drawing/2014/main" id="{FAC301C4-466F-464C-A194-6E6FDF04F7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11007" y="870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8">
              <a:extLst>
                <a:ext uri="{FF2B5EF4-FFF2-40B4-BE49-F238E27FC236}">
                  <a16:creationId xmlns:a16="http://schemas.microsoft.com/office/drawing/2014/main" id="{B3D709AF-EABF-4CE4-9F48-4648CBA70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1431" y="566910"/>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84">
              <a:extLst>
                <a:ext uri="{FF2B5EF4-FFF2-40B4-BE49-F238E27FC236}">
                  <a16:creationId xmlns:a16="http://schemas.microsoft.com/office/drawing/2014/main" id="{04E78BF2-AFDF-4D21-9C53-6DB3E2B5D4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32921" y="36232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6">
              <a:extLst>
                <a:ext uri="{FF2B5EF4-FFF2-40B4-BE49-F238E27FC236}">
                  <a16:creationId xmlns:a16="http://schemas.microsoft.com/office/drawing/2014/main" id="{6BA6D0CD-F8DC-4D2F-9D99-098F0F1253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2890" y="940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6">
              <a:extLst>
                <a:ext uri="{FF2B5EF4-FFF2-40B4-BE49-F238E27FC236}">
                  <a16:creationId xmlns:a16="http://schemas.microsoft.com/office/drawing/2014/main" id="{056AADDE-FBBA-497F-9A08-A7D5E3C713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589" y="51262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10">
              <a:extLst>
                <a:ext uri="{FF2B5EF4-FFF2-40B4-BE49-F238E27FC236}">
                  <a16:creationId xmlns:a16="http://schemas.microsoft.com/office/drawing/2014/main" id="{1F60A2E5-6C68-4EC0-A5C3-AD401385E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6313" y="26479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12">
              <a:extLst>
                <a:ext uri="{FF2B5EF4-FFF2-40B4-BE49-F238E27FC236}">
                  <a16:creationId xmlns:a16="http://schemas.microsoft.com/office/drawing/2014/main" id="{99E55911-E2C8-4B40-98FD-79A3B760C1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66607" y="69143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23">
              <a:extLst>
                <a:ext uri="{FF2B5EF4-FFF2-40B4-BE49-F238E27FC236}">
                  <a16:creationId xmlns:a16="http://schemas.microsoft.com/office/drawing/2014/main" id="{12610BA4-0146-4CC0-BDB2-11A948F00F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8025" y="196956"/>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30">
              <a:extLst>
                <a:ext uri="{FF2B5EF4-FFF2-40B4-BE49-F238E27FC236}">
                  <a16:creationId xmlns:a16="http://schemas.microsoft.com/office/drawing/2014/main" id="{76946214-CF5D-4B57-8E22-854F5D5FA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11246" y="4862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35">
              <a:extLst>
                <a:ext uri="{FF2B5EF4-FFF2-40B4-BE49-F238E27FC236}">
                  <a16:creationId xmlns:a16="http://schemas.microsoft.com/office/drawing/2014/main" id="{E285B1F0-7213-4DC0-A10E-B02797F53C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3661" y="7835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8">
              <a:extLst>
                <a:ext uri="{FF2B5EF4-FFF2-40B4-BE49-F238E27FC236}">
                  <a16:creationId xmlns:a16="http://schemas.microsoft.com/office/drawing/2014/main" id="{01025D1B-EAF1-4988-939A-476DDB2700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2070" y="2066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6">
              <a:extLst>
                <a:ext uri="{FF2B5EF4-FFF2-40B4-BE49-F238E27FC236}">
                  <a16:creationId xmlns:a16="http://schemas.microsoft.com/office/drawing/2014/main" id="{98AC36B2-A922-481E-8AC6-E0CEBACF4B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02007" y="4892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35">
              <a:extLst>
                <a:ext uri="{FF2B5EF4-FFF2-40B4-BE49-F238E27FC236}">
                  <a16:creationId xmlns:a16="http://schemas.microsoft.com/office/drawing/2014/main" id="{86793B47-6F23-4531-B615-2117296482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05580" y="82092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4">
              <a:extLst>
                <a:ext uri="{FF2B5EF4-FFF2-40B4-BE49-F238E27FC236}">
                  <a16:creationId xmlns:a16="http://schemas.microsoft.com/office/drawing/2014/main" id="{E40091B3-76CD-40EF-A893-21701C3A69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3937" y="72724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84">
              <a:extLst>
                <a:ext uri="{FF2B5EF4-FFF2-40B4-BE49-F238E27FC236}">
                  <a16:creationId xmlns:a16="http://schemas.microsoft.com/office/drawing/2014/main" id="{121648B0-1487-40D9-8DAE-916653F526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49500" y="78253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35">
              <a:extLst>
                <a:ext uri="{FF2B5EF4-FFF2-40B4-BE49-F238E27FC236}">
                  <a16:creationId xmlns:a16="http://schemas.microsoft.com/office/drawing/2014/main" id="{B5CF2290-AD1C-4885-917C-498579A14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1841" y="81980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F07321C0-AEED-46D0-A0E5-09BD430BC0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38871" y="76576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4">
              <a:extLst>
                <a:ext uri="{FF2B5EF4-FFF2-40B4-BE49-F238E27FC236}">
                  <a16:creationId xmlns:a16="http://schemas.microsoft.com/office/drawing/2014/main" id="{13063EF5-53D0-4CD8-A83E-4089A06C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5602" y="77698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35">
              <a:extLst>
                <a:ext uri="{FF2B5EF4-FFF2-40B4-BE49-F238E27FC236}">
                  <a16:creationId xmlns:a16="http://schemas.microsoft.com/office/drawing/2014/main" id="{B2C4E99F-A1C6-4344-BF75-27AFFD091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3873" y="79135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4">
              <a:extLst>
                <a:ext uri="{FF2B5EF4-FFF2-40B4-BE49-F238E27FC236}">
                  <a16:creationId xmlns:a16="http://schemas.microsoft.com/office/drawing/2014/main" id="{00FF74AE-2593-4F6B-81F5-F590CBDE3A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24638" y="73675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0D88C936-973F-4C41-93CD-06ACC3BE0B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53545" y="83106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4">
              <a:extLst>
                <a:ext uri="{FF2B5EF4-FFF2-40B4-BE49-F238E27FC236}">
                  <a16:creationId xmlns:a16="http://schemas.microsoft.com/office/drawing/2014/main" id="{FBB916FA-E2F0-42B2-9568-E0EC975B89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53406" y="76618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4">
              <a:extLst>
                <a:ext uri="{FF2B5EF4-FFF2-40B4-BE49-F238E27FC236}">
                  <a16:creationId xmlns:a16="http://schemas.microsoft.com/office/drawing/2014/main" id="{2EED1F78-EBC1-42E8-B3ED-F3260AE703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40317" y="83914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5" name="Group 84">
            <a:extLst>
              <a:ext uri="{FF2B5EF4-FFF2-40B4-BE49-F238E27FC236}">
                <a16:creationId xmlns:a16="http://schemas.microsoft.com/office/drawing/2014/main" id="{9E420B60-EB39-4544-87CE-09C5D7DE30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24456" y="5884485"/>
            <a:ext cx="4752301" cy="951832"/>
            <a:chOff x="6624456" y="5930493"/>
            <a:chExt cx="4752301" cy="951832"/>
          </a:xfrm>
        </p:grpSpPr>
        <p:sp>
          <p:nvSpPr>
            <p:cNvPr id="86" name="Freeform 8">
              <a:extLst>
                <a:ext uri="{FF2B5EF4-FFF2-40B4-BE49-F238E27FC236}">
                  <a16:creationId xmlns:a16="http://schemas.microsoft.com/office/drawing/2014/main" id="{7E80A177-CE54-47FE-B857-BF477246A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5128" y="674290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25">
              <a:extLst>
                <a:ext uri="{FF2B5EF4-FFF2-40B4-BE49-F238E27FC236}">
                  <a16:creationId xmlns:a16="http://schemas.microsoft.com/office/drawing/2014/main" id="{A198D49F-543D-45A6-8055-BB8E0267A5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11214" y="648164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31">
              <a:extLst>
                <a:ext uri="{FF2B5EF4-FFF2-40B4-BE49-F238E27FC236}">
                  <a16:creationId xmlns:a16="http://schemas.microsoft.com/office/drawing/2014/main" id="{ECD712F5-F742-47FE-A71E-88165011FD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90137" y="6264505"/>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36">
              <a:extLst>
                <a:ext uri="{FF2B5EF4-FFF2-40B4-BE49-F238E27FC236}">
                  <a16:creationId xmlns:a16="http://schemas.microsoft.com/office/drawing/2014/main" id="{42492919-7062-4930-8341-A532F329CE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071027"/>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41">
              <a:extLst>
                <a:ext uri="{FF2B5EF4-FFF2-40B4-BE49-F238E27FC236}">
                  <a16:creationId xmlns:a16="http://schemas.microsoft.com/office/drawing/2014/main" id="{5F9DA937-61A8-4E63-B01C-F4A443DDF3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30303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49">
              <a:extLst>
                <a:ext uri="{FF2B5EF4-FFF2-40B4-BE49-F238E27FC236}">
                  <a16:creationId xmlns:a16="http://schemas.microsoft.com/office/drawing/2014/main" id="{F5A6C680-A4FC-4262-8A10-BC70695E02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63831" y="6532250"/>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70">
              <a:extLst>
                <a:ext uri="{FF2B5EF4-FFF2-40B4-BE49-F238E27FC236}">
                  <a16:creationId xmlns:a16="http://schemas.microsoft.com/office/drawing/2014/main" id="{CD563E08-AB21-4835-A4DF-DDAF94780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4409" y="627102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5">
              <a:extLst>
                <a:ext uri="{FF2B5EF4-FFF2-40B4-BE49-F238E27FC236}">
                  <a16:creationId xmlns:a16="http://schemas.microsoft.com/office/drawing/2014/main" id="{2A586E34-A7CD-4D99-9717-AABFBC2823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7815" y="645892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7">
              <a:extLst>
                <a:ext uri="{FF2B5EF4-FFF2-40B4-BE49-F238E27FC236}">
                  <a16:creationId xmlns:a16="http://schemas.microsoft.com/office/drawing/2014/main" id="{EF31E361-DA1E-4CE6-98D8-291444CEEC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65294" y="6681956"/>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17">
              <a:extLst>
                <a:ext uri="{FF2B5EF4-FFF2-40B4-BE49-F238E27FC236}">
                  <a16:creationId xmlns:a16="http://schemas.microsoft.com/office/drawing/2014/main" id="{66829572-6C2D-47A1-A37E-CC2FA7E86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2050" y="602857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8">
              <a:extLst>
                <a:ext uri="{FF2B5EF4-FFF2-40B4-BE49-F238E27FC236}">
                  <a16:creationId xmlns:a16="http://schemas.microsoft.com/office/drawing/2014/main" id="{50DCE6C4-F390-41AE-B5CE-BB2DAF401A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1466" y="66062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9">
              <a:extLst>
                <a:ext uri="{FF2B5EF4-FFF2-40B4-BE49-F238E27FC236}">
                  <a16:creationId xmlns:a16="http://schemas.microsoft.com/office/drawing/2014/main" id="{B172F65D-71C6-45BA-94E4-377171B6FA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47983" y="638721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39">
              <a:extLst>
                <a:ext uri="{FF2B5EF4-FFF2-40B4-BE49-F238E27FC236}">
                  <a16:creationId xmlns:a16="http://schemas.microsoft.com/office/drawing/2014/main" id="{A1099F0A-8048-4CBD-9ED0-72CF3432E4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3386" y="658345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44">
              <a:extLst>
                <a:ext uri="{FF2B5EF4-FFF2-40B4-BE49-F238E27FC236}">
                  <a16:creationId xmlns:a16="http://schemas.microsoft.com/office/drawing/2014/main" id="{C9CAE903-ADB3-4CE4-950E-EE0837F2D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6245" y="61112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45">
              <a:extLst>
                <a:ext uri="{FF2B5EF4-FFF2-40B4-BE49-F238E27FC236}">
                  <a16:creationId xmlns:a16="http://schemas.microsoft.com/office/drawing/2014/main" id="{81FA9D8F-DF11-408E-A5F7-94E3C41BD0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12555" y="6322928"/>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8">
              <a:extLst>
                <a:ext uri="{FF2B5EF4-FFF2-40B4-BE49-F238E27FC236}">
                  <a16:creationId xmlns:a16="http://schemas.microsoft.com/office/drawing/2014/main" id="{4A8A749C-9CB9-446B-8CA4-7E77E2EDC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9098" y="677268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6">
              <a:extLst>
                <a:ext uri="{FF2B5EF4-FFF2-40B4-BE49-F238E27FC236}">
                  <a16:creationId xmlns:a16="http://schemas.microsoft.com/office/drawing/2014/main" id="{8DCE61AA-D23B-4949-B97D-8107FB476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88303" y="669747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8">
              <a:extLst>
                <a:ext uri="{FF2B5EF4-FFF2-40B4-BE49-F238E27FC236}">
                  <a16:creationId xmlns:a16="http://schemas.microsoft.com/office/drawing/2014/main" id="{D5734C15-885E-4C4A-BCE2-40EEBC4201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9013" y="671605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25">
              <a:extLst>
                <a:ext uri="{FF2B5EF4-FFF2-40B4-BE49-F238E27FC236}">
                  <a16:creationId xmlns:a16="http://schemas.microsoft.com/office/drawing/2014/main" id="{0DF76958-CCA0-4139-9926-1713899D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45099" y="6447976"/>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31">
              <a:extLst>
                <a:ext uri="{FF2B5EF4-FFF2-40B4-BE49-F238E27FC236}">
                  <a16:creationId xmlns:a16="http://schemas.microsoft.com/office/drawing/2014/main" id="{997EAA8D-E8EB-4B67-BA2D-4CC4C6087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4022" y="623083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1">
              <a:extLst>
                <a:ext uri="{FF2B5EF4-FFF2-40B4-BE49-F238E27FC236}">
                  <a16:creationId xmlns:a16="http://schemas.microsoft.com/office/drawing/2014/main" id="{41C18114-E8E5-4736-9BE6-D4E67C3DF6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6834" y="627619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9">
              <a:extLst>
                <a:ext uri="{FF2B5EF4-FFF2-40B4-BE49-F238E27FC236}">
                  <a16:creationId xmlns:a16="http://schemas.microsoft.com/office/drawing/2014/main" id="{0389C81B-E6D1-4D7D-903B-154945D709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97716" y="6505408"/>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70">
              <a:extLst>
                <a:ext uri="{FF2B5EF4-FFF2-40B4-BE49-F238E27FC236}">
                  <a16:creationId xmlns:a16="http://schemas.microsoft.com/office/drawing/2014/main" id="{D2AB3F76-E9FC-4760-8087-74D9EC6B7A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08294" y="624418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85">
              <a:extLst>
                <a:ext uri="{FF2B5EF4-FFF2-40B4-BE49-F238E27FC236}">
                  <a16:creationId xmlns:a16="http://schemas.microsoft.com/office/drawing/2014/main" id="{BC4AA8F0-169B-4D3A-99B4-B8757EE21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1700" y="643208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7">
              <a:extLst>
                <a:ext uri="{FF2B5EF4-FFF2-40B4-BE49-F238E27FC236}">
                  <a16:creationId xmlns:a16="http://schemas.microsoft.com/office/drawing/2014/main" id="{2E71E590-28E1-4E12-A79C-376650B7B1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99179" y="6655114"/>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3">
              <a:extLst>
                <a:ext uri="{FF2B5EF4-FFF2-40B4-BE49-F238E27FC236}">
                  <a16:creationId xmlns:a16="http://schemas.microsoft.com/office/drawing/2014/main" id="{FB9AB424-39E3-46C5-A19E-DDEE175545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34692" y="6750567"/>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17">
              <a:extLst>
                <a:ext uri="{FF2B5EF4-FFF2-40B4-BE49-F238E27FC236}">
                  <a16:creationId xmlns:a16="http://schemas.microsoft.com/office/drawing/2014/main" id="{2ED9F50D-1DF6-4628-AC2C-FB8CAC3D0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05935" y="59744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18">
              <a:extLst>
                <a:ext uri="{FF2B5EF4-FFF2-40B4-BE49-F238E27FC236}">
                  <a16:creationId xmlns:a16="http://schemas.microsoft.com/office/drawing/2014/main" id="{0E070AAF-5102-4318-B35D-13957B198A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95351" y="6552121"/>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19">
              <a:extLst>
                <a:ext uri="{FF2B5EF4-FFF2-40B4-BE49-F238E27FC236}">
                  <a16:creationId xmlns:a16="http://schemas.microsoft.com/office/drawing/2014/main" id="{5436B656-AD36-4B2B-9198-4C370D8F7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82025" y="628374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9">
              <a:extLst>
                <a:ext uri="{FF2B5EF4-FFF2-40B4-BE49-F238E27FC236}">
                  <a16:creationId xmlns:a16="http://schemas.microsoft.com/office/drawing/2014/main" id="{2071E1E0-F515-47F5-A550-E9ED4393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67271" y="6556608"/>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4">
              <a:extLst>
                <a:ext uri="{FF2B5EF4-FFF2-40B4-BE49-F238E27FC236}">
                  <a16:creationId xmlns:a16="http://schemas.microsoft.com/office/drawing/2014/main" id="{7DCF15B1-1606-4701-8EC0-95112EC8FF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8602" y="597959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45">
              <a:extLst>
                <a:ext uri="{FF2B5EF4-FFF2-40B4-BE49-F238E27FC236}">
                  <a16:creationId xmlns:a16="http://schemas.microsoft.com/office/drawing/2014/main" id="{8C9C97D2-7D94-41DB-B4EC-4B69B0D509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6440" y="629608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
              <a:extLst>
                <a:ext uri="{FF2B5EF4-FFF2-40B4-BE49-F238E27FC236}">
                  <a16:creationId xmlns:a16="http://schemas.microsoft.com/office/drawing/2014/main" id="{65F9D91C-5585-464F-8086-E5ED0ADB5C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72983" y="674584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6">
              <a:extLst>
                <a:ext uri="{FF2B5EF4-FFF2-40B4-BE49-F238E27FC236}">
                  <a16:creationId xmlns:a16="http://schemas.microsoft.com/office/drawing/2014/main" id="{99F6EA4E-7EF3-4B4A-BEA7-0D3D931C0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2188" y="666381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
              <a:extLst>
                <a:ext uri="{FF2B5EF4-FFF2-40B4-BE49-F238E27FC236}">
                  <a16:creationId xmlns:a16="http://schemas.microsoft.com/office/drawing/2014/main" id="{BA526659-F1A4-4042-A108-76CFB3DBD7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78347" y="672697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25">
              <a:extLst>
                <a:ext uri="{FF2B5EF4-FFF2-40B4-BE49-F238E27FC236}">
                  <a16:creationId xmlns:a16="http://schemas.microsoft.com/office/drawing/2014/main" id="{9877EF40-90CB-4799-8572-4F4A5E10AC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13822" y="6536401"/>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29">
              <a:extLst>
                <a:ext uri="{FF2B5EF4-FFF2-40B4-BE49-F238E27FC236}">
                  <a16:creationId xmlns:a16="http://schemas.microsoft.com/office/drawing/2014/main" id="{285DA720-E488-4A9B-A140-1F44737EC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33243" y="6057983"/>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31">
              <a:extLst>
                <a:ext uri="{FF2B5EF4-FFF2-40B4-BE49-F238E27FC236}">
                  <a16:creationId xmlns:a16="http://schemas.microsoft.com/office/drawing/2014/main" id="{D38D4092-51E3-4A36-8175-82F5C85F4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2683" y="637736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36">
              <a:extLst>
                <a:ext uri="{FF2B5EF4-FFF2-40B4-BE49-F238E27FC236}">
                  <a16:creationId xmlns:a16="http://schemas.microsoft.com/office/drawing/2014/main" id="{6D5B3102-2CB4-4953-9813-30F073A29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01806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41">
              <a:extLst>
                <a:ext uri="{FF2B5EF4-FFF2-40B4-BE49-F238E27FC236}">
                  <a16:creationId xmlns:a16="http://schemas.microsoft.com/office/drawing/2014/main" id="{AFCEC11A-95B5-4DF7-A30A-DD051FCDAB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25006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49">
              <a:extLst>
                <a:ext uri="{FF2B5EF4-FFF2-40B4-BE49-F238E27FC236}">
                  <a16:creationId xmlns:a16="http://schemas.microsoft.com/office/drawing/2014/main" id="{C37CBD80-4119-4E02-94C4-260BA62B5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66439" y="6479284"/>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70">
              <a:extLst>
                <a:ext uri="{FF2B5EF4-FFF2-40B4-BE49-F238E27FC236}">
                  <a16:creationId xmlns:a16="http://schemas.microsoft.com/office/drawing/2014/main" id="{64EDD805-B615-4022-8A64-4554869C68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77017" y="6284843"/>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5">
              <a:extLst>
                <a:ext uri="{FF2B5EF4-FFF2-40B4-BE49-F238E27FC236}">
                  <a16:creationId xmlns:a16="http://schemas.microsoft.com/office/drawing/2014/main" id="{5A8DE9EF-D932-4386-88F7-1D0F5A2E1D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80423" y="647273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7">
              <a:extLst>
                <a:ext uri="{FF2B5EF4-FFF2-40B4-BE49-F238E27FC236}">
                  <a16:creationId xmlns:a16="http://schemas.microsoft.com/office/drawing/2014/main" id="{0439362E-63A9-4091-92AF-0B6203699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67902" y="6695771"/>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17">
              <a:extLst>
                <a:ext uri="{FF2B5EF4-FFF2-40B4-BE49-F238E27FC236}">
                  <a16:creationId xmlns:a16="http://schemas.microsoft.com/office/drawing/2014/main" id="{041EAA16-517F-47E9-AB9D-47740608E5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74658" y="601509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18">
              <a:extLst>
                <a:ext uri="{FF2B5EF4-FFF2-40B4-BE49-F238E27FC236}">
                  <a16:creationId xmlns:a16="http://schemas.microsoft.com/office/drawing/2014/main" id="{E0071F9A-C5AF-4EA0-A186-BF24F089D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64074" y="659277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19">
              <a:extLst>
                <a:ext uri="{FF2B5EF4-FFF2-40B4-BE49-F238E27FC236}">
                  <a16:creationId xmlns:a16="http://schemas.microsoft.com/office/drawing/2014/main" id="{8273660E-2FC8-4FED-8D67-CFF1D69A3D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50748" y="632440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39">
              <a:extLst>
                <a:ext uri="{FF2B5EF4-FFF2-40B4-BE49-F238E27FC236}">
                  <a16:creationId xmlns:a16="http://schemas.microsoft.com/office/drawing/2014/main" id="{92B33B56-557D-46CD-89E8-FA7B9BFF7C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35994" y="6563145"/>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44">
              <a:extLst>
                <a:ext uri="{FF2B5EF4-FFF2-40B4-BE49-F238E27FC236}">
                  <a16:creationId xmlns:a16="http://schemas.microsoft.com/office/drawing/2014/main" id="{43EAC14F-C938-4BCE-A1EC-4E31AEC3B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598853" y="6090959"/>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45">
              <a:extLst>
                <a:ext uri="{FF2B5EF4-FFF2-40B4-BE49-F238E27FC236}">
                  <a16:creationId xmlns:a16="http://schemas.microsoft.com/office/drawing/2014/main" id="{5C3C5159-9C8B-4BC2-BDF4-DB4B56DF5D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15163" y="6302623"/>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8">
              <a:extLst>
                <a:ext uri="{FF2B5EF4-FFF2-40B4-BE49-F238E27FC236}">
                  <a16:creationId xmlns:a16="http://schemas.microsoft.com/office/drawing/2014/main" id="{50ECDAAF-E711-4CBA-AD5D-B5A3525892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41706" y="675237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6">
              <a:extLst>
                <a:ext uri="{FF2B5EF4-FFF2-40B4-BE49-F238E27FC236}">
                  <a16:creationId xmlns:a16="http://schemas.microsoft.com/office/drawing/2014/main" id="{ABD3ADE5-C4C8-43BF-A004-1DB4E9767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0911" y="675223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70">
              <a:extLst>
                <a:ext uri="{FF2B5EF4-FFF2-40B4-BE49-F238E27FC236}">
                  <a16:creationId xmlns:a16="http://schemas.microsoft.com/office/drawing/2014/main" id="{E7018D39-07D6-4351-810D-29741E7128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7330" y="6235999"/>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5">
              <a:extLst>
                <a:ext uri="{FF2B5EF4-FFF2-40B4-BE49-F238E27FC236}">
                  <a16:creationId xmlns:a16="http://schemas.microsoft.com/office/drawing/2014/main" id="{45EC1EF3-73E3-46EC-B05F-E68CE1676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40736" y="6423893"/>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7">
              <a:extLst>
                <a:ext uri="{FF2B5EF4-FFF2-40B4-BE49-F238E27FC236}">
                  <a16:creationId xmlns:a16="http://schemas.microsoft.com/office/drawing/2014/main" id="{D455521C-F22B-4367-ACA7-595CC4F42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8215" y="664692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3">
              <a:extLst>
                <a:ext uri="{FF2B5EF4-FFF2-40B4-BE49-F238E27FC236}">
                  <a16:creationId xmlns:a16="http://schemas.microsoft.com/office/drawing/2014/main" id="{9B228660-6A2E-4C6F-9B6C-D7A7CC69D6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5018" y="611334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7">
              <a:extLst>
                <a:ext uri="{FF2B5EF4-FFF2-40B4-BE49-F238E27FC236}">
                  <a16:creationId xmlns:a16="http://schemas.microsoft.com/office/drawing/2014/main" id="{C20DC9CF-6D6F-44D0-A7C5-3222D6A89A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34971" y="5966247"/>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8">
              <a:extLst>
                <a:ext uri="{FF2B5EF4-FFF2-40B4-BE49-F238E27FC236}">
                  <a16:creationId xmlns:a16="http://schemas.microsoft.com/office/drawing/2014/main" id="{78BFEA79-09D0-47A0-8777-82867E0ECC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4271" y="663936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19">
              <a:extLst>
                <a:ext uri="{FF2B5EF4-FFF2-40B4-BE49-F238E27FC236}">
                  <a16:creationId xmlns:a16="http://schemas.microsoft.com/office/drawing/2014/main" id="{A150377E-0862-45D6-9912-9237A1F857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378" y="638073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9">
              <a:extLst>
                <a:ext uri="{FF2B5EF4-FFF2-40B4-BE49-F238E27FC236}">
                  <a16:creationId xmlns:a16="http://schemas.microsoft.com/office/drawing/2014/main" id="{44B0C21D-2951-47F9-88CA-1F4E98538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6307" y="6548421"/>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44">
              <a:extLst>
                <a:ext uri="{FF2B5EF4-FFF2-40B4-BE49-F238E27FC236}">
                  <a16:creationId xmlns:a16="http://schemas.microsoft.com/office/drawing/2014/main" id="{E5B500A1-AF9B-49A1-B6B0-51FC17B8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59166" y="607623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45">
              <a:extLst>
                <a:ext uri="{FF2B5EF4-FFF2-40B4-BE49-F238E27FC236}">
                  <a16:creationId xmlns:a16="http://schemas.microsoft.com/office/drawing/2014/main" id="{E4D6D63F-DCA7-42C7-A1FF-844F40C50B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75476" y="6287899"/>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8">
              <a:extLst>
                <a:ext uri="{FF2B5EF4-FFF2-40B4-BE49-F238E27FC236}">
                  <a16:creationId xmlns:a16="http://schemas.microsoft.com/office/drawing/2014/main" id="{8697CA0D-22DD-482E-9EBE-5AC02B1C09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02019" y="67376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35">
              <a:extLst>
                <a:ext uri="{FF2B5EF4-FFF2-40B4-BE49-F238E27FC236}">
                  <a16:creationId xmlns:a16="http://schemas.microsoft.com/office/drawing/2014/main" id="{0F638DFA-E3FC-449B-A784-DC4E10846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1068" y="6040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54">
              <a:extLst>
                <a:ext uri="{FF2B5EF4-FFF2-40B4-BE49-F238E27FC236}">
                  <a16:creationId xmlns:a16="http://schemas.microsoft.com/office/drawing/2014/main" id="{30C58E92-3C12-4DDC-9E8B-6B8949D3EC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7909" y="594520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84">
              <a:extLst>
                <a:ext uri="{FF2B5EF4-FFF2-40B4-BE49-F238E27FC236}">
                  <a16:creationId xmlns:a16="http://schemas.microsoft.com/office/drawing/2014/main" id="{65C2555C-68ED-4AA1-8EC4-9ED08441E0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17059" y="607518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0">
              <a:extLst>
                <a:ext uri="{FF2B5EF4-FFF2-40B4-BE49-F238E27FC236}">
                  <a16:creationId xmlns:a16="http://schemas.microsoft.com/office/drawing/2014/main" id="{2E89B8BC-4B28-466A-9162-64BABFA94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37349" y="60983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85">
              <a:extLst>
                <a:ext uri="{FF2B5EF4-FFF2-40B4-BE49-F238E27FC236}">
                  <a16:creationId xmlns:a16="http://schemas.microsoft.com/office/drawing/2014/main" id="{CE1C577C-8272-42AD-BA80-547605EE38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12741" y="609601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38">
              <a:extLst>
                <a:ext uri="{FF2B5EF4-FFF2-40B4-BE49-F238E27FC236}">
                  <a16:creationId xmlns:a16="http://schemas.microsoft.com/office/drawing/2014/main" id="{9D6179B9-63A8-4087-B0D7-442412CBD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5941" y="6004156"/>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39">
              <a:extLst>
                <a:ext uri="{FF2B5EF4-FFF2-40B4-BE49-F238E27FC236}">
                  <a16:creationId xmlns:a16="http://schemas.microsoft.com/office/drawing/2014/main" id="{CADD67EC-77B7-47BA-9D84-FC526915ED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3951" y="6199762"/>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38">
              <a:extLst>
                <a:ext uri="{FF2B5EF4-FFF2-40B4-BE49-F238E27FC236}">
                  <a16:creationId xmlns:a16="http://schemas.microsoft.com/office/drawing/2014/main" id="{5CFAE0AC-B0B1-4BBD-A3B2-476B343D9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61807" y="606739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39">
              <a:extLst>
                <a:ext uri="{FF2B5EF4-FFF2-40B4-BE49-F238E27FC236}">
                  <a16:creationId xmlns:a16="http://schemas.microsoft.com/office/drawing/2014/main" id="{F33104F7-7254-4522-B3EF-B9391BA9DE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70379" y="5977807"/>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38">
              <a:extLst>
                <a:ext uri="{FF2B5EF4-FFF2-40B4-BE49-F238E27FC236}">
                  <a16:creationId xmlns:a16="http://schemas.microsoft.com/office/drawing/2014/main" id="{95F2981E-6FD0-4E2E-9C96-25DDC8ABF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4348" y="6081220"/>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39">
              <a:extLst>
                <a:ext uri="{FF2B5EF4-FFF2-40B4-BE49-F238E27FC236}">
                  <a16:creationId xmlns:a16="http://schemas.microsoft.com/office/drawing/2014/main" id="{C4B43AF8-30C3-4D75-9592-EB022861F6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2809" y="604404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1" name="Rectangle 160">
            <a:extLst>
              <a:ext uri="{FF2B5EF4-FFF2-40B4-BE49-F238E27FC236}">
                <a16:creationId xmlns:a16="http://schemas.microsoft.com/office/drawing/2014/main" id="{B4CE0640-B5AC-420F-A979-4701983D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2773" y="871729"/>
            <a:ext cx="7849227" cy="51099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54C14F40-98BB-4299-85DC-4D20502D0D5E}"/>
              </a:ext>
            </a:extLst>
          </p:cNvPr>
          <p:cNvSpPr>
            <a:spLocks noGrp="1"/>
          </p:cNvSpPr>
          <p:nvPr>
            <p:ph idx="1"/>
          </p:nvPr>
        </p:nvSpPr>
        <p:spPr>
          <a:xfrm>
            <a:off x="5189881" y="1067461"/>
            <a:ext cx="6173327" cy="3503497"/>
          </a:xfrm>
        </p:spPr>
        <p:txBody>
          <a:bodyPr>
            <a:noAutofit/>
          </a:bodyPr>
          <a:lstStyle/>
          <a:p>
            <a:pPr algn="just">
              <a:lnSpc>
                <a:spcPct val="140000"/>
              </a:lnSpc>
            </a:pPr>
            <a:r>
              <a:rPr lang="it-IT" dirty="0">
                <a:latin typeface="Calibri" panose="020F0502020204030204" pitchFamily="34" charset="0"/>
                <a:ea typeface="Calibri" panose="020F0502020204030204" pitchFamily="34" charset="0"/>
                <a:cs typeface="Times New Roman" panose="02020603050405020304" pitchFamily="18" charset="0"/>
              </a:rPr>
              <a:t>4) </a:t>
            </a:r>
            <a:r>
              <a:rPr lang="it-IT" sz="1800" dirty="0">
                <a:ea typeface="Calibri" panose="020F0502020204030204" pitchFamily="34" charset="0"/>
                <a:cs typeface="Times New Roman" panose="02020603050405020304" pitchFamily="18" charset="0"/>
              </a:rPr>
              <a:t>La </a:t>
            </a:r>
            <a:r>
              <a:rPr lang="it-IT" sz="1800" dirty="0">
                <a:effectLst/>
                <a:ea typeface="Calibri" panose="020F0502020204030204" pitchFamily="34" charset="0"/>
                <a:cs typeface="Times New Roman" panose="02020603050405020304" pitchFamily="18" charset="0"/>
              </a:rPr>
              <a:t>pubblicità </a:t>
            </a:r>
            <a:r>
              <a:rPr lang="it-IT" sz="1800" dirty="0">
                <a:ea typeface="Calibri" panose="020F0502020204030204" pitchFamily="34" charset="0"/>
                <a:cs typeface="Times New Roman" panose="02020603050405020304" pitchFamily="18" charset="0"/>
              </a:rPr>
              <a:t>è</a:t>
            </a:r>
            <a:r>
              <a:rPr lang="it-IT" sz="1800" dirty="0">
                <a:effectLst/>
                <a:ea typeface="Calibri" panose="020F0502020204030204" pitchFamily="34" charset="0"/>
                <a:cs typeface="Times New Roman" panose="02020603050405020304" pitchFamily="18" charset="0"/>
              </a:rPr>
              <a:t> </a:t>
            </a:r>
            <a:r>
              <a:rPr lang="it-IT" sz="1800" b="1" i="1" dirty="0">
                <a:effectLst/>
                <a:ea typeface="Calibri" panose="020F0502020204030204" pitchFamily="34" charset="0"/>
                <a:cs typeface="Times New Roman" panose="02020603050405020304" pitchFamily="18" charset="0"/>
              </a:rPr>
              <a:t>funzionale a un progetto più ampio</a:t>
            </a:r>
            <a:r>
              <a:rPr lang="it-IT" sz="1800" dirty="0">
                <a:effectLst/>
                <a:ea typeface="Calibri" panose="020F0502020204030204" pitchFamily="34" charset="0"/>
                <a:cs typeface="Times New Roman" panose="02020603050405020304" pitchFamily="18" charset="0"/>
              </a:rPr>
              <a:t>: un piano di marketing di aziendale punta ad obiettivi più ampi rispetto a quelli perseguibili con la sola comunicazione. La pubblicità dunque non accresce esclusivamente le vendite ma ha come obiettivo quello di migliorare l'immagine che il potenziale consumatore ha del prodotto e della marca. Il marketing è il processo che permette di pianificare e realizzare il concetto, la politica di prezzo, la promozione e la distribuzione di beni e servizi basata sulle quattro </a:t>
            </a:r>
            <a:r>
              <a:rPr lang="it-IT" sz="1800" i="1" dirty="0">
                <a:effectLst/>
                <a:ea typeface="Calibri" panose="020F0502020204030204" pitchFamily="34" charset="0"/>
                <a:cs typeface="Times New Roman" panose="02020603050405020304" pitchFamily="18" charset="0"/>
              </a:rPr>
              <a:t>p</a:t>
            </a:r>
            <a:r>
              <a:rPr lang="it-IT" sz="1800" dirty="0">
                <a:effectLst/>
                <a:ea typeface="Calibri" panose="020F0502020204030204" pitchFamily="34" charset="0"/>
                <a:cs typeface="Times New Roman" panose="02020603050405020304" pitchFamily="18" charset="0"/>
              </a:rPr>
              <a:t> del marketing (</a:t>
            </a:r>
            <a:r>
              <a:rPr lang="it-IT" sz="1800" i="1" dirty="0">
                <a:effectLst/>
                <a:ea typeface="Calibri" panose="020F0502020204030204" pitchFamily="34" charset="0"/>
                <a:cs typeface="Times New Roman" panose="02020603050405020304" pitchFamily="18" charset="0"/>
              </a:rPr>
              <a:t>product, price, promotions e place)</a:t>
            </a:r>
            <a:endParaRPr lang="it-IT" sz="1800" i="1" dirty="0"/>
          </a:p>
        </p:txBody>
      </p:sp>
    </p:spTree>
    <p:extLst>
      <p:ext uri="{BB962C8B-B14F-4D97-AF65-F5344CB8AC3E}">
        <p14:creationId xmlns:p14="http://schemas.microsoft.com/office/powerpoint/2010/main" val="14738243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68CBA64-7743-4C5C-83B8-655DE1450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olo 1">
            <a:extLst>
              <a:ext uri="{FF2B5EF4-FFF2-40B4-BE49-F238E27FC236}">
                <a16:creationId xmlns:a16="http://schemas.microsoft.com/office/drawing/2014/main" id="{390CFD8D-BD10-4ACF-9191-39BA29981D56}"/>
              </a:ext>
            </a:extLst>
          </p:cNvPr>
          <p:cNvSpPr>
            <a:spLocks noGrp="1"/>
          </p:cNvSpPr>
          <p:nvPr>
            <p:ph type="title"/>
          </p:nvPr>
        </p:nvSpPr>
        <p:spPr>
          <a:xfrm>
            <a:off x="782233" y="1028183"/>
            <a:ext cx="3370079" cy="4792068"/>
          </a:xfrm>
        </p:spPr>
        <p:txBody>
          <a:bodyPr>
            <a:normAutofit/>
          </a:bodyPr>
          <a:lstStyle/>
          <a:p>
            <a:r>
              <a:rPr lang="it-IT" dirty="0">
                <a:latin typeface="Aharoni" panose="02010803020104030203" pitchFamily="2" charset="-79"/>
                <a:cs typeface="Aharoni" panose="02010803020104030203" pitchFamily="2" charset="-79"/>
              </a:rPr>
              <a:t>Alcuni elementi essenziali</a:t>
            </a:r>
          </a:p>
        </p:txBody>
      </p:sp>
      <p:grpSp>
        <p:nvGrpSpPr>
          <p:cNvPr id="10" name="Group 9">
            <a:extLst>
              <a:ext uri="{FF2B5EF4-FFF2-40B4-BE49-F238E27FC236}">
                <a16:creationId xmlns:a16="http://schemas.microsoft.com/office/drawing/2014/main" id="{12153040-1C1F-4962-9E5D-0793F73FC5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771012" y="-44968"/>
            <a:ext cx="4693761" cy="1003641"/>
            <a:chOff x="6771012" y="-54859"/>
            <a:chExt cx="4693761" cy="1003641"/>
          </a:xfrm>
        </p:grpSpPr>
        <p:sp>
          <p:nvSpPr>
            <p:cNvPr id="11" name="Freeform 10">
              <a:extLst>
                <a:ext uri="{FF2B5EF4-FFF2-40B4-BE49-F238E27FC236}">
                  <a16:creationId xmlns:a16="http://schemas.microsoft.com/office/drawing/2014/main" id="{22657FD3-A974-4296-9FBE-0C2FD52954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2153" y="110830"/>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 name="Freeform 15">
              <a:extLst>
                <a:ext uri="{FF2B5EF4-FFF2-40B4-BE49-F238E27FC236}">
                  <a16:creationId xmlns:a16="http://schemas.microsoft.com/office/drawing/2014/main" id="{887B7096-0CDA-429B-A1C2-CDAC575E93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6083" y="625027"/>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18">
              <a:extLst>
                <a:ext uri="{FF2B5EF4-FFF2-40B4-BE49-F238E27FC236}">
                  <a16:creationId xmlns:a16="http://schemas.microsoft.com/office/drawing/2014/main" id="{BB5C54D6-30FE-4CE5-8C46-A7FD28A8A1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69497" y="368284"/>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52">
              <a:extLst>
                <a:ext uri="{FF2B5EF4-FFF2-40B4-BE49-F238E27FC236}">
                  <a16:creationId xmlns:a16="http://schemas.microsoft.com/office/drawing/2014/main" id="{EC42106A-B41F-4ADB-82C8-D3CDCA1C7C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51204" y="409188"/>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54">
              <a:extLst>
                <a:ext uri="{FF2B5EF4-FFF2-40B4-BE49-F238E27FC236}">
                  <a16:creationId xmlns:a16="http://schemas.microsoft.com/office/drawing/2014/main" id="{ED969A3C-A50C-44D0-ABC9-7ADE93FBCC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132" y="572816"/>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59">
              <a:extLst>
                <a:ext uri="{FF2B5EF4-FFF2-40B4-BE49-F238E27FC236}">
                  <a16:creationId xmlns:a16="http://schemas.microsoft.com/office/drawing/2014/main" id="{341AB3CA-DC2A-4577-8F22-83D408C67A0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07744" y="21409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8">
              <a:extLst>
                <a:ext uri="{FF2B5EF4-FFF2-40B4-BE49-F238E27FC236}">
                  <a16:creationId xmlns:a16="http://schemas.microsoft.com/office/drawing/2014/main" id="{E613EEB8-55A9-4D44-B402-00D03F775E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88510" y="6796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9">
              <a:extLst>
                <a:ext uri="{FF2B5EF4-FFF2-40B4-BE49-F238E27FC236}">
                  <a16:creationId xmlns:a16="http://schemas.microsoft.com/office/drawing/2014/main" id="{8F4D24CA-5C8D-49C0-ACC5-434542DDC0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45905" y="752598"/>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84">
              <a:extLst>
                <a:ext uri="{FF2B5EF4-FFF2-40B4-BE49-F238E27FC236}">
                  <a16:creationId xmlns:a16="http://schemas.microsoft.com/office/drawing/2014/main" id="{1FFEFFD4-59AE-43E2-8D65-C2B6FD3C60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0000" y="4750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6">
              <a:extLst>
                <a:ext uri="{FF2B5EF4-FFF2-40B4-BE49-F238E27FC236}">
                  <a16:creationId xmlns:a16="http://schemas.microsoft.com/office/drawing/2014/main" id="{7A9DF6A7-06B9-4C7C-BB38-49BADFABF6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979969" y="1290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106">
              <a:extLst>
                <a:ext uri="{FF2B5EF4-FFF2-40B4-BE49-F238E27FC236}">
                  <a16:creationId xmlns:a16="http://schemas.microsoft.com/office/drawing/2014/main" id="{477D55E3-BEBF-4F32-8501-97DD438187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15668" y="5476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110">
              <a:extLst>
                <a:ext uri="{FF2B5EF4-FFF2-40B4-BE49-F238E27FC236}">
                  <a16:creationId xmlns:a16="http://schemas.microsoft.com/office/drawing/2014/main" id="{7524CAEC-4AFA-4EF2-A441-964B9319F0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93392" y="2998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123">
              <a:extLst>
                <a:ext uri="{FF2B5EF4-FFF2-40B4-BE49-F238E27FC236}">
                  <a16:creationId xmlns:a16="http://schemas.microsoft.com/office/drawing/2014/main" id="{12AEAA0B-80F2-49BE-8FE4-DAF46FDF06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5104" y="172222"/>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130">
              <a:extLst>
                <a:ext uri="{FF2B5EF4-FFF2-40B4-BE49-F238E27FC236}">
                  <a16:creationId xmlns:a16="http://schemas.microsoft.com/office/drawing/2014/main" id="{719C39C7-4E0E-4693-A9C9-90BD5C82E6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48325" y="461471"/>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135">
              <a:extLst>
                <a:ext uri="{FF2B5EF4-FFF2-40B4-BE49-F238E27FC236}">
                  <a16:creationId xmlns:a16="http://schemas.microsoft.com/office/drawing/2014/main" id="{73F04989-E7CE-4345-914E-485DC1EFF2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39598" y="6988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8">
              <a:extLst>
                <a:ext uri="{FF2B5EF4-FFF2-40B4-BE49-F238E27FC236}">
                  <a16:creationId xmlns:a16="http://schemas.microsoft.com/office/drawing/2014/main" id="{73914653-6F3A-4492-92C5-D5B51F5B4C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28972" y="-650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8">
              <a:extLst>
                <a:ext uri="{FF2B5EF4-FFF2-40B4-BE49-F238E27FC236}">
                  <a16:creationId xmlns:a16="http://schemas.microsoft.com/office/drawing/2014/main" id="{A9FC54A4-336E-4076-9203-AA2D68215F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729149" y="556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106">
              <a:extLst>
                <a:ext uri="{FF2B5EF4-FFF2-40B4-BE49-F238E27FC236}">
                  <a16:creationId xmlns:a16="http://schemas.microsoft.com/office/drawing/2014/main" id="{7BE7DE9E-E667-496B-8996-13CF79B193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477466" y="282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10">
              <a:extLst>
                <a:ext uri="{FF2B5EF4-FFF2-40B4-BE49-F238E27FC236}">
                  <a16:creationId xmlns:a16="http://schemas.microsoft.com/office/drawing/2014/main" id="{1771F469-0310-43EB-85A0-D9BFF0D96A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6038" y="83988"/>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15">
              <a:extLst>
                <a:ext uri="{FF2B5EF4-FFF2-40B4-BE49-F238E27FC236}">
                  <a16:creationId xmlns:a16="http://schemas.microsoft.com/office/drawing/2014/main" id="{E1BA5C1F-DCD5-4D95-9884-0A08346991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199968" y="598185"/>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18">
              <a:extLst>
                <a:ext uri="{FF2B5EF4-FFF2-40B4-BE49-F238E27FC236}">
                  <a16:creationId xmlns:a16="http://schemas.microsoft.com/office/drawing/2014/main" id="{E4992CBB-3FD8-418A-B568-B47907CCC0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03382" y="341442"/>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52">
              <a:extLst>
                <a:ext uri="{FF2B5EF4-FFF2-40B4-BE49-F238E27FC236}">
                  <a16:creationId xmlns:a16="http://schemas.microsoft.com/office/drawing/2014/main" id="{1B87DF6E-8D8C-4FE7-A8CF-4408ABD047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85089" y="382346"/>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54">
              <a:extLst>
                <a:ext uri="{FF2B5EF4-FFF2-40B4-BE49-F238E27FC236}">
                  <a16:creationId xmlns:a16="http://schemas.microsoft.com/office/drawing/2014/main" id="{CDAABDF1-DB94-46F6-8825-97360C3BF3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017" y="54597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59">
              <a:extLst>
                <a:ext uri="{FF2B5EF4-FFF2-40B4-BE49-F238E27FC236}">
                  <a16:creationId xmlns:a16="http://schemas.microsoft.com/office/drawing/2014/main" id="{E36FD073-63B2-4137-82CB-2B3D754DF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41629" y="187249"/>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8">
              <a:extLst>
                <a:ext uri="{FF2B5EF4-FFF2-40B4-BE49-F238E27FC236}">
                  <a16:creationId xmlns:a16="http://schemas.microsoft.com/office/drawing/2014/main" id="{C4ACAB12-D209-499A-A732-0D8F88941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22395" y="652789"/>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84">
              <a:extLst>
                <a:ext uri="{FF2B5EF4-FFF2-40B4-BE49-F238E27FC236}">
                  <a16:creationId xmlns:a16="http://schemas.microsoft.com/office/drawing/2014/main" id="{645005B8-197A-4046-94EF-17115FFA8D6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603885" y="44820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86">
              <a:extLst>
                <a:ext uri="{FF2B5EF4-FFF2-40B4-BE49-F238E27FC236}">
                  <a16:creationId xmlns:a16="http://schemas.microsoft.com/office/drawing/2014/main" id="{A9BA9B36-D9CE-409A-80D2-A44A673247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55553" y="22456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106">
              <a:extLst>
                <a:ext uri="{FF2B5EF4-FFF2-40B4-BE49-F238E27FC236}">
                  <a16:creationId xmlns:a16="http://schemas.microsoft.com/office/drawing/2014/main" id="{C017D4DA-C769-4177-9064-AE44C2741E2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49553" y="52081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110">
              <a:extLst>
                <a:ext uri="{FF2B5EF4-FFF2-40B4-BE49-F238E27FC236}">
                  <a16:creationId xmlns:a16="http://schemas.microsoft.com/office/drawing/2014/main" id="{68CB10AF-3534-40F8-A060-A4553445C7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27277" y="272977"/>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123">
              <a:extLst>
                <a:ext uri="{FF2B5EF4-FFF2-40B4-BE49-F238E27FC236}">
                  <a16:creationId xmlns:a16="http://schemas.microsoft.com/office/drawing/2014/main" id="{03FFDE36-0C19-4CC1-BDD1-27A048FE9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97726" y="195703"/>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130">
              <a:extLst>
                <a:ext uri="{FF2B5EF4-FFF2-40B4-BE49-F238E27FC236}">
                  <a16:creationId xmlns:a16="http://schemas.microsoft.com/office/drawing/2014/main" id="{72303E7A-1C17-48A7-93CA-7C7AFD7F23F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2210" y="434629"/>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135">
              <a:extLst>
                <a:ext uri="{FF2B5EF4-FFF2-40B4-BE49-F238E27FC236}">
                  <a16:creationId xmlns:a16="http://schemas.microsoft.com/office/drawing/2014/main" id="{D067651F-28D9-48CB-A77C-A15EC7E4EB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83018" y="702146"/>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
              <a:extLst>
                <a:ext uri="{FF2B5EF4-FFF2-40B4-BE49-F238E27FC236}">
                  <a16:creationId xmlns:a16="http://schemas.microsoft.com/office/drawing/2014/main" id="{1D291151-E63E-499B-8FA8-89BA93D9FF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62857" y="-3334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8">
              <a:extLst>
                <a:ext uri="{FF2B5EF4-FFF2-40B4-BE49-F238E27FC236}">
                  <a16:creationId xmlns:a16="http://schemas.microsoft.com/office/drawing/2014/main" id="{89CB8859-CCFB-4D06-AECC-0029CA61948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63034" y="288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06">
              <a:extLst>
                <a:ext uri="{FF2B5EF4-FFF2-40B4-BE49-F238E27FC236}">
                  <a16:creationId xmlns:a16="http://schemas.microsoft.com/office/drawing/2014/main" id="{2075F976-9885-4165-BC9C-DBA16FD38A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073357" y="-3997"/>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
              <a:extLst>
                <a:ext uri="{FF2B5EF4-FFF2-40B4-BE49-F238E27FC236}">
                  <a16:creationId xmlns:a16="http://schemas.microsoft.com/office/drawing/2014/main" id="{760609C2-3DE5-4EDD-B7BF-A320FC1F23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4761" y="124645"/>
              <a:ext cx="138242" cy="88130"/>
            </a:xfrm>
            <a:custGeom>
              <a:avLst/>
              <a:gdLst>
                <a:gd name="T0" fmla="*/ 22 w 42"/>
                <a:gd name="T1" fmla="*/ 0 h 29"/>
                <a:gd name="T2" fmla="*/ 14 w 42"/>
                <a:gd name="T3" fmla="*/ 25 h 29"/>
                <a:gd name="T4" fmla="*/ 22 w 42"/>
                <a:gd name="T5" fmla="*/ 0 h 29"/>
              </a:gdLst>
              <a:ahLst/>
              <a:cxnLst>
                <a:cxn ang="0">
                  <a:pos x="T0" y="T1"/>
                </a:cxn>
                <a:cxn ang="0">
                  <a:pos x="T2" y="T3"/>
                </a:cxn>
                <a:cxn ang="0">
                  <a:pos x="T4" y="T5"/>
                </a:cxn>
              </a:cxnLst>
              <a:rect l="0" t="0" r="r" b="b"/>
              <a:pathLst>
                <a:path w="42" h="29">
                  <a:moveTo>
                    <a:pt x="22" y="0"/>
                  </a:moveTo>
                  <a:cubicBezTo>
                    <a:pt x="42" y="7"/>
                    <a:pt x="28" y="29"/>
                    <a:pt x="14" y="25"/>
                  </a:cubicBezTo>
                  <a:cubicBezTo>
                    <a:pt x="0" y="18"/>
                    <a:pt x="8" y="1"/>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5">
              <a:extLst>
                <a:ext uri="{FF2B5EF4-FFF2-40B4-BE49-F238E27FC236}">
                  <a16:creationId xmlns:a16="http://schemas.microsoft.com/office/drawing/2014/main" id="{51823375-A051-4BC7-825B-0F66560437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68691" y="638842"/>
              <a:ext cx="121406" cy="72626"/>
            </a:xfrm>
            <a:custGeom>
              <a:avLst/>
              <a:gdLst>
                <a:gd name="T0" fmla="*/ 16 w 37"/>
                <a:gd name="T1" fmla="*/ 0 h 24"/>
                <a:gd name="T2" fmla="*/ 11 w 37"/>
                <a:gd name="T3" fmla="*/ 24 h 24"/>
                <a:gd name="T4" fmla="*/ 16 w 37"/>
                <a:gd name="T5" fmla="*/ 0 h 24"/>
              </a:gdLst>
              <a:ahLst/>
              <a:cxnLst>
                <a:cxn ang="0">
                  <a:pos x="T0" y="T1"/>
                </a:cxn>
                <a:cxn ang="0">
                  <a:pos x="T2" y="T3"/>
                </a:cxn>
                <a:cxn ang="0">
                  <a:pos x="T4" y="T5"/>
                </a:cxn>
              </a:cxnLst>
              <a:rect l="0" t="0" r="r" b="b"/>
              <a:pathLst>
                <a:path w="37" h="24">
                  <a:moveTo>
                    <a:pt x="16" y="0"/>
                  </a:moveTo>
                  <a:cubicBezTo>
                    <a:pt x="37" y="6"/>
                    <a:pt x="30" y="20"/>
                    <a:pt x="11" y="24"/>
                  </a:cubicBezTo>
                  <a:cubicBezTo>
                    <a:pt x="0" y="17"/>
                    <a:pt x="5"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8">
              <a:extLst>
                <a:ext uri="{FF2B5EF4-FFF2-40B4-BE49-F238E27FC236}">
                  <a16:creationId xmlns:a16="http://schemas.microsoft.com/office/drawing/2014/main" id="{CFB367EA-590F-47B3-8700-EAF9963CE79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72105" y="382099"/>
              <a:ext cx="138242" cy="78339"/>
            </a:xfrm>
            <a:custGeom>
              <a:avLst/>
              <a:gdLst>
                <a:gd name="T0" fmla="*/ 6 w 42"/>
                <a:gd name="T1" fmla="*/ 6 h 26"/>
                <a:gd name="T2" fmla="*/ 21 w 42"/>
                <a:gd name="T3" fmla="*/ 26 h 26"/>
                <a:gd name="T4" fmla="*/ 6 w 42"/>
                <a:gd name="T5" fmla="*/ 6 h 26"/>
              </a:gdLst>
              <a:ahLst/>
              <a:cxnLst>
                <a:cxn ang="0">
                  <a:pos x="T0" y="T1"/>
                </a:cxn>
                <a:cxn ang="0">
                  <a:pos x="T2" y="T3"/>
                </a:cxn>
                <a:cxn ang="0">
                  <a:pos x="T4" y="T5"/>
                </a:cxn>
              </a:cxnLst>
              <a:rect l="0" t="0" r="r" b="b"/>
              <a:pathLst>
                <a:path w="42" h="26">
                  <a:moveTo>
                    <a:pt x="6" y="6"/>
                  </a:moveTo>
                  <a:cubicBezTo>
                    <a:pt x="25" y="0"/>
                    <a:pt x="42" y="17"/>
                    <a:pt x="21" y="26"/>
                  </a:cubicBezTo>
                  <a:cubicBezTo>
                    <a:pt x="9" y="26"/>
                    <a:pt x="0" y="16"/>
                    <a:pt x="6"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52">
              <a:extLst>
                <a:ext uri="{FF2B5EF4-FFF2-40B4-BE49-F238E27FC236}">
                  <a16:creationId xmlns:a16="http://schemas.microsoft.com/office/drawing/2014/main" id="{DE400FD4-1037-42CF-84E1-8E60C7A6A99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53812" y="423003"/>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54">
              <a:extLst>
                <a:ext uri="{FF2B5EF4-FFF2-40B4-BE49-F238E27FC236}">
                  <a16:creationId xmlns:a16="http://schemas.microsoft.com/office/drawing/2014/main" id="{1A8EC63B-9778-42C3-8E45-B6B6224C9D9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0740" y="586631"/>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59">
              <a:extLst>
                <a:ext uri="{FF2B5EF4-FFF2-40B4-BE49-F238E27FC236}">
                  <a16:creationId xmlns:a16="http://schemas.microsoft.com/office/drawing/2014/main" id="{B1CC9D87-2F53-4AB3-8F05-4D628F2CD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10352" y="227906"/>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78">
              <a:extLst>
                <a:ext uri="{FF2B5EF4-FFF2-40B4-BE49-F238E27FC236}">
                  <a16:creationId xmlns:a16="http://schemas.microsoft.com/office/drawing/2014/main" id="{648CF0D8-56FC-478C-8B69-D8E76492F3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824" y="60951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84">
              <a:extLst>
                <a:ext uri="{FF2B5EF4-FFF2-40B4-BE49-F238E27FC236}">
                  <a16:creationId xmlns:a16="http://schemas.microsoft.com/office/drawing/2014/main" id="{1E71CA55-130A-456D-A26A-D072544E128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14853" y="39362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86">
              <a:extLst>
                <a:ext uri="{FF2B5EF4-FFF2-40B4-BE49-F238E27FC236}">
                  <a16:creationId xmlns:a16="http://schemas.microsoft.com/office/drawing/2014/main" id="{FCA6EC8F-0157-4B9B-882A-82225E7E324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82576" y="87808"/>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06">
              <a:extLst>
                <a:ext uri="{FF2B5EF4-FFF2-40B4-BE49-F238E27FC236}">
                  <a16:creationId xmlns:a16="http://schemas.microsoft.com/office/drawing/2014/main" id="{2AC8E27E-3B2B-4726-B298-F8D6E843F1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8276" y="56146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10">
              <a:extLst>
                <a:ext uri="{FF2B5EF4-FFF2-40B4-BE49-F238E27FC236}">
                  <a16:creationId xmlns:a16="http://schemas.microsoft.com/office/drawing/2014/main" id="{97FA679C-2A10-445C-9C4E-7185405D7E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96000" y="313634"/>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23">
              <a:extLst>
                <a:ext uri="{FF2B5EF4-FFF2-40B4-BE49-F238E27FC236}">
                  <a16:creationId xmlns:a16="http://schemas.microsoft.com/office/drawing/2014/main" id="{508CE495-5226-4004-A03C-A1A6986C05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77712" y="203965"/>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0">
              <a:extLst>
                <a:ext uri="{FF2B5EF4-FFF2-40B4-BE49-F238E27FC236}">
                  <a16:creationId xmlns:a16="http://schemas.microsoft.com/office/drawing/2014/main" id="{7E048EA9-47E8-455A-AD7B-24D1474A2F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50933" y="475286"/>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8">
              <a:extLst>
                <a:ext uri="{FF2B5EF4-FFF2-40B4-BE49-F238E27FC236}">
                  <a16:creationId xmlns:a16="http://schemas.microsoft.com/office/drawing/2014/main" id="{C0D48D73-E5D7-4D42-98D4-960F12F174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531580" y="7310"/>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8">
              <a:extLst>
                <a:ext uri="{FF2B5EF4-FFF2-40B4-BE49-F238E27FC236}">
                  <a16:creationId xmlns:a16="http://schemas.microsoft.com/office/drawing/2014/main" id="{96AC2D82-5C61-4A26-B2B5-B539F28B4D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31757" y="6951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106">
              <a:extLst>
                <a:ext uri="{FF2B5EF4-FFF2-40B4-BE49-F238E27FC236}">
                  <a16:creationId xmlns:a16="http://schemas.microsoft.com/office/drawing/2014/main" id="{FAC301C4-466F-464C-A194-6E6FDF04F7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11007" y="8706"/>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78">
              <a:extLst>
                <a:ext uri="{FF2B5EF4-FFF2-40B4-BE49-F238E27FC236}">
                  <a16:creationId xmlns:a16="http://schemas.microsoft.com/office/drawing/2014/main" id="{B3D709AF-EABF-4CE4-9F48-4648CBA705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1431" y="566910"/>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84">
              <a:extLst>
                <a:ext uri="{FF2B5EF4-FFF2-40B4-BE49-F238E27FC236}">
                  <a16:creationId xmlns:a16="http://schemas.microsoft.com/office/drawing/2014/main" id="{04E78BF2-AFDF-4D21-9C53-6DB3E2B5D4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32921" y="362324"/>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86">
              <a:extLst>
                <a:ext uri="{FF2B5EF4-FFF2-40B4-BE49-F238E27FC236}">
                  <a16:creationId xmlns:a16="http://schemas.microsoft.com/office/drawing/2014/main" id="{6BA6D0CD-F8DC-4D2F-9D99-098F0F1253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2890" y="94007"/>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106">
              <a:extLst>
                <a:ext uri="{FF2B5EF4-FFF2-40B4-BE49-F238E27FC236}">
                  <a16:creationId xmlns:a16="http://schemas.microsoft.com/office/drawing/2014/main" id="{056AADDE-FBBA-497F-9A08-A7D5E3C713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8589" y="512625"/>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110">
              <a:extLst>
                <a:ext uri="{FF2B5EF4-FFF2-40B4-BE49-F238E27FC236}">
                  <a16:creationId xmlns:a16="http://schemas.microsoft.com/office/drawing/2014/main" id="{1F60A2E5-6C68-4EC0-A5C3-AD401385E6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6313" y="26479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112">
              <a:extLst>
                <a:ext uri="{FF2B5EF4-FFF2-40B4-BE49-F238E27FC236}">
                  <a16:creationId xmlns:a16="http://schemas.microsoft.com/office/drawing/2014/main" id="{99E55911-E2C8-4B40-98FD-79A3B760C1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66607" y="69143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123">
              <a:extLst>
                <a:ext uri="{FF2B5EF4-FFF2-40B4-BE49-F238E27FC236}">
                  <a16:creationId xmlns:a16="http://schemas.microsoft.com/office/drawing/2014/main" id="{12610BA4-0146-4CC0-BDB2-11A948F00F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38025" y="196956"/>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130">
              <a:extLst>
                <a:ext uri="{FF2B5EF4-FFF2-40B4-BE49-F238E27FC236}">
                  <a16:creationId xmlns:a16="http://schemas.microsoft.com/office/drawing/2014/main" id="{76946214-CF5D-4B57-8E22-854F5D5FA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11246" y="486205"/>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35">
              <a:extLst>
                <a:ext uri="{FF2B5EF4-FFF2-40B4-BE49-F238E27FC236}">
                  <a16:creationId xmlns:a16="http://schemas.microsoft.com/office/drawing/2014/main" id="{E285B1F0-7213-4DC0-A10E-B02797F53C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53661" y="78352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8">
              <a:extLst>
                <a:ext uri="{FF2B5EF4-FFF2-40B4-BE49-F238E27FC236}">
                  <a16:creationId xmlns:a16="http://schemas.microsoft.com/office/drawing/2014/main" id="{01025D1B-EAF1-4988-939A-476DDB2700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2070" y="20668"/>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6">
              <a:extLst>
                <a:ext uri="{FF2B5EF4-FFF2-40B4-BE49-F238E27FC236}">
                  <a16:creationId xmlns:a16="http://schemas.microsoft.com/office/drawing/2014/main" id="{98AC36B2-A922-481E-8AC6-E0CEBACF4BA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802007" y="4892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35">
              <a:extLst>
                <a:ext uri="{FF2B5EF4-FFF2-40B4-BE49-F238E27FC236}">
                  <a16:creationId xmlns:a16="http://schemas.microsoft.com/office/drawing/2014/main" id="{86793B47-6F23-4531-B615-2117296482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05580" y="82092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54">
              <a:extLst>
                <a:ext uri="{FF2B5EF4-FFF2-40B4-BE49-F238E27FC236}">
                  <a16:creationId xmlns:a16="http://schemas.microsoft.com/office/drawing/2014/main" id="{E40091B3-76CD-40EF-A893-21701C3A696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013937" y="72724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84">
              <a:extLst>
                <a:ext uri="{FF2B5EF4-FFF2-40B4-BE49-F238E27FC236}">
                  <a16:creationId xmlns:a16="http://schemas.microsoft.com/office/drawing/2014/main" id="{121648B0-1487-40D9-8DAE-916653F526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749500" y="782538"/>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35">
              <a:extLst>
                <a:ext uri="{FF2B5EF4-FFF2-40B4-BE49-F238E27FC236}">
                  <a16:creationId xmlns:a16="http://schemas.microsoft.com/office/drawing/2014/main" id="{B5CF2290-AD1C-4885-917C-498579A145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241841" y="819808"/>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54">
              <a:extLst>
                <a:ext uri="{FF2B5EF4-FFF2-40B4-BE49-F238E27FC236}">
                  <a16:creationId xmlns:a16="http://schemas.microsoft.com/office/drawing/2014/main" id="{F07321C0-AEED-46D0-A0E5-09BD430BC0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538871" y="765768"/>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84">
              <a:extLst>
                <a:ext uri="{FF2B5EF4-FFF2-40B4-BE49-F238E27FC236}">
                  <a16:creationId xmlns:a16="http://schemas.microsoft.com/office/drawing/2014/main" id="{13063EF5-53D0-4CD8-A83E-4089A06CEC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35602" y="776987"/>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35">
              <a:extLst>
                <a:ext uri="{FF2B5EF4-FFF2-40B4-BE49-F238E27FC236}">
                  <a16:creationId xmlns:a16="http://schemas.microsoft.com/office/drawing/2014/main" id="{B2C4E99F-A1C6-4344-BF75-27AFFD091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53873" y="791357"/>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54">
              <a:extLst>
                <a:ext uri="{FF2B5EF4-FFF2-40B4-BE49-F238E27FC236}">
                  <a16:creationId xmlns:a16="http://schemas.microsoft.com/office/drawing/2014/main" id="{00FF74AE-2593-4F6B-81F5-F590CBDE3AB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24638" y="73675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84">
              <a:extLst>
                <a:ext uri="{FF2B5EF4-FFF2-40B4-BE49-F238E27FC236}">
                  <a16:creationId xmlns:a16="http://schemas.microsoft.com/office/drawing/2014/main" id="{0D88C936-973F-4C41-93CD-06ACC3BE0B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853545" y="83106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54">
              <a:extLst>
                <a:ext uri="{FF2B5EF4-FFF2-40B4-BE49-F238E27FC236}">
                  <a16:creationId xmlns:a16="http://schemas.microsoft.com/office/drawing/2014/main" id="{FBB916FA-E2F0-42B2-9568-E0EC975B89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53406" y="766184"/>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84">
              <a:extLst>
                <a:ext uri="{FF2B5EF4-FFF2-40B4-BE49-F238E27FC236}">
                  <a16:creationId xmlns:a16="http://schemas.microsoft.com/office/drawing/2014/main" id="{2EED1F78-EBC1-42E8-B3ED-F3260AE7039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240317" y="839141"/>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grpSp>
        <p:nvGrpSpPr>
          <p:cNvPr id="85" name="Group 84">
            <a:extLst>
              <a:ext uri="{FF2B5EF4-FFF2-40B4-BE49-F238E27FC236}">
                <a16:creationId xmlns:a16="http://schemas.microsoft.com/office/drawing/2014/main" id="{9E420B60-EB39-4544-87CE-09C5D7DE30C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24456" y="5884485"/>
            <a:ext cx="4752301" cy="951832"/>
            <a:chOff x="6624456" y="5930493"/>
            <a:chExt cx="4752301" cy="951832"/>
          </a:xfrm>
        </p:grpSpPr>
        <p:sp>
          <p:nvSpPr>
            <p:cNvPr id="86" name="Freeform 8">
              <a:extLst>
                <a:ext uri="{FF2B5EF4-FFF2-40B4-BE49-F238E27FC236}">
                  <a16:creationId xmlns:a16="http://schemas.microsoft.com/office/drawing/2014/main" id="{7E80A177-CE54-47FE-B857-BF477246A9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5128" y="674290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25">
              <a:extLst>
                <a:ext uri="{FF2B5EF4-FFF2-40B4-BE49-F238E27FC236}">
                  <a16:creationId xmlns:a16="http://schemas.microsoft.com/office/drawing/2014/main" id="{A198D49F-543D-45A6-8055-BB8E0267A5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11214" y="6481642"/>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31">
              <a:extLst>
                <a:ext uri="{FF2B5EF4-FFF2-40B4-BE49-F238E27FC236}">
                  <a16:creationId xmlns:a16="http://schemas.microsoft.com/office/drawing/2014/main" id="{ECD712F5-F742-47FE-A71E-88165011FDE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90137" y="6264505"/>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36">
              <a:extLst>
                <a:ext uri="{FF2B5EF4-FFF2-40B4-BE49-F238E27FC236}">
                  <a16:creationId xmlns:a16="http://schemas.microsoft.com/office/drawing/2014/main" id="{42492919-7062-4930-8341-A532F329CE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071027"/>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41">
              <a:extLst>
                <a:ext uri="{FF2B5EF4-FFF2-40B4-BE49-F238E27FC236}">
                  <a16:creationId xmlns:a16="http://schemas.microsoft.com/office/drawing/2014/main" id="{5F9DA937-61A8-4E63-B01C-F4A443DDF3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92949" y="6303035"/>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49">
              <a:extLst>
                <a:ext uri="{FF2B5EF4-FFF2-40B4-BE49-F238E27FC236}">
                  <a16:creationId xmlns:a16="http://schemas.microsoft.com/office/drawing/2014/main" id="{F5A6C680-A4FC-4262-8A10-BC70695E02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163831" y="6532250"/>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70">
              <a:extLst>
                <a:ext uri="{FF2B5EF4-FFF2-40B4-BE49-F238E27FC236}">
                  <a16:creationId xmlns:a16="http://schemas.microsoft.com/office/drawing/2014/main" id="{CD563E08-AB21-4835-A4DF-DDAF94780D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4409" y="6271028"/>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85">
              <a:extLst>
                <a:ext uri="{FF2B5EF4-FFF2-40B4-BE49-F238E27FC236}">
                  <a16:creationId xmlns:a16="http://schemas.microsoft.com/office/drawing/2014/main" id="{2A586E34-A7CD-4D99-9717-AABFBC2823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77815" y="645892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87">
              <a:extLst>
                <a:ext uri="{FF2B5EF4-FFF2-40B4-BE49-F238E27FC236}">
                  <a16:creationId xmlns:a16="http://schemas.microsoft.com/office/drawing/2014/main" id="{EF31E361-DA1E-4CE6-98D8-291444CEEC7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65294" y="6681956"/>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17">
              <a:extLst>
                <a:ext uri="{FF2B5EF4-FFF2-40B4-BE49-F238E27FC236}">
                  <a16:creationId xmlns:a16="http://schemas.microsoft.com/office/drawing/2014/main" id="{66829572-6C2D-47A1-A37E-CC2FA7E864C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672050" y="6028572"/>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18">
              <a:extLst>
                <a:ext uri="{FF2B5EF4-FFF2-40B4-BE49-F238E27FC236}">
                  <a16:creationId xmlns:a16="http://schemas.microsoft.com/office/drawing/2014/main" id="{50DCE6C4-F390-41AE-B5CE-BB2DAF401A1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1466" y="6606259"/>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19">
              <a:extLst>
                <a:ext uri="{FF2B5EF4-FFF2-40B4-BE49-F238E27FC236}">
                  <a16:creationId xmlns:a16="http://schemas.microsoft.com/office/drawing/2014/main" id="{B172F65D-71C6-45BA-94E4-377171B6FA6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47983" y="638721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139">
              <a:extLst>
                <a:ext uri="{FF2B5EF4-FFF2-40B4-BE49-F238E27FC236}">
                  <a16:creationId xmlns:a16="http://schemas.microsoft.com/office/drawing/2014/main" id="{A1099F0A-8048-4CBD-9ED0-72CF3432E4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3386" y="658345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144">
              <a:extLst>
                <a:ext uri="{FF2B5EF4-FFF2-40B4-BE49-F238E27FC236}">
                  <a16:creationId xmlns:a16="http://schemas.microsoft.com/office/drawing/2014/main" id="{C9CAE903-ADB3-4CE4-950E-EE0837F2D9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296245" y="6111264"/>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45">
              <a:extLst>
                <a:ext uri="{FF2B5EF4-FFF2-40B4-BE49-F238E27FC236}">
                  <a16:creationId xmlns:a16="http://schemas.microsoft.com/office/drawing/2014/main" id="{81FA9D8F-DF11-408E-A5F7-94E3C41BD0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12555" y="6322928"/>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1" name="Freeform 8">
              <a:extLst>
                <a:ext uri="{FF2B5EF4-FFF2-40B4-BE49-F238E27FC236}">
                  <a16:creationId xmlns:a16="http://schemas.microsoft.com/office/drawing/2014/main" id="{4A8A749C-9CB9-446B-8CA4-7E77E2EDC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339098" y="6772684"/>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2" name="Freeform 106">
              <a:extLst>
                <a:ext uri="{FF2B5EF4-FFF2-40B4-BE49-F238E27FC236}">
                  <a16:creationId xmlns:a16="http://schemas.microsoft.com/office/drawing/2014/main" id="{8DCE61AA-D23B-4949-B97D-8107FB476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388303" y="6697479"/>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3" name="Freeform 8">
              <a:extLst>
                <a:ext uri="{FF2B5EF4-FFF2-40B4-BE49-F238E27FC236}">
                  <a16:creationId xmlns:a16="http://schemas.microsoft.com/office/drawing/2014/main" id="{D5734C15-885E-4C4A-BCE2-40EEBC4201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9013" y="671605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4" name="Freeform 25">
              <a:extLst>
                <a:ext uri="{FF2B5EF4-FFF2-40B4-BE49-F238E27FC236}">
                  <a16:creationId xmlns:a16="http://schemas.microsoft.com/office/drawing/2014/main" id="{0DF76958-CCA0-4139-9926-1713899D0C6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45099" y="6447976"/>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5" name="Freeform 31">
              <a:extLst>
                <a:ext uri="{FF2B5EF4-FFF2-40B4-BE49-F238E27FC236}">
                  <a16:creationId xmlns:a16="http://schemas.microsoft.com/office/drawing/2014/main" id="{997EAA8D-E8EB-4B67-BA2D-4CC4C60878A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4022" y="623083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6" name="Freeform 41">
              <a:extLst>
                <a:ext uri="{FF2B5EF4-FFF2-40B4-BE49-F238E27FC236}">
                  <a16:creationId xmlns:a16="http://schemas.microsoft.com/office/drawing/2014/main" id="{41C18114-E8E5-4736-9BE6-D4E67C3DF6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826834" y="6276193"/>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7" name="Freeform 49">
              <a:extLst>
                <a:ext uri="{FF2B5EF4-FFF2-40B4-BE49-F238E27FC236}">
                  <a16:creationId xmlns:a16="http://schemas.microsoft.com/office/drawing/2014/main" id="{0389C81B-E6D1-4D7D-903B-154945D709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97716" y="6505408"/>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8" name="Freeform 70">
              <a:extLst>
                <a:ext uri="{FF2B5EF4-FFF2-40B4-BE49-F238E27FC236}">
                  <a16:creationId xmlns:a16="http://schemas.microsoft.com/office/drawing/2014/main" id="{D2AB3F76-E9FC-4760-8087-74D9EC6B7A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08294" y="624418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9" name="Freeform 85">
              <a:extLst>
                <a:ext uri="{FF2B5EF4-FFF2-40B4-BE49-F238E27FC236}">
                  <a16:creationId xmlns:a16="http://schemas.microsoft.com/office/drawing/2014/main" id="{BC4AA8F0-169B-4D3A-99B4-B8757EE21C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1700" y="6432080"/>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0" name="Freeform 87">
              <a:extLst>
                <a:ext uri="{FF2B5EF4-FFF2-40B4-BE49-F238E27FC236}">
                  <a16:creationId xmlns:a16="http://schemas.microsoft.com/office/drawing/2014/main" id="{2E71E590-28E1-4E12-A79C-376650B7B1E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499179" y="6655114"/>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1" name="Freeform 103">
              <a:extLst>
                <a:ext uri="{FF2B5EF4-FFF2-40B4-BE49-F238E27FC236}">
                  <a16:creationId xmlns:a16="http://schemas.microsoft.com/office/drawing/2014/main" id="{FB9AB424-39E3-46C5-A19E-DDEE175545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34692" y="6750567"/>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2" name="Freeform 117">
              <a:extLst>
                <a:ext uri="{FF2B5EF4-FFF2-40B4-BE49-F238E27FC236}">
                  <a16:creationId xmlns:a16="http://schemas.microsoft.com/office/drawing/2014/main" id="{2ED9F50D-1DF6-4628-AC2C-FB8CAC3D04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305935" y="59744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3" name="Freeform 118">
              <a:extLst>
                <a:ext uri="{FF2B5EF4-FFF2-40B4-BE49-F238E27FC236}">
                  <a16:creationId xmlns:a16="http://schemas.microsoft.com/office/drawing/2014/main" id="{0E070AAF-5102-4318-B35D-13957B198A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95351" y="6552121"/>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4" name="Freeform 119">
              <a:extLst>
                <a:ext uri="{FF2B5EF4-FFF2-40B4-BE49-F238E27FC236}">
                  <a16:creationId xmlns:a16="http://schemas.microsoft.com/office/drawing/2014/main" id="{5436B656-AD36-4B2B-9198-4C370D8F70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182025" y="6283746"/>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5" name="Freeform 139">
              <a:extLst>
                <a:ext uri="{FF2B5EF4-FFF2-40B4-BE49-F238E27FC236}">
                  <a16:creationId xmlns:a16="http://schemas.microsoft.com/office/drawing/2014/main" id="{2071E1E0-F515-47F5-A550-E9ED439385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67271" y="6556608"/>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144">
              <a:extLst>
                <a:ext uri="{FF2B5EF4-FFF2-40B4-BE49-F238E27FC236}">
                  <a16:creationId xmlns:a16="http://schemas.microsoft.com/office/drawing/2014/main" id="{7DCF15B1-1606-4701-8EC0-95112EC8FFA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8602" y="597959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145">
              <a:extLst>
                <a:ext uri="{FF2B5EF4-FFF2-40B4-BE49-F238E27FC236}">
                  <a16:creationId xmlns:a16="http://schemas.microsoft.com/office/drawing/2014/main" id="{8C9C97D2-7D94-41DB-B4EC-4B69B0D509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46440" y="629608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8">
              <a:extLst>
                <a:ext uri="{FF2B5EF4-FFF2-40B4-BE49-F238E27FC236}">
                  <a16:creationId xmlns:a16="http://schemas.microsoft.com/office/drawing/2014/main" id="{65F9D91C-5585-464F-8086-E5ED0ADB5C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972983" y="6745842"/>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106">
              <a:extLst>
                <a:ext uri="{FF2B5EF4-FFF2-40B4-BE49-F238E27FC236}">
                  <a16:creationId xmlns:a16="http://schemas.microsoft.com/office/drawing/2014/main" id="{99F6EA4E-7EF3-4B4A-BEA7-0D3D931C03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22188" y="6663813"/>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
              <a:extLst>
                <a:ext uri="{FF2B5EF4-FFF2-40B4-BE49-F238E27FC236}">
                  <a16:creationId xmlns:a16="http://schemas.microsoft.com/office/drawing/2014/main" id="{BA526659-F1A4-4042-A108-76CFB3DBD7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78347" y="672697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25">
              <a:extLst>
                <a:ext uri="{FF2B5EF4-FFF2-40B4-BE49-F238E27FC236}">
                  <a16:creationId xmlns:a16="http://schemas.microsoft.com/office/drawing/2014/main" id="{9877EF40-90CB-4799-8572-4F4A5E10AC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13822" y="6536401"/>
              <a:ext cx="134697" cy="93843"/>
            </a:xfrm>
            <a:custGeom>
              <a:avLst/>
              <a:gdLst>
                <a:gd name="T0" fmla="*/ 23 w 41"/>
                <a:gd name="T1" fmla="*/ 0 h 31"/>
                <a:gd name="T2" fmla="*/ 17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1"/>
                    <a:pt x="41" y="31"/>
                    <a:pt x="17" y="25"/>
                  </a:cubicBezTo>
                  <a:cubicBezTo>
                    <a:pt x="0" y="7"/>
                    <a:pt x="1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29">
              <a:extLst>
                <a:ext uri="{FF2B5EF4-FFF2-40B4-BE49-F238E27FC236}">
                  <a16:creationId xmlns:a16="http://schemas.microsoft.com/office/drawing/2014/main" id="{285DA720-E488-4A9B-A140-1F44737EC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733243" y="6057983"/>
              <a:ext cx="118747" cy="120771"/>
            </a:xfrm>
            <a:custGeom>
              <a:avLst/>
              <a:gdLst>
                <a:gd name="T0" fmla="*/ 16 w 36"/>
                <a:gd name="T1" fmla="*/ 4 h 40"/>
                <a:gd name="T2" fmla="*/ 34 w 36"/>
                <a:gd name="T3" fmla="*/ 15 h 40"/>
                <a:gd name="T4" fmla="*/ 16 w 36"/>
                <a:gd name="T5" fmla="*/ 4 h 40"/>
              </a:gdLst>
              <a:ahLst/>
              <a:cxnLst>
                <a:cxn ang="0">
                  <a:pos x="T0" y="T1"/>
                </a:cxn>
                <a:cxn ang="0">
                  <a:pos x="T2" y="T3"/>
                </a:cxn>
                <a:cxn ang="0">
                  <a:pos x="T4" y="T5"/>
                </a:cxn>
              </a:cxnLst>
              <a:rect l="0" t="0" r="r" b="b"/>
              <a:pathLst>
                <a:path w="36" h="40">
                  <a:moveTo>
                    <a:pt x="16" y="4"/>
                  </a:moveTo>
                  <a:cubicBezTo>
                    <a:pt x="36" y="5"/>
                    <a:pt x="33" y="0"/>
                    <a:pt x="34"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31">
              <a:extLst>
                <a:ext uri="{FF2B5EF4-FFF2-40B4-BE49-F238E27FC236}">
                  <a16:creationId xmlns:a16="http://schemas.microsoft.com/office/drawing/2014/main" id="{D38D4092-51E3-4A36-8175-82F5C85F4F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2683" y="6377369"/>
              <a:ext cx="131153" cy="72626"/>
            </a:xfrm>
            <a:custGeom>
              <a:avLst/>
              <a:gdLst>
                <a:gd name="T0" fmla="*/ 24 w 40"/>
                <a:gd name="T1" fmla="*/ 0 h 24"/>
                <a:gd name="T2" fmla="*/ 25 w 40"/>
                <a:gd name="T3" fmla="*/ 24 h 24"/>
                <a:gd name="T4" fmla="*/ 24 w 40"/>
                <a:gd name="T5" fmla="*/ 0 h 24"/>
              </a:gdLst>
              <a:ahLst/>
              <a:cxnLst>
                <a:cxn ang="0">
                  <a:pos x="T0" y="T1"/>
                </a:cxn>
                <a:cxn ang="0">
                  <a:pos x="T2" y="T3"/>
                </a:cxn>
                <a:cxn ang="0">
                  <a:pos x="T4" y="T5"/>
                </a:cxn>
              </a:cxnLst>
              <a:rect l="0" t="0" r="r" b="b"/>
              <a:pathLst>
                <a:path w="40" h="24">
                  <a:moveTo>
                    <a:pt x="24" y="0"/>
                  </a:moveTo>
                  <a:cubicBezTo>
                    <a:pt x="40" y="0"/>
                    <a:pt x="38" y="20"/>
                    <a:pt x="25" y="24"/>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36">
              <a:extLst>
                <a:ext uri="{FF2B5EF4-FFF2-40B4-BE49-F238E27FC236}">
                  <a16:creationId xmlns:a16="http://schemas.microsoft.com/office/drawing/2014/main" id="{6D5B3102-2CB4-4953-9813-30F073A296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018061"/>
              <a:ext cx="144445" cy="102819"/>
            </a:xfrm>
            <a:custGeom>
              <a:avLst/>
              <a:gdLst>
                <a:gd name="T0" fmla="*/ 31 w 44"/>
                <a:gd name="T1" fmla="*/ 1 h 34"/>
                <a:gd name="T2" fmla="*/ 25 w 44"/>
                <a:gd name="T3" fmla="*/ 22 h 34"/>
                <a:gd name="T4" fmla="*/ 31 w 44"/>
                <a:gd name="T5" fmla="*/ 1 h 34"/>
              </a:gdLst>
              <a:ahLst/>
              <a:cxnLst>
                <a:cxn ang="0">
                  <a:pos x="T0" y="T1"/>
                </a:cxn>
                <a:cxn ang="0">
                  <a:pos x="T2" y="T3"/>
                </a:cxn>
                <a:cxn ang="0">
                  <a:pos x="T4" y="T5"/>
                </a:cxn>
              </a:cxnLst>
              <a:rect l="0" t="0" r="r" b="b"/>
              <a:pathLst>
                <a:path w="44" h="34">
                  <a:moveTo>
                    <a:pt x="31" y="1"/>
                  </a:moveTo>
                  <a:cubicBezTo>
                    <a:pt x="44" y="3"/>
                    <a:pt x="38" y="34"/>
                    <a:pt x="25" y="22"/>
                  </a:cubicBezTo>
                  <a:cubicBezTo>
                    <a:pt x="0" y="28"/>
                    <a:pt x="14" y="0"/>
                    <a:pt x="3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41">
              <a:extLst>
                <a:ext uri="{FF2B5EF4-FFF2-40B4-BE49-F238E27FC236}">
                  <a16:creationId xmlns:a16="http://schemas.microsoft.com/office/drawing/2014/main" id="{AFCEC11A-95B5-4DF7-A30A-DD051FCDAB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95557" y="6250069"/>
              <a:ext cx="144445" cy="78339"/>
            </a:xfrm>
            <a:custGeom>
              <a:avLst/>
              <a:gdLst>
                <a:gd name="T0" fmla="*/ 29 w 44"/>
                <a:gd name="T1" fmla="*/ 0 h 26"/>
                <a:gd name="T2" fmla="*/ 26 w 44"/>
                <a:gd name="T3" fmla="*/ 26 h 26"/>
                <a:gd name="T4" fmla="*/ 29 w 44"/>
                <a:gd name="T5" fmla="*/ 0 h 26"/>
              </a:gdLst>
              <a:ahLst/>
              <a:cxnLst>
                <a:cxn ang="0">
                  <a:pos x="T0" y="T1"/>
                </a:cxn>
                <a:cxn ang="0">
                  <a:pos x="T2" y="T3"/>
                </a:cxn>
                <a:cxn ang="0">
                  <a:pos x="T4" y="T5"/>
                </a:cxn>
              </a:cxnLst>
              <a:rect l="0" t="0" r="r" b="b"/>
              <a:pathLst>
                <a:path w="44" h="26">
                  <a:moveTo>
                    <a:pt x="29" y="0"/>
                  </a:moveTo>
                  <a:cubicBezTo>
                    <a:pt x="44" y="3"/>
                    <a:pt x="40" y="22"/>
                    <a:pt x="26" y="26"/>
                  </a:cubicBezTo>
                  <a:cubicBezTo>
                    <a:pt x="0" y="25"/>
                    <a:pt x="11" y="6"/>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49">
              <a:extLst>
                <a:ext uri="{FF2B5EF4-FFF2-40B4-BE49-F238E27FC236}">
                  <a16:creationId xmlns:a16="http://schemas.microsoft.com/office/drawing/2014/main" id="{C37CBD80-4119-4E02-94C4-260BA62B58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466439" y="6479284"/>
              <a:ext cx="127608" cy="81603"/>
            </a:xfrm>
            <a:custGeom>
              <a:avLst/>
              <a:gdLst>
                <a:gd name="T0" fmla="*/ 21 w 39"/>
                <a:gd name="T1" fmla="*/ 2 h 27"/>
                <a:gd name="T2" fmla="*/ 26 w 39"/>
                <a:gd name="T3" fmla="*/ 24 h 27"/>
                <a:gd name="T4" fmla="*/ 21 w 39"/>
                <a:gd name="T5" fmla="*/ 2 h 27"/>
              </a:gdLst>
              <a:ahLst/>
              <a:cxnLst>
                <a:cxn ang="0">
                  <a:pos x="T0" y="T1"/>
                </a:cxn>
                <a:cxn ang="0">
                  <a:pos x="T2" y="T3"/>
                </a:cxn>
                <a:cxn ang="0">
                  <a:pos x="T4" y="T5"/>
                </a:cxn>
              </a:cxnLst>
              <a:rect l="0" t="0" r="r" b="b"/>
              <a:pathLst>
                <a:path w="39" h="27">
                  <a:moveTo>
                    <a:pt x="21" y="2"/>
                  </a:moveTo>
                  <a:cubicBezTo>
                    <a:pt x="36" y="0"/>
                    <a:pt x="39" y="17"/>
                    <a:pt x="26" y="24"/>
                  </a:cubicBezTo>
                  <a:cubicBezTo>
                    <a:pt x="8" y="27"/>
                    <a:pt x="0" y="9"/>
                    <a:pt x="21"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70">
              <a:extLst>
                <a:ext uri="{FF2B5EF4-FFF2-40B4-BE49-F238E27FC236}">
                  <a16:creationId xmlns:a16="http://schemas.microsoft.com/office/drawing/2014/main" id="{64EDD805-B615-4022-8A64-4554869C68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77017" y="6284843"/>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85">
              <a:extLst>
                <a:ext uri="{FF2B5EF4-FFF2-40B4-BE49-F238E27FC236}">
                  <a16:creationId xmlns:a16="http://schemas.microsoft.com/office/drawing/2014/main" id="{5A8DE9EF-D932-4386-88F7-1D0F5A2E1D7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80423" y="6472737"/>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87">
              <a:extLst>
                <a:ext uri="{FF2B5EF4-FFF2-40B4-BE49-F238E27FC236}">
                  <a16:creationId xmlns:a16="http://schemas.microsoft.com/office/drawing/2014/main" id="{0439362E-63A9-4091-92AF-0B62036999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67902" y="6695771"/>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117">
              <a:extLst>
                <a:ext uri="{FF2B5EF4-FFF2-40B4-BE49-F238E27FC236}">
                  <a16:creationId xmlns:a16="http://schemas.microsoft.com/office/drawing/2014/main" id="{041EAA16-517F-47E9-AB9D-47740608E5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974658" y="6015091"/>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118">
              <a:extLst>
                <a:ext uri="{FF2B5EF4-FFF2-40B4-BE49-F238E27FC236}">
                  <a16:creationId xmlns:a16="http://schemas.microsoft.com/office/drawing/2014/main" id="{E0071F9A-C5AF-4EA0-A186-BF24F089D0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64074" y="659277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119">
              <a:extLst>
                <a:ext uri="{FF2B5EF4-FFF2-40B4-BE49-F238E27FC236}">
                  <a16:creationId xmlns:a16="http://schemas.microsoft.com/office/drawing/2014/main" id="{8273660E-2FC8-4FED-8D67-CFF1D69A3D7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50748" y="6324403"/>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139">
              <a:extLst>
                <a:ext uri="{FF2B5EF4-FFF2-40B4-BE49-F238E27FC236}">
                  <a16:creationId xmlns:a16="http://schemas.microsoft.com/office/drawing/2014/main" id="{92B33B56-557D-46CD-89E8-FA7B9BFF7C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35994" y="6563145"/>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144">
              <a:extLst>
                <a:ext uri="{FF2B5EF4-FFF2-40B4-BE49-F238E27FC236}">
                  <a16:creationId xmlns:a16="http://schemas.microsoft.com/office/drawing/2014/main" id="{43EAC14F-C938-4BCE-A1EC-4E31AEC3B5C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598853" y="6090959"/>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145">
              <a:extLst>
                <a:ext uri="{FF2B5EF4-FFF2-40B4-BE49-F238E27FC236}">
                  <a16:creationId xmlns:a16="http://schemas.microsoft.com/office/drawing/2014/main" id="{5C3C5159-9C8B-4BC2-BDF4-DB4B56DF5D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15163" y="6302623"/>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8">
              <a:extLst>
                <a:ext uri="{FF2B5EF4-FFF2-40B4-BE49-F238E27FC236}">
                  <a16:creationId xmlns:a16="http://schemas.microsoft.com/office/drawing/2014/main" id="{50ECDAAF-E711-4CBA-AD5D-B5A35258929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641706" y="6752379"/>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106">
              <a:extLst>
                <a:ext uri="{FF2B5EF4-FFF2-40B4-BE49-F238E27FC236}">
                  <a16:creationId xmlns:a16="http://schemas.microsoft.com/office/drawing/2014/main" id="{ABD3ADE5-C4C8-43BF-A004-1DB4E97675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690911" y="6752238"/>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70">
              <a:extLst>
                <a:ext uri="{FF2B5EF4-FFF2-40B4-BE49-F238E27FC236}">
                  <a16:creationId xmlns:a16="http://schemas.microsoft.com/office/drawing/2014/main" id="{E7018D39-07D6-4351-810D-29741E7128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37330" y="6235999"/>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85">
              <a:extLst>
                <a:ext uri="{FF2B5EF4-FFF2-40B4-BE49-F238E27FC236}">
                  <a16:creationId xmlns:a16="http://schemas.microsoft.com/office/drawing/2014/main" id="{45EC1EF3-73E3-46EC-B05F-E68CE16760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40736" y="6423893"/>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87">
              <a:extLst>
                <a:ext uri="{FF2B5EF4-FFF2-40B4-BE49-F238E27FC236}">
                  <a16:creationId xmlns:a16="http://schemas.microsoft.com/office/drawing/2014/main" id="{D455521C-F22B-4367-ACA7-595CC4F4273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8215" y="6646927"/>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3">
              <a:extLst>
                <a:ext uri="{FF2B5EF4-FFF2-40B4-BE49-F238E27FC236}">
                  <a16:creationId xmlns:a16="http://schemas.microsoft.com/office/drawing/2014/main" id="{9B228660-6A2E-4C6F-9B6C-D7A7CC69D6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35018" y="6113342"/>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17">
              <a:extLst>
                <a:ext uri="{FF2B5EF4-FFF2-40B4-BE49-F238E27FC236}">
                  <a16:creationId xmlns:a16="http://schemas.microsoft.com/office/drawing/2014/main" id="{C20DC9CF-6D6F-44D0-A7C5-3222D6A89A8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34971" y="5966247"/>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8">
              <a:extLst>
                <a:ext uri="{FF2B5EF4-FFF2-40B4-BE49-F238E27FC236}">
                  <a16:creationId xmlns:a16="http://schemas.microsoft.com/office/drawing/2014/main" id="{78BFEA79-09D0-47A0-8777-82867E0ECCD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24271" y="6639368"/>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19">
              <a:extLst>
                <a:ext uri="{FF2B5EF4-FFF2-40B4-BE49-F238E27FC236}">
                  <a16:creationId xmlns:a16="http://schemas.microsoft.com/office/drawing/2014/main" id="{A150377E-0862-45D6-9912-9237A1F857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911378" y="638073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39">
              <a:extLst>
                <a:ext uri="{FF2B5EF4-FFF2-40B4-BE49-F238E27FC236}">
                  <a16:creationId xmlns:a16="http://schemas.microsoft.com/office/drawing/2014/main" id="{44B0C21D-2951-47F9-88CA-1F4E98538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96307" y="6548421"/>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44">
              <a:extLst>
                <a:ext uri="{FF2B5EF4-FFF2-40B4-BE49-F238E27FC236}">
                  <a16:creationId xmlns:a16="http://schemas.microsoft.com/office/drawing/2014/main" id="{E5B500A1-AF9B-49A1-B6B0-51FC17B8416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59166" y="6076235"/>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45">
              <a:extLst>
                <a:ext uri="{FF2B5EF4-FFF2-40B4-BE49-F238E27FC236}">
                  <a16:creationId xmlns:a16="http://schemas.microsoft.com/office/drawing/2014/main" id="{E4D6D63F-DCA7-42C7-A1FF-844F40C50B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675476" y="6287899"/>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8">
              <a:extLst>
                <a:ext uri="{FF2B5EF4-FFF2-40B4-BE49-F238E27FC236}">
                  <a16:creationId xmlns:a16="http://schemas.microsoft.com/office/drawing/2014/main" id="{8697CA0D-22DD-482E-9EBE-5AC02B1C09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702019" y="673765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9" name="Freeform 135">
              <a:extLst>
                <a:ext uri="{FF2B5EF4-FFF2-40B4-BE49-F238E27FC236}">
                  <a16:creationId xmlns:a16="http://schemas.microsoft.com/office/drawing/2014/main" id="{0F638DFA-E3FC-449B-A784-DC4E10846E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011068" y="6040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54">
              <a:extLst>
                <a:ext uri="{FF2B5EF4-FFF2-40B4-BE49-F238E27FC236}">
                  <a16:creationId xmlns:a16="http://schemas.microsoft.com/office/drawing/2014/main" id="{30C58E92-3C12-4DDC-9E8B-6B8949D3EC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517909" y="5945209"/>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84">
              <a:extLst>
                <a:ext uri="{FF2B5EF4-FFF2-40B4-BE49-F238E27FC236}">
                  <a16:creationId xmlns:a16="http://schemas.microsoft.com/office/drawing/2014/main" id="{65C2555C-68ED-4AA1-8EC4-9ED08441E0B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7117059" y="6075182"/>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70">
              <a:extLst>
                <a:ext uri="{FF2B5EF4-FFF2-40B4-BE49-F238E27FC236}">
                  <a16:creationId xmlns:a16="http://schemas.microsoft.com/office/drawing/2014/main" id="{2E89B8BC-4B28-466A-9162-64BABFA94C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6837349" y="6098306"/>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85">
              <a:extLst>
                <a:ext uri="{FF2B5EF4-FFF2-40B4-BE49-F238E27FC236}">
                  <a16:creationId xmlns:a16="http://schemas.microsoft.com/office/drawing/2014/main" id="{CE1C577C-8272-42AD-BA80-547605EE38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212741" y="6096012"/>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38">
              <a:extLst>
                <a:ext uri="{FF2B5EF4-FFF2-40B4-BE49-F238E27FC236}">
                  <a16:creationId xmlns:a16="http://schemas.microsoft.com/office/drawing/2014/main" id="{9D6179B9-63A8-4087-B0D7-442412CBD4E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5941" y="6004156"/>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39">
              <a:extLst>
                <a:ext uri="{FF2B5EF4-FFF2-40B4-BE49-F238E27FC236}">
                  <a16:creationId xmlns:a16="http://schemas.microsoft.com/office/drawing/2014/main" id="{CADD67EC-77B7-47BA-9D84-FC526915ED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563951" y="6199762"/>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38">
              <a:extLst>
                <a:ext uri="{FF2B5EF4-FFF2-40B4-BE49-F238E27FC236}">
                  <a16:creationId xmlns:a16="http://schemas.microsoft.com/office/drawing/2014/main" id="{5CFAE0AC-B0B1-4BBD-A3B2-476B343D9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0461807" y="6067395"/>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39">
              <a:extLst>
                <a:ext uri="{FF2B5EF4-FFF2-40B4-BE49-F238E27FC236}">
                  <a16:creationId xmlns:a16="http://schemas.microsoft.com/office/drawing/2014/main" id="{F33104F7-7254-4522-B3EF-B9391BA9DE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70379" y="5977807"/>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38">
              <a:extLst>
                <a:ext uri="{FF2B5EF4-FFF2-40B4-BE49-F238E27FC236}">
                  <a16:creationId xmlns:a16="http://schemas.microsoft.com/office/drawing/2014/main" id="{95F2981E-6FD0-4E2E-9C96-25DDC8ABF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8784348" y="6081220"/>
              <a:ext cx="127608" cy="69362"/>
            </a:xfrm>
            <a:custGeom>
              <a:avLst/>
              <a:gdLst>
                <a:gd name="T0" fmla="*/ 26 w 39"/>
                <a:gd name="T1" fmla="*/ 0 h 23"/>
                <a:gd name="T2" fmla="*/ 26 w 39"/>
                <a:gd name="T3" fmla="*/ 23 h 23"/>
                <a:gd name="T4" fmla="*/ 26 w 39"/>
                <a:gd name="T5" fmla="*/ 0 h 23"/>
              </a:gdLst>
              <a:ahLst/>
              <a:cxnLst>
                <a:cxn ang="0">
                  <a:pos x="T0" y="T1"/>
                </a:cxn>
                <a:cxn ang="0">
                  <a:pos x="T2" y="T3"/>
                </a:cxn>
                <a:cxn ang="0">
                  <a:pos x="T4" y="T5"/>
                </a:cxn>
              </a:cxnLst>
              <a:rect l="0" t="0" r="r" b="b"/>
              <a:pathLst>
                <a:path w="39" h="23">
                  <a:moveTo>
                    <a:pt x="26" y="0"/>
                  </a:moveTo>
                  <a:cubicBezTo>
                    <a:pt x="39" y="1"/>
                    <a:pt x="38" y="21"/>
                    <a:pt x="26" y="23"/>
                  </a:cubicBezTo>
                  <a:cubicBezTo>
                    <a:pt x="0" y="23"/>
                    <a:pt x="5" y="2"/>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39">
              <a:extLst>
                <a:ext uri="{FF2B5EF4-FFF2-40B4-BE49-F238E27FC236}">
                  <a16:creationId xmlns:a16="http://schemas.microsoft.com/office/drawing/2014/main" id="{C4B43AF8-30C3-4D75-9592-EB022861F6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9832809" y="6044045"/>
              <a:ext cx="131153" cy="81603"/>
            </a:xfrm>
            <a:custGeom>
              <a:avLst/>
              <a:gdLst>
                <a:gd name="T0" fmla="*/ 25 w 40"/>
                <a:gd name="T1" fmla="*/ 0 h 27"/>
                <a:gd name="T2" fmla="*/ 38 w 40"/>
                <a:gd name="T3" fmla="*/ 20 h 27"/>
                <a:gd name="T4" fmla="*/ 25 w 40"/>
                <a:gd name="T5" fmla="*/ 0 h 27"/>
              </a:gdLst>
              <a:ahLst/>
              <a:cxnLst>
                <a:cxn ang="0">
                  <a:pos x="T0" y="T1"/>
                </a:cxn>
                <a:cxn ang="0">
                  <a:pos x="T2" y="T3"/>
                </a:cxn>
                <a:cxn ang="0">
                  <a:pos x="T4" y="T5"/>
                </a:cxn>
              </a:cxnLst>
              <a:rect l="0" t="0" r="r" b="b"/>
              <a:pathLst>
                <a:path w="40" h="27">
                  <a:moveTo>
                    <a:pt x="25" y="0"/>
                  </a:moveTo>
                  <a:cubicBezTo>
                    <a:pt x="34" y="0"/>
                    <a:pt x="40" y="11"/>
                    <a:pt x="38" y="20"/>
                  </a:cubicBezTo>
                  <a:cubicBezTo>
                    <a:pt x="17" y="27"/>
                    <a:pt x="0" y="12"/>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161" name="Rectangle 160">
            <a:extLst>
              <a:ext uri="{FF2B5EF4-FFF2-40B4-BE49-F238E27FC236}">
                <a16:creationId xmlns:a16="http://schemas.microsoft.com/office/drawing/2014/main" id="{B4CE0640-B5AC-420F-A979-4701983D46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2773" y="871729"/>
            <a:ext cx="7849227" cy="510997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54C14F40-98BB-4299-85DC-4D20502D0D5E}"/>
              </a:ext>
            </a:extLst>
          </p:cNvPr>
          <p:cNvSpPr>
            <a:spLocks noGrp="1"/>
          </p:cNvSpPr>
          <p:nvPr>
            <p:ph idx="1"/>
          </p:nvPr>
        </p:nvSpPr>
        <p:spPr>
          <a:xfrm>
            <a:off x="5214561" y="1690931"/>
            <a:ext cx="6173327" cy="3503497"/>
          </a:xfrm>
        </p:spPr>
        <p:txBody>
          <a:bodyPr>
            <a:normAutofit lnSpcReduction="10000"/>
          </a:bodyPr>
          <a:lstStyle/>
          <a:p>
            <a:pPr algn="just"/>
            <a:r>
              <a:rPr lang="it-IT" dirty="0">
                <a:latin typeface="Calibri" panose="020F0502020204030204" pitchFamily="34" charset="0"/>
                <a:ea typeface="Calibri" panose="020F0502020204030204" pitchFamily="34" charset="0"/>
                <a:cs typeface="Times New Roman" panose="02020603050405020304" pitchFamily="18" charset="0"/>
              </a:rPr>
              <a:t>5) </a:t>
            </a:r>
            <a:r>
              <a:rPr lang="it-IT" dirty="0">
                <a:ea typeface="Calibri" panose="020F0502020204030204" pitchFamily="34" charset="0"/>
                <a:cs typeface="Times New Roman" panose="02020603050405020304" pitchFamily="18" charset="0"/>
              </a:rPr>
              <a:t>La </a:t>
            </a:r>
            <a:r>
              <a:rPr lang="it-IT" dirty="0">
                <a:effectLst/>
                <a:ea typeface="Calibri" panose="020F0502020204030204" pitchFamily="34" charset="0"/>
                <a:cs typeface="Times New Roman" panose="02020603050405020304" pitchFamily="18" charset="0"/>
              </a:rPr>
              <a:t>pubblicità </a:t>
            </a:r>
            <a:r>
              <a:rPr lang="it-IT" dirty="0">
                <a:ea typeface="Calibri" panose="020F0502020204030204" pitchFamily="34" charset="0"/>
                <a:cs typeface="Times New Roman" panose="02020603050405020304" pitchFamily="18" charset="0"/>
              </a:rPr>
              <a:t>è una forma di comunicazione in cui </a:t>
            </a:r>
            <a:r>
              <a:rPr lang="it-IT" b="1" i="1" dirty="0">
                <a:ea typeface="Calibri" panose="020F0502020204030204" pitchFamily="34" charset="0"/>
                <a:cs typeface="Times New Roman" panose="02020603050405020304" pitchFamily="18" charset="0"/>
              </a:rPr>
              <a:t>l’uso del canale presuppone un pagamento</a:t>
            </a:r>
            <a:r>
              <a:rPr lang="it-IT" dirty="0">
                <a:ea typeface="Calibri" panose="020F0502020204030204" pitchFamily="34" charset="0"/>
                <a:cs typeface="Times New Roman" panose="02020603050405020304" pitchFamily="18" charset="0"/>
              </a:rPr>
              <a:t>: tale affermazione resiste ancora per le forme più tradizionali di pubblicità, dove effettivamente vengono pagati gli spazi utilizzati. Questa caratteristica sembra oggi meno stabile che in passato, perlomeno nei casi di comunicazione non convenzionale</a:t>
            </a:r>
            <a:endParaRPr lang="it-IT" i="1" dirty="0"/>
          </a:p>
        </p:txBody>
      </p:sp>
    </p:spTree>
    <p:extLst>
      <p:ext uri="{BB962C8B-B14F-4D97-AF65-F5344CB8AC3E}">
        <p14:creationId xmlns:p14="http://schemas.microsoft.com/office/powerpoint/2010/main" val="40987717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FF62AAC-1C5B-406E-8F1E-5B0FD8E9D6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C2268EF-1ED3-4797-8355-F5078CB18B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90700" y="1883764"/>
            <a:ext cx="8978579" cy="40971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egnaposto contenuto 2">
            <a:extLst>
              <a:ext uri="{FF2B5EF4-FFF2-40B4-BE49-F238E27FC236}">
                <a16:creationId xmlns:a16="http://schemas.microsoft.com/office/drawing/2014/main" id="{E072E5EE-AE82-4194-9FBA-41C2ECB54802}"/>
              </a:ext>
            </a:extLst>
          </p:cNvPr>
          <p:cNvSpPr>
            <a:spLocks noGrp="1"/>
          </p:cNvSpPr>
          <p:nvPr>
            <p:ph idx="1"/>
          </p:nvPr>
        </p:nvSpPr>
        <p:spPr>
          <a:xfrm>
            <a:off x="2480576" y="1771594"/>
            <a:ext cx="7598826" cy="2945618"/>
          </a:xfrm>
        </p:spPr>
        <p:txBody>
          <a:bodyPr>
            <a:noAutofit/>
          </a:bodyPr>
          <a:lstStyle/>
          <a:p>
            <a:pPr marL="0" indent="0" algn="just">
              <a:buNone/>
            </a:pPr>
            <a:r>
              <a:rPr lang="it-IT" dirty="0"/>
              <a:t>Come abbiamo osservato le definizioni classiche di pubblicità, tra cui quella appena analizzata, fissano solo alcune delle caratteristiche essenziali, semplificando un fenomeno complesso. </a:t>
            </a:r>
            <a:r>
              <a:rPr lang="it-IT" dirty="0">
                <a:cs typeface="Times New Roman" panose="02020603050405020304" pitchFamily="18" charset="0"/>
              </a:rPr>
              <a:t>L</a:t>
            </a:r>
            <a:r>
              <a:rPr lang="it-IT" dirty="0">
                <a:effectLst/>
                <a:ea typeface="Calibri" panose="020F0502020204030204" pitchFamily="34" charset="0"/>
                <a:cs typeface="Times New Roman" panose="02020603050405020304" pitchFamily="18" charset="0"/>
              </a:rPr>
              <a:t>a pubblicità è una forza economica potente in qualsiasi società industriale complessa nella quale la capacità produttiva sia superiore all' effettiva domanda del consumatore. Inoltre è diventata una specie di guida sociale con importanti effetti che vanno al di là della dimensione economica e che riguardano anche i sistemi sociali culturali </a:t>
            </a:r>
            <a:endParaRPr lang="it-IT" dirty="0"/>
          </a:p>
        </p:txBody>
      </p:sp>
      <p:grpSp>
        <p:nvGrpSpPr>
          <p:cNvPr id="14" name="Group 13">
            <a:extLst>
              <a:ext uri="{FF2B5EF4-FFF2-40B4-BE49-F238E27FC236}">
                <a16:creationId xmlns:a16="http://schemas.microsoft.com/office/drawing/2014/main" id="{5CCCD93E-51C6-47E1-8405-8D870E6B524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084460" y="-5553"/>
            <a:ext cx="781459" cy="6853105"/>
            <a:chOff x="11084460" y="-5553"/>
            <a:chExt cx="781459" cy="6853105"/>
          </a:xfrm>
        </p:grpSpPr>
        <p:sp>
          <p:nvSpPr>
            <p:cNvPr id="15" name="Freeform 59">
              <a:extLst>
                <a:ext uri="{FF2B5EF4-FFF2-40B4-BE49-F238E27FC236}">
                  <a16:creationId xmlns:a16="http://schemas.microsoft.com/office/drawing/2014/main" id="{781905C4-1133-4589-891D-4E6052BC9C9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5558" y="6708631"/>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Freeform 78">
              <a:extLst>
                <a:ext uri="{FF2B5EF4-FFF2-40B4-BE49-F238E27FC236}">
                  <a16:creationId xmlns:a16="http://schemas.microsoft.com/office/drawing/2014/main" id="{B549DF45-2D76-437C-ACBF-763DF06F3E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1122" y="657431"/>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 name="Freeform 79">
              <a:extLst>
                <a:ext uri="{FF2B5EF4-FFF2-40B4-BE49-F238E27FC236}">
                  <a16:creationId xmlns:a16="http://schemas.microsoft.com/office/drawing/2014/main" id="{B49F2B88-F0AA-40D6-997C-4CD28AD293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63494" y="888476"/>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80">
              <a:extLst>
                <a:ext uri="{FF2B5EF4-FFF2-40B4-BE49-F238E27FC236}">
                  <a16:creationId xmlns:a16="http://schemas.microsoft.com/office/drawing/2014/main" id="{36A4A66A-D1F4-4383-8D28-A68695937F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58153" y="1126271"/>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Freeform 81">
              <a:extLst>
                <a:ext uri="{FF2B5EF4-FFF2-40B4-BE49-F238E27FC236}">
                  <a16:creationId xmlns:a16="http://schemas.microsoft.com/office/drawing/2014/main" id="{1A73A306-1140-4842-AB32-DEFA0C75DB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1203" y="2139325"/>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 name="Freeform 82">
              <a:extLst>
                <a:ext uri="{FF2B5EF4-FFF2-40B4-BE49-F238E27FC236}">
                  <a16:creationId xmlns:a16="http://schemas.microsoft.com/office/drawing/2014/main" id="{9E9F1E99-2F3F-4867-BBFE-FCA8F92CA1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9039" y="1916872"/>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 name="Freeform 83">
              <a:extLst>
                <a:ext uri="{FF2B5EF4-FFF2-40B4-BE49-F238E27FC236}">
                  <a16:creationId xmlns:a16="http://schemas.microsoft.com/office/drawing/2014/main" id="{015B614E-DBF6-4DE6-9339-24B527AE00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1596" y="1602084"/>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 name="Freeform 84">
              <a:extLst>
                <a:ext uri="{FF2B5EF4-FFF2-40B4-BE49-F238E27FC236}">
                  <a16:creationId xmlns:a16="http://schemas.microsoft.com/office/drawing/2014/main" id="{2D99F085-1658-457C-A1E7-8BB59784ED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32612" y="452845"/>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 name="Freeform 86">
              <a:extLst>
                <a:ext uri="{FF2B5EF4-FFF2-40B4-BE49-F238E27FC236}">
                  <a16:creationId xmlns:a16="http://schemas.microsoft.com/office/drawing/2014/main" id="{72314D71-6CB0-478C-A2EE-9DD68D4B0A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2581" y="106836"/>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 name="Freeform 89">
              <a:extLst>
                <a:ext uri="{FF2B5EF4-FFF2-40B4-BE49-F238E27FC236}">
                  <a16:creationId xmlns:a16="http://schemas.microsoft.com/office/drawing/2014/main" id="{CFF40123-9723-4AED-B3F6-54C54E54AC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7384" y="1389733"/>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 name="Freeform 90">
              <a:extLst>
                <a:ext uri="{FF2B5EF4-FFF2-40B4-BE49-F238E27FC236}">
                  <a16:creationId xmlns:a16="http://schemas.microsoft.com/office/drawing/2014/main" id="{18149ACA-B455-497E-A336-7CA5EA3FF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75236" y="201264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 name="Freeform 62">
              <a:extLst>
                <a:ext uri="{FF2B5EF4-FFF2-40B4-BE49-F238E27FC236}">
                  <a16:creationId xmlns:a16="http://schemas.microsoft.com/office/drawing/2014/main" id="{BEA79FD9-FE3C-474C-9635-FA1AC8B10C7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18261" y="2886960"/>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7" name="Freeform 63">
              <a:extLst>
                <a:ext uri="{FF2B5EF4-FFF2-40B4-BE49-F238E27FC236}">
                  <a16:creationId xmlns:a16="http://schemas.microsoft.com/office/drawing/2014/main" id="{5A1C9036-2209-48AB-9A45-1CF7A88BC8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9619" y="4025573"/>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8" name="Freeform 64">
              <a:extLst>
                <a:ext uri="{FF2B5EF4-FFF2-40B4-BE49-F238E27FC236}">
                  <a16:creationId xmlns:a16="http://schemas.microsoft.com/office/drawing/2014/main" id="{949D7B76-E779-437D-BF53-4B314E304D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7570" y="2618652"/>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9" name="Freeform 65">
              <a:extLst>
                <a:ext uri="{FF2B5EF4-FFF2-40B4-BE49-F238E27FC236}">
                  <a16:creationId xmlns:a16="http://schemas.microsoft.com/office/drawing/2014/main" id="{6C7666CC-2CD8-49CF-97E8-03A4748E5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8201" y="3762667"/>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0" name="Freeform 66">
              <a:extLst>
                <a:ext uri="{FF2B5EF4-FFF2-40B4-BE49-F238E27FC236}">
                  <a16:creationId xmlns:a16="http://schemas.microsoft.com/office/drawing/2014/main" id="{6694159E-961A-40AD-9710-DE5D858BE2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5983" y="5309103"/>
              <a:ext cx="131153" cy="111796"/>
            </a:xfrm>
            <a:custGeom>
              <a:avLst/>
              <a:gdLst>
                <a:gd name="T0" fmla="*/ 22 w 40"/>
                <a:gd name="T1" fmla="*/ 1 h 37"/>
                <a:gd name="T2" fmla="*/ 40 w 40"/>
                <a:gd name="T3" fmla="*/ 18 h 37"/>
                <a:gd name="T4" fmla="*/ 22 w 40"/>
                <a:gd name="T5" fmla="*/ 1 h 37"/>
              </a:gdLst>
              <a:ahLst/>
              <a:cxnLst>
                <a:cxn ang="0">
                  <a:pos x="T0" y="T1"/>
                </a:cxn>
                <a:cxn ang="0">
                  <a:pos x="T2" y="T3"/>
                </a:cxn>
                <a:cxn ang="0">
                  <a:pos x="T4" y="T5"/>
                </a:cxn>
              </a:cxnLst>
              <a:rect l="0" t="0" r="r" b="b"/>
              <a:pathLst>
                <a:path w="40" h="37">
                  <a:moveTo>
                    <a:pt x="22" y="1"/>
                  </a:moveTo>
                  <a:cubicBezTo>
                    <a:pt x="36" y="0"/>
                    <a:pt x="40" y="8"/>
                    <a:pt x="40" y="18"/>
                  </a:cubicBezTo>
                  <a:cubicBezTo>
                    <a:pt x="27" y="37"/>
                    <a:pt x="0" y="14"/>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1" name="Freeform 67">
              <a:extLst>
                <a:ext uri="{FF2B5EF4-FFF2-40B4-BE49-F238E27FC236}">
                  <a16:creationId xmlns:a16="http://schemas.microsoft.com/office/drawing/2014/main" id="{3415C869-BF38-4F37-A07D-99863F6F0CD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66163" y="4525125"/>
              <a:ext cx="157737" cy="118324"/>
            </a:xfrm>
            <a:custGeom>
              <a:avLst/>
              <a:gdLst>
                <a:gd name="T0" fmla="*/ 28 w 48"/>
                <a:gd name="T1" fmla="*/ 1 h 39"/>
                <a:gd name="T2" fmla="*/ 46 w 48"/>
                <a:gd name="T3" fmla="*/ 11 h 39"/>
                <a:gd name="T4" fmla="*/ 28 w 48"/>
                <a:gd name="T5" fmla="*/ 1 h 39"/>
              </a:gdLst>
              <a:ahLst/>
              <a:cxnLst>
                <a:cxn ang="0">
                  <a:pos x="T0" y="T1"/>
                </a:cxn>
                <a:cxn ang="0">
                  <a:pos x="T2" y="T3"/>
                </a:cxn>
                <a:cxn ang="0">
                  <a:pos x="T4" y="T5"/>
                </a:cxn>
              </a:cxnLst>
              <a:rect l="0" t="0" r="r" b="b"/>
              <a:pathLst>
                <a:path w="48" h="39">
                  <a:moveTo>
                    <a:pt x="28" y="1"/>
                  </a:moveTo>
                  <a:cubicBezTo>
                    <a:pt x="39" y="0"/>
                    <a:pt x="43" y="5"/>
                    <a:pt x="46" y="11"/>
                  </a:cubicBezTo>
                  <a:cubicBezTo>
                    <a:pt x="48" y="39"/>
                    <a:pt x="0" y="17"/>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2" name="Freeform 68">
              <a:extLst>
                <a:ext uri="{FF2B5EF4-FFF2-40B4-BE49-F238E27FC236}">
                  <a16:creationId xmlns:a16="http://schemas.microsoft.com/office/drawing/2014/main" id="{C532C6F8-F368-4C0C-A0C7-26ED5B5C74D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93551" y="3182385"/>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3" name="Freeform 69">
              <a:extLst>
                <a:ext uri="{FF2B5EF4-FFF2-40B4-BE49-F238E27FC236}">
                  <a16:creationId xmlns:a16="http://schemas.microsoft.com/office/drawing/2014/main" id="{CE0F0051-9235-439E-906C-6D4734860AD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72808" y="5591348"/>
              <a:ext cx="144445" cy="111796"/>
            </a:xfrm>
            <a:custGeom>
              <a:avLst/>
              <a:gdLst>
                <a:gd name="T0" fmla="*/ 29 w 44"/>
                <a:gd name="T1" fmla="*/ 0 h 37"/>
                <a:gd name="T2" fmla="*/ 42 w 44"/>
                <a:gd name="T3" fmla="*/ 21 h 37"/>
                <a:gd name="T4" fmla="*/ 29 w 44"/>
                <a:gd name="T5" fmla="*/ 0 h 37"/>
              </a:gdLst>
              <a:ahLst/>
              <a:cxnLst>
                <a:cxn ang="0">
                  <a:pos x="T0" y="T1"/>
                </a:cxn>
                <a:cxn ang="0">
                  <a:pos x="T2" y="T3"/>
                </a:cxn>
                <a:cxn ang="0">
                  <a:pos x="T4" y="T5"/>
                </a:cxn>
              </a:cxnLst>
              <a:rect l="0" t="0" r="r" b="b"/>
              <a:pathLst>
                <a:path w="44" h="37">
                  <a:moveTo>
                    <a:pt x="29" y="0"/>
                  </a:moveTo>
                  <a:cubicBezTo>
                    <a:pt x="36" y="2"/>
                    <a:pt x="44" y="12"/>
                    <a:pt x="42" y="21"/>
                  </a:cubicBezTo>
                  <a:cubicBezTo>
                    <a:pt x="25" y="37"/>
                    <a:pt x="0" y="7"/>
                    <a:pt x="2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4" name="Freeform 70">
              <a:extLst>
                <a:ext uri="{FF2B5EF4-FFF2-40B4-BE49-F238E27FC236}">
                  <a16:creationId xmlns:a16="http://schemas.microsoft.com/office/drawing/2014/main" id="{595300AA-1720-4A83-A1A6-AEAC14DC44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37021" y="6183092"/>
              <a:ext cx="131153" cy="75890"/>
            </a:xfrm>
            <a:custGeom>
              <a:avLst/>
              <a:gdLst>
                <a:gd name="T0" fmla="*/ 18 w 40"/>
                <a:gd name="T1" fmla="*/ 0 h 25"/>
                <a:gd name="T2" fmla="*/ 7 w 40"/>
                <a:gd name="T3" fmla="*/ 21 h 25"/>
                <a:gd name="T4" fmla="*/ 18 w 40"/>
                <a:gd name="T5" fmla="*/ 0 h 25"/>
              </a:gdLst>
              <a:ahLst/>
              <a:cxnLst>
                <a:cxn ang="0">
                  <a:pos x="T0" y="T1"/>
                </a:cxn>
                <a:cxn ang="0">
                  <a:pos x="T2" y="T3"/>
                </a:cxn>
                <a:cxn ang="0">
                  <a:pos x="T4" y="T5"/>
                </a:cxn>
              </a:cxnLst>
              <a:rect l="0" t="0" r="r" b="b"/>
              <a:pathLst>
                <a:path w="40" h="25">
                  <a:moveTo>
                    <a:pt x="18" y="0"/>
                  </a:moveTo>
                  <a:cubicBezTo>
                    <a:pt x="40" y="9"/>
                    <a:pt x="26" y="25"/>
                    <a:pt x="7" y="21"/>
                  </a:cubicBezTo>
                  <a:cubicBezTo>
                    <a:pt x="0" y="11"/>
                    <a:pt x="5" y="0"/>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5" name="Freeform 71">
              <a:extLst>
                <a:ext uri="{FF2B5EF4-FFF2-40B4-BE49-F238E27FC236}">
                  <a16:creationId xmlns:a16="http://schemas.microsoft.com/office/drawing/2014/main" id="{4C3205CA-C6A4-4BC9-A856-44012512DF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4351" y="5070698"/>
              <a:ext cx="131153" cy="90579"/>
            </a:xfrm>
            <a:custGeom>
              <a:avLst/>
              <a:gdLst>
                <a:gd name="T0" fmla="*/ 22 w 40"/>
                <a:gd name="T1" fmla="*/ 0 h 30"/>
                <a:gd name="T2" fmla="*/ 16 w 40"/>
                <a:gd name="T3" fmla="*/ 26 h 30"/>
                <a:gd name="T4" fmla="*/ 22 w 40"/>
                <a:gd name="T5" fmla="*/ 0 h 30"/>
              </a:gdLst>
              <a:ahLst/>
              <a:cxnLst>
                <a:cxn ang="0">
                  <a:pos x="T0" y="T1"/>
                </a:cxn>
                <a:cxn ang="0">
                  <a:pos x="T2" y="T3"/>
                </a:cxn>
                <a:cxn ang="0">
                  <a:pos x="T4" y="T5"/>
                </a:cxn>
              </a:cxnLst>
              <a:rect l="0" t="0" r="r" b="b"/>
              <a:pathLst>
                <a:path w="40" h="30">
                  <a:moveTo>
                    <a:pt x="22" y="0"/>
                  </a:moveTo>
                  <a:cubicBezTo>
                    <a:pt x="39" y="3"/>
                    <a:pt x="40" y="30"/>
                    <a:pt x="16" y="26"/>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6" name="Freeform 72">
              <a:extLst>
                <a:ext uri="{FF2B5EF4-FFF2-40B4-BE49-F238E27FC236}">
                  <a16:creationId xmlns:a16="http://schemas.microsoft.com/office/drawing/2014/main" id="{2ADF09EA-ED2B-435A-98A9-C04F61AEC31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1088" y="4843839"/>
              <a:ext cx="131153" cy="90579"/>
            </a:xfrm>
            <a:custGeom>
              <a:avLst/>
              <a:gdLst>
                <a:gd name="T0" fmla="*/ 22 w 40"/>
                <a:gd name="T1" fmla="*/ 0 h 30"/>
                <a:gd name="T2" fmla="*/ 17 w 40"/>
                <a:gd name="T3" fmla="*/ 26 h 30"/>
                <a:gd name="T4" fmla="*/ 22 w 40"/>
                <a:gd name="T5" fmla="*/ 0 h 30"/>
              </a:gdLst>
              <a:ahLst/>
              <a:cxnLst>
                <a:cxn ang="0">
                  <a:pos x="T0" y="T1"/>
                </a:cxn>
                <a:cxn ang="0">
                  <a:pos x="T2" y="T3"/>
                </a:cxn>
                <a:cxn ang="0">
                  <a:pos x="T4" y="T5"/>
                </a:cxn>
              </a:cxnLst>
              <a:rect l="0" t="0" r="r" b="b"/>
              <a:pathLst>
                <a:path w="40" h="30">
                  <a:moveTo>
                    <a:pt x="22" y="0"/>
                  </a:moveTo>
                  <a:cubicBezTo>
                    <a:pt x="40" y="1"/>
                    <a:pt x="40" y="30"/>
                    <a:pt x="17" y="26"/>
                  </a:cubicBezTo>
                  <a:cubicBezTo>
                    <a:pt x="0" y="7"/>
                    <a:pt x="15" y="5"/>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7" name="Freeform 73">
              <a:extLst>
                <a:ext uri="{FF2B5EF4-FFF2-40B4-BE49-F238E27FC236}">
                  <a16:creationId xmlns:a16="http://schemas.microsoft.com/office/drawing/2014/main" id="{FECDE996-00DD-4523-A839-977B3099D6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85961" y="4344204"/>
              <a:ext cx="121406" cy="84051"/>
            </a:xfrm>
            <a:custGeom>
              <a:avLst/>
              <a:gdLst>
                <a:gd name="T0" fmla="*/ 13 w 37"/>
                <a:gd name="T1" fmla="*/ 2 h 28"/>
                <a:gd name="T2" fmla="*/ 29 w 37"/>
                <a:gd name="T3" fmla="*/ 9 h 28"/>
                <a:gd name="T4" fmla="*/ 14 w 37"/>
                <a:gd name="T5" fmla="*/ 28 h 28"/>
                <a:gd name="T6" fmla="*/ 13 w 37"/>
                <a:gd name="T7" fmla="*/ 2 h 28"/>
              </a:gdLst>
              <a:ahLst/>
              <a:cxnLst>
                <a:cxn ang="0">
                  <a:pos x="T0" y="T1"/>
                </a:cxn>
                <a:cxn ang="0">
                  <a:pos x="T2" y="T3"/>
                </a:cxn>
                <a:cxn ang="0">
                  <a:pos x="T4" y="T5"/>
                </a:cxn>
                <a:cxn ang="0">
                  <a:pos x="T6" y="T7"/>
                </a:cxn>
              </a:cxnLst>
              <a:rect l="0" t="0" r="r" b="b"/>
              <a:pathLst>
                <a:path w="37" h="28">
                  <a:moveTo>
                    <a:pt x="13" y="2"/>
                  </a:moveTo>
                  <a:cubicBezTo>
                    <a:pt x="23" y="0"/>
                    <a:pt x="25" y="4"/>
                    <a:pt x="29" y="9"/>
                  </a:cubicBezTo>
                  <a:cubicBezTo>
                    <a:pt x="37" y="19"/>
                    <a:pt x="25" y="25"/>
                    <a:pt x="14" y="28"/>
                  </a:cubicBezTo>
                  <a:cubicBezTo>
                    <a:pt x="4" y="21"/>
                    <a:pt x="0" y="7"/>
                    <a:pt x="13"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8" name="Freeform 74">
              <a:extLst>
                <a:ext uri="{FF2B5EF4-FFF2-40B4-BE49-F238E27FC236}">
                  <a16:creationId xmlns:a16="http://schemas.microsoft.com/office/drawing/2014/main" id="{41E13E80-7416-41BF-9F70-0471C37552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53913" y="5924488"/>
              <a:ext cx="137356" cy="120771"/>
            </a:xfrm>
            <a:custGeom>
              <a:avLst/>
              <a:gdLst>
                <a:gd name="T0" fmla="*/ 19 w 42"/>
                <a:gd name="T1" fmla="*/ 0 h 40"/>
                <a:gd name="T2" fmla="*/ 4 w 42"/>
                <a:gd name="T3" fmla="*/ 19 h 40"/>
                <a:gd name="T4" fmla="*/ 19 w 42"/>
                <a:gd name="T5" fmla="*/ 0 h 40"/>
              </a:gdLst>
              <a:ahLst/>
              <a:cxnLst>
                <a:cxn ang="0">
                  <a:pos x="T0" y="T1"/>
                </a:cxn>
                <a:cxn ang="0">
                  <a:pos x="T2" y="T3"/>
                </a:cxn>
                <a:cxn ang="0">
                  <a:pos x="T4" y="T5"/>
                </a:cxn>
              </a:cxnLst>
              <a:rect l="0" t="0" r="r" b="b"/>
              <a:pathLst>
                <a:path w="42" h="40">
                  <a:moveTo>
                    <a:pt x="19" y="0"/>
                  </a:moveTo>
                  <a:cubicBezTo>
                    <a:pt x="42" y="10"/>
                    <a:pt x="20" y="40"/>
                    <a:pt x="4" y="19"/>
                  </a:cubicBezTo>
                  <a:cubicBezTo>
                    <a:pt x="0" y="6"/>
                    <a:pt x="8"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39" name="Freeform 75">
              <a:extLst>
                <a:ext uri="{FF2B5EF4-FFF2-40B4-BE49-F238E27FC236}">
                  <a16:creationId xmlns:a16="http://schemas.microsoft.com/office/drawing/2014/main" id="{E0904C63-D5F2-4DEC-BC8B-20A2620174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48922" y="2378884"/>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0" name="Freeform 77">
              <a:extLst>
                <a:ext uri="{FF2B5EF4-FFF2-40B4-BE49-F238E27FC236}">
                  <a16:creationId xmlns:a16="http://schemas.microsoft.com/office/drawing/2014/main" id="{E8FF1427-C8C3-4A62-BA09-C39CD288FD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54168" y="3543167"/>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1" name="Freeform 85">
              <a:extLst>
                <a:ext uri="{FF2B5EF4-FFF2-40B4-BE49-F238E27FC236}">
                  <a16:creationId xmlns:a16="http://schemas.microsoft.com/office/drawing/2014/main" id="{8A423576-FAF7-451E-8E03-BD83EB4C21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40427" y="6370986"/>
              <a:ext cx="127608" cy="97107"/>
            </a:xfrm>
            <a:custGeom>
              <a:avLst/>
              <a:gdLst>
                <a:gd name="T0" fmla="*/ 21 w 39"/>
                <a:gd name="T1" fmla="*/ 0 h 32"/>
                <a:gd name="T2" fmla="*/ 13 w 39"/>
                <a:gd name="T3" fmla="*/ 20 h 32"/>
                <a:gd name="T4" fmla="*/ 21 w 39"/>
                <a:gd name="T5" fmla="*/ 0 h 32"/>
              </a:gdLst>
              <a:ahLst/>
              <a:cxnLst>
                <a:cxn ang="0">
                  <a:pos x="T0" y="T1"/>
                </a:cxn>
                <a:cxn ang="0">
                  <a:pos x="T2" y="T3"/>
                </a:cxn>
                <a:cxn ang="0">
                  <a:pos x="T4" y="T5"/>
                </a:cxn>
              </a:cxnLst>
              <a:rect l="0" t="0" r="r" b="b"/>
              <a:pathLst>
                <a:path w="39" h="32">
                  <a:moveTo>
                    <a:pt x="21" y="0"/>
                  </a:moveTo>
                  <a:cubicBezTo>
                    <a:pt x="39" y="2"/>
                    <a:pt x="32" y="32"/>
                    <a:pt x="13" y="20"/>
                  </a:cubicBezTo>
                  <a:cubicBezTo>
                    <a:pt x="3" y="23"/>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2" name="Freeform 87">
              <a:extLst>
                <a:ext uri="{FF2B5EF4-FFF2-40B4-BE49-F238E27FC236}">
                  <a16:creationId xmlns:a16="http://schemas.microsoft.com/office/drawing/2014/main" id="{6E983BE2-E9E0-42E2-9321-D69CE9C5DEE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627906" y="6662260"/>
              <a:ext cx="134697" cy="90579"/>
            </a:xfrm>
            <a:custGeom>
              <a:avLst/>
              <a:gdLst>
                <a:gd name="T0" fmla="*/ 27 w 41"/>
                <a:gd name="T1" fmla="*/ 0 h 30"/>
                <a:gd name="T2" fmla="*/ 41 w 41"/>
                <a:gd name="T3" fmla="*/ 19 h 30"/>
                <a:gd name="T4" fmla="*/ 27 w 41"/>
                <a:gd name="T5" fmla="*/ 0 h 30"/>
              </a:gdLst>
              <a:ahLst/>
              <a:cxnLst>
                <a:cxn ang="0">
                  <a:pos x="T0" y="T1"/>
                </a:cxn>
                <a:cxn ang="0">
                  <a:pos x="T2" y="T3"/>
                </a:cxn>
                <a:cxn ang="0">
                  <a:pos x="T4" y="T5"/>
                </a:cxn>
              </a:cxnLst>
              <a:rect l="0" t="0" r="r" b="b"/>
              <a:pathLst>
                <a:path w="41" h="30">
                  <a:moveTo>
                    <a:pt x="27" y="0"/>
                  </a:moveTo>
                  <a:cubicBezTo>
                    <a:pt x="35" y="0"/>
                    <a:pt x="40" y="11"/>
                    <a:pt x="41" y="19"/>
                  </a:cubicBezTo>
                  <a:cubicBezTo>
                    <a:pt x="21" y="30"/>
                    <a:pt x="0" y="10"/>
                    <a:pt x="27"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3" name="Freeform 88">
              <a:extLst>
                <a:ext uri="{FF2B5EF4-FFF2-40B4-BE49-F238E27FC236}">
                  <a16:creationId xmlns:a16="http://schemas.microsoft.com/office/drawing/2014/main" id="{D3F95FF6-487C-4B8A-8366-D3ED419325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728467" y="5640436"/>
              <a:ext cx="6204" cy="6527"/>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1" y="0"/>
                    <a:pt x="1" y="1"/>
                    <a:pt x="2" y="2"/>
                  </a:cubicBezTo>
                  <a:cubicBezTo>
                    <a:pt x="1"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4" name="Freeform 6">
              <a:extLst>
                <a:ext uri="{FF2B5EF4-FFF2-40B4-BE49-F238E27FC236}">
                  <a16:creationId xmlns:a16="http://schemas.microsoft.com/office/drawing/2014/main" id="{7BEB0739-EF74-4D95-80D7-4173F5B980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6657" y="3978357"/>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5" name="Freeform 105">
              <a:extLst>
                <a:ext uri="{FF2B5EF4-FFF2-40B4-BE49-F238E27FC236}">
                  <a16:creationId xmlns:a16="http://schemas.microsoft.com/office/drawing/2014/main" id="{783B7BCE-EE41-439B-B505-CCE4A75EA50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88643" y="1918333"/>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6" name="Freeform 106">
              <a:extLst>
                <a:ext uri="{FF2B5EF4-FFF2-40B4-BE49-F238E27FC236}">
                  <a16:creationId xmlns:a16="http://schemas.microsoft.com/office/drawing/2014/main" id="{3C74358B-9A47-45F3-8386-A5618A504A9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8280" y="52545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7" name="Freeform 107">
              <a:extLst>
                <a:ext uri="{FF2B5EF4-FFF2-40B4-BE49-F238E27FC236}">
                  <a16:creationId xmlns:a16="http://schemas.microsoft.com/office/drawing/2014/main" id="{99DE0B49-D1D7-4B06-9F02-E82BAD335E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4045" y="220540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8" name="Freeform 108">
              <a:extLst>
                <a:ext uri="{FF2B5EF4-FFF2-40B4-BE49-F238E27FC236}">
                  <a16:creationId xmlns:a16="http://schemas.microsoft.com/office/drawing/2014/main" id="{3E40A68B-6E09-47B3-B503-187E6DB05B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75951" y="1135299"/>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49" name="Freeform 109">
              <a:extLst>
                <a:ext uri="{FF2B5EF4-FFF2-40B4-BE49-F238E27FC236}">
                  <a16:creationId xmlns:a16="http://schemas.microsoft.com/office/drawing/2014/main" id="{D689A519-2610-420E-A0A9-969BFF67BB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9148" y="1636624"/>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0" name="Freeform 110">
              <a:extLst>
                <a:ext uri="{FF2B5EF4-FFF2-40B4-BE49-F238E27FC236}">
                  <a16:creationId xmlns:a16="http://schemas.microsoft.com/office/drawing/2014/main" id="{6FBC6584-911F-4264-B473-D2BF131653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6004" y="277619"/>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1" name="Freeform 111">
              <a:extLst>
                <a:ext uri="{FF2B5EF4-FFF2-40B4-BE49-F238E27FC236}">
                  <a16:creationId xmlns:a16="http://schemas.microsoft.com/office/drawing/2014/main" id="{43BA3088-9071-4CB5-AA87-D26ADA6A01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7203" y="136511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2" name="Freeform 112">
              <a:extLst>
                <a:ext uri="{FF2B5EF4-FFF2-40B4-BE49-F238E27FC236}">
                  <a16:creationId xmlns:a16="http://schemas.microsoft.com/office/drawing/2014/main" id="{036754A1-5FF1-4DAF-865F-51A8F732D4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6706" y="846465"/>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3" name="Freeform 122">
              <a:extLst>
                <a:ext uri="{FF2B5EF4-FFF2-40B4-BE49-F238E27FC236}">
                  <a16:creationId xmlns:a16="http://schemas.microsoft.com/office/drawing/2014/main" id="{3113C36F-F2C1-4AEF-907E-B011FC7DFBA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9267" y="1572680"/>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4" name="Freeform 123">
              <a:extLst>
                <a:ext uri="{FF2B5EF4-FFF2-40B4-BE49-F238E27FC236}">
                  <a16:creationId xmlns:a16="http://schemas.microsoft.com/office/drawing/2014/main" id="{05297B79-2217-4E20-ADCE-55A99DFC2E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1768" y="208501"/>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5" name="Freeform 130">
              <a:extLst>
                <a:ext uri="{FF2B5EF4-FFF2-40B4-BE49-F238E27FC236}">
                  <a16:creationId xmlns:a16="http://schemas.microsoft.com/office/drawing/2014/main" id="{CDFBCAF2-7156-47B5-B4CD-4C9A6B0C57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94989" y="497750"/>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6" name="Freeform 131">
              <a:extLst>
                <a:ext uri="{FF2B5EF4-FFF2-40B4-BE49-F238E27FC236}">
                  <a16:creationId xmlns:a16="http://schemas.microsoft.com/office/drawing/2014/main" id="{6141C6ED-A205-4582-B2B7-28AEFFCE99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4755" y="1047421"/>
              <a:ext cx="117860" cy="87315"/>
            </a:xfrm>
            <a:custGeom>
              <a:avLst/>
              <a:gdLst>
                <a:gd name="T0" fmla="*/ 15 w 36"/>
                <a:gd name="T1" fmla="*/ 0 h 29"/>
                <a:gd name="T2" fmla="*/ 25 w 36"/>
                <a:gd name="T3" fmla="*/ 15 h 29"/>
                <a:gd name="T4" fmla="*/ 13 w 36"/>
                <a:gd name="T5" fmla="*/ 21 h 29"/>
                <a:gd name="T6" fmla="*/ 15 w 36"/>
                <a:gd name="T7" fmla="*/ 0 h 29"/>
              </a:gdLst>
              <a:ahLst/>
              <a:cxnLst>
                <a:cxn ang="0">
                  <a:pos x="T0" y="T1"/>
                </a:cxn>
                <a:cxn ang="0">
                  <a:pos x="T2" y="T3"/>
                </a:cxn>
                <a:cxn ang="0">
                  <a:pos x="T4" y="T5"/>
                </a:cxn>
                <a:cxn ang="0">
                  <a:pos x="T6" y="T7"/>
                </a:cxn>
              </a:cxnLst>
              <a:rect l="0" t="0" r="r" b="b"/>
              <a:pathLst>
                <a:path w="36" h="29">
                  <a:moveTo>
                    <a:pt x="15" y="0"/>
                  </a:moveTo>
                  <a:cubicBezTo>
                    <a:pt x="21" y="0"/>
                    <a:pt x="36" y="13"/>
                    <a:pt x="25" y="15"/>
                  </a:cubicBezTo>
                  <a:cubicBezTo>
                    <a:pt x="20" y="19"/>
                    <a:pt x="20" y="22"/>
                    <a:pt x="13" y="21"/>
                  </a:cubicBezTo>
                  <a:cubicBezTo>
                    <a:pt x="0" y="29"/>
                    <a:pt x="0" y="0"/>
                    <a:pt x="1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7" name="Freeform 132">
              <a:extLst>
                <a:ext uri="{FF2B5EF4-FFF2-40B4-BE49-F238E27FC236}">
                  <a16:creationId xmlns:a16="http://schemas.microsoft.com/office/drawing/2014/main" id="{45D98E0C-835E-42DB-8E99-55F88B5D39C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26410" y="1873893"/>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8" name="Freeform 134">
              <a:extLst>
                <a:ext uri="{FF2B5EF4-FFF2-40B4-BE49-F238E27FC236}">
                  <a16:creationId xmlns:a16="http://schemas.microsoft.com/office/drawing/2014/main" id="{C1A190CA-579E-475F-A682-AE831D0B626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06558" y="2005786"/>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59" name="Freeform 135">
              <a:extLst>
                <a:ext uri="{FF2B5EF4-FFF2-40B4-BE49-F238E27FC236}">
                  <a16:creationId xmlns:a16="http://schemas.microsoft.com/office/drawing/2014/main" id="{95752704-828A-4BF6-9D5B-7EE272F3C9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12094" y="817763"/>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0" name="Freeform 141">
              <a:extLst>
                <a:ext uri="{FF2B5EF4-FFF2-40B4-BE49-F238E27FC236}">
                  <a16:creationId xmlns:a16="http://schemas.microsoft.com/office/drawing/2014/main" id="{1DDC7947-4F4F-4B68-8A9A-5B08914D36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6842" y="1202016"/>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1" name="Freeform 91">
              <a:extLst>
                <a:ext uri="{FF2B5EF4-FFF2-40B4-BE49-F238E27FC236}">
                  <a16:creationId xmlns:a16="http://schemas.microsoft.com/office/drawing/2014/main" id="{F9B6A847-04BE-4DA2-9766-403B52C533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67463" y="2700472"/>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2" name="Freeform 92">
              <a:extLst>
                <a:ext uri="{FF2B5EF4-FFF2-40B4-BE49-F238E27FC236}">
                  <a16:creationId xmlns:a16="http://schemas.microsoft.com/office/drawing/2014/main" id="{E0120860-FA73-465D-98A8-0A80630A76A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6503" y="2356895"/>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3" name="Freeform 93">
              <a:extLst>
                <a:ext uri="{FF2B5EF4-FFF2-40B4-BE49-F238E27FC236}">
                  <a16:creationId xmlns:a16="http://schemas.microsoft.com/office/drawing/2014/main" id="{73B154EA-FA98-4BA2-B207-56A75AF5F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6005" y="3285273"/>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4" name="Freeform 94">
              <a:extLst>
                <a:ext uri="{FF2B5EF4-FFF2-40B4-BE49-F238E27FC236}">
                  <a16:creationId xmlns:a16="http://schemas.microsoft.com/office/drawing/2014/main" id="{CD9D9A2E-D334-4FF7-AE1B-3C73FF7355F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11111" y="5303842"/>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5" name="Freeform 95">
              <a:extLst>
                <a:ext uri="{FF2B5EF4-FFF2-40B4-BE49-F238E27FC236}">
                  <a16:creationId xmlns:a16="http://schemas.microsoft.com/office/drawing/2014/main" id="{C3CEB375-641F-4ACA-BFE8-15BCE9CFB4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29462" y="2992250"/>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6" name="Freeform 96">
              <a:extLst>
                <a:ext uri="{FF2B5EF4-FFF2-40B4-BE49-F238E27FC236}">
                  <a16:creationId xmlns:a16="http://schemas.microsoft.com/office/drawing/2014/main" id="{64C2C2DC-ADC8-45C1-9176-0BE21158B3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4848" y="3511815"/>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7" name="Freeform 97">
              <a:extLst>
                <a:ext uri="{FF2B5EF4-FFF2-40B4-BE49-F238E27FC236}">
                  <a16:creationId xmlns:a16="http://schemas.microsoft.com/office/drawing/2014/main" id="{6DC6FE9E-EE79-4AAD-B79F-D1320F9720C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64160" y="4720666"/>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8" name="Freeform 98">
              <a:extLst>
                <a:ext uri="{FF2B5EF4-FFF2-40B4-BE49-F238E27FC236}">
                  <a16:creationId xmlns:a16="http://schemas.microsoft.com/office/drawing/2014/main" id="{4A065DC5-0B08-4188-9CAC-C782BE3346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6645" y="4202207"/>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69" name="Freeform 99">
              <a:extLst>
                <a:ext uri="{FF2B5EF4-FFF2-40B4-BE49-F238E27FC236}">
                  <a16:creationId xmlns:a16="http://schemas.microsoft.com/office/drawing/2014/main" id="{77933EC7-7607-4F9B-8946-946926844CB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49540" y="4410065"/>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0" name="Freeform 100">
              <a:extLst>
                <a:ext uri="{FF2B5EF4-FFF2-40B4-BE49-F238E27FC236}">
                  <a16:creationId xmlns:a16="http://schemas.microsoft.com/office/drawing/2014/main" id="{98A0955A-87AB-4E27-A4EB-390D5A9973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9049" y="383064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1" name="Freeform 101">
              <a:extLst>
                <a:ext uri="{FF2B5EF4-FFF2-40B4-BE49-F238E27FC236}">
                  <a16:creationId xmlns:a16="http://schemas.microsoft.com/office/drawing/2014/main" id="{D0D3E081-021C-476C-A0B4-025460A08C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03766" y="5038854"/>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2" name="Freeform 102">
              <a:extLst>
                <a:ext uri="{FF2B5EF4-FFF2-40B4-BE49-F238E27FC236}">
                  <a16:creationId xmlns:a16="http://schemas.microsoft.com/office/drawing/2014/main" id="{73D4B676-80A8-44CB-A417-17AF4DE19D9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99945" y="5599239"/>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3" name="Freeform 103">
              <a:extLst>
                <a:ext uri="{FF2B5EF4-FFF2-40B4-BE49-F238E27FC236}">
                  <a16:creationId xmlns:a16="http://schemas.microsoft.com/office/drawing/2014/main" id="{B0210B7F-84AA-41BE-87D2-9F5260010CB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82853" y="5869661"/>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4" name="Freeform 104">
              <a:extLst>
                <a:ext uri="{FF2B5EF4-FFF2-40B4-BE49-F238E27FC236}">
                  <a16:creationId xmlns:a16="http://schemas.microsoft.com/office/drawing/2014/main" id="{17B17F87-1255-4200-A4C5-1F8661A386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8313" y="240057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5" name="Freeform 113">
              <a:extLst>
                <a:ext uri="{FF2B5EF4-FFF2-40B4-BE49-F238E27FC236}">
                  <a16:creationId xmlns:a16="http://schemas.microsoft.com/office/drawing/2014/main" id="{D55CF0FB-1894-4689-808C-524F20F211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9654" y="4788492"/>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6" name="Freeform 114">
              <a:extLst>
                <a:ext uri="{FF2B5EF4-FFF2-40B4-BE49-F238E27FC236}">
                  <a16:creationId xmlns:a16="http://schemas.microsoft.com/office/drawing/2014/main" id="{6D672041-E9F6-41CA-8F94-8F92F4F523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53058" y="3554807"/>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7" name="Freeform 115">
              <a:extLst>
                <a:ext uri="{FF2B5EF4-FFF2-40B4-BE49-F238E27FC236}">
                  <a16:creationId xmlns:a16="http://schemas.microsoft.com/office/drawing/2014/main" id="{F2980BBB-6C11-4661-B664-64A509E79A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47345" y="4217661"/>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8" name="Freeform 117">
              <a:extLst>
                <a:ext uri="{FF2B5EF4-FFF2-40B4-BE49-F238E27FC236}">
                  <a16:creationId xmlns:a16="http://schemas.microsoft.com/office/drawing/2014/main" id="{74418F40-0BE6-45C5-A622-A4EC9ECC7C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34662" y="591334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79" name="Freeform 118">
              <a:extLst>
                <a:ext uri="{FF2B5EF4-FFF2-40B4-BE49-F238E27FC236}">
                  <a16:creationId xmlns:a16="http://schemas.microsoft.com/office/drawing/2014/main" id="{689670C9-875E-4A8F-8485-379483869D0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24078" y="649102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0" name="Freeform 119">
              <a:extLst>
                <a:ext uri="{FF2B5EF4-FFF2-40B4-BE49-F238E27FC236}">
                  <a16:creationId xmlns:a16="http://schemas.microsoft.com/office/drawing/2014/main" id="{B73F6F9B-7042-48A0-8AAB-CFD4AE104C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310752" y="6222652"/>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1" name="Freeform 120">
              <a:extLst>
                <a:ext uri="{FF2B5EF4-FFF2-40B4-BE49-F238E27FC236}">
                  <a16:creationId xmlns:a16="http://schemas.microsoft.com/office/drawing/2014/main" id="{D9922668-2B6F-4226-BEBD-91DBE7EBF8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7987" y="3795373"/>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2" name="Freeform 121">
              <a:extLst>
                <a:ext uri="{FF2B5EF4-FFF2-40B4-BE49-F238E27FC236}">
                  <a16:creationId xmlns:a16="http://schemas.microsoft.com/office/drawing/2014/main" id="{25E4C9F4-6F2B-48AB-A99B-392DE5473A6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56278" y="3572831"/>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3" name="Freeform 125">
              <a:extLst>
                <a:ext uri="{FF2B5EF4-FFF2-40B4-BE49-F238E27FC236}">
                  <a16:creationId xmlns:a16="http://schemas.microsoft.com/office/drawing/2014/main" id="{65715319-1FF9-45E8-9E9A-C674AF42EF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48374" y="2371010"/>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4" name="Freeform 126">
              <a:extLst>
                <a:ext uri="{FF2B5EF4-FFF2-40B4-BE49-F238E27FC236}">
                  <a16:creationId xmlns:a16="http://schemas.microsoft.com/office/drawing/2014/main" id="{12649F26-7CDE-4DB8-83B3-EF3782AD08C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6608" y="3222992"/>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5" name="Freeform 127">
              <a:extLst>
                <a:ext uri="{FF2B5EF4-FFF2-40B4-BE49-F238E27FC236}">
                  <a16:creationId xmlns:a16="http://schemas.microsoft.com/office/drawing/2014/main" id="{2FE4021B-DAF2-4374-BA57-A349243422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698" y="4190687"/>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6" name="Freeform 128">
              <a:extLst>
                <a:ext uri="{FF2B5EF4-FFF2-40B4-BE49-F238E27FC236}">
                  <a16:creationId xmlns:a16="http://schemas.microsoft.com/office/drawing/2014/main" id="{DF5BAFBB-6EF3-4AB2-AEB6-101F5E93BD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33944" y="2715183"/>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7" name="Freeform 129">
              <a:extLst>
                <a:ext uri="{FF2B5EF4-FFF2-40B4-BE49-F238E27FC236}">
                  <a16:creationId xmlns:a16="http://schemas.microsoft.com/office/drawing/2014/main" id="{237BBB0E-5E66-4455-9E38-5A7A576FA9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0021" y="4655893"/>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8" name="Freeform 133">
              <a:extLst>
                <a:ext uri="{FF2B5EF4-FFF2-40B4-BE49-F238E27FC236}">
                  <a16:creationId xmlns:a16="http://schemas.microsoft.com/office/drawing/2014/main" id="{F3737C72-7122-4969-90DB-9F1A2A2E76E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0849" y="446188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89" name="Freeform 136">
              <a:extLst>
                <a:ext uri="{FF2B5EF4-FFF2-40B4-BE49-F238E27FC236}">
                  <a16:creationId xmlns:a16="http://schemas.microsoft.com/office/drawing/2014/main" id="{E0471B7E-606B-4DF6-97A3-C86A230047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8988" y="5571356"/>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0" name="Freeform 137">
              <a:extLst>
                <a:ext uri="{FF2B5EF4-FFF2-40B4-BE49-F238E27FC236}">
                  <a16:creationId xmlns:a16="http://schemas.microsoft.com/office/drawing/2014/main" id="{90E27B31-5A24-46EB-85BE-DC5C886BC13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3483" y="5221486"/>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1" name="Freeform 138">
              <a:extLst>
                <a:ext uri="{FF2B5EF4-FFF2-40B4-BE49-F238E27FC236}">
                  <a16:creationId xmlns:a16="http://schemas.microsoft.com/office/drawing/2014/main" id="{2EDC5D7B-EB07-447D-B76E-A07A6632D2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3252" y="4971400"/>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2" name="Freeform 139">
              <a:extLst>
                <a:ext uri="{FF2B5EF4-FFF2-40B4-BE49-F238E27FC236}">
                  <a16:creationId xmlns:a16="http://schemas.microsoft.com/office/drawing/2014/main" id="{BC74D79F-6756-4F06-A0F5-DC43209C534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95998" y="6495514"/>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3" name="Freeform 140">
              <a:extLst>
                <a:ext uri="{FF2B5EF4-FFF2-40B4-BE49-F238E27FC236}">
                  <a16:creationId xmlns:a16="http://schemas.microsoft.com/office/drawing/2014/main" id="{2210FDBB-A853-4414-A030-69E1F42955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27675" y="2936171"/>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4" name="Freeform 142">
              <a:extLst>
                <a:ext uri="{FF2B5EF4-FFF2-40B4-BE49-F238E27FC236}">
                  <a16:creationId xmlns:a16="http://schemas.microsoft.com/office/drawing/2014/main" id="{9AAC29D9-EC94-4008-824A-E1F0F21876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70411" y="4701063"/>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5" name="Freeform 143">
              <a:extLst>
                <a:ext uri="{FF2B5EF4-FFF2-40B4-BE49-F238E27FC236}">
                  <a16:creationId xmlns:a16="http://schemas.microsoft.com/office/drawing/2014/main" id="{8B39C842-398E-4937-A696-BFFC3860BC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14434" y="5793277"/>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6" name="Freeform 144">
              <a:extLst>
                <a:ext uri="{FF2B5EF4-FFF2-40B4-BE49-F238E27FC236}">
                  <a16:creationId xmlns:a16="http://schemas.microsoft.com/office/drawing/2014/main" id="{7088F78F-878E-460B-87EC-BA3BF1B546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58857" y="6023328"/>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7" name="Freeform 145">
              <a:extLst>
                <a:ext uri="{FF2B5EF4-FFF2-40B4-BE49-F238E27FC236}">
                  <a16:creationId xmlns:a16="http://schemas.microsoft.com/office/drawing/2014/main" id="{63E026E2-AE0E-499A-A8FA-39274DFB05A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075167" y="6234992"/>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8" name="Freeform 8">
              <a:extLst>
                <a:ext uri="{FF2B5EF4-FFF2-40B4-BE49-F238E27FC236}">
                  <a16:creationId xmlns:a16="http://schemas.microsoft.com/office/drawing/2014/main" id="{550BA48D-6442-47A4-95D9-5C452FF888E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101710" y="673791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99" name="Freeform 8">
              <a:extLst>
                <a:ext uri="{FF2B5EF4-FFF2-40B4-BE49-F238E27FC236}">
                  <a16:creationId xmlns:a16="http://schemas.microsoft.com/office/drawing/2014/main" id="{06EF15E3-76AB-4075-B334-94FD017C56E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491761" y="33497"/>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00" name="Freeform 106">
              <a:extLst>
                <a:ext uri="{FF2B5EF4-FFF2-40B4-BE49-F238E27FC236}">
                  <a16:creationId xmlns:a16="http://schemas.microsoft.com/office/drawing/2014/main" id="{9FED76EA-CA3D-4690-9FCE-768160FAB4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rot="5400000">
              <a:off x="11255063" y="13242"/>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6210355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a:extLst>
              <a:ext uri="{FF2B5EF4-FFF2-40B4-BE49-F238E27FC236}">
                <a16:creationId xmlns:a16="http://schemas.microsoft.com/office/drawing/2014/main" id="{24B278D0-4BEA-4717-9D83-FD28E5002CD0}"/>
              </a:ext>
            </a:extLst>
          </p:cNvPr>
          <p:cNvSpPr>
            <a:spLocks noGrp="1"/>
          </p:cNvSpPr>
          <p:nvPr>
            <p:ph type="title"/>
          </p:nvPr>
        </p:nvSpPr>
        <p:spPr/>
        <p:txBody>
          <a:bodyPr/>
          <a:lstStyle/>
          <a:p>
            <a:pPr algn="ctr"/>
            <a:r>
              <a:rPr lang="it-IT" dirty="0">
                <a:latin typeface="Aharoni" panose="02010803020104030203" pitchFamily="2" charset="-79"/>
                <a:cs typeface="Aharoni" panose="02010803020104030203" pitchFamily="2" charset="-79"/>
              </a:rPr>
              <a:t>Differenze tra la pubblicità e forme generiche di comunicazione</a:t>
            </a:r>
          </a:p>
        </p:txBody>
      </p:sp>
      <p:sp>
        <p:nvSpPr>
          <p:cNvPr id="5" name="Segnaposto testo 4">
            <a:extLst>
              <a:ext uri="{FF2B5EF4-FFF2-40B4-BE49-F238E27FC236}">
                <a16:creationId xmlns:a16="http://schemas.microsoft.com/office/drawing/2014/main" id="{A283066B-D3BE-4E05-9BCF-16620A5C5E47}"/>
              </a:ext>
            </a:extLst>
          </p:cNvPr>
          <p:cNvSpPr>
            <a:spLocks noGrp="1"/>
          </p:cNvSpPr>
          <p:nvPr>
            <p:ph type="body" idx="1"/>
          </p:nvPr>
        </p:nvSpPr>
        <p:spPr>
          <a:xfrm>
            <a:off x="545920" y="1696245"/>
            <a:ext cx="2339509" cy="823912"/>
          </a:xfrm>
        </p:spPr>
        <p:txBody>
          <a:bodyPr/>
          <a:lstStyle/>
          <a:p>
            <a:pPr algn="ctr"/>
            <a:endParaRPr lang="it-IT" dirty="0"/>
          </a:p>
          <a:p>
            <a:pPr algn="ctr"/>
            <a:r>
              <a:rPr lang="it-IT" dirty="0"/>
              <a:t>Formali</a:t>
            </a:r>
          </a:p>
        </p:txBody>
      </p:sp>
      <p:sp>
        <p:nvSpPr>
          <p:cNvPr id="6" name="Segnaposto contenuto 5">
            <a:extLst>
              <a:ext uri="{FF2B5EF4-FFF2-40B4-BE49-F238E27FC236}">
                <a16:creationId xmlns:a16="http://schemas.microsoft.com/office/drawing/2014/main" id="{CABAD128-02D4-4156-8E28-818B3EE14B50}"/>
              </a:ext>
            </a:extLst>
          </p:cNvPr>
          <p:cNvSpPr>
            <a:spLocks noGrp="1"/>
          </p:cNvSpPr>
          <p:nvPr>
            <p:ph sz="half" idx="2"/>
          </p:nvPr>
        </p:nvSpPr>
        <p:spPr>
          <a:xfrm>
            <a:off x="449362" y="2489993"/>
            <a:ext cx="4872133" cy="3684588"/>
          </a:xfrm>
        </p:spPr>
        <p:txBody>
          <a:bodyPr/>
          <a:lstStyle/>
          <a:p>
            <a:endParaRPr lang="it-IT" dirty="0"/>
          </a:p>
          <a:p>
            <a:r>
              <a:rPr lang="it-IT" dirty="0"/>
              <a:t>Brevità </a:t>
            </a:r>
          </a:p>
          <a:p>
            <a:r>
              <a:rPr lang="it-IT" dirty="0"/>
              <a:t>Attrattività dei messaggi</a:t>
            </a:r>
          </a:p>
        </p:txBody>
      </p:sp>
      <p:sp>
        <p:nvSpPr>
          <p:cNvPr id="7" name="Segnaposto testo 6">
            <a:extLst>
              <a:ext uri="{FF2B5EF4-FFF2-40B4-BE49-F238E27FC236}">
                <a16:creationId xmlns:a16="http://schemas.microsoft.com/office/drawing/2014/main" id="{8BFC6D80-6ED0-4874-8E05-A14891F0DDB0}"/>
              </a:ext>
            </a:extLst>
          </p:cNvPr>
          <p:cNvSpPr>
            <a:spLocks noGrp="1"/>
          </p:cNvSpPr>
          <p:nvPr>
            <p:ph type="body" sz="quarter" idx="3"/>
          </p:nvPr>
        </p:nvSpPr>
        <p:spPr>
          <a:xfrm>
            <a:off x="2981987" y="1696245"/>
            <a:ext cx="5440445" cy="823912"/>
          </a:xfrm>
        </p:spPr>
        <p:txBody>
          <a:bodyPr/>
          <a:lstStyle/>
          <a:p>
            <a:pPr algn="ctr"/>
            <a:r>
              <a:rPr lang="it-IT" dirty="0"/>
              <a:t>CONTENUTISTICHE</a:t>
            </a:r>
          </a:p>
        </p:txBody>
      </p:sp>
      <p:sp>
        <p:nvSpPr>
          <p:cNvPr id="8" name="Segnaposto contenuto 7">
            <a:extLst>
              <a:ext uri="{FF2B5EF4-FFF2-40B4-BE49-F238E27FC236}">
                <a16:creationId xmlns:a16="http://schemas.microsoft.com/office/drawing/2014/main" id="{2BCAFC97-C231-4236-8997-DA2E802FF5CB}"/>
              </a:ext>
            </a:extLst>
          </p:cNvPr>
          <p:cNvSpPr>
            <a:spLocks noGrp="1"/>
          </p:cNvSpPr>
          <p:nvPr>
            <p:ph sz="quarter" idx="4"/>
          </p:nvPr>
        </p:nvSpPr>
        <p:spPr>
          <a:xfrm>
            <a:off x="3604591" y="2505075"/>
            <a:ext cx="4424501" cy="3684588"/>
          </a:xfrm>
        </p:spPr>
        <p:txBody>
          <a:bodyPr/>
          <a:lstStyle/>
          <a:p>
            <a:endParaRPr lang="it-IT" dirty="0"/>
          </a:p>
          <a:p>
            <a:r>
              <a:rPr lang="it-IT" dirty="0"/>
              <a:t>Parzialità</a:t>
            </a:r>
          </a:p>
          <a:p>
            <a:r>
              <a:rPr lang="it-IT" dirty="0"/>
              <a:t>Sintesi</a:t>
            </a:r>
          </a:p>
          <a:p>
            <a:r>
              <a:rPr lang="it-IT" dirty="0"/>
              <a:t>Tendenza alla semplificazione e all’enfasi</a:t>
            </a:r>
          </a:p>
        </p:txBody>
      </p:sp>
      <p:sp>
        <p:nvSpPr>
          <p:cNvPr id="10" name="Segnaposto testo 4">
            <a:extLst>
              <a:ext uri="{FF2B5EF4-FFF2-40B4-BE49-F238E27FC236}">
                <a16:creationId xmlns:a16="http://schemas.microsoft.com/office/drawing/2014/main" id="{23701A7D-4A22-4596-8736-01B6CC3EC57C}"/>
              </a:ext>
            </a:extLst>
          </p:cNvPr>
          <p:cNvSpPr txBox="1">
            <a:spLocks/>
          </p:cNvSpPr>
          <p:nvPr/>
        </p:nvSpPr>
        <p:spPr>
          <a:xfrm>
            <a:off x="8748254" y="1705770"/>
            <a:ext cx="2339509" cy="823912"/>
          </a:xfrm>
          <a:prstGeom prst="rect">
            <a:avLst/>
          </a:prstGeom>
        </p:spPr>
        <p:txBody>
          <a:bodyPr vert="horz" lIns="91440" tIns="45720" rIns="91440" bIns="45720" rtlCol="0" anchor="b">
            <a:noAutofit/>
          </a:bodyPr>
          <a:lstStyle>
            <a:lvl1pPr marL="0" indent="0" algn="l" defTabSz="914400" rtl="0" eaLnBrk="1" latinLnBrk="0" hangingPunct="1">
              <a:lnSpc>
                <a:spcPct val="150000"/>
              </a:lnSpc>
              <a:spcBef>
                <a:spcPts val="1000"/>
              </a:spcBef>
              <a:buClr>
                <a:schemeClr val="bg2">
                  <a:lumMod val="75000"/>
                </a:schemeClr>
              </a:buClr>
              <a:buFont typeface="Arial" panose="020B0604020202020204" pitchFamily="34" charset="0"/>
              <a:buNone/>
              <a:defRPr sz="1600" b="1" kern="1200" cap="all" spc="300" baseline="0">
                <a:solidFill>
                  <a:schemeClr val="tx2"/>
                </a:solidFill>
                <a:latin typeface="+mn-lt"/>
                <a:ea typeface="+mn-ea"/>
                <a:cs typeface="+mn-cs"/>
              </a:defRPr>
            </a:lvl1pPr>
            <a:lvl2pPr marL="457200" indent="0" algn="l" defTabSz="914400" rtl="0" eaLnBrk="1" latinLnBrk="0" hangingPunct="1">
              <a:lnSpc>
                <a:spcPct val="150000"/>
              </a:lnSpc>
              <a:spcBef>
                <a:spcPts val="500"/>
              </a:spcBef>
              <a:buClr>
                <a:schemeClr val="bg2">
                  <a:lumMod val="75000"/>
                </a:schemeClr>
              </a:buClr>
              <a:buFontTx/>
              <a:buNone/>
              <a:defRPr sz="2000" b="1" kern="1200">
                <a:solidFill>
                  <a:schemeClr val="tx2"/>
                </a:solidFill>
                <a:latin typeface="+mn-lt"/>
                <a:ea typeface="+mn-ea"/>
                <a:cs typeface="+mn-cs"/>
              </a:defRPr>
            </a:lvl2pPr>
            <a:lvl3pPr marL="914400" indent="0" algn="l" defTabSz="914400" rtl="0" eaLnBrk="1" latinLnBrk="0" hangingPunct="1">
              <a:lnSpc>
                <a:spcPct val="150000"/>
              </a:lnSpc>
              <a:spcBef>
                <a:spcPts val="500"/>
              </a:spcBef>
              <a:buClr>
                <a:schemeClr val="bg2">
                  <a:lumMod val="75000"/>
                </a:schemeClr>
              </a:buClr>
              <a:buFont typeface="Arial" panose="020B0604020202020204" pitchFamily="34" charset="0"/>
              <a:buNone/>
              <a:defRPr sz="1800" b="1" kern="1200">
                <a:solidFill>
                  <a:schemeClr val="tx2"/>
                </a:solidFill>
                <a:latin typeface="+mn-lt"/>
                <a:ea typeface="+mn-ea"/>
                <a:cs typeface="+mn-cs"/>
              </a:defRPr>
            </a:lvl3pPr>
            <a:lvl4pPr marL="1371600" indent="0" algn="l" defTabSz="914400" rtl="0" eaLnBrk="1" latinLnBrk="0" hangingPunct="1">
              <a:lnSpc>
                <a:spcPct val="150000"/>
              </a:lnSpc>
              <a:spcBef>
                <a:spcPts val="500"/>
              </a:spcBef>
              <a:buClr>
                <a:schemeClr val="bg2">
                  <a:lumMod val="75000"/>
                </a:schemeClr>
              </a:buClr>
              <a:buFontTx/>
              <a:buNone/>
              <a:defRPr sz="1600" b="1" kern="1200">
                <a:solidFill>
                  <a:schemeClr val="tx2"/>
                </a:solidFill>
                <a:latin typeface="+mn-lt"/>
                <a:ea typeface="+mn-ea"/>
                <a:cs typeface="+mn-cs"/>
              </a:defRPr>
            </a:lvl4pPr>
            <a:lvl5pPr marL="1828800" indent="0" algn="l" defTabSz="914400" rtl="0" eaLnBrk="1" latinLnBrk="0" hangingPunct="1">
              <a:lnSpc>
                <a:spcPct val="150000"/>
              </a:lnSpc>
              <a:spcBef>
                <a:spcPts val="500"/>
              </a:spcBef>
              <a:buClr>
                <a:schemeClr val="bg2">
                  <a:lumMod val="75000"/>
                </a:schemeClr>
              </a:buClr>
              <a:buFont typeface="Arial" panose="020B0604020202020204" pitchFamily="34" charset="0"/>
              <a:buNone/>
              <a:defRPr sz="1600" b="1" kern="1200">
                <a:solidFill>
                  <a:schemeClr val="tx2"/>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algn="ctr"/>
            <a:r>
              <a:rPr lang="it-IT" dirty="0"/>
              <a:t>Attributi diffusivi</a:t>
            </a:r>
          </a:p>
        </p:txBody>
      </p:sp>
      <p:sp>
        <p:nvSpPr>
          <p:cNvPr id="11" name="Segnaposto contenuto 5">
            <a:extLst>
              <a:ext uri="{FF2B5EF4-FFF2-40B4-BE49-F238E27FC236}">
                <a16:creationId xmlns:a16="http://schemas.microsoft.com/office/drawing/2014/main" id="{6E331261-6C58-40D1-9621-D5C820C8162E}"/>
              </a:ext>
            </a:extLst>
          </p:cNvPr>
          <p:cNvSpPr txBox="1">
            <a:spLocks/>
          </p:cNvSpPr>
          <p:nvPr/>
        </p:nvSpPr>
        <p:spPr>
          <a:xfrm>
            <a:off x="8029092" y="2520157"/>
            <a:ext cx="4872133" cy="3684588"/>
          </a:xfrm>
          <a:prstGeom prst="rect">
            <a:avLst/>
          </a:prstGeom>
        </p:spPr>
        <p:txBody>
          <a:bodyPr vert="horz" lIns="91440" tIns="45720" rIns="91440" bIns="45720" rtlCol="0">
            <a:normAutofit/>
          </a:bodyPr>
          <a:lstStyle>
            <a:lvl1pPr marL="228600" indent="-228600" algn="l" defTabSz="914400" rtl="0" eaLnBrk="1" latinLnBrk="0" hangingPunct="1">
              <a:lnSpc>
                <a:spcPct val="150000"/>
              </a:lnSpc>
              <a:spcBef>
                <a:spcPts val="1000"/>
              </a:spcBef>
              <a:buClr>
                <a:schemeClr val="bg2">
                  <a:lumMod val="75000"/>
                </a:schemeClr>
              </a:buClr>
              <a:buFont typeface="Arial" panose="020B0604020202020204" pitchFamily="34" charset="0"/>
              <a:buChar char="•"/>
              <a:defRPr sz="2000" kern="1200">
                <a:solidFill>
                  <a:schemeClr val="tx2"/>
                </a:solidFill>
                <a:latin typeface="+mn-lt"/>
                <a:ea typeface="+mn-ea"/>
                <a:cs typeface="+mn-cs"/>
              </a:defRPr>
            </a:lvl1pPr>
            <a:lvl2pPr marL="228600" indent="0" algn="l" defTabSz="914400" rtl="0" eaLnBrk="1" latinLnBrk="0" hangingPunct="1">
              <a:lnSpc>
                <a:spcPct val="150000"/>
              </a:lnSpc>
              <a:spcBef>
                <a:spcPts val="500"/>
              </a:spcBef>
              <a:buClr>
                <a:schemeClr val="bg2">
                  <a:lumMod val="75000"/>
                </a:schemeClr>
              </a:buClr>
              <a:buFontTx/>
              <a:buNone/>
              <a:defRPr sz="1800" b="1" kern="1200">
                <a:solidFill>
                  <a:schemeClr val="tx2"/>
                </a:solidFill>
                <a:latin typeface="+mn-lt"/>
                <a:ea typeface="+mn-ea"/>
                <a:cs typeface="+mn-cs"/>
              </a:defRPr>
            </a:lvl2pPr>
            <a:lvl3pPr marL="54864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600" b="0" kern="1200">
                <a:solidFill>
                  <a:schemeClr val="tx2"/>
                </a:solidFill>
                <a:latin typeface="+mn-lt"/>
                <a:ea typeface="+mn-ea"/>
                <a:cs typeface="+mn-cs"/>
              </a:defRPr>
            </a:lvl3pPr>
            <a:lvl4pPr marL="548640" indent="0" algn="l" defTabSz="914400" rtl="0" eaLnBrk="1" latinLnBrk="0" hangingPunct="1">
              <a:lnSpc>
                <a:spcPct val="150000"/>
              </a:lnSpc>
              <a:spcBef>
                <a:spcPts val="500"/>
              </a:spcBef>
              <a:buClr>
                <a:schemeClr val="bg2">
                  <a:lumMod val="75000"/>
                </a:schemeClr>
              </a:buClr>
              <a:buFontTx/>
              <a:buNone/>
              <a:defRPr sz="1400" kern="1200">
                <a:solidFill>
                  <a:schemeClr val="tx2"/>
                </a:solidFill>
                <a:latin typeface="+mn-lt"/>
                <a:ea typeface="+mn-ea"/>
                <a:cs typeface="+mn-cs"/>
              </a:defRPr>
            </a:lvl4pPr>
            <a:lvl5pPr marL="834390" indent="-285750" algn="l" defTabSz="914400" rtl="0" eaLnBrk="1" latinLnBrk="0" hangingPunct="1">
              <a:lnSpc>
                <a:spcPct val="150000"/>
              </a:lnSpc>
              <a:spcBef>
                <a:spcPts val="500"/>
              </a:spcBef>
              <a:buClr>
                <a:schemeClr val="bg2">
                  <a:lumMod val="75000"/>
                </a:schemeClr>
              </a:buClr>
              <a:buFont typeface="Arial" panose="020B0604020202020204" pitchFamily="34" charset="0"/>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it-IT" dirty="0"/>
          </a:p>
          <a:p>
            <a:r>
              <a:rPr lang="it-IT" dirty="0"/>
              <a:t>Pervasività </a:t>
            </a:r>
          </a:p>
          <a:p>
            <a:r>
              <a:rPr lang="it-IT" dirty="0"/>
              <a:t>Intrusività</a:t>
            </a:r>
          </a:p>
          <a:p>
            <a:r>
              <a:rPr lang="it-IT" dirty="0"/>
              <a:t>Ripetitività</a:t>
            </a:r>
          </a:p>
        </p:txBody>
      </p:sp>
      <p:cxnSp>
        <p:nvCxnSpPr>
          <p:cNvPr id="15" name="Connettore diritto 14">
            <a:extLst>
              <a:ext uri="{FF2B5EF4-FFF2-40B4-BE49-F238E27FC236}">
                <a16:creationId xmlns:a16="http://schemas.microsoft.com/office/drawing/2014/main" id="{F344034D-F4F0-424B-B272-16BF6574398A}"/>
              </a:ext>
            </a:extLst>
          </p:cNvPr>
          <p:cNvCxnSpPr/>
          <p:nvPr/>
        </p:nvCxnSpPr>
        <p:spPr>
          <a:xfrm>
            <a:off x="3604591" y="2489993"/>
            <a:ext cx="0" cy="3684588"/>
          </a:xfrm>
          <a:prstGeom prst="line">
            <a:avLst/>
          </a:prstGeom>
        </p:spPr>
        <p:style>
          <a:lnRef idx="3">
            <a:schemeClr val="accent2"/>
          </a:lnRef>
          <a:fillRef idx="0">
            <a:schemeClr val="accent2"/>
          </a:fillRef>
          <a:effectRef idx="2">
            <a:schemeClr val="accent2"/>
          </a:effectRef>
          <a:fontRef idx="minor">
            <a:schemeClr val="tx1"/>
          </a:fontRef>
        </p:style>
      </p:cxnSp>
      <p:cxnSp>
        <p:nvCxnSpPr>
          <p:cNvPr id="16" name="Connettore diritto 15">
            <a:extLst>
              <a:ext uri="{FF2B5EF4-FFF2-40B4-BE49-F238E27FC236}">
                <a16:creationId xmlns:a16="http://schemas.microsoft.com/office/drawing/2014/main" id="{7B3B9C94-0F07-495D-BD92-B1D15403BD5B}"/>
              </a:ext>
            </a:extLst>
          </p:cNvPr>
          <p:cNvCxnSpPr/>
          <p:nvPr/>
        </p:nvCxnSpPr>
        <p:spPr>
          <a:xfrm>
            <a:off x="8029092" y="2489993"/>
            <a:ext cx="0" cy="3684588"/>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7461591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8" name="Rectangle 107">
            <a:extLst>
              <a:ext uri="{FF2B5EF4-FFF2-40B4-BE49-F238E27FC236}">
                <a16:creationId xmlns:a16="http://schemas.microsoft.com/office/drawing/2014/main" id="{9FF4A234-29BA-4B70-BFC0-64FBB64F2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0" name="Rectangle 109">
            <a:extLst>
              <a:ext uri="{FF2B5EF4-FFF2-40B4-BE49-F238E27FC236}">
                <a16:creationId xmlns:a16="http://schemas.microsoft.com/office/drawing/2014/main" id="{97492946-B39C-4250-B4C8-D82A25043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84896" y="0"/>
            <a:ext cx="6640807" cy="598892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Segnaposto contenuto 7">
            <a:extLst>
              <a:ext uri="{FF2B5EF4-FFF2-40B4-BE49-F238E27FC236}">
                <a16:creationId xmlns:a16="http://schemas.microsoft.com/office/drawing/2014/main" id="{3B00896B-4E0C-43AE-A7F1-A744A668B9F8}"/>
              </a:ext>
            </a:extLst>
          </p:cNvPr>
          <p:cNvSpPr>
            <a:spLocks noGrp="1"/>
          </p:cNvSpPr>
          <p:nvPr>
            <p:ph idx="1"/>
          </p:nvPr>
        </p:nvSpPr>
        <p:spPr>
          <a:xfrm>
            <a:off x="5583468" y="876300"/>
            <a:ext cx="5027324" cy="4532344"/>
          </a:xfrm>
        </p:spPr>
        <p:txBody>
          <a:bodyPr>
            <a:normAutofit/>
          </a:bodyPr>
          <a:lstStyle/>
          <a:p>
            <a:pPr marL="0" indent="0" algn="just">
              <a:buNone/>
            </a:pPr>
            <a:r>
              <a:rPr lang="it-IT" dirty="0">
                <a:effectLst/>
                <a:ea typeface="Calibri" panose="020F0502020204030204" pitchFamily="34" charset="0"/>
                <a:cs typeface="Times New Roman" panose="02020603050405020304" pitchFamily="18" charset="0"/>
              </a:rPr>
              <a:t>Riprendendo la definizione di Vecchia e integrandola con quanto osservato si può dire che la pubblicità sia una forma di comunicazione </a:t>
            </a:r>
            <a:r>
              <a:rPr lang="it-IT" b="1" i="1" dirty="0">
                <a:effectLst/>
                <a:ea typeface="Calibri" panose="020F0502020204030204" pitchFamily="34" charset="0"/>
                <a:cs typeface="Times New Roman" panose="02020603050405020304" pitchFamily="18" charset="0"/>
              </a:rPr>
              <a:t>retorica</a:t>
            </a:r>
            <a:r>
              <a:rPr lang="it-IT" i="1" dirty="0">
                <a:effectLst/>
                <a:ea typeface="Calibri" panose="020F0502020204030204" pitchFamily="34" charset="0"/>
                <a:cs typeface="Times New Roman" panose="02020603050405020304" pitchFamily="18" charset="0"/>
              </a:rPr>
              <a:t>, </a:t>
            </a:r>
            <a:r>
              <a:rPr lang="it-IT" b="1" i="1" dirty="0">
                <a:effectLst/>
                <a:ea typeface="Calibri" panose="020F0502020204030204" pitchFamily="34" charset="0"/>
                <a:cs typeface="Times New Roman" panose="02020603050405020304" pitchFamily="18" charset="0"/>
              </a:rPr>
              <a:t>breve</a:t>
            </a:r>
            <a:r>
              <a:rPr lang="it-IT" i="1" dirty="0">
                <a:effectLst/>
                <a:ea typeface="Calibri" panose="020F0502020204030204" pitchFamily="34" charset="0"/>
                <a:cs typeface="Times New Roman" panose="02020603050405020304" pitchFamily="18" charset="0"/>
              </a:rPr>
              <a:t>, </a:t>
            </a:r>
            <a:r>
              <a:rPr lang="it-IT" b="1" i="1" dirty="0">
                <a:effectLst/>
                <a:ea typeface="Calibri" panose="020F0502020204030204" pitchFamily="34" charset="0"/>
                <a:cs typeface="Times New Roman" panose="02020603050405020304" pitchFamily="18" charset="0"/>
              </a:rPr>
              <a:t>ripetitiva</a:t>
            </a:r>
            <a:r>
              <a:rPr lang="it-IT" i="1" dirty="0">
                <a:effectLst/>
                <a:ea typeface="Calibri" panose="020F0502020204030204" pitchFamily="34" charset="0"/>
                <a:cs typeface="Times New Roman" panose="02020603050405020304" pitchFamily="18" charset="0"/>
              </a:rPr>
              <a:t> </a:t>
            </a:r>
            <a:r>
              <a:rPr lang="it-IT" dirty="0">
                <a:effectLst/>
                <a:ea typeface="Calibri" panose="020F0502020204030204" pitchFamily="34" charset="0"/>
                <a:cs typeface="Times New Roman" panose="02020603050405020304" pitchFamily="18" charset="0"/>
              </a:rPr>
              <a:t>e </a:t>
            </a:r>
            <a:r>
              <a:rPr lang="it-IT" b="1" i="1" dirty="0">
                <a:effectLst/>
                <a:ea typeface="Calibri" panose="020F0502020204030204" pitchFamily="34" charset="0"/>
                <a:cs typeface="Times New Roman" panose="02020603050405020304" pitchFamily="18" charset="0"/>
              </a:rPr>
              <a:t>persuasiva</a:t>
            </a:r>
            <a:r>
              <a:rPr lang="it-IT" i="1" dirty="0">
                <a:effectLst/>
                <a:ea typeface="Calibri" panose="020F0502020204030204" pitchFamily="34" charset="0"/>
                <a:cs typeface="Times New Roman" panose="02020603050405020304" pitchFamily="18" charset="0"/>
              </a:rPr>
              <a:t>, </a:t>
            </a:r>
            <a:r>
              <a:rPr lang="it-IT" b="1" i="1" dirty="0">
                <a:effectLst/>
                <a:ea typeface="Calibri" panose="020F0502020204030204" pitchFamily="34" charset="0"/>
                <a:cs typeface="Times New Roman" panose="02020603050405020304" pitchFamily="18" charset="0"/>
              </a:rPr>
              <a:t>generalmente impersonale </a:t>
            </a:r>
            <a:r>
              <a:rPr lang="it-IT" dirty="0">
                <a:effectLst/>
                <a:ea typeface="Calibri" panose="020F0502020204030204" pitchFamily="34" charset="0"/>
                <a:cs typeface="Times New Roman" panose="02020603050405020304" pitchFamily="18" charset="0"/>
              </a:rPr>
              <a:t>e a </a:t>
            </a:r>
            <a:r>
              <a:rPr lang="it-IT" b="1" i="1" dirty="0">
                <a:effectLst/>
                <a:ea typeface="Calibri" panose="020F0502020204030204" pitchFamily="34" charset="0"/>
                <a:cs typeface="Times New Roman" panose="02020603050405020304" pitchFamily="18" charset="0"/>
              </a:rPr>
              <a:t>pagamento</a:t>
            </a:r>
            <a:r>
              <a:rPr lang="it-IT" dirty="0">
                <a:effectLst/>
                <a:ea typeface="Calibri" panose="020F0502020204030204" pitchFamily="34" charset="0"/>
                <a:cs typeface="Times New Roman" panose="02020603050405020304" pitchFamily="18" charset="0"/>
              </a:rPr>
              <a:t>, </a:t>
            </a:r>
            <a:r>
              <a:rPr lang="it-IT" b="1" i="1" dirty="0">
                <a:effectLst/>
                <a:ea typeface="Calibri" panose="020F0502020204030204" pitchFamily="34" charset="0"/>
                <a:cs typeface="Times New Roman" panose="02020603050405020304" pitchFamily="18" charset="0"/>
              </a:rPr>
              <a:t>funzionale a un progetto più </a:t>
            </a:r>
            <a:r>
              <a:rPr lang="it-IT" b="1" i="1" dirty="0">
                <a:ea typeface="Calibri" panose="020F0502020204030204" pitchFamily="34" charset="0"/>
                <a:cs typeface="Times New Roman" panose="02020603050405020304" pitchFamily="18" charset="0"/>
              </a:rPr>
              <a:t>ampio</a:t>
            </a:r>
            <a:r>
              <a:rPr lang="it-IT" dirty="0">
                <a:ea typeface="Calibri" panose="020F0502020204030204" pitchFamily="34" charset="0"/>
                <a:cs typeface="Times New Roman" panose="02020603050405020304" pitchFamily="18" charset="0"/>
              </a:rPr>
              <a:t> </a:t>
            </a:r>
            <a:r>
              <a:rPr lang="it-IT" dirty="0">
                <a:effectLst/>
                <a:ea typeface="Calibri" panose="020F0502020204030204" pitchFamily="34" charset="0"/>
                <a:cs typeface="Times New Roman" panose="02020603050405020304" pitchFamily="18" charset="0"/>
              </a:rPr>
              <a:t>capace di generare importanti effetti economici e socioculturali </a:t>
            </a:r>
            <a:endParaRPr lang="it-IT" dirty="0"/>
          </a:p>
        </p:txBody>
      </p:sp>
      <p:sp>
        <p:nvSpPr>
          <p:cNvPr id="112" name="Freeform 142">
            <a:extLst>
              <a:ext uri="{FF2B5EF4-FFF2-40B4-BE49-F238E27FC236}">
                <a16:creationId xmlns:a16="http://schemas.microsoft.com/office/drawing/2014/main" id="{B30D69F3-F5DC-4D65-B4AF-733FF6D50D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768174" y="66097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nvGrpSpPr>
          <p:cNvPr id="114" name="Group 113">
            <a:extLst>
              <a:ext uri="{FF2B5EF4-FFF2-40B4-BE49-F238E27FC236}">
                <a16:creationId xmlns:a16="http://schemas.microsoft.com/office/drawing/2014/main" id="{FDEC2BF8-6140-4DEA-8D04-010C6305BFB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682" y="5502854"/>
            <a:ext cx="12048558" cy="1050358"/>
            <a:chOff x="19682" y="5502854"/>
            <a:chExt cx="12048558" cy="1050358"/>
          </a:xfrm>
        </p:grpSpPr>
        <p:sp>
          <p:nvSpPr>
            <p:cNvPr id="115" name="Freeform 6">
              <a:extLst>
                <a:ext uri="{FF2B5EF4-FFF2-40B4-BE49-F238E27FC236}">
                  <a16:creationId xmlns:a16="http://schemas.microsoft.com/office/drawing/2014/main" id="{26951B5F-AC36-48AF-A319-55FE784252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327394" y="6355326"/>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6" name="Freeform 55">
              <a:extLst>
                <a:ext uri="{FF2B5EF4-FFF2-40B4-BE49-F238E27FC236}">
                  <a16:creationId xmlns:a16="http://schemas.microsoft.com/office/drawing/2014/main" id="{F49E610F-6598-471F-91DF-D5851F14A1E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11390" y="553265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7" name="Freeform 57">
              <a:extLst>
                <a:ext uri="{FF2B5EF4-FFF2-40B4-BE49-F238E27FC236}">
                  <a16:creationId xmlns:a16="http://schemas.microsoft.com/office/drawing/2014/main" id="{74DE0CDB-BB1F-4A69-A0A2-9C32D0B6AC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84530" y="5529394"/>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8" name="Freeform 60">
              <a:extLst>
                <a:ext uri="{FF2B5EF4-FFF2-40B4-BE49-F238E27FC236}">
                  <a16:creationId xmlns:a16="http://schemas.microsoft.com/office/drawing/2014/main" id="{05BE2C0F-8AF8-4EB8-9EE8-0F65327A519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435517" y="5521987"/>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19" name="Freeform 82">
              <a:extLst>
                <a:ext uri="{FF2B5EF4-FFF2-40B4-BE49-F238E27FC236}">
                  <a16:creationId xmlns:a16="http://schemas.microsoft.com/office/drawing/2014/main" id="{2A5CD3F7-632C-4582-87F6-584F870E03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395640" y="5789705"/>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0" name="Freeform 83">
              <a:extLst>
                <a:ext uri="{FF2B5EF4-FFF2-40B4-BE49-F238E27FC236}">
                  <a16:creationId xmlns:a16="http://schemas.microsoft.com/office/drawing/2014/main" id="{51D68BBB-9910-4A2E-8881-4760A930C0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65033" y="5771753"/>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1" name="Freeform 89">
              <a:extLst>
                <a:ext uri="{FF2B5EF4-FFF2-40B4-BE49-F238E27FC236}">
                  <a16:creationId xmlns:a16="http://schemas.microsoft.com/office/drawing/2014/main" id="{7EC690E3-A4DE-4B8A-A186-0F3B49BC21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07845" y="5826426"/>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2" name="Freeform 105">
              <a:extLst>
                <a:ext uri="{FF2B5EF4-FFF2-40B4-BE49-F238E27FC236}">
                  <a16:creationId xmlns:a16="http://schemas.microsoft.com/office/drawing/2014/main" id="{1BB18CCD-20C3-4BE5-A6BA-9339E8AB94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376143" y="6032065"/>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3" name="Freeform 107">
              <a:extLst>
                <a:ext uri="{FF2B5EF4-FFF2-40B4-BE49-F238E27FC236}">
                  <a16:creationId xmlns:a16="http://schemas.microsoft.com/office/drawing/2014/main" id="{BED0B41F-67D3-4AD8-9A8A-DA5DD871AB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088139" y="6055729"/>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4" name="Freeform 109">
              <a:extLst>
                <a:ext uri="{FF2B5EF4-FFF2-40B4-BE49-F238E27FC236}">
                  <a16:creationId xmlns:a16="http://schemas.microsoft.com/office/drawing/2014/main" id="{BC7AB75D-8130-4CC6-96B3-BAD26C37472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655287" y="6058995"/>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5" name="Freeform 111">
              <a:extLst>
                <a:ext uri="{FF2B5EF4-FFF2-40B4-BE49-F238E27FC236}">
                  <a16:creationId xmlns:a16="http://schemas.microsoft.com/office/drawing/2014/main" id="{A4118456-1C3E-447C-81DD-1F013BF5E3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937087" y="6071235"/>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6" name="Freeform 132">
              <a:extLst>
                <a:ext uri="{FF2B5EF4-FFF2-40B4-BE49-F238E27FC236}">
                  <a16:creationId xmlns:a16="http://schemas.microsoft.com/office/drawing/2014/main" id="{9C6D6B04-EC5A-4149-A53B-C73E976931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522245" y="6348605"/>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7" name="Freeform 134">
              <a:extLst>
                <a:ext uri="{FF2B5EF4-FFF2-40B4-BE49-F238E27FC236}">
                  <a16:creationId xmlns:a16="http://schemas.microsoft.com/office/drawing/2014/main" id="{813095FE-556E-4A61-9BF3-732D492805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284869" y="6310329"/>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8" name="Freeform 141">
              <a:extLst>
                <a:ext uri="{FF2B5EF4-FFF2-40B4-BE49-F238E27FC236}">
                  <a16:creationId xmlns:a16="http://schemas.microsoft.com/office/drawing/2014/main" id="{21793E62-B549-4243-B8FA-B143D6B4AE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853621" y="6338596"/>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29" name="Freeform 91">
              <a:extLst>
                <a:ext uri="{FF2B5EF4-FFF2-40B4-BE49-F238E27FC236}">
                  <a16:creationId xmlns:a16="http://schemas.microsoft.com/office/drawing/2014/main" id="{43ADD9DB-48ED-4A8C-9A75-0E93AB479C1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610793" y="6070034"/>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0" name="Freeform 92">
              <a:extLst>
                <a:ext uri="{FF2B5EF4-FFF2-40B4-BE49-F238E27FC236}">
                  <a16:creationId xmlns:a16="http://schemas.microsoft.com/office/drawing/2014/main" id="{E7C72DF4-E774-4605-971D-0840BD069C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932685" y="606930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1" name="Freeform 93">
              <a:extLst>
                <a:ext uri="{FF2B5EF4-FFF2-40B4-BE49-F238E27FC236}">
                  <a16:creationId xmlns:a16="http://schemas.microsoft.com/office/drawing/2014/main" id="{23BFA407-416B-4086-A635-1FB860F0EB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086396" y="6078286"/>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2" name="Freeform 94">
              <a:extLst>
                <a:ext uri="{FF2B5EF4-FFF2-40B4-BE49-F238E27FC236}">
                  <a16:creationId xmlns:a16="http://schemas.microsoft.com/office/drawing/2014/main" id="{7C8F4B70-75FD-4457-A219-00E8F9862E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987068" y="6106031"/>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3" name="Freeform 95">
              <a:extLst>
                <a:ext uri="{FF2B5EF4-FFF2-40B4-BE49-F238E27FC236}">
                  <a16:creationId xmlns:a16="http://schemas.microsoft.com/office/drawing/2014/main" id="{8B19E2D0-7290-4EC0-AB6B-7F7AD87BDE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319459" y="610847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4" name="Freeform 96">
              <a:extLst>
                <a:ext uri="{FF2B5EF4-FFF2-40B4-BE49-F238E27FC236}">
                  <a16:creationId xmlns:a16="http://schemas.microsoft.com/office/drawing/2014/main" id="{A19B4676-7AC8-4F42-A34D-1A39433EE8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771808" y="6115007"/>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5" name="Freeform 97">
              <a:extLst>
                <a:ext uri="{FF2B5EF4-FFF2-40B4-BE49-F238E27FC236}">
                  <a16:creationId xmlns:a16="http://schemas.microsoft.com/office/drawing/2014/main" id="{8B7FE908-80E4-483B-A777-C7B4EC4787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534717" y="6117455"/>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6" name="Freeform 98">
              <a:extLst>
                <a:ext uri="{FF2B5EF4-FFF2-40B4-BE49-F238E27FC236}">
                  <a16:creationId xmlns:a16="http://schemas.microsoft.com/office/drawing/2014/main" id="{2681A8C9-F444-4E8C-B844-9F7949428C9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095661" y="6117455"/>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7" name="Freeform 99">
              <a:extLst>
                <a:ext uri="{FF2B5EF4-FFF2-40B4-BE49-F238E27FC236}">
                  <a16:creationId xmlns:a16="http://schemas.microsoft.com/office/drawing/2014/main" id="{D20ADAA4-D2A2-4685-98BF-248A08AE1CC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830696" y="6117453"/>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100">
              <a:extLst>
                <a:ext uri="{FF2B5EF4-FFF2-40B4-BE49-F238E27FC236}">
                  <a16:creationId xmlns:a16="http://schemas.microsoft.com/office/drawing/2014/main" id="{341DD6EA-CF88-4A3C-BAEE-50104276363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469623" y="6117454"/>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9" name="Freeform 101">
              <a:extLst>
                <a:ext uri="{FF2B5EF4-FFF2-40B4-BE49-F238E27FC236}">
                  <a16:creationId xmlns:a16="http://schemas.microsoft.com/office/drawing/2014/main" id="{3D241D69-1838-4786-A9A3-E92867ABFB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262664" y="6123984"/>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Freeform 102">
              <a:extLst>
                <a:ext uri="{FF2B5EF4-FFF2-40B4-BE49-F238E27FC236}">
                  <a16:creationId xmlns:a16="http://schemas.microsoft.com/office/drawing/2014/main" id="{7A7396BB-7045-4151-AACC-8B8AF1ABD9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701721" y="6127247"/>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1" name="Freeform 103">
              <a:extLst>
                <a:ext uri="{FF2B5EF4-FFF2-40B4-BE49-F238E27FC236}">
                  <a16:creationId xmlns:a16="http://schemas.microsoft.com/office/drawing/2014/main" id="{83B1DF51-D55B-4AE2-A489-6922F6959B8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19919" y="6132959"/>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2" name="Freeform 104">
              <a:extLst>
                <a:ext uri="{FF2B5EF4-FFF2-40B4-BE49-F238E27FC236}">
                  <a16:creationId xmlns:a16="http://schemas.microsoft.com/office/drawing/2014/main" id="{E41D6AEB-5E2A-4A68-9632-4AE137F1FD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1004466" y="6132959"/>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3" name="Freeform 113">
              <a:extLst>
                <a:ext uri="{FF2B5EF4-FFF2-40B4-BE49-F238E27FC236}">
                  <a16:creationId xmlns:a16="http://schemas.microsoft.com/office/drawing/2014/main" id="{BA517482-AC50-4901-A826-FBA4B1FCBA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613586" y="6178656"/>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4" name="Freeform 114">
              <a:extLst>
                <a:ext uri="{FF2B5EF4-FFF2-40B4-BE49-F238E27FC236}">
                  <a16:creationId xmlns:a16="http://schemas.microsoft.com/office/drawing/2014/main" id="{2A95EDEC-E641-4466-9ADD-86C263F3B46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850675" y="6178656"/>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5" name="Freeform 115">
              <a:extLst>
                <a:ext uri="{FF2B5EF4-FFF2-40B4-BE49-F238E27FC236}">
                  <a16:creationId xmlns:a16="http://schemas.microsoft.com/office/drawing/2014/main" id="{330903BB-74EF-422B-A451-76F6988AC9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187821" y="6184369"/>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6" name="Freeform 117">
              <a:extLst>
                <a:ext uri="{FF2B5EF4-FFF2-40B4-BE49-F238E27FC236}">
                  <a16:creationId xmlns:a16="http://schemas.microsoft.com/office/drawing/2014/main" id="{24CE6A5E-8D30-4EA3-BC99-FFDDD534E0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91700" y="6196610"/>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7" name="Freeform 118">
              <a:extLst>
                <a:ext uri="{FF2B5EF4-FFF2-40B4-BE49-F238E27FC236}">
                  <a16:creationId xmlns:a16="http://schemas.microsoft.com/office/drawing/2014/main" id="{9DA5CEEA-CCF3-470C-9F26-89B2E069168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806692" y="6199873"/>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8" name="Freeform 119">
              <a:extLst>
                <a:ext uri="{FF2B5EF4-FFF2-40B4-BE49-F238E27FC236}">
                  <a16:creationId xmlns:a16="http://schemas.microsoft.com/office/drawing/2014/main" id="{99C33A0E-8550-4F20-BDDC-C85558B2E4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049502" y="6187634"/>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dirty="0"/>
            </a:p>
          </p:txBody>
        </p:sp>
        <p:sp>
          <p:nvSpPr>
            <p:cNvPr id="149" name="Freeform 120">
              <a:extLst>
                <a:ext uri="{FF2B5EF4-FFF2-40B4-BE49-F238E27FC236}">
                  <a16:creationId xmlns:a16="http://schemas.microsoft.com/office/drawing/2014/main" id="{08AB78FF-9221-4AC7-B053-CBFD5EC5E8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521908" y="6365526"/>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0" name="Freeform 121">
              <a:extLst>
                <a:ext uri="{FF2B5EF4-FFF2-40B4-BE49-F238E27FC236}">
                  <a16:creationId xmlns:a16="http://schemas.microsoft.com/office/drawing/2014/main" id="{D78AC1AB-3499-4D82-9A7A-D2991E6CD7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835821" y="6357642"/>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1" name="Freeform 125">
              <a:extLst>
                <a:ext uri="{FF2B5EF4-FFF2-40B4-BE49-F238E27FC236}">
                  <a16:creationId xmlns:a16="http://schemas.microsoft.com/office/drawing/2014/main" id="{59E3CCFE-3C59-4B4D-A526-1DF92E8894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926858" y="6375726"/>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2" name="Freeform 126">
              <a:extLst>
                <a:ext uri="{FF2B5EF4-FFF2-40B4-BE49-F238E27FC236}">
                  <a16:creationId xmlns:a16="http://schemas.microsoft.com/office/drawing/2014/main" id="{53464886-46EA-497B-9720-6F6857F6A60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073104" y="6395720"/>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3" name="Freeform 127">
              <a:extLst>
                <a:ext uri="{FF2B5EF4-FFF2-40B4-BE49-F238E27FC236}">
                  <a16:creationId xmlns:a16="http://schemas.microsoft.com/office/drawing/2014/main" id="{7A5A5F60-422F-473E-9599-2EFA5B2AE12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9112498" y="6395719"/>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128">
              <a:extLst>
                <a:ext uri="{FF2B5EF4-FFF2-40B4-BE49-F238E27FC236}">
                  <a16:creationId xmlns:a16="http://schemas.microsoft.com/office/drawing/2014/main" id="{F39522BC-A79E-4F47-8082-198FBEA11E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591511" y="6398982"/>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129">
              <a:extLst>
                <a:ext uri="{FF2B5EF4-FFF2-40B4-BE49-F238E27FC236}">
                  <a16:creationId xmlns:a16="http://schemas.microsoft.com/office/drawing/2014/main" id="{9D335F47-2A7F-4268-8DD0-80CDB1470F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626878" y="6398982"/>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6" name="Freeform 133">
              <a:extLst>
                <a:ext uri="{FF2B5EF4-FFF2-40B4-BE49-F238E27FC236}">
                  <a16:creationId xmlns:a16="http://schemas.microsoft.com/office/drawing/2014/main" id="{783022F1-11AE-45F8-B3C3-E7C3FACF3D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830697" y="640796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7" name="Freeform 136">
              <a:extLst>
                <a:ext uri="{FF2B5EF4-FFF2-40B4-BE49-F238E27FC236}">
                  <a16:creationId xmlns:a16="http://schemas.microsoft.com/office/drawing/2014/main" id="{C3BE7C45-A2E8-42A0-87FE-EDFBC1D52DC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741599" y="6420199"/>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8" name="Freeform 137">
              <a:extLst>
                <a:ext uri="{FF2B5EF4-FFF2-40B4-BE49-F238E27FC236}">
                  <a16:creationId xmlns:a16="http://schemas.microsoft.com/office/drawing/2014/main" id="{0FBF3533-1FB0-420E-844F-94A37EE1CB8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079229" y="6423464"/>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9" name="Freeform 138">
              <a:extLst>
                <a:ext uri="{FF2B5EF4-FFF2-40B4-BE49-F238E27FC236}">
                  <a16:creationId xmlns:a16="http://schemas.microsoft.com/office/drawing/2014/main" id="{1CCB36DC-B5BF-46A0-A742-E9B5DC245B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341533" y="6425913"/>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0" name="Freeform 139">
              <a:extLst>
                <a:ext uri="{FF2B5EF4-FFF2-40B4-BE49-F238E27FC236}">
                  <a16:creationId xmlns:a16="http://schemas.microsoft.com/office/drawing/2014/main" id="{E454EFCE-AA31-4C57-979D-FF28DF95B80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806692" y="6432440"/>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1" name="Freeform 140">
              <a:extLst>
                <a:ext uri="{FF2B5EF4-FFF2-40B4-BE49-F238E27FC236}">
                  <a16:creationId xmlns:a16="http://schemas.microsoft.com/office/drawing/2014/main" id="{34821773-2B56-4CA4-923A-DFCFA76B55D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10345533" y="6387995"/>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2" name="Freeform 142">
              <a:extLst>
                <a:ext uri="{FF2B5EF4-FFF2-40B4-BE49-F238E27FC236}">
                  <a16:creationId xmlns:a16="http://schemas.microsoft.com/office/drawing/2014/main" id="{B2A8D553-3CE0-48ED-ABA4-B1CA42EC43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8705749" y="6462633"/>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3" name="Freeform 143">
              <a:extLst>
                <a:ext uri="{FF2B5EF4-FFF2-40B4-BE49-F238E27FC236}">
                  <a16:creationId xmlns:a16="http://schemas.microsoft.com/office/drawing/2014/main" id="{AD6A1162-54E5-4A41-8F41-F2BF3A37EB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490088" y="6418187"/>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4" name="Freeform 144">
              <a:extLst>
                <a:ext uri="{FF2B5EF4-FFF2-40B4-BE49-F238E27FC236}">
                  <a16:creationId xmlns:a16="http://schemas.microsoft.com/office/drawing/2014/main" id="{13309420-D249-4ED4-AA5D-2975B4877A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271930" y="6462633"/>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5" name="Freeform 145">
              <a:extLst>
                <a:ext uri="{FF2B5EF4-FFF2-40B4-BE49-F238E27FC236}">
                  <a16:creationId xmlns:a16="http://schemas.microsoft.com/office/drawing/2014/main" id="{A23E00F9-EAE7-4D6B-A0B2-067A1FE496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7082289" y="6468346"/>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6" name="Freeform 8">
              <a:extLst>
                <a:ext uri="{FF2B5EF4-FFF2-40B4-BE49-F238E27FC236}">
                  <a16:creationId xmlns:a16="http://schemas.microsoft.com/office/drawing/2014/main" id="{8D5F0F75-672C-4716-AAC5-D39F2B937B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flipH="1">
              <a:off x="6617051" y="6426321"/>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7" name="Freeform 6">
              <a:extLst>
                <a:ext uri="{FF2B5EF4-FFF2-40B4-BE49-F238E27FC236}">
                  <a16:creationId xmlns:a16="http://schemas.microsoft.com/office/drawing/2014/main" id="{349E3A15-73B7-4F07-A44E-7B75BF601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73610" y="6350050"/>
              <a:ext cx="124063" cy="87315"/>
            </a:xfrm>
            <a:custGeom>
              <a:avLst/>
              <a:gdLst>
                <a:gd name="T0" fmla="*/ 12 w 38"/>
                <a:gd name="T1" fmla="*/ 3 h 29"/>
                <a:gd name="T2" fmla="*/ 15 w 38"/>
                <a:gd name="T3" fmla="*/ 29 h 29"/>
                <a:gd name="T4" fmla="*/ 12 w 38"/>
                <a:gd name="T5" fmla="*/ 3 h 29"/>
              </a:gdLst>
              <a:ahLst/>
              <a:cxnLst>
                <a:cxn ang="0">
                  <a:pos x="T0" y="T1"/>
                </a:cxn>
                <a:cxn ang="0">
                  <a:pos x="T2" y="T3"/>
                </a:cxn>
                <a:cxn ang="0">
                  <a:pos x="T4" y="T5"/>
                </a:cxn>
              </a:cxnLst>
              <a:rect l="0" t="0" r="r" b="b"/>
              <a:pathLst>
                <a:path w="38" h="29">
                  <a:moveTo>
                    <a:pt x="12" y="3"/>
                  </a:moveTo>
                  <a:cubicBezTo>
                    <a:pt x="34" y="0"/>
                    <a:pt x="38" y="26"/>
                    <a:pt x="15" y="29"/>
                  </a:cubicBezTo>
                  <a:cubicBezTo>
                    <a:pt x="4" y="23"/>
                    <a:pt x="0" y="9"/>
                    <a:pt x="12"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8" name="Freeform 43">
              <a:extLst>
                <a:ext uri="{FF2B5EF4-FFF2-40B4-BE49-F238E27FC236}">
                  <a16:creationId xmlns:a16="http://schemas.microsoft.com/office/drawing/2014/main" id="{B460F882-3C95-44B1-AB26-6759DD5975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95557" y="6258636"/>
              <a:ext cx="143559" cy="75075"/>
            </a:xfrm>
            <a:custGeom>
              <a:avLst/>
              <a:gdLst>
                <a:gd name="T0" fmla="*/ 28 w 44"/>
                <a:gd name="T1" fmla="*/ 0 h 25"/>
                <a:gd name="T2" fmla="*/ 25 w 44"/>
                <a:gd name="T3" fmla="*/ 25 h 25"/>
                <a:gd name="T4" fmla="*/ 28 w 44"/>
                <a:gd name="T5" fmla="*/ 0 h 25"/>
              </a:gdLst>
              <a:ahLst/>
              <a:cxnLst>
                <a:cxn ang="0">
                  <a:pos x="T0" y="T1"/>
                </a:cxn>
                <a:cxn ang="0">
                  <a:pos x="T2" y="T3"/>
                </a:cxn>
                <a:cxn ang="0">
                  <a:pos x="T4" y="T5"/>
                </a:cxn>
              </a:cxnLst>
              <a:rect l="0" t="0" r="r" b="b"/>
              <a:pathLst>
                <a:path w="44" h="25">
                  <a:moveTo>
                    <a:pt x="28" y="0"/>
                  </a:moveTo>
                  <a:cubicBezTo>
                    <a:pt x="44" y="2"/>
                    <a:pt x="38" y="22"/>
                    <a:pt x="25" y="25"/>
                  </a:cubicBezTo>
                  <a:cubicBezTo>
                    <a:pt x="0" y="25"/>
                    <a:pt x="9"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9" name="Freeform 51">
              <a:extLst>
                <a:ext uri="{FF2B5EF4-FFF2-40B4-BE49-F238E27FC236}">
                  <a16:creationId xmlns:a16="http://schemas.microsoft.com/office/drawing/2014/main" id="{3AEE145B-46F9-445A-9E7E-716173BCFA1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33257" y="5527670"/>
              <a:ext cx="115202" cy="90579"/>
            </a:xfrm>
            <a:custGeom>
              <a:avLst/>
              <a:gdLst>
                <a:gd name="T0" fmla="*/ 19 w 35"/>
                <a:gd name="T1" fmla="*/ 0 h 30"/>
                <a:gd name="T2" fmla="*/ 33 w 35"/>
                <a:gd name="T3" fmla="*/ 15 h 30"/>
                <a:gd name="T4" fmla="*/ 25 w 35"/>
                <a:gd name="T5" fmla="*/ 19 h 30"/>
                <a:gd name="T6" fmla="*/ 19 w 35"/>
                <a:gd name="T7" fmla="*/ 0 h 30"/>
              </a:gdLst>
              <a:ahLst/>
              <a:cxnLst>
                <a:cxn ang="0">
                  <a:pos x="T0" y="T1"/>
                </a:cxn>
                <a:cxn ang="0">
                  <a:pos x="T2" y="T3"/>
                </a:cxn>
                <a:cxn ang="0">
                  <a:pos x="T4" y="T5"/>
                </a:cxn>
                <a:cxn ang="0">
                  <a:pos x="T6" y="T7"/>
                </a:cxn>
              </a:cxnLst>
              <a:rect l="0" t="0" r="r" b="b"/>
              <a:pathLst>
                <a:path w="35" h="30">
                  <a:moveTo>
                    <a:pt x="19" y="0"/>
                  </a:moveTo>
                  <a:cubicBezTo>
                    <a:pt x="26" y="0"/>
                    <a:pt x="35" y="8"/>
                    <a:pt x="33" y="15"/>
                  </a:cubicBezTo>
                  <a:cubicBezTo>
                    <a:pt x="30" y="12"/>
                    <a:pt x="27" y="17"/>
                    <a:pt x="25" y="19"/>
                  </a:cubicBezTo>
                  <a:cubicBezTo>
                    <a:pt x="7" y="30"/>
                    <a:pt x="0" y="5"/>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0" name="Freeform 52">
              <a:extLst>
                <a:ext uri="{FF2B5EF4-FFF2-40B4-BE49-F238E27FC236}">
                  <a16:creationId xmlns:a16="http://schemas.microsoft.com/office/drawing/2014/main" id="{C559D3E2-0DBC-4547-BC00-60A83E47A90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4581" y="5557235"/>
              <a:ext cx="118747" cy="81603"/>
            </a:xfrm>
            <a:custGeom>
              <a:avLst/>
              <a:gdLst>
                <a:gd name="T0" fmla="*/ 21 w 36"/>
                <a:gd name="T1" fmla="*/ 0 h 27"/>
                <a:gd name="T2" fmla="*/ 22 w 36"/>
                <a:gd name="T3" fmla="*/ 27 h 27"/>
                <a:gd name="T4" fmla="*/ 21 w 36"/>
                <a:gd name="T5" fmla="*/ 0 h 27"/>
              </a:gdLst>
              <a:ahLst/>
              <a:cxnLst>
                <a:cxn ang="0">
                  <a:pos x="T0" y="T1"/>
                </a:cxn>
                <a:cxn ang="0">
                  <a:pos x="T2" y="T3"/>
                </a:cxn>
                <a:cxn ang="0">
                  <a:pos x="T4" y="T5"/>
                </a:cxn>
              </a:cxnLst>
              <a:rect l="0" t="0" r="r" b="b"/>
              <a:pathLst>
                <a:path w="36" h="27">
                  <a:moveTo>
                    <a:pt x="21" y="0"/>
                  </a:moveTo>
                  <a:cubicBezTo>
                    <a:pt x="33" y="3"/>
                    <a:pt x="36" y="23"/>
                    <a:pt x="22" y="27"/>
                  </a:cubicBezTo>
                  <a:cubicBezTo>
                    <a:pt x="3" y="25"/>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1" name="Freeform 53">
              <a:extLst>
                <a:ext uri="{FF2B5EF4-FFF2-40B4-BE49-F238E27FC236}">
                  <a16:creationId xmlns:a16="http://schemas.microsoft.com/office/drawing/2014/main" id="{F3E7B8C7-7DC7-468C-91CC-824961A285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55739" y="5502854"/>
              <a:ext cx="127608" cy="79154"/>
            </a:xfrm>
            <a:custGeom>
              <a:avLst/>
              <a:gdLst>
                <a:gd name="T0" fmla="*/ 24 w 39"/>
                <a:gd name="T1" fmla="*/ 0 h 26"/>
                <a:gd name="T2" fmla="*/ 20 w 39"/>
                <a:gd name="T3" fmla="*/ 26 h 26"/>
                <a:gd name="T4" fmla="*/ 24 w 39"/>
                <a:gd name="T5" fmla="*/ 0 h 26"/>
              </a:gdLst>
              <a:ahLst/>
              <a:cxnLst>
                <a:cxn ang="0">
                  <a:pos x="T0" y="T1"/>
                </a:cxn>
                <a:cxn ang="0">
                  <a:pos x="T2" y="T3"/>
                </a:cxn>
                <a:cxn ang="0">
                  <a:pos x="T4" y="T5"/>
                </a:cxn>
              </a:cxnLst>
              <a:rect l="0" t="0" r="r" b="b"/>
              <a:pathLst>
                <a:path w="39" h="26">
                  <a:moveTo>
                    <a:pt x="24" y="0"/>
                  </a:moveTo>
                  <a:cubicBezTo>
                    <a:pt x="39" y="3"/>
                    <a:pt x="36" y="26"/>
                    <a:pt x="20" y="26"/>
                  </a:cubicBezTo>
                  <a:cubicBezTo>
                    <a:pt x="0" y="18"/>
                    <a:pt x="3"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2" name="Freeform 54">
              <a:extLst>
                <a:ext uri="{FF2B5EF4-FFF2-40B4-BE49-F238E27FC236}">
                  <a16:creationId xmlns:a16="http://schemas.microsoft.com/office/drawing/2014/main" id="{9D2B31BB-A3AC-4292-B4E5-BC5F52749C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8522" y="5559112"/>
              <a:ext cx="134697" cy="105266"/>
            </a:xfrm>
            <a:custGeom>
              <a:avLst/>
              <a:gdLst>
                <a:gd name="T0" fmla="*/ 28 w 41"/>
                <a:gd name="T1" fmla="*/ 2 h 35"/>
                <a:gd name="T2" fmla="*/ 40 w 41"/>
                <a:gd name="T3" fmla="*/ 21 h 35"/>
                <a:gd name="T4" fmla="*/ 28 w 41"/>
                <a:gd name="T5" fmla="*/ 2 h 35"/>
              </a:gdLst>
              <a:ahLst/>
              <a:cxnLst>
                <a:cxn ang="0">
                  <a:pos x="T0" y="T1"/>
                </a:cxn>
                <a:cxn ang="0">
                  <a:pos x="T2" y="T3"/>
                </a:cxn>
                <a:cxn ang="0">
                  <a:pos x="T4" y="T5"/>
                </a:cxn>
              </a:cxnLst>
              <a:rect l="0" t="0" r="r" b="b"/>
              <a:pathLst>
                <a:path w="41" h="35">
                  <a:moveTo>
                    <a:pt x="28" y="2"/>
                  </a:moveTo>
                  <a:cubicBezTo>
                    <a:pt x="37" y="0"/>
                    <a:pt x="41" y="13"/>
                    <a:pt x="40" y="21"/>
                  </a:cubicBezTo>
                  <a:cubicBezTo>
                    <a:pt x="22" y="35"/>
                    <a:pt x="0" y="10"/>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3" name="Freeform 55">
              <a:extLst>
                <a:ext uri="{FF2B5EF4-FFF2-40B4-BE49-F238E27FC236}">
                  <a16:creationId xmlns:a16="http://schemas.microsoft.com/office/drawing/2014/main" id="{32DB1E7E-4833-41CC-AC87-6BAEAFE9C8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58671" y="550611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4" name="Freeform 56">
              <a:extLst>
                <a:ext uri="{FF2B5EF4-FFF2-40B4-BE49-F238E27FC236}">
                  <a16:creationId xmlns:a16="http://schemas.microsoft.com/office/drawing/2014/main" id="{1B674A26-49C7-4604-95D1-894A5AD1B0A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91669" y="5506119"/>
              <a:ext cx="128495" cy="72626"/>
            </a:xfrm>
            <a:custGeom>
              <a:avLst/>
              <a:gdLst>
                <a:gd name="T0" fmla="*/ 21 w 39"/>
                <a:gd name="T1" fmla="*/ 0 h 24"/>
                <a:gd name="T2" fmla="*/ 22 w 39"/>
                <a:gd name="T3" fmla="*/ 24 h 24"/>
                <a:gd name="T4" fmla="*/ 21 w 39"/>
                <a:gd name="T5" fmla="*/ 0 h 24"/>
              </a:gdLst>
              <a:ahLst/>
              <a:cxnLst>
                <a:cxn ang="0">
                  <a:pos x="T0" y="T1"/>
                </a:cxn>
                <a:cxn ang="0">
                  <a:pos x="T2" y="T3"/>
                </a:cxn>
                <a:cxn ang="0">
                  <a:pos x="T4" y="T5"/>
                </a:cxn>
              </a:cxnLst>
              <a:rect l="0" t="0" r="r" b="b"/>
              <a:pathLst>
                <a:path w="39" h="24">
                  <a:moveTo>
                    <a:pt x="21" y="0"/>
                  </a:moveTo>
                  <a:cubicBezTo>
                    <a:pt x="37" y="0"/>
                    <a:pt x="39" y="23"/>
                    <a:pt x="22" y="24"/>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5" name="Freeform 57">
              <a:extLst>
                <a:ext uri="{FF2B5EF4-FFF2-40B4-BE49-F238E27FC236}">
                  <a16:creationId xmlns:a16="http://schemas.microsoft.com/office/drawing/2014/main" id="{7D981404-4D96-4A9E-BD2F-2B1C82E9FB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75783" y="5502854"/>
              <a:ext cx="140901" cy="93843"/>
            </a:xfrm>
            <a:custGeom>
              <a:avLst/>
              <a:gdLst>
                <a:gd name="T0" fmla="*/ 27 w 43"/>
                <a:gd name="T1" fmla="*/ 3 h 31"/>
                <a:gd name="T2" fmla="*/ 40 w 43"/>
                <a:gd name="T3" fmla="*/ 23 h 31"/>
                <a:gd name="T4" fmla="*/ 27 w 43"/>
                <a:gd name="T5" fmla="*/ 3 h 31"/>
              </a:gdLst>
              <a:ahLst/>
              <a:cxnLst>
                <a:cxn ang="0">
                  <a:pos x="T0" y="T1"/>
                </a:cxn>
                <a:cxn ang="0">
                  <a:pos x="T2" y="T3"/>
                </a:cxn>
                <a:cxn ang="0">
                  <a:pos x="T4" y="T5"/>
                </a:cxn>
              </a:cxnLst>
              <a:rect l="0" t="0" r="r" b="b"/>
              <a:pathLst>
                <a:path w="43" h="31">
                  <a:moveTo>
                    <a:pt x="27" y="3"/>
                  </a:moveTo>
                  <a:cubicBezTo>
                    <a:pt x="35" y="0"/>
                    <a:pt x="43" y="17"/>
                    <a:pt x="40" y="23"/>
                  </a:cubicBezTo>
                  <a:cubicBezTo>
                    <a:pt x="21" y="31"/>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6" name="Freeform 59">
              <a:extLst>
                <a:ext uri="{FF2B5EF4-FFF2-40B4-BE49-F238E27FC236}">
                  <a16:creationId xmlns:a16="http://schemas.microsoft.com/office/drawing/2014/main" id="{5C545757-0463-4AF1-9BB2-6865E44FFE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682" y="5555604"/>
              <a:ext cx="124063" cy="78339"/>
            </a:xfrm>
            <a:custGeom>
              <a:avLst/>
              <a:gdLst>
                <a:gd name="T0" fmla="*/ 22 w 38"/>
                <a:gd name="T1" fmla="*/ 0 h 26"/>
                <a:gd name="T2" fmla="*/ 18 w 38"/>
                <a:gd name="T3" fmla="*/ 26 h 26"/>
                <a:gd name="T4" fmla="*/ 22 w 38"/>
                <a:gd name="T5" fmla="*/ 0 h 26"/>
              </a:gdLst>
              <a:ahLst/>
              <a:cxnLst>
                <a:cxn ang="0">
                  <a:pos x="T0" y="T1"/>
                </a:cxn>
                <a:cxn ang="0">
                  <a:pos x="T2" y="T3"/>
                </a:cxn>
                <a:cxn ang="0">
                  <a:pos x="T4" y="T5"/>
                </a:cxn>
              </a:cxnLst>
              <a:rect l="0" t="0" r="r" b="b"/>
              <a:pathLst>
                <a:path w="38" h="26">
                  <a:moveTo>
                    <a:pt x="22" y="0"/>
                  </a:moveTo>
                  <a:cubicBezTo>
                    <a:pt x="38" y="3"/>
                    <a:pt x="33" y="25"/>
                    <a:pt x="18" y="26"/>
                  </a:cubicBezTo>
                  <a:cubicBezTo>
                    <a:pt x="0" y="20"/>
                    <a:pt x="6" y="3"/>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7" name="Freeform 60">
              <a:extLst>
                <a:ext uri="{FF2B5EF4-FFF2-40B4-BE49-F238E27FC236}">
                  <a16:creationId xmlns:a16="http://schemas.microsoft.com/office/drawing/2014/main" id="{00459AAE-3011-4F89-8A4E-613D2A733FD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698210" y="5545288"/>
              <a:ext cx="131153" cy="69362"/>
            </a:xfrm>
            <a:custGeom>
              <a:avLst/>
              <a:gdLst>
                <a:gd name="T0" fmla="*/ 24 w 40"/>
                <a:gd name="T1" fmla="*/ 0 h 23"/>
                <a:gd name="T2" fmla="*/ 25 w 40"/>
                <a:gd name="T3" fmla="*/ 23 h 23"/>
                <a:gd name="T4" fmla="*/ 24 w 40"/>
                <a:gd name="T5" fmla="*/ 0 h 23"/>
              </a:gdLst>
              <a:ahLst/>
              <a:cxnLst>
                <a:cxn ang="0">
                  <a:pos x="T0" y="T1"/>
                </a:cxn>
                <a:cxn ang="0">
                  <a:pos x="T2" y="T3"/>
                </a:cxn>
                <a:cxn ang="0">
                  <a:pos x="T4" y="T5"/>
                </a:cxn>
              </a:cxnLst>
              <a:rect l="0" t="0" r="r" b="b"/>
              <a:pathLst>
                <a:path w="40" h="23">
                  <a:moveTo>
                    <a:pt x="24" y="0"/>
                  </a:moveTo>
                  <a:cubicBezTo>
                    <a:pt x="40" y="0"/>
                    <a:pt x="38" y="20"/>
                    <a:pt x="25" y="23"/>
                  </a:cubicBezTo>
                  <a:cubicBezTo>
                    <a:pt x="0" y="22"/>
                    <a:pt x="6" y="4"/>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8" name="Freeform 61">
              <a:extLst>
                <a:ext uri="{FF2B5EF4-FFF2-40B4-BE49-F238E27FC236}">
                  <a16:creationId xmlns:a16="http://schemas.microsoft.com/office/drawing/2014/main" id="{8C4AD92E-B314-45C4-80D2-85C7334ABC7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44565" y="5560793"/>
              <a:ext cx="137356" cy="99554"/>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5"/>
                    <a:pt x="16"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79" name="Freeform 78">
              <a:extLst>
                <a:ext uri="{FF2B5EF4-FFF2-40B4-BE49-F238E27FC236}">
                  <a16:creationId xmlns:a16="http://schemas.microsoft.com/office/drawing/2014/main" id="{0EE8973D-C3A8-4492-8BF8-E1BD5214D7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4600" y="5769742"/>
              <a:ext cx="147990" cy="75075"/>
            </a:xfrm>
            <a:custGeom>
              <a:avLst/>
              <a:gdLst>
                <a:gd name="T0" fmla="*/ 22 w 45"/>
                <a:gd name="T1" fmla="*/ 0 h 25"/>
                <a:gd name="T2" fmla="*/ 28 w 45"/>
                <a:gd name="T3" fmla="*/ 25 h 25"/>
                <a:gd name="T4" fmla="*/ 22 w 45"/>
                <a:gd name="T5" fmla="*/ 0 h 25"/>
              </a:gdLst>
              <a:ahLst/>
              <a:cxnLst>
                <a:cxn ang="0">
                  <a:pos x="T0" y="T1"/>
                </a:cxn>
                <a:cxn ang="0">
                  <a:pos x="T2" y="T3"/>
                </a:cxn>
                <a:cxn ang="0">
                  <a:pos x="T4" y="T5"/>
                </a:cxn>
              </a:cxnLst>
              <a:rect l="0" t="0" r="r" b="b"/>
              <a:pathLst>
                <a:path w="45" h="25">
                  <a:moveTo>
                    <a:pt x="22" y="0"/>
                  </a:moveTo>
                  <a:cubicBezTo>
                    <a:pt x="32" y="1"/>
                    <a:pt x="45" y="21"/>
                    <a:pt x="28" y="25"/>
                  </a:cubicBezTo>
                  <a:cubicBezTo>
                    <a:pt x="9" y="23"/>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0" name="Freeform 79">
              <a:extLst>
                <a:ext uri="{FF2B5EF4-FFF2-40B4-BE49-F238E27FC236}">
                  <a16:creationId xmlns:a16="http://schemas.microsoft.com/office/drawing/2014/main" id="{940E1ED8-E032-4984-86EB-711F132CDD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74752" y="5772190"/>
              <a:ext cx="124063" cy="69362"/>
            </a:xfrm>
            <a:custGeom>
              <a:avLst/>
              <a:gdLst>
                <a:gd name="T0" fmla="*/ 20 w 38"/>
                <a:gd name="T1" fmla="*/ 0 h 23"/>
                <a:gd name="T2" fmla="*/ 20 w 38"/>
                <a:gd name="T3" fmla="*/ 22 h 23"/>
                <a:gd name="T4" fmla="*/ 20 w 38"/>
                <a:gd name="T5" fmla="*/ 0 h 23"/>
              </a:gdLst>
              <a:ahLst/>
              <a:cxnLst>
                <a:cxn ang="0">
                  <a:pos x="T0" y="T1"/>
                </a:cxn>
                <a:cxn ang="0">
                  <a:pos x="T2" y="T3"/>
                </a:cxn>
                <a:cxn ang="0">
                  <a:pos x="T4" y="T5"/>
                </a:cxn>
              </a:cxnLst>
              <a:rect l="0" t="0" r="r" b="b"/>
              <a:pathLst>
                <a:path w="38" h="23">
                  <a:moveTo>
                    <a:pt x="20" y="0"/>
                  </a:moveTo>
                  <a:cubicBezTo>
                    <a:pt x="37" y="3"/>
                    <a:pt x="38" y="23"/>
                    <a:pt x="20" y="22"/>
                  </a:cubicBezTo>
                  <a:cubicBezTo>
                    <a:pt x="8" y="18"/>
                    <a:pt x="0" y="5"/>
                    <a:pt x="2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1" name="Freeform 80">
              <a:extLst>
                <a:ext uri="{FF2B5EF4-FFF2-40B4-BE49-F238E27FC236}">
                  <a16:creationId xmlns:a16="http://schemas.microsoft.com/office/drawing/2014/main" id="{1E148223-D795-405C-B94F-5CD18996EAA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10471" y="5778719"/>
              <a:ext cx="124951" cy="66098"/>
            </a:xfrm>
            <a:custGeom>
              <a:avLst/>
              <a:gdLst>
                <a:gd name="T0" fmla="*/ 21 w 38"/>
                <a:gd name="T1" fmla="*/ 0 h 22"/>
                <a:gd name="T2" fmla="*/ 21 w 38"/>
                <a:gd name="T3" fmla="*/ 22 h 22"/>
                <a:gd name="T4" fmla="*/ 21 w 38"/>
                <a:gd name="T5" fmla="*/ 0 h 22"/>
              </a:gdLst>
              <a:ahLst/>
              <a:cxnLst>
                <a:cxn ang="0">
                  <a:pos x="T0" y="T1"/>
                </a:cxn>
                <a:cxn ang="0">
                  <a:pos x="T2" y="T3"/>
                </a:cxn>
                <a:cxn ang="0">
                  <a:pos x="T4" y="T5"/>
                </a:cxn>
              </a:cxnLst>
              <a:rect l="0" t="0" r="r" b="b"/>
              <a:pathLst>
                <a:path w="38" h="22">
                  <a:moveTo>
                    <a:pt x="21" y="0"/>
                  </a:moveTo>
                  <a:cubicBezTo>
                    <a:pt x="37" y="2"/>
                    <a:pt x="38" y="20"/>
                    <a:pt x="21" y="22"/>
                  </a:cubicBezTo>
                  <a:cubicBezTo>
                    <a:pt x="9" y="16"/>
                    <a:pt x="0" y="6"/>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2" name="Freeform 81">
              <a:extLst>
                <a:ext uri="{FF2B5EF4-FFF2-40B4-BE49-F238E27FC236}">
                  <a16:creationId xmlns:a16="http://schemas.microsoft.com/office/drawing/2014/main" id="{20A65903-767B-4F42-9D6D-CBEF7B55D8C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27791" y="5775453"/>
              <a:ext cx="140901" cy="90579"/>
            </a:xfrm>
            <a:custGeom>
              <a:avLst/>
              <a:gdLst>
                <a:gd name="T0" fmla="*/ 27 w 43"/>
                <a:gd name="T1" fmla="*/ 3 h 30"/>
                <a:gd name="T2" fmla="*/ 40 w 43"/>
                <a:gd name="T3" fmla="*/ 22 h 30"/>
                <a:gd name="T4" fmla="*/ 27 w 43"/>
                <a:gd name="T5" fmla="*/ 3 h 30"/>
              </a:gdLst>
              <a:ahLst/>
              <a:cxnLst>
                <a:cxn ang="0">
                  <a:pos x="T0" y="T1"/>
                </a:cxn>
                <a:cxn ang="0">
                  <a:pos x="T2" y="T3"/>
                </a:cxn>
                <a:cxn ang="0">
                  <a:pos x="T4" y="T5"/>
                </a:cxn>
              </a:cxnLst>
              <a:rect l="0" t="0" r="r" b="b"/>
              <a:pathLst>
                <a:path w="43" h="30">
                  <a:moveTo>
                    <a:pt x="27" y="3"/>
                  </a:moveTo>
                  <a:cubicBezTo>
                    <a:pt x="35" y="0"/>
                    <a:pt x="43" y="16"/>
                    <a:pt x="40" y="22"/>
                  </a:cubicBezTo>
                  <a:cubicBezTo>
                    <a:pt x="21" y="30"/>
                    <a:pt x="0" y="15"/>
                    <a:pt x="2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3" name="Freeform 82">
              <a:extLst>
                <a:ext uri="{FF2B5EF4-FFF2-40B4-BE49-F238E27FC236}">
                  <a16:creationId xmlns:a16="http://schemas.microsoft.com/office/drawing/2014/main" id="{CFF03BAF-5274-4D27-873A-CA3947FADB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0932" y="5784429"/>
              <a:ext cx="128495" cy="69362"/>
            </a:xfrm>
            <a:custGeom>
              <a:avLst/>
              <a:gdLst>
                <a:gd name="T0" fmla="*/ 16 w 39"/>
                <a:gd name="T1" fmla="*/ 0 h 23"/>
                <a:gd name="T2" fmla="*/ 10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8"/>
                    <a:pt x="10" y="23"/>
                  </a:cubicBezTo>
                  <a:cubicBezTo>
                    <a:pt x="0" y="16"/>
                    <a:pt x="4" y="3"/>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4" name="Freeform 83">
              <a:extLst>
                <a:ext uri="{FF2B5EF4-FFF2-40B4-BE49-F238E27FC236}">
                  <a16:creationId xmlns:a16="http://schemas.microsoft.com/office/drawing/2014/main" id="{39912D23-7400-475C-B7BC-051E378954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28881" y="5766477"/>
              <a:ext cx="131153" cy="157493"/>
            </a:xfrm>
            <a:custGeom>
              <a:avLst/>
              <a:gdLst>
                <a:gd name="T0" fmla="*/ 13 w 40"/>
                <a:gd name="T1" fmla="*/ 7 h 52"/>
                <a:gd name="T2" fmla="*/ 0 w 40"/>
                <a:gd name="T3" fmla="*/ 24 h 52"/>
                <a:gd name="T4" fmla="*/ 13 w 40"/>
                <a:gd name="T5" fmla="*/ 7 h 52"/>
              </a:gdLst>
              <a:ahLst/>
              <a:cxnLst>
                <a:cxn ang="0">
                  <a:pos x="T0" y="T1"/>
                </a:cxn>
                <a:cxn ang="0">
                  <a:pos x="T2" y="T3"/>
                </a:cxn>
                <a:cxn ang="0">
                  <a:pos x="T4" y="T5"/>
                </a:cxn>
              </a:cxnLst>
              <a:rect l="0" t="0" r="r" b="b"/>
              <a:pathLst>
                <a:path w="40" h="52">
                  <a:moveTo>
                    <a:pt x="13" y="7"/>
                  </a:moveTo>
                  <a:cubicBezTo>
                    <a:pt x="40" y="12"/>
                    <a:pt x="18" y="52"/>
                    <a:pt x="0" y="24"/>
                  </a:cubicBezTo>
                  <a:cubicBezTo>
                    <a:pt x="2" y="0"/>
                    <a:pt x="6" y="17"/>
                    <a:pt x="13" y="7"/>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5" name="Freeform 84">
              <a:extLst>
                <a:ext uri="{FF2B5EF4-FFF2-40B4-BE49-F238E27FC236}">
                  <a16:creationId xmlns:a16="http://schemas.microsoft.com/office/drawing/2014/main" id="{53EA24FB-6C37-4094-89BE-BC9F277FC0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4960" y="5790143"/>
              <a:ext cx="131153" cy="88130"/>
            </a:xfrm>
            <a:custGeom>
              <a:avLst/>
              <a:gdLst>
                <a:gd name="T0" fmla="*/ 18 w 40"/>
                <a:gd name="T1" fmla="*/ 1 h 29"/>
                <a:gd name="T2" fmla="*/ 6 w 40"/>
                <a:gd name="T3" fmla="*/ 20 h 29"/>
                <a:gd name="T4" fmla="*/ 18 w 40"/>
                <a:gd name="T5" fmla="*/ 1 h 29"/>
              </a:gdLst>
              <a:ahLst/>
              <a:cxnLst>
                <a:cxn ang="0">
                  <a:pos x="T0" y="T1"/>
                </a:cxn>
                <a:cxn ang="0">
                  <a:pos x="T2" y="T3"/>
                </a:cxn>
                <a:cxn ang="0">
                  <a:pos x="T4" y="T5"/>
                </a:cxn>
              </a:cxnLst>
              <a:rect l="0" t="0" r="r" b="b"/>
              <a:pathLst>
                <a:path w="40" h="29">
                  <a:moveTo>
                    <a:pt x="18" y="1"/>
                  </a:moveTo>
                  <a:cubicBezTo>
                    <a:pt x="40" y="6"/>
                    <a:pt x="25" y="29"/>
                    <a:pt x="6" y="20"/>
                  </a:cubicBezTo>
                  <a:cubicBezTo>
                    <a:pt x="0" y="10"/>
                    <a:pt x="5" y="0"/>
                    <a:pt x="1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6" name="Freeform 86">
              <a:extLst>
                <a:ext uri="{FF2B5EF4-FFF2-40B4-BE49-F238E27FC236}">
                  <a16:creationId xmlns:a16="http://schemas.microsoft.com/office/drawing/2014/main" id="{090DA882-3E5F-47E2-A901-ED33177FB5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611" y="5793803"/>
              <a:ext cx="131153" cy="112612"/>
            </a:xfrm>
            <a:custGeom>
              <a:avLst/>
              <a:gdLst>
                <a:gd name="T0" fmla="*/ 22 w 40"/>
                <a:gd name="T1" fmla="*/ 1 h 37"/>
                <a:gd name="T2" fmla="*/ 15 w 40"/>
                <a:gd name="T3" fmla="*/ 23 h 37"/>
                <a:gd name="T4" fmla="*/ 22 w 40"/>
                <a:gd name="T5" fmla="*/ 1 h 37"/>
              </a:gdLst>
              <a:ahLst/>
              <a:cxnLst>
                <a:cxn ang="0">
                  <a:pos x="T0" y="T1"/>
                </a:cxn>
                <a:cxn ang="0">
                  <a:pos x="T2" y="T3"/>
                </a:cxn>
                <a:cxn ang="0">
                  <a:pos x="T4" y="T5"/>
                </a:cxn>
              </a:cxnLst>
              <a:rect l="0" t="0" r="r" b="b"/>
              <a:pathLst>
                <a:path w="40" h="37">
                  <a:moveTo>
                    <a:pt x="22" y="1"/>
                  </a:moveTo>
                  <a:cubicBezTo>
                    <a:pt x="40" y="3"/>
                    <a:pt x="33" y="37"/>
                    <a:pt x="15" y="23"/>
                  </a:cubicBezTo>
                  <a:cubicBezTo>
                    <a:pt x="0" y="20"/>
                    <a:pt x="7" y="0"/>
                    <a:pt x="22"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7" name="Freeform 89">
              <a:extLst>
                <a:ext uri="{FF2B5EF4-FFF2-40B4-BE49-F238E27FC236}">
                  <a16:creationId xmlns:a16="http://schemas.microsoft.com/office/drawing/2014/main" id="{13DAF9D2-C10F-4FA0-8AAA-EF033FD234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82525" y="5821150"/>
              <a:ext cx="134697" cy="93027"/>
            </a:xfrm>
            <a:custGeom>
              <a:avLst/>
              <a:gdLst>
                <a:gd name="T0" fmla="*/ 23 w 41"/>
                <a:gd name="T1" fmla="*/ 0 h 31"/>
                <a:gd name="T2" fmla="*/ 16 w 41"/>
                <a:gd name="T3" fmla="*/ 25 h 31"/>
                <a:gd name="T4" fmla="*/ 23 w 41"/>
                <a:gd name="T5" fmla="*/ 0 h 31"/>
              </a:gdLst>
              <a:ahLst/>
              <a:cxnLst>
                <a:cxn ang="0">
                  <a:pos x="T0" y="T1"/>
                </a:cxn>
                <a:cxn ang="0">
                  <a:pos x="T2" y="T3"/>
                </a:cxn>
                <a:cxn ang="0">
                  <a:pos x="T4" y="T5"/>
                </a:cxn>
              </a:cxnLst>
              <a:rect l="0" t="0" r="r" b="b"/>
              <a:pathLst>
                <a:path w="41" h="31">
                  <a:moveTo>
                    <a:pt x="23" y="0"/>
                  </a:moveTo>
                  <a:cubicBezTo>
                    <a:pt x="40" y="3"/>
                    <a:pt x="41" y="31"/>
                    <a:pt x="16" y="25"/>
                  </a:cubicBezTo>
                  <a:cubicBezTo>
                    <a:pt x="0" y="7"/>
                    <a:pt x="14"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8" name="Freeform 90">
              <a:extLst>
                <a:ext uri="{FF2B5EF4-FFF2-40B4-BE49-F238E27FC236}">
                  <a16:creationId xmlns:a16="http://schemas.microsoft.com/office/drawing/2014/main" id="{1DCE6699-4F41-4E6C-B4B4-116F5645151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29428" y="5851342"/>
              <a:ext cx="2659" cy="8977"/>
            </a:xfrm>
            <a:custGeom>
              <a:avLst/>
              <a:gdLst>
                <a:gd name="T0" fmla="*/ 0 w 1"/>
                <a:gd name="T1" fmla="*/ 0 h 3"/>
                <a:gd name="T2" fmla="*/ 0 w 1"/>
                <a:gd name="T3" fmla="*/ 2 h 3"/>
                <a:gd name="T4" fmla="*/ 0 w 1"/>
                <a:gd name="T5" fmla="*/ 0 h 3"/>
              </a:gdLst>
              <a:ahLst/>
              <a:cxnLst>
                <a:cxn ang="0">
                  <a:pos x="T0" y="T1"/>
                </a:cxn>
                <a:cxn ang="0">
                  <a:pos x="T2" y="T3"/>
                </a:cxn>
                <a:cxn ang="0">
                  <a:pos x="T4" y="T5"/>
                </a:cxn>
              </a:cxnLst>
              <a:rect l="0" t="0" r="r" b="b"/>
              <a:pathLst>
                <a:path w="1" h="3">
                  <a:moveTo>
                    <a:pt x="0" y="0"/>
                  </a:moveTo>
                  <a:cubicBezTo>
                    <a:pt x="1" y="0"/>
                    <a:pt x="1" y="3"/>
                    <a:pt x="0" y="2"/>
                  </a:cubicBezTo>
                  <a:cubicBezTo>
                    <a:pt x="0" y="1"/>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9" name="Freeform 105">
              <a:extLst>
                <a:ext uri="{FF2B5EF4-FFF2-40B4-BE49-F238E27FC236}">
                  <a16:creationId xmlns:a16="http://schemas.microsoft.com/office/drawing/2014/main" id="{0D5DA8DB-8A13-4D6E-9F40-E24A7F8F7E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808023" y="6026789"/>
              <a:ext cx="140901" cy="93027"/>
            </a:xfrm>
            <a:custGeom>
              <a:avLst/>
              <a:gdLst>
                <a:gd name="T0" fmla="*/ 26 w 43"/>
                <a:gd name="T1" fmla="*/ 3 h 31"/>
                <a:gd name="T2" fmla="*/ 39 w 43"/>
                <a:gd name="T3" fmla="*/ 23 h 31"/>
                <a:gd name="T4" fmla="*/ 26 w 43"/>
                <a:gd name="T5" fmla="*/ 3 h 31"/>
              </a:gdLst>
              <a:ahLst/>
              <a:cxnLst>
                <a:cxn ang="0">
                  <a:pos x="T0" y="T1"/>
                </a:cxn>
                <a:cxn ang="0">
                  <a:pos x="T2" y="T3"/>
                </a:cxn>
                <a:cxn ang="0">
                  <a:pos x="T4" y="T5"/>
                </a:cxn>
              </a:cxnLst>
              <a:rect l="0" t="0" r="r" b="b"/>
              <a:pathLst>
                <a:path w="43" h="31">
                  <a:moveTo>
                    <a:pt x="26" y="3"/>
                  </a:moveTo>
                  <a:cubicBezTo>
                    <a:pt x="34" y="0"/>
                    <a:pt x="43" y="17"/>
                    <a:pt x="39"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0" name="Freeform 106">
              <a:extLst>
                <a:ext uri="{FF2B5EF4-FFF2-40B4-BE49-F238E27FC236}">
                  <a16:creationId xmlns:a16="http://schemas.microsoft.com/office/drawing/2014/main" id="{00E93E64-19B4-465D-85DE-FD45DFAD538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0286" y="6038214"/>
              <a:ext cx="134697" cy="97107"/>
            </a:xfrm>
            <a:custGeom>
              <a:avLst/>
              <a:gdLst>
                <a:gd name="T0" fmla="*/ 25 w 41"/>
                <a:gd name="T1" fmla="*/ 0 h 32"/>
                <a:gd name="T2" fmla="*/ 4 w 41"/>
                <a:gd name="T3" fmla="*/ 18 h 32"/>
                <a:gd name="T4" fmla="*/ 25 w 41"/>
                <a:gd name="T5" fmla="*/ 0 h 32"/>
              </a:gdLst>
              <a:ahLst/>
              <a:cxnLst>
                <a:cxn ang="0">
                  <a:pos x="T0" y="T1"/>
                </a:cxn>
                <a:cxn ang="0">
                  <a:pos x="T2" y="T3"/>
                </a:cxn>
                <a:cxn ang="0">
                  <a:pos x="T4" y="T5"/>
                </a:cxn>
              </a:cxnLst>
              <a:rect l="0" t="0" r="r" b="b"/>
              <a:pathLst>
                <a:path w="41" h="32">
                  <a:moveTo>
                    <a:pt x="25" y="0"/>
                  </a:moveTo>
                  <a:cubicBezTo>
                    <a:pt x="41" y="13"/>
                    <a:pt x="15" y="32"/>
                    <a:pt x="4" y="18"/>
                  </a:cubicBezTo>
                  <a:cubicBezTo>
                    <a:pt x="0" y="5"/>
                    <a:pt x="15"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1" name="Freeform 107">
              <a:extLst>
                <a:ext uri="{FF2B5EF4-FFF2-40B4-BE49-F238E27FC236}">
                  <a16:creationId xmlns:a16="http://schemas.microsoft.com/office/drawing/2014/main" id="{9E00DA49-033D-45D2-8D7C-0DE5BC6EAB7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082735" y="6050453"/>
              <a:ext cx="154193" cy="81603"/>
            </a:xfrm>
            <a:custGeom>
              <a:avLst/>
              <a:gdLst>
                <a:gd name="T0" fmla="*/ 31 w 47"/>
                <a:gd name="T1" fmla="*/ 0 h 27"/>
                <a:gd name="T2" fmla="*/ 17 w 47"/>
                <a:gd name="T3" fmla="*/ 23 h 27"/>
                <a:gd name="T4" fmla="*/ 31 w 47"/>
                <a:gd name="T5" fmla="*/ 0 h 27"/>
              </a:gdLst>
              <a:ahLst/>
              <a:cxnLst>
                <a:cxn ang="0">
                  <a:pos x="T0" y="T1"/>
                </a:cxn>
                <a:cxn ang="0">
                  <a:pos x="T2" y="T3"/>
                </a:cxn>
                <a:cxn ang="0">
                  <a:pos x="T4" y="T5"/>
                </a:cxn>
              </a:cxnLst>
              <a:rect l="0" t="0" r="r" b="b"/>
              <a:pathLst>
                <a:path w="47" h="27">
                  <a:moveTo>
                    <a:pt x="31" y="0"/>
                  </a:moveTo>
                  <a:cubicBezTo>
                    <a:pt x="47" y="10"/>
                    <a:pt x="32" y="27"/>
                    <a:pt x="17" y="23"/>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2" name="Freeform 108">
              <a:extLst>
                <a:ext uri="{FF2B5EF4-FFF2-40B4-BE49-F238E27FC236}">
                  <a16:creationId xmlns:a16="http://schemas.microsoft.com/office/drawing/2014/main" id="{C9BB8FB7-501F-4EF7-811C-DFC36C6971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33512" y="6050453"/>
              <a:ext cx="121406" cy="90579"/>
            </a:xfrm>
            <a:custGeom>
              <a:avLst/>
              <a:gdLst>
                <a:gd name="T0" fmla="*/ 26 w 37"/>
                <a:gd name="T1" fmla="*/ 1 h 30"/>
                <a:gd name="T2" fmla="*/ 35 w 37"/>
                <a:gd name="T3" fmla="*/ 21 h 30"/>
                <a:gd name="T4" fmla="*/ 26 w 37"/>
                <a:gd name="T5" fmla="*/ 1 h 30"/>
              </a:gdLst>
              <a:ahLst/>
              <a:cxnLst>
                <a:cxn ang="0">
                  <a:pos x="T0" y="T1"/>
                </a:cxn>
                <a:cxn ang="0">
                  <a:pos x="T2" y="T3"/>
                </a:cxn>
                <a:cxn ang="0">
                  <a:pos x="T4" y="T5"/>
                </a:cxn>
              </a:cxnLst>
              <a:rect l="0" t="0" r="r" b="b"/>
              <a:pathLst>
                <a:path w="37" h="30">
                  <a:moveTo>
                    <a:pt x="26" y="1"/>
                  </a:moveTo>
                  <a:cubicBezTo>
                    <a:pt x="35" y="0"/>
                    <a:pt x="37" y="13"/>
                    <a:pt x="35" y="21"/>
                  </a:cubicBezTo>
                  <a:cubicBezTo>
                    <a:pt x="14" y="30"/>
                    <a:pt x="0" y="8"/>
                    <a:pt x="26"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3" name="Freeform 109">
              <a:extLst>
                <a:ext uri="{FF2B5EF4-FFF2-40B4-BE49-F238E27FC236}">
                  <a16:creationId xmlns:a16="http://schemas.microsoft.com/office/drawing/2014/main" id="{70F631DA-C640-4FC1-A59E-F133F83BAA0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515587" y="6053719"/>
              <a:ext cx="154193" cy="84866"/>
            </a:xfrm>
            <a:custGeom>
              <a:avLst/>
              <a:gdLst>
                <a:gd name="T0" fmla="*/ 26 w 47"/>
                <a:gd name="T1" fmla="*/ 0 h 28"/>
                <a:gd name="T2" fmla="*/ 10 w 47"/>
                <a:gd name="T3" fmla="*/ 26 h 28"/>
                <a:gd name="T4" fmla="*/ 26 w 47"/>
                <a:gd name="T5" fmla="*/ 0 h 28"/>
              </a:gdLst>
              <a:ahLst/>
              <a:cxnLst>
                <a:cxn ang="0">
                  <a:pos x="T0" y="T1"/>
                </a:cxn>
                <a:cxn ang="0">
                  <a:pos x="T2" y="T3"/>
                </a:cxn>
                <a:cxn ang="0">
                  <a:pos x="T4" y="T5"/>
                </a:cxn>
              </a:cxnLst>
              <a:rect l="0" t="0" r="r" b="b"/>
              <a:pathLst>
                <a:path w="47" h="28">
                  <a:moveTo>
                    <a:pt x="26" y="0"/>
                  </a:moveTo>
                  <a:cubicBezTo>
                    <a:pt x="47" y="13"/>
                    <a:pt x="28" y="28"/>
                    <a:pt x="10" y="26"/>
                  </a:cubicBezTo>
                  <a:cubicBezTo>
                    <a:pt x="0" y="13"/>
                    <a:pt x="15" y="4"/>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4" name="Freeform 110">
              <a:extLst>
                <a:ext uri="{FF2B5EF4-FFF2-40B4-BE49-F238E27FC236}">
                  <a16:creationId xmlns:a16="http://schemas.microsoft.com/office/drawing/2014/main" id="{C0C246D6-738C-4854-BDD0-6669E99D6E9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6714" y="6053700"/>
              <a:ext cx="127608" cy="114243"/>
            </a:xfrm>
            <a:custGeom>
              <a:avLst/>
              <a:gdLst>
                <a:gd name="T0" fmla="*/ 21 w 39"/>
                <a:gd name="T1" fmla="*/ 1 h 38"/>
                <a:gd name="T2" fmla="*/ 39 w 39"/>
                <a:gd name="T3" fmla="*/ 18 h 38"/>
                <a:gd name="T4" fmla="*/ 21 w 39"/>
                <a:gd name="T5" fmla="*/ 1 h 38"/>
              </a:gdLst>
              <a:ahLst/>
              <a:cxnLst>
                <a:cxn ang="0">
                  <a:pos x="T0" y="T1"/>
                </a:cxn>
                <a:cxn ang="0">
                  <a:pos x="T2" y="T3"/>
                </a:cxn>
                <a:cxn ang="0">
                  <a:pos x="T4" y="T5"/>
                </a:cxn>
              </a:cxnLst>
              <a:rect l="0" t="0" r="r" b="b"/>
              <a:pathLst>
                <a:path w="39" h="38">
                  <a:moveTo>
                    <a:pt x="21" y="1"/>
                  </a:moveTo>
                  <a:cubicBezTo>
                    <a:pt x="35" y="0"/>
                    <a:pt x="38" y="8"/>
                    <a:pt x="39" y="18"/>
                  </a:cubicBezTo>
                  <a:cubicBezTo>
                    <a:pt x="25" y="38"/>
                    <a:pt x="0" y="13"/>
                    <a:pt x="21"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5" name="Freeform 111">
              <a:extLst>
                <a:ext uri="{FF2B5EF4-FFF2-40B4-BE49-F238E27FC236}">
                  <a16:creationId xmlns:a16="http://schemas.microsoft.com/office/drawing/2014/main" id="{2B88D097-4630-4514-BD1C-D1FC57D059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56827" y="6065959"/>
              <a:ext cx="131153" cy="87315"/>
            </a:xfrm>
            <a:custGeom>
              <a:avLst/>
              <a:gdLst>
                <a:gd name="T0" fmla="*/ 24 w 40"/>
                <a:gd name="T1" fmla="*/ 0 h 29"/>
                <a:gd name="T2" fmla="*/ 20 w 40"/>
                <a:gd name="T3" fmla="*/ 25 h 29"/>
                <a:gd name="T4" fmla="*/ 24 w 40"/>
                <a:gd name="T5" fmla="*/ 0 h 29"/>
              </a:gdLst>
              <a:ahLst/>
              <a:cxnLst>
                <a:cxn ang="0">
                  <a:pos x="T0" y="T1"/>
                </a:cxn>
                <a:cxn ang="0">
                  <a:pos x="T2" y="T3"/>
                </a:cxn>
                <a:cxn ang="0">
                  <a:pos x="T4" y="T5"/>
                </a:cxn>
              </a:cxnLst>
              <a:rect l="0" t="0" r="r" b="b"/>
              <a:pathLst>
                <a:path w="40" h="29">
                  <a:moveTo>
                    <a:pt x="24" y="0"/>
                  </a:moveTo>
                  <a:cubicBezTo>
                    <a:pt x="40" y="1"/>
                    <a:pt x="35" y="29"/>
                    <a:pt x="20" y="25"/>
                  </a:cubicBezTo>
                  <a:cubicBezTo>
                    <a:pt x="0" y="19"/>
                    <a:pt x="5"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6" name="Freeform 112">
              <a:extLst>
                <a:ext uri="{FF2B5EF4-FFF2-40B4-BE49-F238E27FC236}">
                  <a16:creationId xmlns:a16="http://schemas.microsoft.com/office/drawing/2014/main" id="{895172E5-4D7B-4E9E-9DC0-7AC40AFE27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741963" y="6065959"/>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1"/>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7" name="Freeform 122">
              <a:extLst>
                <a:ext uri="{FF2B5EF4-FFF2-40B4-BE49-F238E27FC236}">
                  <a16:creationId xmlns:a16="http://schemas.microsoft.com/office/drawing/2014/main" id="{E16BE8D6-8745-46D3-BB8C-7D9F905F24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63305" y="6298524"/>
              <a:ext cx="127608" cy="81603"/>
            </a:xfrm>
            <a:custGeom>
              <a:avLst/>
              <a:gdLst>
                <a:gd name="T0" fmla="*/ 24 w 39"/>
                <a:gd name="T1" fmla="*/ 0 h 27"/>
                <a:gd name="T2" fmla="*/ 20 w 39"/>
                <a:gd name="T3" fmla="*/ 26 h 27"/>
                <a:gd name="T4" fmla="*/ 24 w 39"/>
                <a:gd name="T5" fmla="*/ 0 h 27"/>
              </a:gdLst>
              <a:ahLst/>
              <a:cxnLst>
                <a:cxn ang="0">
                  <a:pos x="T0" y="T1"/>
                </a:cxn>
                <a:cxn ang="0">
                  <a:pos x="T2" y="T3"/>
                </a:cxn>
                <a:cxn ang="0">
                  <a:pos x="T4" y="T5"/>
                </a:cxn>
              </a:cxnLst>
              <a:rect l="0" t="0" r="r" b="b"/>
              <a:pathLst>
                <a:path w="39" h="27">
                  <a:moveTo>
                    <a:pt x="24" y="0"/>
                  </a:moveTo>
                  <a:cubicBezTo>
                    <a:pt x="39" y="3"/>
                    <a:pt x="36" y="27"/>
                    <a:pt x="20" y="26"/>
                  </a:cubicBezTo>
                  <a:cubicBezTo>
                    <a:pt x="0" y="19"/>
                    <a:pt x="4" y="3"/>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8" name="Freeform 123">
              <a:extLst>
                <a:ext uri="{FF2B5EF4-FFF2-40B4-BE49-F238E27FC236}">
                  <a16:creationId xmlns:a16="http://schemas.microsoft.com/office/drawing/2014/main" id="{B21B0D38-9A6B-4C03-9C68-BFCDD0CE34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120" y="6277308"/>
              <a:ext cx="140901" cy="93843"/>
            </a:xfrm>
            <a:custGeom>
              <a:avLst/>
              <a:gdLst>
                <a:gd name="T0" fmla="*/ 26 w 43"/>
                <a:gd name="T1" fmla="*/ 3 h 31"/>
                <a:gd name="T2" fmla="*/ 40 w 43"/>
                <a:gd name="T3" fmla="*/ 23 h 31"/>
                <a:gd name="T4" fmla="*/ 26 w 43"/>
                <a:gd name="T5" fmla="*/ 3 h 31"/>
              </a:gdLst>
              <a:ahLst/>
              <a:cxnLst>
                <a:cxn ang="0">
                  <a:pos x="T0" y="T1"/>
                </a:cxn>
                <a:cxn ang="0">
                  <a:pos x="T2" y="T3"/>
                </a:cxn>
                <a:cxn ang="0">
                  <a:pos x="T4" y="T5"/>
                </a:cxn>
              </a:cxnLst>
              <a:rect l="0" t="0" r="r" b="b"/>
              <a:pathLst>
                <a:path w="43" h="31">
                  <a:moveTo>
                    <a:pt x="26" y="3"/>
                  </a:moveTo>
                  <a:cubicBezTo>
                    <a:pt x="35" y="0"/>
                    <a:pt x="43" y="17"/>
                    <a:pt x="40" y="23"/>
                  </a:cubicBezTo>
                  <a:cubicBezTo>
                    <a:pt x="20" y="31"/>
                    <a:pt x="0" y="15"/>
                    <a:pt x="26"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9" name="Freeform 130">
              <a:extLst>
                <a:ext uri="{FF2B5EF4-FFF2-40B4-BE49-F238E27FC236}">
                  <a16:creationId xmlns:a16="http://schemas.microsoft.com/office/drawing/2014/main" id="{BD88B61E-A1B6-4C3F-9CDA-F14697C394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06243" y="6277308"/>
              <a:ext cx="157737" cy="81603"/>
            </a:xfrm>
            <a:custGeom>
              <a:avLst/>
              <a:gdLst>
                <a:gd name="T0" fmla="*/ 31 w 48"/>
                <a:gd name="T1" fmla="*/ 0 h 27"/>
                <a:gd name="T2" fmla="*/ 18 w 48"/>
                <a:gd name="T3" fmla="*/ 24 h 27"/>
                <a:gd name="T4" fmla="*/ 31 w 48"/>
                <a:gd name="T5" fmla="*/ 0 h 27"/>
              </a:gdLst>
              <a:ahLst/>
              <a:cxnLst>
                <a:cxn ang="0">
                  <a:pos x="T0" y="T1"/>
                </a:cxn>
                <a:cxn ang="0">
                  <a:pos x="T2" y="T3"/>
                </a:cxn>
                <a:cxn ang="0">
                  <a:pos x="T4" y="T5"/>
                </a:cxn>
              </a:cxnLst>
              <a:rect l="0" t="0" r="r" b="b"/>
              <a:pathLst>
                <a:path w="48" h="27">
                  <a:moveTo>
                    <a:pt x="31" y="0"/>
                  </a:moveTo>
                  <a:cubicBezTo>
                    <a:pt x="48" y="10"/>
                    <a:pt x="32" y="27"/>
                    <a:pt x="18" y="24"/>
                  </a:cubicBezTo>
                  <a:cubicBezTo>
                    <a:pt x="0" y="14"/>
                    <a:pt x="18" y="0"/>
                    <a:pt x="3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0" name="Freeform 132">
              <a:extLst>
                <a:ext uri="{FF2B5EF4-FFF2-40B4-BE49-F238E27FC236}">
                  <a16:creationId xmlns:a16="http://schemas.microsoft.com/office/drawing/2014/main" id="{7F412678-E91D-445B-B569-92A65FE4F2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758397" y="6307501"/>
              <a:ext cx="127608" cy="69362"/>
            </a:xfrm>
            <a:custGeom>
              <a:avLst/>
              <a:gdLst>
                <a:gd name="T0" fmla="*/ 16 w 39"/>
                <a:gd name="T1" fmla="*/ 0 h 23"/>
                <a:gd name="T2" fmla="*/ 11 w 39"/>
                <a:gd name="T3" fmla="*/ 23 h 23"/>
                <a:gd name="T4" fmla="*/ 16 w 39"/>
                <a:gd name="T5" fmla="*/ 0 h 23"/>
              </a:gdLst>
              <a:ahLst/>
              <a:cxnLst>
                <a:cxn ang="0">
                  <a:pos x="T0" y="T1"/>
                </a:cxn>
                <a:cxn ang="0">
                  <a:pos x="T2" y="T3"/>
                </a:cxn>
                <a:cxn ang="0">
                  <a:pos x="T4" y="T5"/>
                </a:cxn>
              </a:cxnLst>
              <a:rect l="0" t="0" r="r" b="b"/>
              <a:pathLst>
                <a:path w="39" h="23">
                  <a:moveTo>
                    <a:pt x="16" y="0"/>
                  </a:moveTo>
                  <a:cubicBezTo>
                    <a:pt x="39" y="8"/>
                    <a:pt x="31" y="17"/>
                    <a:pt x="11" y="23"/>
                  </a:cubicBezTo>
                  <a:cubicBezTo>
                    <a:pt x="0" y="16"/>
                    <a:pt x="4" y="2"/>
                    <a:pt x="1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1" name="Freeform 134">
              <a:extLst>
                <a:ext uri="{FF2B5EF4-FFF2-40B4-BE49-F238E27FC236}">
                  <a16:creationId xmlns:a16="http://schemas.microsoft.com/office/drawing/2014/main" id="{D5C03A86-E86B-4343-BE21-5E5D4DF2F2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916135" y="6305053"/>
              <a:ext cx="124063" cy="117507"/>
            </a:xfrm>
            <a:custGeom>
              <a:avLst/>
              <a:gdLst>
                <a:gd name="T0" fmla="*/ 20 w 38"/>
                <a:gd name="T1" fmla="*/ 2 h 39"/>
                <a:gd name="T2" fmla="*/ 38 w 38"/>
                <a:gd name="T3" fmla="*/ 19 h 39"/>
                <a:gd name="T4" fmla="*/ 20 w 38"/>
                <a:gd name="T5" fmla="*/ 2 h 39"/>
              </a:gdLst>
              <a:ahLst/>
              <a:cxnLst>
                <a:cxn ang="0">
                  <a:pos x="T0" y="T1"/>
                </a:cxn>
                <a:cxn ang="0">
                  <a:pos x="T2" y="T3"/>
                </a:cxn>
                <a:cxn ang="0">
                  <a:pos x="T4" y="T5"/>
                </a:cxn>
              </a:cxnLst>
              <a:rect l="0" t="0" r="r" b="b"/>
              <a:pathLst>
                <a:path w="38" h="39">
                  <a:moveTo>
                    <a:pt x="20" y="2"/>
                  </a:moveTo>
                  <a:cubicBezTo>
                    <a:pt x="34" y="0"/>
                    <a:pt x="38" y="8"/>
                    <a:pt x="38" y="19"/>
                  </a:cubicBezTo>
                  <a:cubicBezTo>
                    <a:pt x="24" y="39"/>
                    <a:pt x="0" y="13"/>
                    <a:pt x="20"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2" name="Freeform 135">
              <a:extLst>
                <a:ext uri="{FF2B5EF4-FFF2-40B4-BE49-F238E27FC236}">
                  <a16:creationId xmlns:a16="http://schemas.microsoft.com/office/drawing/2014/main" id="{7E23784D-2CA3-4407-A29D-F04954A4436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65185" y="6314931"/>
              <a:ext cx="128495" cy="84051"/>
            </a:xfrm>
            <a:custGeom>
              <a:avLst/>
              <a:gdLst>
                <a:gd name="T0" fmla="*/ 21 w 39"/>
                <a:gd name="T1" fmla="*/ 0 h 28"/>
                <a:gd name="T2" fmla="*/ 6 w 39"/>
                <a:gd name="T3" fmla="*/ 20 h 28"/>
                <a:gd name="T4" fmla="*/ 21 w 39"/>
                <a:gd name="T5" fmla="*/ 0 h 28"/>
              </a:gdLst>
              <a:ahLst/>
              <a:cxnLst>
                <a:cxn ang="0">
                  <a:pos x="T0" y="T1"/>
                </a:cxn>
                <a:cxn ang="0">
                  <a:pos x="T2" y="T3"/>
                </a:cxn>
                <a:cxn ang="0">
                  <a:pos x="T4" y="T5"/>
                </a:cxn>
              </a:cxnLst>
              <a:rect l="0" t="0" r="r" b="b"/>
              <a:pathLst>
                <a:path w="39" h="28">
                  <a:moveTo>
                    <a:pt x="21" y="0"/>
                  </a:moveTo>
                  <a:cubicBezTo>
                    <a:pt x="39" y="12"/>
                    <a:pt x="22" y="28"/>
                    <a:pt x="6" y="20"/>
                  </a:cubicBezTo>
                  <a:cubicBezTo>
                    <a:pt x="0" y="7"/>
                    <a:pt x="7"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3" name="Freeform 141">
              <a:extLst>
                <a:ext uri="{FF2B5EF4-FFF2-40B4-BE49-F238E27FC236}">
                  <a16:creationId xmlns:a16="http://schemas.microsoft.com/office/drawing/2014/main" id="{9B6ED33F-264E-4FE0-BB23-5923775E247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41625" y="6331981"/>
              <a:ext cx="163941" cy="163205"/>
            </a:xfrm>
            <a:custGeom>
              <a:avLst/>
              <a:gdLst>
                <a:gd name="T0" fmla="*/ 37 w 50"/>
                <a:gd name="T1" fmla="*/ 3 h 54"/>
                <a:gd name="T2" fmla="*/ 42 w 50"/>
                <a:gd name="T3" fmla="*/ 17 h 54"/>
                <a:gd name="T4" fmla="*/ 37 w 50"/>
                <a:gd name="T5" fmla="*/ 3 h 54"/>
              </a:gdLst>
              <a:ahLst/>
              <a:cxnLst>
                <a:cxn ang="0">
                  <a:pos x="T0" y="T1"/>
                </a:cxn>
                <a:cxn ang="0">
                  <a:pos x="T2" y="T3"/>
                </a:cxn>
                <a:cxn ang="0">
                  <a:pos x="T4" y="T5"/>
                </a:cxn>
              </a:cxnLst>
              <a:rect l="0" t="0" r="r" b="b"/>
              <a:pathLst>
                <a:path w="50" h="54">
                  <a:moveTo>
                    <a:pt x="37" y="3"/>
                  </a:moveTo>
                  <a:cubicBezTo>
                    <a:pt x="50" y="3"/>
                    <a:pt x="36" y="13"/>
                    <a:pt x="42" y="17"/>
                  </a:cubicBezTo>
                  <a:cubicBezTo>
                    <a:pt x="35" y="54"/>
                    <a:pt x="0" y="0"/>
                    <a:pt x="37" y="3"/>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4" name="Freeform 32">
              <a:extLst>
                <a:ext uri="{FF2B5EF4-FFF2-40B4-BE49-F238E27FC236}">
                  <a16:creationId xmlns:a16="http://schemas.microsoft.com/office/drawing/2014/main" id="{CE917B1B-8131-4DE5-AD2C-71A079AA47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3161" y="5531939"/>
              <a:ext cx="144445" cy="106083"/>
            </a:xfrm>
            <a:custGeom>
              <a:avLst/>
              <a:gdLst>
                <a:gd name="T0" fmla="*/ 28 w 44"/>
                <a:gd name="T1" fmla="*/ 0 h 35"/>
                <a:gd name="T2" fmla="*/ 42 w 44"/>
                <a:gd name="T3" fmla="*/ 21 h 35"/>
                <a:gd name="T4" fmla="*/ 28 w 44"/>
                <a:gd name="T5" fmla="*/ 0 h 35"/>
              </a:gdLst>
              <a:ahLst/>
              <a:cxnLst>
                <a:cxn ang="0">
                  <a:pos x="T0" y="T1"/>
                </a:cxn>
                <a:cxn ang="0">
                  <a:pos x="T2" y="T3"/>
                </a:cxn>
                <a:cxn ang="0">
                  <a:pos x="T4" y="T5"/>
                </a:cxn>
              </a:cxnLst>
              <a:rect l="0" t="0" r="r" b="b"/>
              <a:pathLst>
                <a:path w="44" h="35">
                  <a:moveTo>
                    <a:pt x="28" y="0"/>
                  </a:moveTo>
                  <a:cubicBezTo>
                    <a:pt x="36" y="1"/>
                    <a:pt x="44" y="12"/>
                    <a:pt x="42" y="21"/>
                  </a:cubicBezTo>
                  <a:cubicBezTo>
                    <a:pt x="23" y="35"/>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5" name="Freeform 37">
              <a:extLst>
                <a:ext uri="{FF2B5EF4-FFF2-40B4-BE49-F238E27FC236}">
                  <a16:creationId xmlns:a16="http://schemas.microsoft.com/office/drawing/2014/main" id="{5E8CF6E6-E598-4397-91BA-6C2A426A84B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89595" y="5525410"/>
              <a:ext cx="115202" cy="121588"/>
            </a:xfrm>
            <a:custGeom>
              <a:avLst/>
              <a:gdLst>
                <a:gd name="T0" fmla="*/ 16 w 35"/>
                <a:gd name="T1" fmla="*/ 4 h 40"/>
                <a:gd name="T2" fmla="*/ 33 w 35"/>
                <a:gd name="T3" fmla="*/ 15 h 40"/>
                <a:gd name="T4" fmla="*/ 16 w 35"/>
                <a:gd name="T5" fmla="*/ 4 h 40"/>
              </a:gdLst>
              <a:ahLst/>
              <a:cxnLst>
                <a:cxn ang="0">
                  <a:pos x="T0" y="T1"/>
                </a:cxn>
                <a:cxn ang="0">
                  <a:pos x="T2" y="T3"/>
                </a:cxn>
                <a:cxn ang="0">
                  <a:pos x="T4" y="T5"/>
                </a:cxn>
              </a:cxnLst>
              <a:rect l="0" t="0" r="r" b="b"/>
              <a:pathLst>
                <a:path w="35" h="40">
                  <a:moveTo>
                    <a:pt x="16" y="4"/>
                  </a:moveTo>
                  <a:cubicBezTo>
                    <a:pt x="35" y="4"/>
                    <a:pt x="32" y="0"/>
                    <a:pt x="33" y="15"/>
                  </a:cubicBezTo>
                  <a:cubicBezTo>
                    <a:pt x="34" y="40"/>
                    <a:pt x="0" y="22"/>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6" name="Freeform 40">
              <a:extLst>
                <a:ext uri="{FF2B5EF4-FFF2-40B4-BE49-F238E27FC236}">
                  <a16:creationId xmlns:a16="http://schemas.microsoft.com/office/drawing/2014/main" id="{4B4D2234-D9B8-4F69-A88F-BAC72429408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97773" y="5540914"/>
              <a:ext cx="134697" cy="81603"/>
            </a:xfrm>
            <a:custGeom>
              <a:avLst/>
              <a:gdLst>
                <a:gd name="T0" fmla="*/ 19 w 41"/>
                <a:gd name="T1" fmla="*/ 0 h 27"/>
                <a:gd name="T2" fmla="*/ 7 w 41"/>
                <a:gd name="T3" fmla="*/ 20 h 27"/>
                <a:gd name="T4" fmla="*/ 19 w 41"/>
                <a:gd name="T5" fmla="*/ 0 h 27"/>
              </a:gdLst>
              <a:ahLst/>
              <a:cxnLst>
                <a:cxn ang="0">
                  <a:pos x="T0" y="T1"/>
                </a:cxn>
                <a:cxn ang="0">
                  <a:pos x="T2" y="T3"/>
                </a:cxn>
                <a:cxn ang="0">
                  <a:pos x="T4" y="T5"/>
                </a:cxn>
              </a:cxnLst>
              <a:rect l="0" t="0" r="r" b="b"/>
              <a:pathLst>
                <a:path w="41" h="27">
                  <a:moveTo>
                    <a:pt x="19" y="0"/>
                  </a:moveTo>
                  <a:cubicBezTo>
                    <a:pt x="41" y="9"/>
                    <a:pt x="28" y="27"/>
                    <a:pt x="7" y="20"/>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7" name="Freeform 44">
              <a:extLst>
                <a:ext uri="{FF2B5EF4-FFF2-40B4-BE49-F238E27FC236}">
                  <a16:creationId xmlns:a16="http://schemas.microsoft.com/office/drawing/2014/main" id="{FAC6F190-5E32-4356-8ACA-C8D84EBD794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848018" y="5555604"/>
              <a:ext cx="131153" cy="84866"/>
            </a:xfrm>
            <a:custGeom>
              <a:avLst/>
              <a:gdLst>
                <a:gd name="T0" fmla="*/ 27 w 40"/>
                <a:gd name="T1" fmla="*/ 1 h 28"/>
                <a:gd name="T2" fmla="*/ 38 w 40"/>
                <a:gd name="T3" fmla="*/ 17 h 28"/>
                <a:gd name="T4" fmla="*/ 27 w 40"/>
                <a:gd name="T5" fmla="*/ 1 h 28"/>
              </a:gdLst>
              <a:ahLst/>
              <a:cxnLst>
                <a:cxn ang="0">
                  <a:pos x="T0" y="T1"/>
                </a:cxn>
                <a:cxn ang="0">
                  <a:pos x="T2" y="T3"/>
                </a:cxn>
                <a:cxn ang="0">
                  <a:pos x="T4" y="T5"/>
                </a:cxn>
              </a:cxnLst>
              <a:rect l="0" t="0" r="r" b="b"/>
              <a:pathLst>
                <a:path w="40" h="28">
                  <a:moveTo>
                    <a:pt x="27" y="1"/>
                  </a:moveTo>
                  <a:cubicBezTo>
                    <a:pt x="35" y="0"/>
                    <a:pt x="40" y="10"/>
                    <a:pt x="38" y="17"/>
                  </a:cubicBezTo>
                  <a:cubicBezTo>
                    <a:pt x="17" y="28"/>
                    <a:pt x="0" y="7"/>
                    <a:pt x="27"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8" name="Freeform 46">
              <a:extLst>
                <a:ext uri="{FF2B5EF4-FFF2-40B4-BE49-F238E27FC236}">
                  <a16:creationId xmlns:a16="http://schemas.microsoft.com/office/drawing/2014/main" id="{05549845-8416-4013-9839-D79CB20AB6D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37038" y="5535201"/>
              <a:ext cx="121406" cy="81603"/>
            </a:xfrm>
            <a:custGeom>
              <a:avLst/>
              <a:gdLst>
                <a:gd name="T0" fmla="*/ 19 w 37"/>
                <a:gd name="T1" fmla="*/ 1 h 27"/>
                <a:gd name="T2" fmla="*/ 21 w 37"/>
                <a:gd name="T3" fmla="*/ 27 h 27"/>
                <a:gd name="T4" fmla="*/ 19 w 37"/>
                <a:gd name="T5" fmla="*/ 1 h 27"/>
              </a:gdLst>
              <a:ahLst/>
              <a:cxnLst>
                <a:cxn ang="0">
                  <a:pos x="T0" y="T1"/>
                </a:cxn>
                <a:cxn ang="0">
                  <a:pos x="T2" y="T3"/>
                </a:cxn>
                <a:cxn ang="0">
                  <a:pos x="T4" y="T5"/>
                </a:cxn>
              </a:cxnLst>
              <a:rect l="0" t="0" r="r" b="b"/>
              <a:pathLst>
                <a:path w="37" h="27">
                  <a:moveTo>
                    <a:pt x="19" y="1"/>
                  </a:moveTo>
                  <a:cubicBezTo>
                    <a:pt x="31" y="2"/>
                    <a:pt x="37"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09" name="Freeform 47">
              <a:extLst>
                <a:ext uri="{FF2B5EF4-FFF2-40B4-BE49-F238E27FC236}">
                  <a16:creationId xmlns:a16="http://schemas.microsoft.com/office/drawing/2014/main" id="{467A23A5-6422-47E9-9190-43A9501C872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41065" y="5565396"/>
              <a:ext cx="147990" cy="78339"/>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10"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0" name="Freeform 48">
              <a:extLst>
                <a:ext uri="{FF2B5EF4-FFF2-40B4-BE49-F238E27FC236}">
                  <a16:creationId xmlns:a16="http://schemas.microsoft.com/office/drawing/2014/main" id="{AA5E43AB-DA6B-477B-94EF-BF73ACCE3E4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15091" y="5576820"/>
              <a:ext cx="133812" cy="79154"/>
            </a:xfrm>
            <a:custGeom>
              <a:avLst/>
              <a:gdLst>
                <a:gd name="T0" fmla="*/ 19 w 41"/>
                <a:gd name="T1" fmla="*/ 0 h 26"/>
                <a:gd name="T2" fmla="*/ 7 w 41"/>
                <a:gd name="T3" fmla="*/ 19 h 26"/>
                <a:gd name="T4" fmla="*/ 19 w 41"/>
                <a:gd name="T5" fmla="*/ 0 h 26"/>
              </a:gdLst>
              <a:ahLst/>
              <a:cxnLst>
                <a:cxn ang="0">
                  <a:pos x="T0" y="T1"/>
                </a:cxn>
                <a:cxn ang="0">
                  <a:pos x="T2" y="T3"/>
                </a:cxn>
                <a:cxn ang="0">
                  <a:pos x="T4" y="T5"/>
                </a:cxn>
              </a:cxnLst>
              <a:rect l="0" t="0" r="r" b="b"/>
              <a:pathLst>
                <a:path w="41" h="26">
                  <a:moveTo>
                    <a:pt x="19" y="0"/>
                  </a:moveTo>
                  <a:cubicBezTo>
                    <a:pt x="41" y="9"/>
                    <a:pt x="28" y="26"/>
                    <a:pt x="7" y="19"/>
                  </a:cubicBezTo>
                  <a:cubicBezTo>
                    <a:pt x="0" y="8"/>
                    <a:pt x="7" y="1"/>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1" name="Freeform 62">
              <a:extLst>
                <a:ext uri="{FF2B5EF4-FFF2-40B4-BE49-F238E27FC236}">
                  <a16:creationId xmlns:a16="http://schemas.microsoft.com/office/drawing/2014/main" id="{90CBC3ED-5170-4805-987F-F3964917F0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762801" y="5801274"/>
              <a:ext cx="150648"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2" y="1"/>
                    <a:pt x="46" y="21"/>
                    <a:pt x="29" y="25"/>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2" name="Freeform 63">
              <a:extLst>
                <a:ext uri="{FF2B5EF4-FFF2-40B4-BE49-F238E27FC236}">
                  <a16:creationId xmlns:a16="http://schemas.microsoft.com/office/drawing/2014/main" id="{C14C5E5E-6018-4BB4-8238-A6B217328E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940515" y="5822586"/>
              <a:ext cx="121406" cy="124036"/>
            </a:xfrm>
            <a:custGeom>
              <a:avLst/>
              <a:gdLst>
                <a:gd name="T0" fmla="*/ 24 w 37"/>
                <a:gd name="T1" fmla="*/ 4 h 41"/>
                <a:gd name="T2" fmla="*/ 29 w 37"/>
                <a:gd name="T3" fmla="*/ 26 h 41"/>
                <a:gd name="T4" fmla="*/ 24 w 37"/>
                <a:gd name="T5" fmla="*/ 4 h 41"/>
              </a:gdLst>
              <a:ahLst/>
              <a:cxnLst>
                <a:cxn ang="0">
                  <a:pos x="T0" y="T1"/>
                </a:cxn>
                <a:cxn ang="0">
                  <a:pos x="T2" y="T3"/>
                </a:cxn>
                <a:cxn ang="0">
                  <a:pos x="T4" y="T5"/>
                </a:cxn>
              </a:cxnLst>
              <a:rect l="0" t="0" r="r" b="b"/>
              <a:pathLst>
                <a:path w="37" h="41">
                  <a:moveTo>
                    <a:pt x="24" y="4"/>
                  </a:moveTo>
                  <a:cubicBezTo>
                    <a:pt x="37" y="1"/>
                    <a:pt x="28" y="18"/>
                    <a:pt x="29" y="26"/>
                  </a:cubicBezTo>
                  <a:cubicBezTo>
                    <a:pt x="8" y="41"/>
                    <a:pt x="0" y="0"/>
                    <a:pt x="24"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3" name="Freeform 64">
              <a:extLst>
                <a:ext uri="{FF2B5EF4-FFF2-40B4-BE49-F238E27FC236}">
                  <a16:creationId xmlns:a16="http://schemas.microsoft.com/office/drawing/2014/main" id="{A1D002AF-6CBB-4688-B6CC-623D057EAA1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13787" y="5815963"/>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4" name="Freeform 65">
              <a:extLst>
                <a:ext uri="{FF2B5EF4-FFF2-40B4-BE49-F238E27FC236}">
                  <a16:creationId xmlns:a16="http://schemas.microsoft.com/office/drawing/2014/main" id="{A3BCCB11-25A2-4C56-96AC-E8B384E20D8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55168" y="5833915"/>
              <a:ext cx="121406" cy="79154"/>
            </a:xfrm>
            <a:custGeom>
              <a:avLst/>
              <a:gdLst>
                <a:gd name="T0" fmla="*/ 19 w 37"/>
                <a:gd name="T1" fmla="*/ 0 h 26"/>
                <a:gd name="T2" fmla="*/ 22 w 37"/>
                <a:gd name="T3" fmla="*/ 26 h 26"/>
                <a:gd name="T4" fmla="*/ 19 w 37"/>
                <a:gd name="T5" fmla="*/ 0 h 26"/>
              </a:gdLst>
              <a:ahLst/>
              <a:cxnLst>
                <a:cxn ang="0">
                  <a:pos x="T0" y="T1"/>
                </a:cxn>
                <a:cxn ang="0">
                  <a:pos x="T2" y="T3"/>
                </a:cxn>
                <a:cxn ang="0">
                  <a:pos x="T4" y="T5"/>
                </a:cxn>
              </a:cxnLst>
              <a:rect l="0" t="0" r="r" b="b"/>
              <a:pathLst>
                <a:path w="37" h="26">
                  <a:moveTo>
                    <a:pt x="19" y="0"/>
                  </a:moveTo>
                  <a:cubicBezTo>
                    <a:pt x="31" y="1"/>
                    <a:pt x="37" y="23"/>
                    <a:pt x="22" y="26"/>
                  </a:cubicBezTo>
                  <a:cubicBezTo>
                    <a:pt x="2" y="26"/>
                    <a:pt x="0" y="0"/>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5" name="Freeform 68">
              <a:extLst>
                <a:ext uri="{FF2B5EF4-FFF2-40B4-BE49-F238E27FC236}">
                  <a16:creationId xmlns:a16="http://schemas.microsoft.com/office/drawing/2014/main" id="{48470416-A7F5-4041-B3E7-BF525DD8BD6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00429" y="5819226"/>
              <a:ext cx="115202" cy="124036"/>
            </a:xfrm>
            <a:custGeom>
              <a:avLst/>
              <a:gdLst>
                <a:gd name="T0" fmla="*/ 16 w 35"/>
                <a:gd name="T1" fmla="*/ 4 h 41"/>
                <a:gd name="T2" fmla="*/ 33 w 35"/>
                <a:gd name="T3" fmla="*/ 15 h 41"/>
                <a:gd name="T4" fmla="*/ 16 w 35"/>
                <a:gd name="T5" fmla="*/ 4 h 41"/>
              </a:gdLst>
              <a:ahLst/>
              <a:cxnLst>
                <a:cxn ang="0">
                  <a:pos x="T0" y="T1"/>
                </a:cxn>
                <a:cxn ang="0">
                  <a:pos x="T2" y="T3"/>
                </a:cxn>
                <a:cxn ang="0">
                  <a:pos x="T4" y="T5"/>
                </a:cxn>
              </a:cxnLst>
              <a:rect l="0" t="0" r="r" b="b"/>
              <a:pathLst>
                <a:path w="35" h="41">
                  <a:moveTo>
                    <a:pt x="16" y="4"/>
                  </a:moveTo>
                  <a:cubicBezTo>
                    <a:pt x="35" y="5"/>
                    <a:pt x="32" y="0"/>
                    <a:pt x="33" y="15"/>
                  </a:cubicBezTo>
                  <a:cubicBezTo>
                    <a:pt x="34" y="41"/>
                    <a:pt x="0" y="23"/>
                    <a:pt x="16" y="4"/>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6" name="Freeform 75">
              <a:extLst>
                <a:ext uri="{FF2B5EF4-FFF2-40B4-BE49-F238E27FC236}">
                  <a16:creationId xmlns:a16="http://schemas.microsoft.com/office/drawing/2014/main" id="{6763146B-0E01-4BC3-A3E6-5736905584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67433" y="5780057"/>
              <a:ext cx="128495" cy="78339"/>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3"/>
                    <a:pt x="34" y="25"/>
                    <a:pt x="19" y="26"/>
                  </a:cubicBezTo>
                  <a:cubicBezTo>
                    <a:pt x="0" y="19"/>
                    <a:pt x="7" y="3"/>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7" name="Freeform 77">
              <a:extLst>
                <a:ext uri="{FF2B5EF4-FFF2-40B4-BE49-F238E27FC236}">
                  <a16:creationId xmlns:a16="http://schemas.microsoft.com/office/drawing/2014/main" id="{C324338F-04C1-419D-90C1-D83AA1B763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18564" y="5864923"/>
              <a:ext cx="151535" cy="75075"/>
            </a:xfrm>
            <a:custGeom>
              <a:avLst/>
              <a:gdLst>
                <a:gd name="T0" fmla="*/ 23 w 46"/>
                <a:gd name="T1" fmla="*/ 0 h 25"/>
                <a:gd name="T2" fmla="*/ 29 w 46"/>
                <a:gd name="T3" fmla="*/ 25 h 25"/>
                <a:gd name="T4" fmla="*/ 23 w 46"/>
                <a:gd name="T5" fmla="*/ 0 h 25"/>
              </a:gdLst>
              <a:ahLst/>
              <a:cxnLst>
                <a:cxn ang="0">
                  <a:pos x="T0" y="T1"/>
                </a:cxn>
                <a:cxn ang="0">
                  <a:pos x="T2" y="T3"/>
                </a:cxn>
                <a:cxn ang="0">
                  <a:pos x="T4" y="T5"/>
                </a:cxn>
              </a:cxnLst>
              <a:rect l="0" t="0" r="r" b="b"/>
              <a:pathLst>
                <a:path w="46" h="25">
                  <a:moveTo>
                    <a:pt x="23" y="0"/>
                  </a:moveTo>
                  <a:cubicBezTo>
                    <a:pt x="33" y="1"/>
                    <a:pt x="46" y="21"/>
                    <a:pt x="29" y="25"/>
                  </a:cubicBezTo>
                  <a:cubicBezTo>
                    <a:pt x="10" y="23"/>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8" name="Freeform 91">
              <a:extLst>
                <a:ext uri="{FF2B5EF4-FFF2-40B4-BE49-F238E27FC236}">
                  <a16:creationId xmlns:a16="http://schemas.microsoft.com/office/drawing/2014/main" id="{77835AED-A441-4532-AF89-B3FF7CFD55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95527" y="6064758"/>
              <a:ext cx="118747"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0" y="1"/>
                    <a:pt x="36" y="24"/>
                    <a:pt x="21" y="27"/>
                  </a:cubicBezTo>
                  <a:cubicBezTo>
                    <a:pt x="1" y="26"/>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19" name="Freeform 92">
              <a:extLst>
                <a:ext uri="{FF2B5EF4-FFF2-40B4-BE49-F238E27FC236}">
                  <a16:creationId xmlns:a16="http://schemas.microsoft.com/office/drawing/2014/main" id="{F2B6F66E-9B92-42DA-9FA1-35F0ECE1AB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51481" y="606403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0" name="Freeform 93">
              <a:extLst>
                <a:ext uri="{FF2B5EF4-FFF2-40B4-BE49-F238E27FC236}">
                  <a16:creationId xmlns:a16="http://schemas.microsoft.com/office/drawing/2014/main" id="{AB5426E1-AAC8-413F-8343-E690D35765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11063" y="6073010"/>
              <a:ext cx="127608" cy="79154"/>
            </a:xfrm>
            <a:custGeom>
              <a:avLst/>
              <a:gdLst>
                <a:gd name="T0" fmla="*/ 23 w 39"/>
                <a:gd name="T1" fmla="*/ 0 h 26"/>
                <a:gd name="T2" fmla="*/ 19 w 39"/>
                <a:gd name="T3" fmla="*/ 26 h 26"/>
                <a:gd name="T4" fmla="*/ 23 w 39"/>
                <a:gd name="T5" fmla="*/ 0 h 26"/>
              </a:gdLst>
              <a:ahLst/>
              <a:cxnLst>
                <a:cxn ang="0">
                  <a:pos x="T0" y="T1"/>
                </a:cxn>
                <a:cxn ang="0">
                  <a:pos x="T2" y="T3"/>
                </a:cxn>
                <a:cxn ang="0">
                  <a:pos x="T4" y="T5"/>
                </a:cxn>
              </a:cxnLst>
              <a:rect l="0" t="0" r="r" b="b"/>
              <a:pathLst>
                <a:path w="39" h="26">
                  <a:moveTo>
                    <a:pt x="23" y="0"/>
                  </a:moveTo>
                  <a:cubicBezTo>
                    <a:pt x="39" y="4"/>
                    <a:pt x="34" y="25"/>
                    <a:pt x="19" y="26"/>
                  </a:cubicBezTo>
                  <a:cubicBezTo>
                    <a:pt x="0" y="20"/>
                    <a:pt x="7" y="4"/>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1" name="Freeform 94">
              <a:extLst>
                <a:ext uri="{FF2B5EF4-FFF2-40B4-BE49-F238E27FC236}">
                  <a16:creationId xmlns:a16="http://schemas.microsoft.com/office/drawing/2014/main" id="{6EDE8D39-527D-48EC-A60E-822896A700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99758" y="6100755"/>
              <a:ext cx="138242" cy="102819"/>
            </a:xfrm>
            <a:custGeom>
              <a:avLst/>
              <a:gdLst>
                <a:gd name="T0" fmla="*/ 29 w 42"/>
                <a:gd name="T1" fmla="*/ 1 h 34"/>
                <a:gd name="T2" fmla="*/ 40 w 42"/>
                <a:gd name="T3" fmla="*/ 20 h 34"/>
                <a:gd name="T4" fmla="*/ 29 w 42"/>
                <a:gd name="T5" fmla="*/ 1 h 34"/>
              </a:gdLst>
              <a:ahLst/>
              <a:cxnLst>
                <a:cxn ang="0">
                  <a:pos x="T0" y="T1"/>
                </a:cxn>
                <a:cxn ang="0">
                  <a:pos x="T2" y="T3"/>
                </a:cxn>
                <a:cxn ang="0">
                  <a:pos x="T4" y="T5"/>
                </a:cxn>
              </a:cxnLst>
              <a:rect l="0" t="0" r="r" b="b"/>
              <a:pathLst>
                <a:path w="42" h="34">
                  <a:moveTo>
                    <a:pt x="29" y="1"/>
                  </a:moveTo>
                  <a:cubicBezTo>
                    <a:pt x="38" y="0"/>
                    <a:pt x="42" y="12"/>
                    <a:pt x="40" y="20"/>
                  </a:cubicBezTo>
                  <a:cubicBezTo>
                    <a:pt x="22" y="34"/>
                    <a:pt x="0" y="9"/>
                    <a:pt x="2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2" name="Freeform 95">
              <a:extLst>
                <a:ext uri="{FF2B5EF4-FFF2-40B4-BE49-F238E27FC236}">
                  <a16:creationId xmlns:a16="http://schemas.microsoft.com/office/drawing/2014/main" id="{63CA0069-4DAE-4E19-9375-30664E1367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87749" y="6103203"/>
              <a:ext cx="117860" cy="81603"/>
            </a:xfrm>
            <a:custGeom>
              <a:avLst/>
              <a:gdLst>
                <a:gd name="T0" fmla="*/ 19 w 36"/>
                <a:gd name="T1" fmla="*/ 1 h 27"/>
                <a:gd name="T2" fmla="*/ 21 w 36"/>
                <a:gd name="T3" fmla="*/ 27 h 27"/>
                <a:gd name="T4" fmla="*/ 19 w 36"/>
                <a:gd name="T5" fmla="*/ 1 h 27"/>
              </a:gdLst>
              <a:ahLst/>
              <a:cxnLst>
                <a:cxn ang="0">
                  <a:pos x="T0" y="T1"/>
                </a:cxn>
                <a:cxn ang="0">
                  <a:pos x="T2" y="T3"/>
                </a:cxn>
                <a:cxn ang="0">
                  <a:pos x="T4" y="T5"/>
                </a:cxn>
              </a:cxnLst>
              <a:rect l="0" t="0" r="r" b="b"/>
              <a:pathLst>
                <a:path w="36" h="27">
                  <a:moveTo>
                    <a:pt x="19" y="1"/>
                  </a:moveTo>
                  <a:cubicBezTo>
                    <a:pt x="31" y="2"/>
                    <a:pt x="36" y="24"/>
                    <a:pt x="21" y="27"/>
                  </a:cubicBezTo>
                  <a:cubicBezTo>
                    <a:pt x="1" y="27"/>
                    <a:pt x="0" y="0"/>
                    <a:pt x="19"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3" name="Freeform 96">
              <a:extLst>
                <a:ext uri="{FF2B5EF4-FFF2-40B4-BE49-F238E27FC236}">
                  <a16:creationId xmlns:a16="http://schemas.microsoft.com/office/drawing/2014/main" id="{EE4F3DAA-A482-4317-AC07-D9EACF4ABD2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06156" y="6109731"/>
              <a:ext cx="147104" cy="108531"/>
            </a:xfrm>
            <a:custGeom>
              <a:avLst/>
              <a:gdLst>
                <a:gd name="T0" fmla="*/ 28 w 45"/>
                <a:gd name="T1" fmla="*/ 0 h 36"/>
                <a:gd name="T2" fmla="*/ 41 w 45"/>
                <a:gd name="T3" fmla="*/ 20 h 36"/>
                <a:gd name="T4" fmla="*/ 28 w 45"/>
                <a:gd name="T5" fmla="*/ 0 h 36"/>
              </a:gdLst>
              <a:ahLst/>
              <a:cxnLst>
                <a:cxn ang="0">
                  <a:pos x="T0" y="T1"/>
                </a:cxn>
                <a:cxn ang="0">
                  <a:pos x="T2" y="T3"/>
                </a:cxn>
                <a:cxn ang="0">
                  <a:pos x="T4" y="T5"/>
                </a:cxn>
              </a:cxnLst>
              <a:rect l="0" t="0" r="r" b="b"/>
              <a:pathLst>
                <a:path w="45" h="36">
                  <a:moveTo>
                    <a:pt x="28" y="0"/>
                  </a:moveTo>
                  <a:cubicBezTo>
                    <a:pt x="32" y="0"/>
                    <a:pt x="45" y="13"/>
                    <a:pt x="41" y="20"/>
                  </a:cubicBezTo>
                  <a:cubicBezTo>
                    <a:pt x="24"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4" name="Freeform 97">
              <a:extLst>
                <a:ext uri="{FF2B5EF4-FFF2-40B4-BE49-F238E27FC236}">
                  <a16:creationId xmlns:a16="http://schemas.microsoft.com/office/drawing/2014/main" id="{C4558B65-3D1B-4341-9469-54BDB407DA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99824" y="6112179"/>
              <a:ext cx="190526" cy="121588"/>
            </a:xfrm>
            <a:custGeom>
              <a:avLst/>
              <a:gdLst>
                <a:gd name="T0" fmla="*/ 42 w 58"/>
                <a:gd name="T1" fmla="*/ 0 h 40"/>
                <a:gd name="T2" fmla="*/ 53 w 58"/>
                <a:gd name="T3" fmla="*/ 17 h 40"/>
                <a:gd name="T4" fmla="*/ 42 w 58"/>
                <a:gd name="T5" fmla="*/ 0 h 40"/>
              </a:gdLst>
              <a:ahLst/>
              <a:cxnLst>
                <a:cxn ang="0">
                  <a:pos x="T0" y="T1"/>
                </a:cxn>
                <a:cxn ang="0">
                  <a:pos x="T2" y="T3"/>
                </a:cxn>
                <a:cxn ang="0">
                  <a:pos x="T4" y="T5"/>
                </a:cxn>
              </a:cxnLst>
              <a:rect l="0" t="0" r="r" b="b"/>
              <a:pathLst>
                <a:path w="58" h="40">
                  <a:moveTo>
                    <a:pt x="42" y="0"/>
                  </a:moveTo>
                  <a:cubicBezTo>
                    <a:pt x="52" y="0"/>
                    <a:pt x="50" y="9"/>
                    <a:pt x="53" y="17"/>
                  </a:cubicBezTo>
                  <a:cubicBezTo>
                    <a:pt x="58" y="40"/>
                    <a:pt x="0" y="6"/>
                    <a:pt x="4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5" name="Freeform 98">
              <a:extLst>
                <a:ext uri="{FF2B5EF4-FFF2-40B4-BE49-F238E27FC236}">
                  <a16:creationId xmlns:a16="http://schemas.microsoft.com/office/drawing/2014/main" id="{8A11C831-3A34-41C8-BF81-577F36D3BF3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81416" y="6112179"/>
              <a:ext cx="147990" cy="79154"/>
            </a:xfrm>
            <a:custGeom>
              <a:avLst/>
              <a:gdLst>
                <a:gd name="T0" fmla="*/ 23 w 45"/>
                <a:gd name="T1" fmla="*/ 0 h 26"/>
                <a:gd name="T2" fmla="*/ 30 w 45"/>
                <a:gd name="T3" fmla="*/ 26 h 26"/>
                <a:gd name="T4" fmla="*/ 23 w 45"/>
                <a:gd name="T5" fmla="*/ 0 h 26"/>
              </a:gdLst>
              <a:ahLst/>
              <a:cxnLst>
                <a:cxn ang="0">
                  <a:pos x="T0" y="T1"/>
                </a:cxn>
                <a:cxn ang="0">
                  <a:pos x="T2" y="T3"/>
                </a:cxn>
                <a:cxn ang="0">
                  <a:pos x="T4" y="T5"/>
                </a:cxn>
              </a:cxnLst>
              <a:rect l="0" t="0" r="r" b="b"/>
              <a:pathLst>
                <a:path w="45" h="26">
                  <a:moveTo>
                    <a:pt x="23" y="0"/>
                  </a:moveTo>
                  <a:cubicBezTo>
                    <a:pt x="33" y="2"/>
                    <a:pt x="45" y="21"/>
                    <a:pt x="30" y="26"/>
                  </a:cubicBezTo>
                  <a:cubicBezTo>
                    <a:pt x="10" y="24"/>
                    <a:pt x="0" y="8"/>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6" name="Freeform 99">
              <a:extLst>
                <a:ext uri="{FF2B5EF4-FFF2-40B4-BE49-F238E27FC236}">
                  <a16:creationId xmlns:a16="http://schemas.microsoft.com/office/drawing/2014/main" id="{3BAA8579-0187-4116-9506-0798BD48BEC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74601" y="6112177"/>
              <a:ext cx="219770" cy="121588"/>
            </a:xfrm>
            <a:custGeom>
              <a:avLst/>
              <a:gdLst>
                <a:gd name="T0" fmla="*/ 36 w 67"/>
                <a:gd name="T1" fmla="*/ 0 h 40"/>
                <a:gd name="T2" fmla="*/ 44 w 67"/>
                <a:gd name="T3" fmla="*/ 2 h 40"/>
                <a:gd name="T4" fmla="*/ 31 w 67"/>
                <a:gd name="T5" fmla="*/ 2 h 40"/>
                <a:gd name="T6" fmla="*/ 36 w 67"/>
                <a:gd name="T7" fmla="*/ 0 h 40"/>
              </a:gdLst>
              <a:ahLst/>
              <a:cxnLst>
                <a:cxn ang="0">
                  <a:pos x="T0" y="T1"/>
                </a:cxn>
                <a:cxn ang="0">
                  <a:pos x="T2" y="T3"/>
                </a:cxn>
                <a:cxn ang="0">
                  <a:pos x="T4" y="T5"/>
                </a:cxn>
                <a:cxn ang="0">
                  <a:pos x="T6" y="T7"/>
                </a:cxn>
              </a:cxnLst>
              <a:rect l="0" t="0" r="r" b="b"/>
              <a:pathLst>
                <a:path w="67" h="40">
                  <a:moveTo>
                    <a:pt x="36" y="0"/>
                  </a:moveTo>
                  <a:cubicBezTo>
                    <a:pt x="39" y="3"/>
                    <a:pt x="41" y="0"/>
                    <a:pt x="44" y="2"/>
                  </a:cubicBezTo>
                  <a:cubicBezTo>
                    <a:pt x="67" y="40"/>
                    <a:pt x="0" y="25"/>
                    <a:pt x="31" y="2"/>
                  </a:cubicBezTo>
                  <a:cubicBezTo>
                    <a:pt x="24" y="11"/>
                    <a:pt x="31" y="5"/>
                    <a:pt x="3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7" name="Freeform 100">
              <a:extLst>
                <a:ext uri="{FF2B5EF4-FFF2-40B4-BE49-F238E27FC236}">
                  <a16:creationId xmlns:a16="http://schemas.microsoft.com/office/drawing/2014/main" id="{B66832E9-B0E5-4132-99E9-2286FE26CB3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726949" y="6112178"/>
              <a:ext cx="128495" cy="93843"/>
            </a:xfrm>
            <a:custGeom>
              <a:avLst/>
              <a:gdLst>
                <a:gd name="T0" fmla="*/ 28 w 39"/>
                <a:gd name="T1" fmla="*/ 1 h 31"/>
                <a:gd name="T2" fmla="*/ 39 w 39"/>
                <a:gd name="T3" fmla="*/ 21 h 31"/>
                <a:gd name="T4" fmla="*/ 28 w 39"/>
                <a:gd name="T5" fmla="*/ 1 h 31"/>
              </a:gdLst>
              <a:ahLst/>
              <a:cxnLst>
                <a:cxn ang="0">
                  <a:pos x="T0" y="T1"/>
                </a:cxn>
                <a:cxn ang="0">
                  <a:pos x="T2" y="T3"/>
                </a:cxn>
                <a:cxn ang="0">
                  <a:pos x="T4" y="T5"/>
                </a:cxn>
              </a:cxnLst>
              <a:rect l="0" t="0" r="r" b="b"/>
              <a:pathLst>
                <a:path w="39" h="31">
                  <a:moveTo>
                    <a:pt x="28" y="1"/>
                  </a:moveTo>
                  <a:cubicBezTo>
                    <a:pt x="38" y="0"/>
                    <a:pt x="38" y="12"/>
                    <a:pt x="39" y="21"/>
                  </a:cubicBezTo>
                  <a:cubicBezTo>
                    <a:pt x="18" y="31"/>
                    <a:pt x="0" y="12"/>
                    <a:pt x="28"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8" name="Freeform 101">
              <a:extLst>
                <a:ext uri="{FF2B5EF4-FFF2-40B4-BE49-F238E27FC236}">
                  <a16:creationId xmlns:a16="http://schemas.microsoft.com/office/drawing/2014/main" id="{1F5F17DC-C7BC-4D44-BFD1-1D5002D670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924162" y="6118708"/>
              <a:ext cx="138242" cy="81603"/>
            </a:xfrm>
            <a:custGeom>
              <a:avLst/>
              <a:gdLst>
                <a:gd name="T0" fmla="*/ 22 w 42"/>
                <a:gd name="T1" fmla="*/ 0 h 27"/>
                <a:gd name="T2" fmla="*/ 14 w 42"/>
                <a:gd name="T3" fmla="*/ 25 h 27"/>
                <a:gd name="T4" fmla="*/ 22 w 42"/>
                <a:gd name="T5" fmla="*/ 0 h 27"/>
              </a:gdLst>
              <a:ahLst/>
              <a:cxnLst>
                <a:cxn ang="0">
                  <a:pos x="T0" y="T1"/>
                </a:cxn>
                <a:cxn ang="0">
                  <a:pos x="T2" y="T3"/>
                </a:cxn>
                <a:cxn ang="0">
                  <a:pos x="T4" y="T5"/>
                </a:cxn>
              </a:cxnLst>
              <a:rect l="0" t="0" r="r" b="b"/>
              <a:pathLst>
                <a:path w="42" h="27">
                  <a:moveTo>
                    <a:pt x="22" y="0"/>
                  </a:moveTo>
                  <a:cubicBezTo>
                    <a:pt x="42" y="7"/>
                    <a:pt x="28" y="27"/>
                    <a:pt x="14" y="25"/>
                  </a:cubicBezTo>
                  <a:cubicBezTo>
                    <a:pt x="0" y="18"/>
                    <a:pt x="9" y="2"/>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29" name="Freeform 102">
              <a:extLst>
                <a:ext uri="{FF2B5EF4-FFF2-40B4-BE49-F238E27FC236}">
                  <a16:creationId xmlns:a16="http://schemas.microsoft.com/office/drawing/2014/main" id="{AAD24A6B-1C15-45BF-A44D-C5DCFDF7CCE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501940" y="6121971"/>
              <a:ext cx="121406" cy="99554"/>
            </a:xfrm>
            <a:custGeom>
              <a:avLst/>
              <a:gdLst>
                <a:gd name="T0" fmla="*/ 21 w 37"/>
                <a:gd name="T1" fmla="*/ 0 h 33"/>
                <a:gd name="T2" fmla="*/ 19 w 37"/>
                <a:gd name="T3" fmla="*/ 23 h 33"/>
                <a:gd name="T4" fmla="*/ 21 w 37"/>
                <a:gd name="T5" fmla="*/ 0 h 33"/>
              </a:gdLst>
              <a:ahLst/>
              <a:cxnLst>
                <a:cxn ang="0">
                  <a:pos x="T0" y="T1"/>
                </a:cxn>
                <a:cxn ang="0">
                  <a:pos x="T2" y="T3"/>
                </a:cxn>
                <a:cxn ang="0">
                  <a:pos x="T4" y="T5"/>
                </a:cxn>
              </a:cxnLst>
              <a:rect l="0" t="0" r="r" b="b"/>
              <a:pathLst>
                <a:path w="37" h="33">
                  <a:moveTo>
                    <a:pt x="21" y="0"/>
                  </a:moveTo>
                  <a:cubicBezTo>
                    <a:pt x="37" y="0"/>
                    <a:pt x="29" y="33"/>
                    <a:pt x="19" y="23"/>
                  </a:cubicBezTo>
                  <a:cubicBezTo>
                    <a:pt x="0" y="30"/>
                    <a:pt x="3" y="0"/>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0" name="Freeform 103">
              <a:extLst>
                <a:ext uri="{FF2B5EF4-FFF2-40B4-BE49-F238E27FC236}">
                  <a16:creationId xmlns:a16="http://schemas.microsoft.com/office/drawing/2014/main" id="{B2B7773D-7624-4799-8DC2-2125C7B5881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764247" y="6127683"/>
              <a:ext cx="140901" cy="102819"/>
            </a:xfrm>
            <a:custGeom>
              <a:avLst/>
              <a:gdLst>
                <a:gd name="T0" fmla="*/ 28 w 43"/>
                <a:gd name="T1" fmla="*/ 0 h 34"/>
                <a:gd name="T2" fmla="*/ 41 w 43"/>
                <a:gd name="T3" fmla="*/ 21 h 34"/>
                <a:gd name="T4" fmla="*/ 28 w 43"/>
                <a:gd name="T5" fmla="*/ 0 h 34"/>
              </a:gdLst>
              <a:ahLst/>
              <a:cxnLst>
                <a:cxn ang="0">
                  <a:pos x="T0" y="T1"/>
                </a:cxn>
                <a:cxn ang="0">
                  <a:pos x="T2" y="T3"/>
                </a:cxn>
                <a:cxn ang="0">
                  <a:pos x="T4" y="T5"/>
                </a:cxn>
              </a:cxnLst>
              <a:rect l="0" t="0" r="r" b="b"/>
              <a:pathLst>
                <a:path w="43" h="34">
                  <a:moveTo>
                    <a:pt x="28" y="0"/>
                  </a:moveTo>
                  <a:cubicBezTo>
                    <a:pt x="35" y="1"/>
                    <a:pt x="43" y="11"/>
                    <a:pt x="41" y="21"/>
                  </a:cubicBezTo>
                  <a:cubicBezTo>
                    <a:pt x="23" y="34"/>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1" name="Freeform 104">
              <a:extLst>
                <a:ext uri="{FF2B5EF4-FFF2-40B4-BE49-F238E27FC236}">
                  <a16:creationId xmlns:a16="http://schemas.microsoft.com/office/drawing/2014/main" id="{43BDB876-DF8F-473C-94AD-3B85C7D0D04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313513" y="6127683"/>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2" name="Freeform 113">
              <a:extLst>
                <a:ext uri="{FF2B5EF4-FFF2-40B4-BE49-F238E27FC236}">
                  <a16:creationId xmlns:a16="http://schemas.microsoft.com/office/drawing/2014/main" id="{E7BAEA9F-0A15-4A6A-9DE3-17E52616DF8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01734" y="6173380"/>
              <a:ext cx="9748" cy="8977"/>
            </a:xfrm>
            <a:custGeom>
              <a:avLst/>
              <a:gdLst>
                <a:gd name="T0" fmla="*/ 1 w 3"/>
                <a:gd name="T1" fmla="*/ 0 h 3"/>
                <a:gd name="T2" fmla="*/ 3 w 3"/>
                <a:gd name="T3" fmla="*/ 1 h 3"/>
                <a:gd name="T4" fmla="*/ 1 w 3"/>
                <a:gd name="T5" fmla="*/ 0 h 3"/>
              </a:gdLst>
              <a:ahLst/>
              <a:cxnLst>
                <a:cxn ang="0">
                  <a:pos x="T0" y="T1"/>
                </a:cxn>
                <a:cxn ang="0">
                  <a:pos x="T2" y="T3"/>
                </a:cxn>
                <a:cxn ang="0">
                  <a:pos x="T4" y="T5"/>
                </a:cxn>
              </a:cxnLst>
              <a:rect l="0" t="0" r="r" b="b"/>
              <a:pathLst>
                <a:path w="3" h="3">
                  <a:moveTo>
                    <a:pt x="1" y="0"/>
                  </a:moveTo>
                  <a:cubicBezTo>
                    <a:pt x="1" y="0"/>
                    <a:pt x="2" y="1"/>
                    <a:pt x="3" y="1"/>
                  </a:cubicBezTo>
                  <a:cubicBezTo>
                    <a:pt x="2" y="3"/>
                    <a:pt x="0" y="1"/>
                    <a:pt x="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3" name="Freeform 114">
              <a:extLst>
                <a:ext uri="{FF2B5EF4-FFF2-40B4-BE49-F238E27FC236}">
                  <a16:creationId xmlns:a16="http://schemas.microsoft.com/office/drawing/2014/main" id="{F44C7BB7-3BF8-4B57-8300-B074761B6FC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68188" y="6173380"/>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2"/>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4" name="Freeform 115">
              <a:extLst>
                <a:ext uri="{FF2B5EF4-FFF2-40B4-BE49-F238E27FC236}">
                  <a16:creationId xmlns:a16="http://schemas.microsoft.com/office/drawing/2014/main" id="{5C9E2587-EA6E-4862-835F-7E8AC5DFC8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31042" y="6179093"/>
              <a:ext cx="6204"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0"/>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5" name="Freeform 117">
              <a:extLst>
                <a:ext uri="{FF2B5EF4-FFF2-40B4-BE49-F238E27FC236}">
                  <a16:creationId xmlns:a16="http://schemas.microsoft.com/office/drawing/2014/main" id="{9FDF4C88-B02F-4199-9B67-75901180BF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26279" y="6191334"/>
              <a:ext cx="7089" cy="5712"/>
            </a:xfrm>
            <a:custGeom>
              <a:avLst/>
              <a:gdLst>
                <a:gd name="T0" fmla="*/ 0 w 2"/>
                <a:gd name="T1" fmla="*/ 0 h 2"/>
                <a:gd name="T2" fmla="*/ 1 w 2"/>
                <a:gd name="T3" fmla="*/ 2 h 2"/>
                <a:gd name="T4" fmla="*/ 0 w 2"/>
                <a:gd name="T5" fmla="*/ 0 h 2"/>
              </a:gdLst>
              <a:ahLst/>
              <a:cxnLst>
                <a:cxn ang="0">
                  <a:pos x="T0" y="T1"/>
                </a:cxn>
                <a:cxn ang="0">
                  <a:pos x="T2" y="T3"/>
                </a:cxn>
                <a:cxn ang="0">
                  <a:pos x="T4" y="T5"/>
                </a:cxn>
              </a:cxnLst>
              <a:rect l="0" t="0" r="r" b="b"/>
              <a:pathLst>
                <a:path w="2" h="2">
                  <a:moveTo>
                    <a:pt x="0" y="0"/>
                  </a:moveTo>
                  <a:cubicBezTo>
                    <a:pt x="1" y="1"/>
                    <a:pt x="2"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6" name="Freeform 118">
              <a:extLst>
                <a:ext uri="{FF2B5EF4-FFF2-40B4-BE49-F238E27FC236}">
                  <a16:creationId xmlns:a16="http://schemas.microsoft.com/office/drawing/2014/main" id="{5640818D-9BF5-4056-A10A-B26AE54949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87223" y="6168017"/>
              <a:ext cx="131153" cy="96290"/>
            </a:xfrm>
            <a:custGeom>
              <a:avLst/>
              <a:gdLst>
                <a:gd name="T0" fmla="*/ 22 w 40"/>
                <a:gd name="T1" fmla="*/ 0 h 32"/>
                <a:gd name="T2" fmla="*/ 16 w 40"/>
                <a:gd name="T3" fmla="*/ 25 h 32"/>
                <a:gd name="T4" fmla="*/ 22 w 40"/>
                <a:gd name="T5" fmla="*/ 0 h 32"/>
              </a:gdLst>
              <a:ahLst/>
              <a:cxnLst>
                <a:cxn ang="0">
                  <a:pos x="T0" y="T1"/>
                </a:cxn>
                <a:cxn ang="0">
                  <a:pos x="T2" y="T3"/>
                </a:cxn>
                <a:cxn ang="0">
                  <a:pos x="T4" y="T5"/>
                </a:cxn>
              </a:cxnLst>
              <a:rect l="0" t="0" r="r" b="b"/>
              <a:pathLst>
                <a:path w="40" h="32">
                  <a:moveTo>
                    <a:pt x="22" y="0"/>
                  </a:moveTo>
                  <a:cubicBezTo>
                    <a:pt x="40" y="3"/>
                    <a:pt x="40" y="32"/>
                    <a:pt x="16" y="25"/>
                  </a:cubicBezTo>
                  <a:cubicBezTo>
                    <a:pt x="0" y="7"/>
                    <a:pt x="14" y="4"/>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7" name="Freeform 119">
              <a:extLst>
                <a:ext uri="{FF2B5EF4-FFF2-40B4-BE49-F238E27FC236}">
                  <a16:creationId xmlns:a16="http://schemas.microsoft.com/office/drawing/2014/main" id="{DCBD257A-A1D2-4931-9090-48B1E21D5E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47958" y="6155778"/>
              <a:ext cx="127608" cy="150965"/>
            </a:xfrm>
            <a:custGeom>
              <a:avLst/>
              <a:gdLst>
                <a:gd name="T0" fmla="*/ 13 w 39"/>
                <a:gd name="T1" fmla="*/ 6 h 50"/>
                <a:gd name="T2" fmla="*/ 0 w 39"/>
                <a:gd name="T3" fmla="*/ 23 h 50"/>
                <a:gd name="T4" fmla="*/ 13 w 39"/>
                <a:gd name="T5" fmla="*/ 6 h 50"/>
              </a:gdLst>
              <a:ahLst/>
              <a:cxnLst>
                <a:cxn ang="0">
                  <a:pos x="T0" y="T1"/>
                </a:cxn>
                <a:cxn ang="0">
                  <a:pos x="T2" y="T3"/>
                </a:cxn>
                <a:cxn ang="0">
                  <a:pos x="T4" y="T5"/>
                </a:cxn>
              </a:cxnLst>
              <a:rect l="0" t="0" r="r" b="b"/>
              <a:pathLst>
                <a:path w="39" h="50">
                  <a:moveTo>
                    <a:pt x="13" y="6"/>
                  </a:moveTo>
                  <a:cubicBezTo>
                    <a:pt x="39" y="10"/>
                    <a:pt x="16" y="50"/>
                    <a:pt x="0" y="23"/>
                  </a:cubicBezTo>
                  <a:cubicBezTo>
                    <a:pt x="1" y="0"/>
                    <a:pt x="5" y="14"/>
                    <a:pt x="13" y="6"/>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8" name="Freeform 120">
              <a:extLst>
                <a:ext uri="{FF2B5EF4-FFF2-40B4-BE49-F238E27FC236}">
                  <a16:creationId xmlns:a16="http://schemas.microsoft.com/office/drawing/2014/main" id="{EF75A49A-C910-4E27-B0E0-AF15C2B3D4D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681754" y="6360250"/>
              <a:ext cx="121406" cy="66913"/>
            </a:xfrm>
            <a:custGeom>
              <a:avLst/>
              <a:gdLst>
                <a:gd name="T0" fmla="*/ 19 w 37"/>
                <a:gd name="T1" fmla="*/ 0 h 22"/>
                <a:gd name="T2" fmla="*/ 20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2"/>
                    <a:pt x="37" y="21"/>
                    <a:pt x="20" y="22"/>
                  </a:cubicBezTo>
                  <a:cubicBezTo>
                    <a:pt x="7" y="18"/>
                    <a:pt x="0" y="6"/>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39" name="Freeform 121">
              <a:extLst>
                <a:ext uri="{FF2B5EF4-FFF2-40B4-BE49-F238E27FC236}">
                  <a16:creationId xmlns:a16="http://schemas.microsoft.com/office/drawing/2014/main" id="{09175BB4-78AB-4F07-9A7C-195C9FF50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461985" y="6366779"/>
              <a:ext cx="133812" cy="84866"/>
            </a:xfrm>
            <a:custGeom>
              <a:avLst/>
              <a:gdLst>
                <a:gd name="T0" fmla="*/ 26 w 41"/>
                <a:gd name="T1" fmla="*/ 0 h 28"/>
                <a:gd name="T2" fmla="*/ 38 w 41"/>
                <a:gd name="T3" fmla="*/ 19 h 28"/>
                <a:gd name="T4" fmla="*/ 26 w 41"/>
                <a:gd name="T5" fmla="*/ 0 h 28"/>
              </a:gdLst>
              <a:ahLst/>
              <a:cxnLst>
                <a:cxn ang="0">
                  <a:pos x="T0" y="T1"/>
                </a:cxn>
                <a:cxn ang="0">
                  <a:pos x="T2" y="T3"/>
                </a:cxn>
                <a:cxn ang="0">
                  <a:pos x="T4" y="T5"/>
                </a:cxn>
              </a:cxnLst>
              <a:rect l="0" t="0" r="r" b="b"/>
              <a:pathLst>
                <a:path w="41" h="28">
                  <a:moveTo>
                    <a:pt x="26" y="0"/>
                  </a:moveTo>
                  <a:cubicBezTo>
                    <a:pt x="33" y="0"/>
                    <a:pt x="41" y="10"/>
                    <a:pt x="38" y="19"/>
                  </a:cubicBezTo>
                  <a:cubicBezTo>
                    <a:pt x="16" y="28"/>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0" name="Freeform 125">
              <a:extLst>
                <a:ext uri="{FF2B5EF4-FFF2-40B4-BE49-F238E27FC236}">
                  <a16:creationId xmlns:a16="http://schemas.microsoft.com/office/drawing/2014/main" id="{E4647752-F098-4C74-8685-415ADC8BFF3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250219" y="6370450"/>
              <a:ext cx="147990" cy="79154"/>
            </a:xfrm>
            <a:custGeom>
              <a:avLst/>
              <a:gdLst>
                <a:gd name="T0" fmla="*/ 22 w 45"/>
                <a:gd name="T1" fmla="*/ 0 h 26"/>
                <a:gd name="T2" fmla="*/ 28 w 45"/>
                <a:gd name="T3" fmla="*/ 26 h 26"/>
                <a:gd name="T4" fmla="*/ 22 w 45"/>
                <a:gd name="T5" fmla="*/ 0 h 26"/>
              </a:gdLst>
              <a:ahLst/>
              <a:cxnLst>
                <a:cxn ang="0">
                  <a:pos x="T0" y="T1"/>
                </a:cxn>
                <a:cxn ang="0">
                  <a:pos x="T2" y="T3"/>
                </a:cxn>
                <a:cxn ang="0">
                  <a:pos x="T4" y="T5"/>
                </a:cxn>
              </a:cxnLst>
              <a:rect l="0" t="0" r="r" b="b"/>
              <a:pathLst>
                <a:path w="45" h="26">
                  <a:moveTo>
                    <a:pt x="22" y="0"/>
                  </a:moveTo>
                  <a:cubicBezTo>
                    <a:pt x="32" y="2"/>
                    <a:pt x="45" y="22"/>
                    <a:pt x="28" y="26"/>
                  </a:cubicBezTo>
                  <a:cubicBezTo>
                    <a:pt x="9" y="24"/>
                    <a:pt x="0" y="9"/>
                    <a:pt x="22"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1" name="Freeform 126">
              <a:extLst>
                <a:ext uri="{FF2B5EF4-FFF2-40B4-BE49-F238E27FC236}">
                  <a16:creationId xmlns:a16="http://schemas.microsoft.com/office/drawing/2014/main" id="{AF23AEF6-4648-479D-9E57-75D4087D05C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3170995" y="6343505"/>
              <a:ext cx="151535" cy="79154"/>
            </a:xfrm>
            <a:custGeom>
              <a:avLst/>
              <a:gdLst>
                <a:gd name="T0" fmla="*/ 23 w 46"/>
                <a:gd name="T1" fmla="*/ 0 h 26"/>
                <a:gd name="T2" fmla="*/ 29 w 46"/>
                <a:gd name="T3" fmla="*/ 26 h 26"/>
                <a:gd name="T4" fmla="*/ 23 w 46"/>
                <a:gd name="T5" fmla="*/ 0 h 26"/>
              </a:gdLst>
              <a:ahLst/>
              <a:cxnLst>
                <a:cxn ang="0">
                  <a:pos x="T0" y="T1"/>
                </a:cxn>
                <a:cxn ang="0">
                  <a:pos x="T2" y="T3"/>
                </a:cxn>
                <a:cxn ang="0">
                  <a:pos x="T4" y="T5"/>
                </a:cxn>
              </a:cxnLst>
              <a:rect l="0" t="0" r="r" b="b"/>
              <a:pathLst>
                <a:path w="46" h="26">
                  <a:moveTo>
                    <a:pt x="23" y="0"/>
                  </a:moveTo>
                  <a:cubicBezTo>
                    <a:pt x="32" y="2"/>
                    <a:pt x="46" y="22"/>
                    <a:pt x="29" y="26"/>
                  </a:cubicBezTo>
                  <a:cubicBezTo>
                    <a:pt x="10" y="24"/>
                    <a:pt x="0" y="9"/>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2" name="Freeform 127">
              <a:extLst>
                <a:ext uri="{FF2B5EF4-FFF2-40B4-BE49-F238E27FC236}">
                  <a16:creationId xmlns:a16="http://schemas.microsoft.com/office/drawing/2014/main" id="{A85CD8C4-1E33-42C9-BCBB-91B9CDE9E7B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75213" y="6390443"/>
              <a:ext cx="137356" cy="79154"/>
            </a:xfrm>
            <a:custGeom>
              <a:avLst/>
              <a:gdLst>
                <a:gd name="T0" fmla="*/ 28 w 42"/>
                <a:gd name="T1" fmla="*/ 0 h 26"/>
                <a:gd name="T2" fmla="*/ 23 w 42"/>
                <a:gd name="T3" fmla="*/ 26 h 26"/>
                <a:gd name="T4" fmla="*/ 28 w 42"/>
                <a:gd name="T5" fmla="*/ 0 h 26"/>
              </a:gdLst>
              <a:ahLst/>
              <a:cxnLst>
                <a:cxn ang="0">
                  <a:pos x="T0" y="T1"/>
                </a:cxn>
                <a:cxn ang="0">
                  <a:pos x="T2" y="T3"/>
                </a:cxn>
                <a:cxn ang="0">
                  <a:pos x="T4" y="T5"/>
                </a:cxn>
              </a:cxnLst>
              <a:rect l="0" t="0" r="r" b="b"/>
              <a:pathLst>
                <a:path w="42" h="26">
                  <a:moveTo>
                    <a:pt x="28" y="0"/>
                  </a:moveTo>
                  <a:cubicBezTo>
                    <a:pt x="42" y="4"/>
                    <a:pt x="38" y="23"/>
                    <a:pt x="23" y="26"/>
                  </a:cubicBezTo>
                  <a:cubicBezTo>
                    <a:pt x="0" y="26"/>
                    <a:pt x="8" y="5"/>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3" name="Freeform 128">
              <a:extLst>
                <a:ext uri="{FF2B5EF4-FFF2-40B4-BE49-F238E27FC236}">
                  <a16:creationId xmlns:a16="http://schemas.microsoft.com/office/drawing/2014/main" id="{32D2257B-0B7A-4918-A6B3-74552983CEF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591170" y="6334358"/>
              <a:ext cx="131153" cy="78339"/>
            </a:xfrm>
            <a:custGeom>
              <a:avLst/>
              <a:gdLst>
                <a:gd name="T0" fmla="*/ 18 w 40"/>
                <a:gd name="T1" fmla="*/ 0 h 26"/>
                <a:gd name="T2" fmla="*/ 7 w 40"/>
                <a:gd name="T3" fmla="*/ 20 h 26"/>
                <a:gd name="T4" fmla="*/ 18 w 40"/>
                <a:gd name="T5" fmla="*/ 0 h 26"/>
              </a:gdLst>
              <a:ahLst/>
              <a:cxnLst>
                <a:cxn ang="0">
                  <a:pos x="T0" y="T1"/>
                </a:cxn>
                <a:cxn ang="0">
                  <a:pos x="T2" y="T3"/>
                </a:cxn>
                <a:cxn ang="0">
                  <a:pos x="T4" y="T5"/>
                </a:cxn>
              </a:cxnLst>
              <a:rect l="0" t="0" r="r" b="b"/>
              <a:pathLst>
                <a:path w="40" h="26">
                  <a:moveTo>
                    <a:pt x="18" y="0"/>
                  </a:moveTo>
                  <a:cubicBezTo>
                    <a:pt x="40" y="9"/>
                    <a:pt x="28" y="26"/>
                    <a:pt x="7" y="20"/>
                  </a:cubicBezTo>
                  <a:cubicBezTo>
                    <a:pt x="0" y="8"/>
                    <a:pt x="6" y="1"/>
                    <a:pt x="1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4" name="Freeform 129">
              <a:extLst>
                <a:ext uri="{FF2B5EF4-FFF2-40B4-BE49-F238E27FC236}">
                  <a16:creationId xmlns:a16="http://schemas.microsoft.com/office/drawing/2014/main" id="{B6E8A044-F3AC-48ED-B8A6-D2EDD3F694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550199" y="6393706"/>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5" name="Freeform 133">
              <a:extLst>
                <a:ext uri="{FF2B5EF4-FFF2-40B4-BE49-F238E27FC236}">
                  <a16:creationId xmlns:a16="http://schemas.microsoft.com/office/drawing/2014/main" id="{248AF2CF-3B97-49B3-8E08-2820E763B51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357015" y="6402684"/>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6" name="Freeform 136">
              <a:extLst>
                <a:ext uri="{FF2B5EF4-FFF2-40B4-BE49-F238E27FC236}">
                  <a16:creationId xmlns:a16="http://schemas.microsoft.com/office/drawing/2014/main" id="{B5BEC596-B534-44B2-B1B8-78C1FBBA36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455860" y="6414923"/>
              <a:ext cx="127608" cy="69362"/>
            </a:xfrm>
            <a:custGeom>
              <a:avLst/>
              <a:gdLst>
                <a:gd name="T0" fmla="*/ 21 w 39"/>
                <a:gd name="T1" fmla="*/ 0 h 23"/>
                <a:gd name="T2" fmla="*/ 22 w 39"/>
                <a:gd name="T3" fmla="*/ 23 h 23"/>
                <a:gd name="T4" fmla="*/ 21 w 39"/>
                <a:gd name="T5" fmla="*/ 0 h 23"/>
              </a:gdLst>
              <a:ahLst/>
              <a:cxnLst>
                <a:cxn ang="0">
                  <a:pos x="T0" y="T1"/>
                </a:cxn>
                <a:cxn ang="0">
                  <a:pos x="T2" y="T3"/>
                </a:cxn>
                <a:cxn ang="0">
                  <a:pos x="T4" y="T5"/>
                </a:cxn>
              </a:cxnLst>
              <a:rect l="0" t="0" r="r" b="b"/>
              <a:pathLst>
                <a:path w="39" h="23">
                  <a:moveTo>
                    <a:pt x="21" y="0"/>
                  </a:moveTo>
                  <a:cubicBezTo>
                    <a:pt x="37" y="0"/>
                    <a:pt x="39" y="22"/>
                    <a:pt x="22" y="23"/>
                  </a:cubicBezTo>
                  <a:cubicBezTo>
                    <a:pt x="7" y="22"/>
                    <a:pt x="0" y="5"/>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7" name="Freeform 137">
              <a:extLst>
                <a:ext uri="{FF2B5EF4-FFF2-40B4-BE49-F238E27FC236}">
                  <a16:creationId xmlns:a16="http://schemas.microsoft.com/office/drawing/2014/main" id="{F45F86F4-28DB-49BC-8B6B-B703086F43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118231" y="6418188"/>
              <a:ext cx="127608" cy="93843"/>
            </a:xfrm>
            <a:custGeom>
              <a:avLst/>
              <a:gdLst>
                <a:gd name="T0" fmla="*/ 23 w 39"/>
                <a:gd name="T1" fmla="*/ 0 h 31"/>
                <a:gd name="T2" fmla="*/ 17 w 39"/>
                <a:gd name="T3" fmla="*/ 26 h 31"/>
                <a:gd name="T4" fmla="*/ 23 w 39"/>
                <a:gd name="T5" fmla="*/ 0 h 31"/>
              </a:gdLst>
              <a:ahLst/>
              <a:cxnLst>
                <a:cxn ang="0">
                  <a:pos x="T0" y="T1"/>
                </a:cxn>
                <a:cxn ang="0">
                  <a:pos x="T2" y="T3"/>
                </a:cxn>
                <a:cxn ang="0">
                  <a:pos x="T4" y="T5"/>
                </a:cxn>
              </a:cxnLst>
              <a:rect l="0" t="0" r="r" b="b"/>
              <a:pathLst>
                <a:path w="39" h="31">
                  <a:moveTo>
                    <a:pt x="23" y="0"/>
                  </a:moveTo>
                  <a:cubicBezTo>
                    <a:pt x="39" y="3"/>
                    <a:pt x="39" y="31"/>
                    <a:pt x="17" y="26"/>
                  </a:cubicBezTo>
                  <a:cubicBezTo>
                    <a:pt x="0" y="6"/>
                    <a:pt x="15" y="5"/>
                    <a:pt x="23"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8" name="Freeform 138">
              <a:extLst>
                <a:ext uri="{FF2B5EF4-FFF2-40B4-BE49-F238E27FC236}">
                  <a16:creationId xmlns:a16="http://schemas.microsoft.com/office/drawing/2014/main" id="{2932A0BD-C987-4A93-91DC-E277DC89CC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65674" y="6420637"/>
              <a:ext cx="117860" cy="79154"/>
            </a:xfrm>
            <a:custGeom>
              <a:avLst/>
              <a:gdLst>
                <a:gd name="T0" fmla="*/ 21 w 36"/>
                <a:gd name="T1" fmla="*/ 0 h 26"/>
                <a:gd name="T2" fmla="*/ 21 w 36"/>
                <a:gd name="T3" fmla="*/ 26 h 26"/>
                <a:gd name="T4" fmla="*/ 21 w 36"/>
                <a:gd name="T5" fmla="*/ 0 h 26"/>
              </a:gdLst>
              <a:ahLst/>
              <a:cxnLst>
                <a:cxn ang="0">
                  <a:pos x="T0" y="T1"/>
                </a:cxn>
                <a:cxn ang="0">
                  <a:pos x="T2" y="T3"/>
                </a:cxn>
                <a:cxn ang="0">
                  <a:pos x="T4" y="T5"/>
                </a:cxn>
              </a:cxnLst>
              <a:rect l="0" t="0" r="r" b="b"/>
              <a:pathLst>
                <a:path w="36" h="26">
                  <a:moveTo>
                    <a:pt x="21" y="0"/>
                  </a:moveTo>
                  <a:cubicBezTo>
                    <a:pt x="32" y="4"/>
                    <a:pt x="36" y="23"/>
                    <a:pt x="21" y="26"/>
                  </a:cubicBezTo>
                  <a:cubicBezTo>
                    <a:pt x="1" y="24"/>
                    <a:pt x="0" y="2"/>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49" name="Freeform 139">
              <a:extLst>
                <a:ext uri="{FF2B5EF4-FFF2-40B4-BE49-F238E27FC236}">
                  <a16:creationId xmlns:a16="http://schemas.microsoft.com/office/drawing/2014/main" id="{DD6B3E88-4337-44F0-80CD-D96F69C2F1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387222" y="6427164"/>
              <a:ext cx="131153" cy="87315"/>
            </a:xfrm>
            <a:custGeom>
              <a:avLst/>
              <a:gdLst>
                <a:gd name="T0" fmla="*/ 24 w 40"/>
                <a:gd name="T1" fmla="*/ 0 h 29"/>
                <a:gd name="T2" fmla="*/ 19 w 40"/>
                <a:gd name="T3" fmla="*/ 26 h 29"/>
                <a:gd name="T4" fmla="*/ 24 w 40"/>
                <a:gd name="T5" fmla="*/ 0 h 29"/>
              </a:gdLst>
              <a:ahLst/>
              <a:cxnLst>
                <a:cxn ang="0">
                  <a:pos x="T0" y="T1"/>
                </a:cxn>
                <a:cxn ang="0">
                  <a:pos x="T2" y="T3"/>
                </a:cxn>
                <a:cxn ang="0">
                  <a:pos x="T4" y="T5"/>
                </a:cxn>
              </a:cxnLst>
              <a:rect l="0" t="0" r="r" b="b"/>
              <a:pathLst>
                <a:path w="40" h="29">
                  <a:moveTo>
                    <a:pt x="24" y="0"/>
                  </a:moveTo>
                  <a:cubicBezTo>
                    <a:pt x="40" y="2"/>
                    <a:pt x="34" y="29"/>
                    <a:pt x="19" y="26"/>
                  </a:cubicBezTo>
                  <a:cubicBezTo>
                    <a:pt x="0" y="19"/>
                    <a:pt x="4" y="2"/>
                    <a:pt x="24"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0" name="Freeform 140">
              <a:extLst>
                <a:ext uri="{FF2B5EF4-FFF2-40B4-BE49-F238E27FC236}">
                  <a16:creationId xmlns:a16="http://schemas.microsoft.com/office/drawing/2014/main" id="{2A481A9C-8E49-4886-B0B8-B391B54DE61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892485" y="6346351"/>
              <a:ext cx="137356" cy="96290"/>
            </a:xfrm>
            <a:custGeom>
              <a:avLst/>
              <a:gdLst>
                <a:gd name="T0" fmla="*/ 25 w 42"/>
                <a:gd name="T1" fmla="*/ 0 h 32"/>
                <a:gd name="T2" fmla="*/ 4 w 42"/>
                <a:gd name="T3" fmla="*/ 18 h 32"/>
                <a:gd name="T4" fmla="*/ 25 w 42"/>
                <a:gd name="T5" fmla="*/ 0 h 32"/>
              </a:gdLst>
              <a:ahLst/>
              <a:cxnLst>
                <a:cxn ang="0">
                  <a:pos x="T0" y="T1"/>
                </a:cxn>
                <a:cxn ang="0">
                  <a:pos x="T2" y="T3"/>
                </a:cxn>
                <a:cxn ang="0">
                  <a:pos x="T4" y="T5"/>
                </a:cxn>
              </a:cxnLst>
              <a:rect l="0" t="0" r="r" b="b"/>
              <a:pathLst>
                <a:path w="42" h="32">
                  <a:moveTo>
                    <a:pt x="25" y="0"/>
                  </a:moveTo>
                  <a:cubicBezTo>
                    <a:pt x="42" y="13"/>
                    <a:pt x="15" y="32"/>
                    <a:pt x="4" y="18"/>
                  </a:cubicBezTo>
                  <a:cubicBezTo>
                    <a:pt x="0" y="5"/>
                    <a:pt x="16" y="0"/>
                    <a:pt x="25"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1" name="Freeform 142">
              <a:extLst>
                <a:ext uri="{FF2B5EF4-FFF2-40B4-BE49-F238E27FC236}">
                  <a16:creationId xmlns:a16="http://schemas.microsoft.com/office/drawing/2014/main" id="{F74D151E-F322-43E1-AAAA-39C16A828D4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615774" y="64573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2" name="Freeform 143">
              <a:extLst>
                <a:ext uri="{FF2B5EF4-FFF2-40B4-BE49-F238E27FC236}">
                  <a16:creationId xmlns:a16="http://schemas.microsoft.com/office/drawing/2014/main" id="{BF3063F9-CB9B-4822-865E-5BFC90AF983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687167" y="6439403"/>
              <a:ext cx="121406" cy="78339"/>
            </a:xfrm>
            <a:custGeom>
              <a:avLst/>
              <a:gdLst>
                <a:gd name="T0" fmla="*/ 21 w 37"/>
                <a:gd name="T1" fmla="*/ 0 h 26"/>
                <a:gd name="T2" fmla="*/ 22 w 37"/>
                <a:gd name="T3" fmla="*/ 26 h 26"/>
                <a:gd name="T4" fmla="*/ 21 w 37"/>
                <a:gd name="T5" fmla="*/ 0 h 26"/>
              </a:gdLst>
              <a:ahLst/>
              <a:cxnLst>
                <a:cxn ang="0">
                  <a:pos x="T0" y="T1"/>
                </a:cxn>
                <a:cxn ang="0">
                  <a:pos x="T2" y="T3"/>
                </a:cxn>
                <a:cxn ang="0">
                  <a:pos x="T4" y="T5"/>
                </a:cxn>
              </a:cxnLst>
              <a:rect l="0" t="0" r="r" b="b"/>
              <a:pathLst>
                <a:path w="37" h="26">
                  <a:moveTo>
                    <a:pt x="21" y="0"/>
                  </a:moveTo>
                  <a:cubicBezTo>
                    <a:pt x="32" y="2"/>
                    <a:pt x="37" y="23"/>
                    <a:pt x="22" y="26"/>
                  </a:cubicBezTo>
                  <a:cubicBezTo>
                    <a:pt x="3" y="26"/>
                    <a:pt x="0" y="1"/>
                    <a:pt x="21"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3" name="Freeform 144">
              <a:extLst>
                <a:ext uri="{FF2B5EF4-FFF2-40B4-BE49-F238E27FC236}">
                  <a16:creationId xmlns:a16="http://schemas.microsoft.com/office/drawing/2014/main" id="{F541B440-1CE7-46DE-8E58-B472C9E62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11352" y="6457357"/>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4" name="Freeform 145">
              <a:extLst>
                <a:ext uri="{FF2B5EF4-FFF2-40B4-BE49-F238E27FC236}">
                  <a16:creationId xmlns:a16="http://schemas.microsoft.com/office/drawing/2014/main" id="{25E18B25-35CB-4DFC-B428-063F245D0B9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121373" y="6463070"/>
              <a:ext cx="121406" cy="66913"/>
            </a:xfrm>
            <a:custGeom>
              <a:avLst/>
              <a:gdLst>
                <a:gd name="T0" fmla="*/ 19 w 37"/>
                <a:gd name="T1" fmla="*/ 0 h 22"/>
                <a:gd name="T2" fmla="*/ 19 w 37"/>
                <a:gd name="T3" fmla="*/ 22 h 22"/>
                <a:gd name="T4" fmla="*/ 19 w 37"/>
                <a:gd name="T5" fmla="*/ 0 h 22"/>
              </a:gdLst>
              <a:ahLst/>
              <a:cxnLst>
                <a:cxn ang="0">
                  <a:pos x="T0" y="T1"/>
                </a:cxn>
                <a:cxn ang="0">
                  <a:pos x="T2" y="T3"/>
                </a:cxn>
                <a:cxn ang="0">
                  <a:pos x="T4" y="T5"/>
                </a:cxn>
              </a:cxnLst>
              <a:rect l="0" t="0" r="r" b="b"/>
              <a:pathLst>
                <a:path w="37" h="22">
                  <a:moveTo>
                    <a:pt x="19" y="0"/>
                  </a:moveTo>
                  <a:cubicBezTo>
                    <a:pt x="35" y="1"/>
                    <a:pt x="37" y="22"/>
                    <a:pt x="19" y="22"/>
                  </a:cubicBezTo>
                  <a:cubicBezTo>
                    <a:pt x="6" y="18"/>
                    <a:pt x="0" y="4"/>
                    <a:pt x="19"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5" name="Freeform 8">
              <a:extLst>
                <a:ext uri="{FF2B5EF4-FFF2-40B4-BE49-F238E27FC236}">
                  <a16:creationId xmlns:a16="http://schemas.microsoft.com/office/drawing/2014/main" id="{AC3EF75E-9D39-42A1-8744-0314BE64AB3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576864" y="6421045"/>
              <a:ext cx="131153" cy="88130"/>
            </a:xfrm>
            <a:custGeom>
              <a:avLst/>
              <a:gdLst>
                <a:gd name="T0" fmla="*/ 26 w 40"/>
                <a:gd name="T1" fmla="*/ 0 h 29"/>
                <a:gd name="T2" fmla="*/ 39 w 40"/>
                <a:gd name="T3" fmla="*/ 20 h 29"/>
                <a:gd name="T4" fmla="*/ 26 w 40"/>
                <a:gd name="T5" fmla="*/ 0 h 29"/>
              </a:gdLst>
              <a:ahLst/>
              <a:cxnLst>
                <a:cxn ang="0">
                  <a:pos x="T0" y="T1"/>
                </a:cxn>
                <a:cxn ang="0">
                  <a:pos x="T2" y="T3"/>
                </a:cxn>
                <a:cxn ang="0">
                  <a:pos x="T4" y="T5"/>
                </a:cxn>
              </a:cxnLst>
              <a:rect l="0" t="0" r="r" b="b"/>
              <a:pathLst>
                <a:path w="40" h="29">
                  <a:moveTo>
                    <a:pt x="26" y="0"/>
                  </a:moveTo>
                  <a:cubicBezTo>
                    <a:pt x="34" y="0"/>
                    <a:pt x="40" y="10"/>
                    <a:pt x="39" y="20"/>
                  </a:cubicBezTo>
                  <a:cubicBezTo>
                    <a:pt x="17" y="29"/>
                    <a:pt x="0" y="10"/>
                    <a:pt x="26"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6" name="Freeform 129">
              <a:extLst>
                <a:ext uri="{FF2B5EF4-FFF2-40B4-BE49-F238E27FC236}">
                  <a16:creationId xmlns:a16="http://schemas.microsoft.com/office/drawing/2014/main" id="{5B830616-AB5F-4414-891C-D7D65A1C2A2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64104" y="5853791"/>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7" name="Freeform 133">
              <a:extLst>
                <a:ext uri="{FF2B5EF4-FFF2-40B4-BE49-F238E27FC236}">
                  <a16:creationId xmlns:a16="http://schemas.microsoft.com/office/drawing/2014/main" id="{B84FCDC4-EB04-49F6-83E1-AE030D9139D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59809" y="5814737"/>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8" name="Freeform 129">
              <a:extLst>
                <a:ext uri="{FF2B5EF4-FFF2-40B4-BE49-F238E27FC236}">
                  <a16:creationId xmlns:a16="http://schemas.microsoft.com/office/drawing/2014/main" id="{297CFE06-B273-4E3A-828B-7F2391E7234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250782" y="5547906"/>
              <a:ext cx="147990" cy="109348"/>
            </a:xfrm>
            <a:custGeom>
              <a:avLst/>
              <a:gdLst>
                <a:gd name="T0" fmla="*/ 28 w 45"/>
                <a:gd name="T1" fmla="*/ 0 h 36"/>
                <a:gd name="T2" fmla="*/ 42 w 45"/>
                <a:gd name="T3" fmla="*/ 20 h 36"/>
                <a:gd name="T4" fmla="*/ 28 w 45"/>
                <a:gd name="T5" fmla="*/ 0 h 36"/>
              </a:gdLst>
              <a:ahLst/>
              <a:cxnLst>
                <a:cxn ang="0">
                  <a:pos x="T0" y="T1"/>
                </a:cxn>
                <a:cxn ang="0">
                  <a:pos x="T2" y="T3"/>
                </a:cxn>
                <a:cxn ang="0">
                  <a:pos x="T4" y="T5"/>
                </a:cxn>
              </a:cxnLst>
              <a:rect l="0" t="0" r="r" b="b"/>
              <a:pathLst>
                <a:path w="45" h="36">
                  <a:moveTo>
                    <a:pt x="28" y="0"/>
                  </a:moveTo>
                  <a:cubicBezTo>
                    <a:pt x="34" y="1"/>
                    <a:pt x="45" y="11"/>
                    <a:pt x="42" y="20"/>
                  </a:cubicBezTo>
                  <a:cubicBezTo>
                    <a:pt x="25" y="36"/>
                    <a:pt x="0" y="7"/>
                    <a:pt x="28" y="0"/>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59" name="Freeform 133">
              <a:extLst>
                <a:ext uri="{FF2B5EF4-FFF2-40B4-BE49-F238E27FC236}">
                  <a16:creationId xmlns:a16="http://schemas.microsoft.com/office/drawing/2014/main" id="{3DB916FA-F738-4FDC-856A-EC97DEA0FAD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04120" y="5576820"/>
              <a:ext cx="137356" cy="100371"/>
            </a:xfrm>
            <a:custGeom>
              <a:avLst/>
              <a:gdLst>
                <a:gd name="T0" fmla="*/ 25 w 42"/>
                <a:gd name="T1" fmla="*/ 1 h 33"/>
                <a:gd name="T2" fmla="*/ 4 w 42"/>
                <a:gd name="T3" fmla="*/ 19 h 33"/>
                <a:gd name="T4" fmla="*/ 25 w 42"/>
                <a:gd name="T5" fmla="*/ 1 h 33"/>
              </a:gdLst>
              <a:ahLst/>
              <a:cxnLst>
                <a:cxn ang="0">
                  <a:pos x="T0" y="T1"/>
                </a:cxn>
                <a:cxn ang="0">
                  <a:pos x="T2" y="T3"/>
                </a:cxn>
                <a:cxn ang="0">
                  <a:pos x="T4" y="T5"/>
                </a:cxn>
              </a:cxnLst>
              <a:rect l="0" t="0" r="r" b="b"/>
              <a:pathLst>
                <a:path w="42" h="33">
                  <a:moveTo>
                    <a:pt x="25" y="1"/>
                  </a:moveTo>
                  <a:cubicBezTo>
                    <a:pt x="42" y="14"/>
                    <a:pt x="15" y="33"/>
                    <a:pt x="4" y="19"/>
                  </a:cubicBezTo>
                  <a:cubicBezTo>
                    <a:pt x="0" y="6"/>
                    <a:pt x="15" y="0"/>
                    <a:pt x="25" y="1"/>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260" name="Freeform 144">
              <a:extLst>
                <a:ext uri="{FF2B5EF4-FFF2-40B4-BE49-F238E27FC236}">
                  <a16:creationId xmlns:a16="http://schemas.microsoft.com/office/drawing/2014/main" id="{84355883-FB7A-47AA-BA56-AF9F915525E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457282" y="5531943"/>
              <a:ext cx="141786" cy="90579"/>
            </a:xfrm>
            <a:custGeom>
              <a:avLst/>
              <a:gdLst>
                <a:gd name="T0" fmla="*/ 28 w 43"/>
                <a:gd name="T1" fmla="*/ 2 h 30"/>
                <a:gd name="T2" fmla="*/ 41 w 43"/>
                <a:gd name="T3" fmla="*/ 20 h 30"/>
                <a:gd name="T4" fmla="*/ 28 w 43"/>
                <a:gd name="T5" fmla="*/ 2 h 30"/>
              </a:gdLst>
              <a:ahLst/>
              <a:cxnLst>
                <a:cxn ang="0">
                  <a:pos x="T0" y="T1"/>
                </a:cxn>
                <a:cxn ang="0">
                  <a:pos x="T2" y="T3"/>
                </a:cxn>
                <a:cxn ang="0">
                  <a:pos x="T4" y="T5"/>
                </a:cxn>
              </a:cxnLst>
              <a:rect l="0" t="0" r="r" b="b"/>
              <a:pathLst>
                <a:path w="43" h="30">
                  <a:moveTo>
                    <a:pt x="28" y="2"/>
                  </a:moveTo>
                  <a:cubicBezTo>
                    <a:pt x="36" y="0"/>
                    <a:pt x="43" y="12"/>
                    <a:pt x="41" y="20"/>
                  </a:cubicBezTo>
                  <a:cubicBezTo>
                    <a:pt x="24" y="30"/>
                    <a:pt x="0" y="14"/>
                    <a:pt x="28" y="2"/>
                  </a:cubicBezTo>
                  <a:close/>
                </a:path>
              </a:pathLst>
            </a:custGeom>
            <a:solidFill>
              <a:schemeClr val="bg2">
                <a:lumMod val="90000"/>
              </a:schemeClr>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62" name="Freeform 142">
            <a:extLst>
              <a:ext uri="{FF2B5EF4-FFF2-40B4-BE49-F238E27FC236}">
                <a16:creationId xmlns:a16="http://schemas.microsoft.com/office/drawing/2014/main" id="{869C3428-7E23-4E31-828E-09F276DACD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20574" y="6762157"/>
            <a:ext cx="3545" cy="5712"/>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1"/>
                  <a:pt x="1" y="1"/>
                  <a:pt x="1" y="2"/>
                </a:cubicBezTo>
                <a:cubicBezTo>
                  <a:pt x="0" y="2"/>
                  <a:pt x="0" y="1"/>
                  <a:pt x="0" y="0"/>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9571209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66B327-537A-4F1D-A395-478D13F25F82}"/>
              </a:ext>
            </a:extLst>
          </p:cNvPr>
          <p:cNvSpPr>
            <a:spLocks noGrp="1"/>
          </p:cNvSpPr>
          <p:nvPr>
            <p:ph type="title"/>
          </p:nvPr>
        </p:nvSpPr>
        <p:spPr/>
        <p:txBody>
          <a:bodyPr/>
          <a:lstStyle/>
          <a:p>
            <a:r>
              <a:rPr lang="it-IT" dirty="0">
                <a:latin typeface="Aharoni" panose="020B0604020202020204" pitchFamily="2" charset="-79"/>
                <a:cs typeface="Aharoni" panose="020B0604020202020204" pitchFamily="2" charset="-79"/>
              </a:rPr>
              <a:t>Metamorfosi dei principali elementi del processo comunicativo</a:t>
            </a:r>
          </a:p>
        </p:txBody>
      </p:sp>
      <p:sp>
        <p:nvSpPr>
          <p:cNvPr id="3" name="Segnaposto contenuto 2">
            <a:extLst>
              <a:ext uri="{FF2B5EF4-FFF2-40B4-BE49-F238E27FC236}">
                <a16:creationId xmlns:a16="http://schemas.microsoft.com/office/drawing/2014/main" id="{67916BEB-C6E3-49F7-BCDD-1F4F61E4075F}"/>
              </a:ext>
            </a:extLst>
          </p:cNvPr>
          <p:cNvSpPr>
            <a:spLocks noGrp="1"/>
          </p:cNvSpPr>
          <p:nvPr>
            <p:ph idx="1"/>
          </p:nvPr>
        </p:nvSpPr>
        <p:spPr/>
        <p:txBody>
          <a:bodyPr/>
          <a:lstStyle/>
          <a:p>
            <a:pPr marL="0" indent="0">
              <a:buNone/>
            </a:pPr>
            <a:r>
              <a:rPr lang="it-IT" dirty="0"/>
              <a:t>Tutti gli elementi tipici del processo comunicativo che caratterizzano la pubblicità hanno subito negli ultimi anni una metamorfosi radicale. Sono mutati:</a:t>
            </a:r>
          </a:p>
          <a:p>
            <a:pPr>
              <a:buFont typeface="Wingdings" panose="05000000000000000000" pitchFamily="2" charset="2"/>
              <a:buChar char="§"/>
            </a:pPr>
            <a:r>
              <a:rPr lang="it-IT" dirty="0"/>
              <a:t>Emittenti e destinatari (nuovi ruoli, nuove identità e interazioni meno asimmetriche)</a:t>
            </a:r>
          </a:p>
          <a:p>
            <a:pPr>
              <a:buFont typeface="Wingdings" panose="05000000000000000000" pitchFamily="2" charset="2"/>
              <a:buChar char="§"/>
            </a:pPr>
            <a:r>
              <a:rPr lang="it-IT" dirty="0"/>
              <a:t>I canali (più numerosi, interattivi, diretti e convergenti)</a:t>
            </a:r>
          </a:p>
          <a:p>
            <a:pPr>
              <a:buFont typeface="Wingdings" panose="05000000000000000000" pitchFamily="2" charset="2"/>
              <a:buChar char="§"/>
            </a:pPr>
            <a:r>
              <a:rPr lang="it-IT" dirty="0"/>
              <a:t>I codici (modellati su nuovi mezzi di comunicazione e su nuovi rapporti comunicativi)</a:t>
            </a:r>
          </a:p>
          <a:p>
            <a:pPr>
              <a:buFont typeface="Wingdings" panose="05000000000000000000" pitchFamily="2" charset="2"/>
              <a:buChar char="§"/>
            </a:pPr>
            <a:r>
              <a:rPr lang="it-IT" dirty="0"/>
              <a:t>I messaggi</a:t>
            </a:r>
          </a:p>
          <a:p>
            <a:pPr>
              <a:buFont typeface="Wingdings" panose="05000000000000000000" pitchFamily="2" charset="2"/>
              <a:buChar char="§"/>
            </a:pPr>
            <a:endParaRPr lang="it-IT" dirty="0"/>
          </a:p>
          <a:p>
            <a:pPr marL="0" indent="0">
              <a:buNone/>
            </a:pPr>
            <a:endParaRPr lang="it-IT" dirty="0"/>
          </a:p>
        </p:txBody>
      </p:sp>
    </p:spTree>
    <p:extLst>
      <p:ext uri="{BB962C8B-B14F-4D97-AF65-F5344CB8AC3E}">
        <p14:creationId xmlns:p14="http://schemas.microsoft.com/office/powerpoint/2010/main" val="13652993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66B327-537A-4F1D-A395-478D13F25F82}"/>
              </a:ext>
            </a:extLst>
          </p:cNvPr>
          <p:cNvSpPr>
            <a:spLocks noGrp="1"/>
          </p:cNvSpPr>
          <p:nvPr>
            <p:ph type="title"/>
          </p:nvPr>
        </p:nvSpPr>
        <p:spPr/>
        <p:txBody>
          <a:bodyPr/>
          <a:lstStyle/>
          <a:p>
            <a:r>
              <a:rPr lang="it-IT" dirty="0">
                <a:latin typeface="Aharoni" panose="020B0604020202020204" pitchFamily="2" charset="-79"/>
                <a:cs typeface="Aharoni" panose="020B0604020202020204" pitchFamily="2" charset="-79"/>
              </a:rPr>
              <a:t>Metamorfosi degli elementi del processo comunicativo</a:t>
            </a:r>
          </a:p>
        </p:txBody>
      </p:sp>
      <p:sp>
        <p:nvSpPr>
          <p:cNvPr id="3" name="Segnaposto contenuto 2">
            <a:extLst>
              <a:ext uri="{FF2B5EF4-FFF2-40B4-BE49-F238E27FC236}">
                <a16:creationId xmlns:a16="http://schemas.microsoft.com/office/drawing/2014/main" id="{67916BEB-C6E3-49F7-BCDD-1F4F61E4075F}"/>
              </a:ext>
            </a:extLst>
          </p:cNvPr>
          <p:cNvSpPr>
            <a:spLocks noGrp="1"/>
          </p:cNvSpPr>
          <p:nvPr>
            <p:ph idx="1"/>
          </p:nvPr>
        </p:nvSpPr>
        <p:spPr/>
        <p:txBody>
          <a:bodyPr/>
          <a:lstStyle/>
          <a:p>
            <a:pPr>
              <a:buFont typeface="Wingdings" panose="05000000000000000000" pitchFamily="2" charset="2"/>
              <a:buChar char="§"/>
            </a:pPr>
            <a:r>
              <a:rPr lang="it-IT" dirty="0"/>
              <a:t>Il rumore è aumentato, ossia quell’elemento di disturbo che rende una comunicazione meno efficace</a:t>
            </a:r>
          </a:p>
          <a:p>
            <a:pPr>
              <a:buFont typeface="Wingdings" panose="05000000000000000000" pitchFamily="2" charset="2"/>
              <a:buChar char="§"/>
            </a:pPr>
            <a:r>
              <a:rPr lang="it-IT" dirty="0"/>
              <a:t>Il contesto (lo scenario in cui la pubblicità nasce e si diffonde, che include il mercato ma anche la dimensione socioculturale) </a:t>
            </a:r>
          </a:p>
          <a:p>
            <a:pPr marL="0" indent="0">
              <a:buNone/>
            </a:pPr>
            <a:endParaRPr lang="it-IT" dirty="0"/>
          </a:p>
        </p:txBody>
      </p:sp>
    </p:spTree>
    <p:extLst>
      <p:ext uri="{BB962C8B-B14F-4D97-AF65-F5344CB8AC3E}">
        <p14:creationId xmlns:p14="http://schemas.microsoft.com/office/powerpoint/2010/main" val="2567404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25B93AC-8CCC-4D97-8020-7CE3997566FC}"/>
              </a:ext>
            </a:extLst>
          </p:cNvPr>
          <p:cNvSpPr>
            <a:spLocks noGrp="1"/>
          </p:cNvSpPr>
          <p:nvPr>
            <p:ph type="title"/>
          </p:nvPr>
        </p:nvSpPr>
        <p:spPr/>
        <p:txBody>
          <a:bodyPr/>
          <a:lstStyle/>
          <a:p>
            <a:r>
              <a:rPr lang="it-IT" dirty="0">
                <a:latin typeface="Aharoni" panose="02010803020104030203" pitchFamily="2" charset="-79"/>
                <a:cs typeface="Aharoni" panose="02010803020104030203" pitchFamily="2" charset="-79"/>
              </a:rPr>
              <a:t>In riferimento al contesto…</a:t>
            </a:r>
          </a:p>
        </p:txBody>
      </p:sp>
      <p:sp>
        <p:nvSpPr>
          <p:cNvPr id="3" name="Segnaposto contenuto 2">
            <a:extLst>
              <a:ext uri="{FF2B5EF4-FFF2-40B4-BE49-F238E27FC236}">
                <a16:creationId xmlns:a16="http://schemas.microsoft.com/office/drawing/2014/main" id="{F5001D83-8381-47BB-89A7-357E554B7258}"/>
              </a:ext>
            </a:extLst>
          </p:cNvPr>
          <p:cNvSpPr>
            <a:spLocks noGrp="1"/>
          </p:cNvSpPr>
          <p:nvPr>
            <p:ph idx="1"/>
          </p:nvPr>
        </p:nvSpPr>
        <p:spPr/>
        <p:txBody>
          <a:bodyPr>
            <a:noAutofit/>
          </a:bodyPr>
          <a:lstStyle/>
          <a:p>
            <a:r>
              <a:rPr lang="it-IT" sz="1600" dirty="0"/>
              <a:t>Più che di mercato sembra necessario parlare oggi di mercati. Da una lato sono cambiate le nazioni protagoniste nello scenario economico internazionale, dall’altro l’e-commerce ha modificato la natura degli scambi. </a:t>
            </a:r>
          </a:p>
          <a:p>
            <a:r>
              <a:rPr lang="it-IT" sz="1600" dirty="0"/>
              <a:t>Si è passati da un mercato di massa a una massa di mercati, </a:t>
            </a:r>
            <a:r>
              <a:rPr lang="it-IT" sz="1600" dirty="0">
                <a:effectLst/>
                <a:ea typeface="Calibri" panose="020F0502020204030204" pitchFamily="34" charset="0"/>
                <a:cs typeface="Times New Roman" panose="02020603050405020304" pitchFamily="18" charset="0"/>
              </a:rPr>
              <a:t>una molteplicità di </a:t>
            </a:r>
            <a:r>
              <a:rPr lang="it-IT" sz="1600" dirty="0">
                <a:ea typeface="Calibri" panose="020F0502020204030204" pitchFamily="34" charset="0"/>
                <a:cs typeface="Times New Roman" panose="02020603050405020304" pitchFamily="18" charset="0"/>
              </a:rPr>
              <a:t>nicchie e </a:t>
            </a:r>
            <a:r>
              <a:rPr lang="it-IT" sz="1600" dirty="0">
                <a:effectLst/>
                <a:ea typeface="Calibri" panose="020F0502020204030204" pitchFamily="34" charset="0"/>
                <a:cs typeface="Times New Roman" panose="02020603050405020304" pitchFamily="18" charset="0"/>
              </a:rPr>
              <a:t>interstizi di offerte e consumo che favoriscono il sopravvento di un economia dell</a:t>
            </a:r>
            <a:r>
              <a:rPr lang="it-IT" sz="1600" dirty="0">
                <a:ea typeface="Calibri" panose="020F0502020204030204" pitchFamily="34" charset="0"/>
                <a:cs typeface="Times New Roman" panose="02020603050405020304" pitchFamily="18" charset="0"/>
              </a:rPr>
              <a:t>’</a:t>
            </a:r>
            <a:r>
              <a:rPr lang="it-IT" sz="1600" dirty="0">
                <a:effectLst/>
                <a:ea typeface="Calibri" panose="020F0502020204030204" pitchFamily="34" charset="0"/>
                <a:cs typeface="Times New Roman" panose="02020603050405020304" pitchFamily="18" charset="0"/>
              </a:rPr>
              <a:t>abbondanza su quella della scarsità (Anderson). </a:t>
            </a:r>
          </a:p>
          <a:p>
            <a:r>
              <a:rPr lang="it-IT" sz="1600" dirty="0">
                <a:effectLst/>
                <a:ea typeface="Calibri" panose="020F0502020204030204" pitchFamily="34" charset="0"/>
                <a:cs typeface="Times New Roman" panose="02020603050405020304" pitchFamily="18" charset="0"/>
              </a:rPr>
              <a:t>Spazio espositivo potenzialmente illimitato e l’offerta assume sempre più un ruolo di orientamento del consumatore</a:t>
            </a:r>
          </a:p>
          <a:p>
            <a:r>
              <a:rPr lang="it-IT" sz="1600" dirty="0">
                <a:effectLst/>
                <a:ea typeface="Calibri" panose="020F0502020204030204" pitchFamily="34" charset="0"/>
                <a:cs typeface="Times New Roman" panose="02020603050405020304" pitchFamily="18" charset="0"/>
              </a:rPr>
              <a:t>Secondo </a:t>
            </a:r>
            <a:r>
              <a:rPr lang="it-IT" sz="1600" dirty="0" err="1">
                <a:effectLst/>
                <a:ea typeface="Calibri" panose="020F0502020204030204" pitchFamily="34" charset="0"/>
                <a:cs typeface="Times New Roman" panose="02020603050405020304" pitchFamily="18" charset="0"/>
              </a:rPr>
              <a:t>Kotler</a:t>
            </a:r>
            <a:r>
              <a:rPr lang="it-IT" sz="1600" dirty="0">
                <a:effectLst/>
                <a:ea typeface="Calibri" panose="020F0502020204030204" pitchFamily="34" charset="0"/>
                <a:cs typeface="Times New Roman" panose="02020603050405020304" pitchFamily="18" charset="0"/>
              </a:rPr>
              <a:t> e </a:t>
            </a:r>
            <a:r>
              <a:rPr lang="it-IT" sz="1600" dirty="0" err="1">
                <a:effectLst/>
                <a:ea typeface="Calibri" panose="020F0502020204030204" pitchFamily="34" charset="0"/>
                <a:cs typeface="Times New Roman" panose="02020603050405020304" pitchFamily="18" charset="0"/>
              </a:rPr>
              <a:t>Caslione</a:t>
            </a:r>
            <a:r>
              <a:rPr lang="it-IT" sz="1600" dirty="0">
                <a:effectLst/>
                <a:ea typeface="Calibri" panose="020F0502020204030204" pitchFamily="34" charset="0"/>
                <a:cs typeface="Times New Roman" panose="02020603050405020304" pitchFamily="18" charset="0"/>
              </a:rPr>
              <a:t> la turbolenza è la nuova normalità delle società e dei mercati contemporanei e impone di superare la convinzione, tipica dell'economia tradizionale, che l'equilibrio sia una condizione consueta e che l'economia vi tenda naturalmente</a:t>
            </a:r>
            <a:r>
              <a:rPr lang="it-IT" sz="16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it-IT" sz="1600" dirty="0">
                <a:effectLst/>
                <a:ea typeface="Calibri" panose="020F0502020204030204" pitchFamily="34" charset="0"/>
                <a:cs typeface="Times New Roman" panose="02020603050405020304" pitchFamily="18" charset="0"/>
              </a:rPr>
              <a:t> </a:t>
            </a:r>
            <a:endParaRPr lang="it-IT" sz="1600" dirty="0"/>
          </a:p>
        </p:txBody>
      </p:sp>
    </p:spTree>
    <p:extLst>
      <p:ext uri="{BB962C8B-B14F-4D97-AF65-F5344CB8AC3E}">
        <p14:creationId xmlns:p14="http://schemas.microsoft.com/office/powerpoint/2010/main" val="1074118109"/>
      </p:ext>
    </p:extLst>
  </p:cSld>
  <p:clrMapOvr>
    <a:masterClrMapping/>
  </p:clrMapOvr>
</p:sld>
</file>

<file path=ppt/theme/theme1.xml><?xml version="1.0" encoding="utf-8"?>
<a:theme xmlns:a="http://schemas.openxmlformats.org/drawingml/2006/main" name="Bohemian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modern love avenir">
      <a:majorFont>
        <a:latin typeface="Modern Love"/>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hemianVTI" id="{B5E50611-F7C7-47BC-81A6-BE9493DF8677}" vid="{7A26D0DD-A1A5-444B-B0FB-E7DB9E2D047F}"/>
    </a:ext>
  </a:extLst>
</a:theme>
</file>

<file path=docProps/app.xml><?xml version="1.0" encoding="utf-8"?>
<Properties xmlns="http://schemas.openxmlformats.org/officeDocument/2006/extended-properties" xmlns:vt="http://schemas.openxmlformats.org/officeDocument/2006/docPropsVTypes">
  <Template>{06FFAEB2-F13D-4A2C-964A-0589381B5C04}tf16401371</Template>
  <TotalTime>919</TotalTime>
  <Words>915</Words>
  <Application>Microsoft Macintosh PowerPoint</Application>
  <PresentationFormat>Widescreen</PresentationFormat>
  <Paragraphs>49</Paragraphs>
  <Slides>14</Slides>
  <Notes>0</Notes>
  <HiddenSlides>0</HiddenSlides>
  <MMClips>0</MMClips>
  <ScaleCrop>false</ScaleCrop>
  <HeadingPairs>
    <vt:vector size="6" baseType="variant">
      <vt:variant>
        <vt:lpstr>Caratteri utilizzati</vt:lpstr>
      </vt:variant>
      <vt:variant>
        <vt:i4>8</vt:i4>
      </vt:variant>
      <vt:variant>
        <vt:lpstr>Tema</vt:lpstr>
      </vt:variant>
      <vt:variant>
        <vt:i4>1</vt:i4>
      </vt:variant>
      <vt:variant>
        <vt:lpstr>Titoli diapositive</vt:lpstr>
      </vt:variant>
      <vt:variant>
        <vt:i4>14</vt:i4>
      </vt:variant>
    </vt:vector>
  </HeadingPairs>
  <TitlesOfParts>
    <vt:vector size="23" baseType="lpstr">
      <vt:lpstr>Aharoni</vt:lpstr>
      <vt:lpstr>Arial</vt:lpstr>
      <vt:lpstr>Avenir Next LT Pro</vt:lpstr>
      <vt:lpstr>Calibri</vt:lpstr>
      <vt:lpstr>Constantia</vt:lpstr>
      <vt:lpstr>Modern Love</vt:lpstr>
      <vt:lpstr>Sagona Book</vt:lpstr>
      <vt:lpstr>Wingdings</vt:lpstr>
      <vt:lpstr>BohemianVTI</vt:lpstr>
      <vt:lpstr>Università degli Studi di Napoli Federico II  Dipartimento di Scienze sociali   Corso di laurea magistrale in Comunicazione pubblica, sociale e politica  Corso di Comunicazione d’impresa  I anno – II semestre  Anno accademico 2020/2021  LEZIONE IV 09/03</vt:lpstr>
      <vt:lpstr>La pubblicità </vt:lpstr>
      <vt:lpstr>Riprendendo le fila del discorso…</vt:lpstr>
      <vt:lpstr>Alcuni elementi essenziali</vt:lpstr>
      <vt:lpstr>Alcuni elementi essenziali</vt:lpstr>
      <vt:lpstr>Alcuni elementi essenziali</vt:lpstr>
      <vt:lpstr>Alcuni elementi essenziali</vt:lpstr>
      <vt:lpstr>Alcuni elementi essenziali</vt:lpstr>
      <vt:lpstr>Presentazione standard di PowerPoint</vt:lpstr>
      <vt:lpstr>Differenze tra la pubblicità e forme generiche di comunicazione</vt:lpstr>
      <vt:lpstr>Presentazione standard di PowerPoint</vt:lpstr>
      <vt:lpstr>Metamorfosi dei principali elementi del processo comunicativo</vt:lpstr>
      <vt:lpstr>Metamorfosi degli elementi del processo comunicativo</vt:lpstr>
      <vt:lpstr>In riferimento al contesto…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pubblicità </dc:title>
  <dc:creator>Emanuele scognamiglio</dc:creator>
  <cp:lastModifiedBy>GIUSTINA ORIENTALE CAPUTO</cp:lastModifiedBy>
  <cp:revision>41</cp:revision>
  <dcterms:created xsi:type="dcterms:W3CDTF">2021-03-04T13:44:10Z</dcterms:created>
  <dcterms:modified xsi:type="dcterms:W3CDTF">2021-03-08T10:27:59Z</dcterms:modified>
</cp:coreProperties>
</file>