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compatMode="1" saveSubsetFonts="1" autoCompressPictures="0">
  <p:sldMasterIdLst>
    <p:sldMasterId id="2147483648" r:id="rId1"/>
  </p:sldMasterIdLst>
  <p:notesMasterIdLst>
    <p:notesMasterId r:id="rId21"/>
  </p:notesMasterIdLst>
  <p:sldIdLst>
    <p:sldId id="281" r:id="rId2"/>
    <p:sldId id="326" r:id="rId3"/>
    <p:sldId id="333" r:id="rId4"/>
    <p:sldId id="334" r:id="rId5"/>
    <p:sldId id="327" r:id="rId6"/>
    <p:sldId id="328" r:id="rId7"/>
    <p:sldId id="329" r:id="rId8"/>
    <p:sldId id="330" r:id="rId9"/>
    <p:sldId id="331" r:id="rId10"/>
    <p:sldId id="332" r:id="rId11"/>
    <p:sldId id="311" r:id="rId12"/>
    <p:sldId id="257" r:id="rId13"/>
    <p:sldId id="312" r:id="rId14"/>
    <p:sldId id="335" r:id="rId15"/>
    <p:sldId id="280" r:id="rId16"/>
    <p:sldId id="285" r:id="rId17"/>
    <p:sldId id="336" r:id="rId18"/>
    <p:sldId id="337" r:id="rId19"/>
    <p:sldId id="338" r:id="rId20"/>
  </p:sldIdLst>
  <p:sldSz cx="9144000" cy="6858000" type="screen4x3"/>
  <p:notesSz cx="6858000" cy="9144000"/>
  <p:defaultTextStyle>
    <a:defPPr>
      <a:defRPr lang="it-IT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7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044"/>
    <p:restoredTop sz="94694"/>
  </p:normalViewPr>
  <p:slideViewPr>
    <p:cSldViewPr>
      <p:cViewPr varScale="1">
        <p:scale>
          <a:sx n="121" d="100"/>
          <a:sy n="121" d="100"/>
        </p:scale>
        <p:origin x="2000" y="176"/>
      </p:cViewPr>
      <p:guideLst>
        <p:guide orient="horz" pos="2160"/>
        <p:guide pos="278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0-19T12:24:38.356"/>
    </inkml:context>
    <inkml:brush xml:id="br0">
      <inkml:brushProperty name="width" value="0.1" units="cm"/>
      <inkml:brushProperty name="height" value="0.6" units="cm"/>
      <inkml:brushProperty name="color" value="#FF0066"/>
      <inkml:brushProperty name="inkEffects" value="pencil"/>
    </inkml:brush>
  </inkml:definitions>
  <inkml:trace contextRef="#ctx0" brushRef="#br0">721 18 14394 239828 38996,'4'12'168'0'-1989,"0"-3"-145"-405"1989,-4-9 10 405 0,-10-8 74 0 0,4 4 89 0 0,-10-5 196 0 0,7 5-174 0 0,-1 1-22 0 0,1 1-67 0 0,2-1-129 0 0,-1 2-56 0 0,-1-1-168 0 0,-4 1 95 0 0,1 0-39 0 0,-10 0 118 0 0,6 1 5 0 0,-4 1 11 0 0,4 3 23 0 0,0 0 11 0 0,-1 3 45 0 0,0-2-23 0 0,1 3 34 0 0,-9 3-5 0 0,7-1 133 0 0,-30 14-150 0 0,26-11 22 0-775,-17 8-6-956 775,23-11-5 956-810,0 0 34-936 810,-1 2 61 936 0,-16 10-140 0 0,3-1 33 0 0,-11 9-33 0 0,15-10 17 0 0,5-2-23 0 0,7-4-5 0 0,1-1 11 0 0,0 0-22 0 1279,-4 6-12-600-1279,5-4 12 600 0,-3 4-23 0 0,7-7 17 0 0,-1 2-50 0 0,2 0 22 0 0,1 1-6 0 0,0 7 96 0 0,2-4-18 0-836,1 6 63-926 836,3 2-90 926 0,0 4-1 0 0,3-1 80 0 0,3 10 49 0 0,1-19-33 0 0,4 8-5 0 0,-3-12-102 0 0,1 1 258 0 0,22 17-117 0 0,-13-17 118 0 0,25 16-152 0 0,-24-26-11 0 0,8 2-29 0 0,-8-5-4 0 0,1 0 912 0 836,55 1-678 926-836,-41-4-44-926 0,42-1-29 0 0,-53-5 1 0 0,1-2-34 0 0,2-2-62 0 0,0-2 107 0 0,51-31-140 0 1233,-38 21 50-619-1233,37-23 39 619 1191,-53 29 86-640-1191,0 1 60 640 0,-3 1 72 0 0,-3 0 102 0 0,-2 1 1209 0 0,7-9-1214 0 0,-10 9 167 0 0,7-13-431 0 0,-12 12-68 0 0,2-4-16 0 0,-3 2-34 0 0,-2-1-5 0 0,0-2 699 0 0,-2-44-318 0 0,-1 24-253 0 0,-2-25-33 0 784,-2 38-33 964-784,0 10-35-964 751,-1-1-33 985-751,0 2 118-985 0,-2-5 145 0 0,-3-1-84 0 0,-4-4-201 0-1178,1 5-23 621 1178,-1 1-5-621-1217,2 6-29 601 1217,-1 0-33-601 0,-3 0-151 0 0,-10-4-56 0-765,-8-1 95-966 765,-1 2-398 966-799,-16 2 73-946 799,15 8-330 946 0,-16 1-622 0 0,7 8-1031 0 0,-6 3-8888 0 0,0 5 11336 0 0,5 1 0 0 0,21-5 0 0 0,10-3 0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0-19T12:24:44.603"/>
    </inkml:context>
    <inkml:brush xml:id="br0">
      <inkml:brushProperty name="width" value="0.1" units="cm"/>
      <inkml:brushProperty name="height" value="0.6" units="cm"/>
      <inkml:brushProperty name="color" value="#FF0066"/>
      <inkml:brushProperty name="inkEffects" value="pencil"/>
    </inkml:brush>
  </inkml:definitions>
  <inkml:trace contextRef="#ctx0" brushRef="#br0">695 32 9852 234835 32754,'-52'14'2366'0'0,"-1"-1"1"0"0,-35 12-1779 0 0,64-14 33 0 0,-20 13-582 0 0,15-7 6 0-977,-14 10-22-861 977,18-10 21 861 0,-10 9-16 0 0,8-5-5 0 0,-7 8-34 0 0,10-8 22 0 0,1 0 11 0 0,-7 10 17 0 0,8-6-16 0 0,-4 7 10 0 0,3 3-21 0 0,6-8-1 0 0,-5 10-11 0 0,8-11-11 0 0,3 1-1 0 0,0 1 1 0 0,3 1-22 0 0,2 16 5 0 0,2-8-17 0 0,5 30 22 0 0,9-10 1 0 0,3 2 5 0 0,6-7 45 0 0,-1-18 6 0 0,2-2 22 0 0,0-1 196 0 0,27 18 174 0 0,-2-13 212 0 0,23 9-190 0 0,-21-25 0 0 0,-4-7 96 0 0,-13-9 60 0 0,1-2-4 0 0,-2-1 800 0 0,39-15-1164 0 0,-24 3-108 0 0,31-14-16 0 0,-11-10-78 0 0,-14 6 11 0 0,16-12 11 0 0,-21 8 33 0 0,1-1 18 0 0,-2-4 134 0 0,18-22 173 0 0,-1-11-117 0 0,-1 0 117 0 489,-28 26 1 0-1,-2 1-23 861-488,1-5-5-861 0,6-13-46 0 0,-18 22-50 0 0,-4 3-27 0 0,-4 1 200 0 0,-2-13-121 0 0,-22-37-388 0 0,5 30 6 0 0,-17-21-17 0 0,8 55 28 0 0,-1 2 0 0 0,-1 1-85 0 0,-19-7 46 0 0,13 11 0 0 0,-15-5-45 0 0,4 13 78 0 0,5 3 17 0 0,-10 1 12 0 0,9 3-12 0 0,0 1 22 0 0,-2 3 7 0 0,-16 5-7 0 0,9 0 0 0 0,-13 7 1 0 0,-3 1-17 0 0,3 1 0 0 0,5-1 0 0 0,1 1 5 0 0,8-2-16 0 0,2 2-23 0 0,1 0-171 0 0,-17 17 1 0 0,-3 4 103 0 0,4 1-392 0 0,-10 11 0 0 0,2 3-1384 0 0,23-6-10378 0 0,-7 15 12266 0 0,18-20 0 0 0,13-20 0 0 0,5-9 0 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0-19T12:24:45.641"/>
    </inkml:context>
    <inkml:brush xml:id="br0">
      <inkml:brushProperty name="width" value="0.1" units="cm"/>
      <inkml:brushProperty name="height" value="0.6" units="cm"/>
      <inkml:brushProperty name="color" value="#FF0066"/>
      <inkml:brushProperty name="inkEffects" value="pencil"/>
    </inkml:brush>
  </inkml:definitions>
  <inkml:trace contextRef="#ctx0" brushRef="#br0">806 95 14450 225941 47620,'-53'-9'1081'0'0,"11"3"-1115"0"0,-33 10-10 0 0,42 2 30 0 0,-20 3 0 0 0,-1 3-9 0 0,19 7 34 0 0,-39 29-22 0 0,34-20 0 0 0,-20 17 0 0 0,28-19 11 0-856,1 2 11-939 856,1 0 23 939 0,2 1 257 0-883,-19 30 106 909 1738,14-5-234 29-855,-7 13-90-938 0,20-17-73 0 0,10-14 0 0 884,2 0 22-908-884,3 2 29 908 0,3 2-28 0 0,2 0 128 0 0,12 22 353 0 0,26 20-325 0 0,18 0-168 0 0,8-9 6 0 0,-1-33 67 0 0,-13-21 33 0 0,1-7 40 0 0,2-5 78 0 0,1-4 972 0 0,17-22 1 0 0,1-7-374 0 0,-1-2-395 0 0,-1-5 1 0 0,-6-4 322 0 829,-25-5-112 970-829,-1-5-174-970 0,-4-2 146 0 0,11-27-398 0 0,-22 21 0 0 0,-1-2-160 0 0,-3 11 1 0 0,-1-2 136 0 0,2-35 1 0 0,-4 2-34 0 0,-7 9-40 0 0,-3 17 1 0 0,-2 1 174 0 0,-5 4-11 0 0,-5 3-236 0 0,-48-28-348 0-886,-10 37 163 906 886,6 13 0-906 0,-5 7-28 0 0,-33 25 70 0 0,42 4 1 0 0,1 5-138 0 0,-35 23 14 0 0,41-15 0 0 0,-2 5-1373 0 0,-28 24 1 0 0,-2 6 1582 0 0,6-1 0 0 0,6-3 0 0 0,17-17 0 0 0,9-5 0 0 0,8-3 0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0-19T12:24:47.753"/>
    </inkml:context>
    <inkml:brush xml:id="br0">
      <inkml:brushProperty name="width" value="0.1" units="cm"/>
      <inkml:brushProperty name="height" value="0.6" units="cm"/>
      <inkml:brushProperty name="color" value="#FF0066"/>
      <inkml:brushProperty name="inkEffects" value="pencil"/>
    </inkml:brush>
  </inkml:definitions>
  <inkml:trace contextRef="#ctx0" brushRef="#br0">305 870 11409 236890 30896,'74'17'587'0'388,"0"0"0"0"1,0 0 0 0 0,0 0 0 0 0,16 4 1 0-1,-2 0-1 0 1,-17-11-475 312-389,-3-19 134-312 1345,-2-3 2143-589-1345,19-25 0 589 0,2-6-1621 0 0,-7 2-418 0 0,3-5 0 0 0,-9-1 288 0 0,-35 10 40 0 0,-3-2 33 0 0,-4 1 639 0 0,4-21-5 0-1345,-11-26-959 589-59,-9-4-324-18 1404,-15 3-57-571 1404,-13 27-38-571-1404,-5 21-40 571 1345,-3 2-6-589-1345,-3 2-161 589 0,-33-19 172 0 0,18 23-50 0 0,-41-17-5 0 0,17 34 73 0 0,-3 1 27 0 0,-5 14 18 0 0,13 6-18 0 0,-7 8-30 0-672,-5 11 0 0-1,-3 4 41 589 673,25-11 1-589 0,-1 4-38 0-468,-12 7 1 0 0,-7 5 0 0 0,4 1-398 571 468,-6 9 1-571 0,3 0-303 0 0,-2 2 1 0 0,1 1-429 0 0,1 0 0 0 0,5-1-9847 0 0,-15 14 11023 0 0,12-10 0 0 0,31-24 0 0 0,14-12 0 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0-19T12:24:52.053"/>
    </inkml:context>
    <inkml:brush xml:id="br0">
      <inkml:brushProperty name="width" value="0.1" units="cm"/>
      <inkml:brushProperty name="height" value="0.6" units="cm"/>
      <inkml:brushProperty name="color" value="#FF0066"/>
      <inkml:brushProperty name="inkEffects" value="pencil"/>
    </inkml:brush>
  </inkml:definitions>
  <inkml:trace contextRef="#ctx0" brushRef="#br0">344 6 12837 243906 31511,'6'5'2067'0'0,"0"0"-1882"0"0,-6-5-169 0 0,-73 8-16 0 0,46-6 23 0 0,-56 7-23 0 0,65-7 0 0 0,0 0 0 0 0,-5 1 11 0 0,6 0 0 0 0,-9 2-11 0 0,7-1-11 0 0,1 0 0 0 0,4-1-28 0 0,7 0 16 0 0,1-2-10 0 733,3 2-12 951-733,0-3 134-951 0,7 4-27 0 0,1-3-17 0 0,7 2-23 0 1486,1-2-33-457-1486,3-1 22 457 1424,3 0 23-473-1424,32-4-34 473 0,21-4-34 0 0,18-2 23 0 0,-10 0-11 0 0,-18 5 33 0 0,-17 1-22 0-1424,2 2-23 473 681,4-1 0-473 0,4 1 18 457 743,25-1-1-457 0,-16 0 0 0 0,-2 1 17 0 0,4-1-34 0 0,-10 1 1 0 0,-21 0 150 0 0,13-1 7 0 0,-20 1 16 0 0,14-3-140 0 1486,-28 4-12-457-62,2-1 46-16-1424,-10 2 95 473 0,-1-1 2078 0 0,-4 1-2386 0-1424,-16 0 274 473-62,4 0 129-16 1486,-13 0 61-457 693,9 0 7 966-693,-2 0-57-966 0,-1 0-28 0 0,-14 0-179 0 0,-9 1-28 0 0,-29 1-22 0 0,3 1 33 0 0,3-1-11 0 0,16 0 11 0 0,14-2 106 0 0,-16 0 1 0 0,-2 0-23 0 0,1 1-36 0 0,-8 1 0 0 0,3-1-31 0 0,20 1-39 0 0,-8 2-28 0 0,15-2 11 0 0,2 2 11 0 0,-10 2 34 0 0,3 1 179 0 1471,-5 0 303-445-725,11-2-230-1006-746,11-3-90 1451 0,8-1-162 0 0,6 0-2376 0 0,3-1 2874 0 0,20 0-375 0 0,-3 0-61 0 0,20 0-79 0 0,-9 0-34 0 0,4 0 6 0 0,2 0 28 0 0,22 0 28 0 0,10 0-17 0 0,0 0 14 0 0,-11 0 1 0 0,-1 0-15 0 0,3 0 6 0 0,32-1 5 0 666,-44 1 6 991-666,2-1 0-991 0,19-1-78 0 0,1-1 33 0 0,16-2 84 0 0,-10-1-39 0-666,-21 1-17-991 666,-9-1 1 991 0,-19 3-388 0 0,5-2-962 0 0,-11 3 722 0 0,0 0-45 0 0,-13 4 33 0 0,-4 2 63 0 0,-2 2-1749 0 0,-2 2-379 0 0,-2 0 2693 0 0,-2 0 0 0 0,2-4 0 0 0,3-1 0 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>
            <a:extLst>
              <a:ext uri="{FF2B5EF4-FFF2-40B4-BE49-F238E27FC236}">
                <a16:creationId xmlns:a16="http://schemas.microsoft.com/office/drawing/2014/main" id="{9CB13EF7-FA1C-060D-4968-24DC1269DD3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Times New Roman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097747CE-A2F9-A459-0FF3-463CD790854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B2CE4A-8234-0149-8B3E-93D926C596A6}" type="datetime1">
              <a:rPr lang="it-IT" altLang="it-IT"/>
              <a:pPr>
                <a:defRPr/>
              </a:pPr>
              <a:t>07/10/22</a:t>
            </a:fld>
            <a:endParaRPr lang="it-IT" altLang="it-IT"/>
          </a:p>
        </p:txBody>
      </p:sp>
      <p:sp>
        <p:nvSpPr>
          <p:cNvPr id="4" name="Segnaposto immagine diapositiva 3">
            <a:extLst>
              <a:ext uri="{FF2B5EF4-FFF2-40B4-BE49-F238E27FC236}">
                <a16:creationId xmlns:a16="http://schemas.microsoft.com/office/drawing/2014/main" id="{97F7F38B-0695-EEEA-CECA-DE3301A0FFB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t-IT" noProof="0"/>
          </a:p>
        </p:txBody>
      </p:sp>
      <p:sp>
        <p:nvSpPr>
          <p:cNvPr id="5" name="Segnaposto note 4">
            <a:extLst>
              <a:ext uri="{FF2B5EF4-FFF2-40B4-BE49-F238E27FC236}">
                <a16:creationId xmlns:a16="http://schemas.microsoft.com/office/drawing/2014/main" id="{CFB09B62-2BD9-7ECB-613B-C605582BCC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noProof="0"/>
              <a:t>Fare clic per modificare gli stili del testo dello schema</a:t>
            </a:r>
          </a:p>
          <a:p>
            <a:pPr lvl="1"/>
            <a:r>
              <a:rPr lang="it-IT" noProof="0"/>
              <a:t>Secondo livello</a:t>
            </a:r>
          </a:p>
          <a:p>
            <a:pPr lvl="2"/>
            <a:r>
              <a:rPr lang="it-IT" noProof="0"/>
              <a:t>Terzo livello</a:t>
            </a:r>
          </a:p>
          <a:p>
            <a:pPr lvl="3"/>
            <a:r>
              <a:rPr lang="it-IT" noProof="0"/>
              <a:t>Quarto livello</a:t>
            </a:r>
          </a:p>
          <a:p>
            <a:pPr lvl="4"/>
            <a:r>
              <a:rPr lang="it-IT" noProof="0"/>
              <a:t>Quinto livello</a:t>
            </a:r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04BB7B2C-A4F5-D7CE-4887-B78B97F4E3D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Times New Roman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20E7E283-A2FC-B60F-C35D-714A07B18D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F6F50E27-F03E-8245-8F54-465DFFABA3D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7">
            <a:extLst>
              <a:ext uri="{FF2B5EF4-FFF2-40B4-BE49-F238E27FC236}">
                <a16:creationId xmlns:a16="http://schemas.microsoft.com/office/drawing/2014/main" id="{6FF87783-A807-4529-1BFA-5F97C0EE002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04496888-3C7E-F140-B61F-66622DF9B1E0}" type="slidenum">
              <a:rPr lang="it-IT" altLang="it-IT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2</a:t>
            </a:fld>
            <a:endParaRPr lang="it-IT" altLang="it-IT">
              <a:latin typeface="Times New Roman" panose="02020603050405020304" pitchFamily="18" charset="0"/>
            </a:endParaRPr>
          </a:p>
        </p:txBody>
      </p:sp>
      <p:sp>
        <p:nvSpPr>
          <p:cNvPr id="23554" name="Rectangle 1026">
            <a:extLst>
              <a:ext uri="{FF2B5EF4-FFF2-40B4-BE49-F238E27FC236}">
                <a16:creationId xmlns:a16="http://schemas.microsoft.com/office/drawing/2014/main" id="{99139200-9A22-B036-449C-5E7EE548C84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Rectangle 1027">
            <a:extLst>
              <a:ext uri="{FF2B5EF4-FFF2-40B4-BE49-F238E27FC236}">
                <a16:creationId xmlns:a16="http://schemas.microsoft.com/office/drawing/2014/main" id="{53A874B0-84E7-2117-E509-C1EE3F0668F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>
            <a:extLst>
              <a:ext uri="{FF2B5EF4-FFF2-40B4-BE49-F238E27FC236}">
                <a16:creationId xmlns:a16="http://schemas.microsoft.com/office/drawing/2014/main" id="{6943F25A-3BB5-25B9-084E-EE19A42FF58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8E254A7D-C69A-2441-9451-396FA0D5B5D1}" type="slidenum">
              <a:rPr lang="it-IT" altLang="it-IT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3</a:t>
            </a:fld>
            <a:endParaRPr lang="it-IT" altLang="it-IT">
              <a:latin typeface="Times New Roman" panose="02020603050405020304" pitchFamily="18" charset="0"/>
            </a:endParaRPr>
          </a:p>
        </p:txBody>
      </p:sp>
      <p:sp>
        <p:nvSpPr>
          <p:cNvPr id="25602" name="Rectangle 2">
            <a:extLst>
              <a:ext uri="{FF2B5EF4-FFF2-40B4-BE49-F238E27FC236}">
                <a16:creationId xmlns:a16="http://schemas.microsoft.com/office/drawing/2014/main" id="{7B6D9B69-F4FC-D816-1D8C-11373656888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2484D6FA-E03D-92CE-7AF1-309178B1AA5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altLang="it-IT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>
            <a:extLst>
              <a:ext uri="{FF2B5EF4-FFF2-40B4-BE49-F238E27FC236}">
                <a16:creationId xmlns:a16="http://schemas.microsoft.com/office/drawing/2014/main" id="{16A6C655-E4BB-C328-9D74-7320B869D60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1B2FDA9D-4B0D-974F-B430-5E86E68CCE44}" type="slidenum">
              <a:rPr lang="it-IT" altLang="it-IT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4</a:t>
            </a:fld>
            <a:endParaRPr lang="it-IT" altLang="it-IT">
              <a:latin typeface="Times New Roman" panose="02020603050405020304" pitchFamily="18" charset="0"/>
            </a:endParaRPr>
          </a:p>
        </p:txBody>
      </p:sp>
      <p:sp>
        <p:nvSpPr>
          <p:cNvPr id="27650" name="Rectangle 2">
            <a:extLst>
              <a:ext uri="{FF2B5EF4-FFF2-40B4-BE49-F238E27FC236}">
                <a16:creationId xmlns:a16="http://schemas.microsoft.com/office/drawing/2014/main" id="{DC021DCF-29AA-70B9-26C3-B2139264D43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CA5879F3-51E8-1AFF-F0C1-CE7917358BE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altLang="it-IT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7">
            <a:extLst>
              <a:ext uri="{FF2B5EF4-FFF2-40B4-BE49-F238E27FC236}">
                <a16:creationId xmlns:a16="http://schemas.microsoft.com/office/drawing/2014/main" id="{DFEC1125-A65C-DAD7-D82A-84CB308D039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FC886ECD-444A-6F4E-A906-84B17F983582}" type="slidenum">
              <a:rPr lang="it-IT" altLang="it-IT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5</a:t>
            </a:fld>
            <a:endParaRPr lang="it-IT" altLang="it-IT">
              <a:latin typeface="Times New Roman" panose="02020603050405020304" pitchFamily="18" charset="0"/>
            </a:endParaRPr>
          </a:p>
        </p:txBody>
      </p:sp>
      <p:sp>
        <p:nvSpPr>
          <p:cNvPr id="29698" name="Rectangle 2">
            <a:extLst>
              <a:ext uri="{FF2B5EF4-FFF2-40B4-BE49-F238E27FC236}">
                <a16:creationId xmlns:a16="http://schemas.microsoft.com/office/drawing/2014/main" id="{EF34EEBB-0F73-0157-3D2D-74C2A476F0D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AB854ECA-C4A5-2216-BF1C-E8A45BBEA4B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7">
            <a:extLst>
              <a:ext uri="{FF2B5EF4-FFF2-40B4-BE49-F238E27FC236}">
                <a16:creationId xmlns:a16="http://schemas.microsoft.com/office/drawing/2014/main" id="{BADB9DF9-2760-8B09-04E0-6A6E7547993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E449AC55-8645-9C48-AC21-9F18A1335177}" type="slidenum">
              <a:rPr lang="it-IT" altLang="it-IT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6</a:t>
            </a:fld>
            <a:endParaRPr lang="it-IT" altLang="it-IT">
              <a:latin typeface="Times New Roman" panose="02020603050405020304" pitchFamily="18" charset="0"/>
            </a:endParaRPr>
          </a:p>
        </p:txBody>
      </p:sp>
      <p:sp>
        <p:nvSpPr>
          <p:cNvPr id="31746" name="Rectangle 1026">
            <a:extLst>
              <a:ext uri="{FF2B5EF4-FFF2-40B4-BE49-F238E27FC236}">
                <a16:creationId xmlns:a16="http://schemas.microsoft.com/office/drawing/2014/main" id="{4EAA2778-CEBF-1973-F952-EDDB2366872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Rectangle 1027">
            <a:extLst>
              <a:ext uri="{FF2B5EF4-FFF2-40B4-BE49-F238E27FC236}">
                <a16:creationId xmlns:a16="http://schemas.microsoft.com/office/drawing/2014/main" id="{8560C411-7346-CA3C-58CE-D748ADD0A5D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7">
            <a:extLst>
              <a:ext uri="{FF2B5EF4-FFF2-40B4-BE49-F238E27FC236}">
                <a16:creationId xmlns:a16="http://schemas.microsoft.com/office/drawing/2014/main" id="{E92E391B-77D8-5153-771D-3CD911172A3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4837B261-E611-584A-907B-F68BB0FE43E5}" type="slidenum">
              <a:rPr lang="it-IT" altLang="it-IT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7</a:t>
            </a:fld>
            <a:endParaRPr lang="it-IT" altLang="it-IT">
              <a:latin typeface="Times New Roman" panose="02020603050405020304" pitchFamily="18" charset="0"/>
            </a:endParaRPr>
          </a:p>
        </p:txBody>
      </p:sp>
      <p:sp>
        <p:nvSpPr>
          <p:cNvPr id="33794" name="Rectangle 2">
            <a:extLst>
              <a:ext uri="{FF2B5EF4-FFF2-40B4-BE49-F238E27FC236}">
                <a16:creationId xmlns:a16="http://schemas.microsoft.com/office/drawing/2014/main" id="{894F2209-D2C7-5DE3-9EA6-119CA0594A8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EE2FA13F-7037-E0FC-4DBF-DD85AAA5A6A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7">
            <a:extLst>
              <a:ext uri="{FF2B5EF4-FFF2-40B4-BE49-F238E27FC236}">
                <a16:creationId xmlns:a16="http://schemas.microsoft.com/office/drawing/2014/main" id="{303B9584-9575-EC32-CEED-B01AB1D325F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B85C9F6A-C4A1-414D-AAD1-2408033D97BA}" type="slidenum">
              <a:rPr lang="it-IT" altLang="it-IT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8</a:t>
            </a:fld>
            <a:endParaRPr lang="it-IT" altLang="it-IT">
              <a:latin typeface="Times New Roman" panose="02020603050405020304" pitchFamily="18" charset="0"/>
            </a:endParaRPr>
          </a:p>
        </p:txBody>
      </p:sp>
      <p:sp>
        <p:nvSpPr>
          <p:cNvPr id="35842" name="Rectangle 1026">
            <a:extLst>
              <a:ext uri="{FF2B5EF4-FFF2-40B4-BE49-F238E27FC236}">
                <a16:creationId xmlns:a16="http://schemas.microsoft.com/office/drawing/2014/main" id="{C4CB35A9-9B37-B598-349C-5A8A9E0806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1027">
            <a:extLst>
              <a:ext uri="{FF2B5EF4-FFF2-40B4-BE49-F238E27FC236}">
                <a16:creationId xmlns:a16="http://schemas.microsoft.com/office/drawing/2014/main" id="{AF42EB26-CB33-0128-94AB-D637D43D091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7">
            <a:extLst>
              <a:ext uri="{FF2B5EF4-FFF2-40B4-BE49-F238E27FC236}">
                <a16:creationId xmlns:a16="http://schemas.microsoft.com/office/drawing/2014/main" id="{C230418E-B46A-167F-F806-16E861FEF71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6B3B90D4-E64F-2948-8740-DD2ED0FB3858}" type="slidenum">
              <a:rPr lang="it-IT" altLang="it-IT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9</a:t>
            </a:fld>
            <a:endParaRPr lang="it-IT" altLang="it-IT">
              <a:latin typeface="Times New Roman" panose="02020603050405020304" pitchFamily="18" charset="0"/>
            </a:endParaRPr>
          </a:p>
        </p:txBody>
      </p:sp>
      <p:sp>
        <p:nvSpPr>
          <p:cNvPr id="37890" name="Rectangle 2">
            <a:extLst>
              <a:ext uri="{FF2B5EF4-FFF2-40B4-BE49-F238E27FC236}">
                <a16:creationId xmlns:a16="http://schemas.microsoft.com/office/drawing/2014/main" id="{4DD96DD4-7637-CAE9-67FA-03469D5E824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2E7BAE3B-9F2A-02BF-FABC-5766358BC89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7">
            <a:extLst>
              <a:ext uri="{FF2B5EF4-FFF2-40B4-BE49-F238E27FC236}">
                <a16:creationId xmlns:a16="http://schemas.microsoft.com/office/drawing/2014/main" id="{86F5BE3E-03CE-B94F-3451-6FAE0AC79D2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EFEA8811-B85F-D347-B5DC-B32116148F8D}" type="slidenum">
              <a:rPr lang="it-IT" altLang="it-IT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10</a:t>
            </a:fld>
            <a:endParaRPr lang="it-IT" altLang="it-IT">
              <a:latin typeface="Times New Roman" panose="02020603050405020304" pitchFamily="18" charset="0"/>
            </a:endParaRPr>
          </a:p>
        </p:txBody>
      </p:sp>
      <p:sp>
        <p:nvSpPr>
          <p:cNvPr id="39938" name="Rectangle 2">
            <a:extLst>
              <a:ext uri="{FF2B5EF4-FFF2-40B4-BE49-F238E27FC236}">
                <a16:creationId xmlns:a16="http://schemas.microsoft.com/office/drawing/2014/main" id="{EB7B3796-B993-185D-F4C3-A75B0DB95A3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336666ED-60B9-BF9A-8FDE-91F13B3EE79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7">
            <a:extLst>
              <a:ext uri="{FF2B5EF4-FFF2-40B4-BE49-F238E27FC236}">
                <a16:creationId xmlns:a16="http://schemas.microsoft.com/office/drawing/2014/main" id="{CEEC6FF4-F8A7-CF3B-09EA-0E626327F6F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4AEE3848-39E1-3B4B-8D11-3FE69852CB12}" type="slidenum">
              <a:rPr lang="it-IT" altLang="it-IT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14</a:t>
            </a:fld>
            <a:endParaRPr lang="it-IT" altLang="it-IT">
              <a:latin typeface="Times New Roman" panose="02020603050405020304" pitchFamily="18" charset="0"/>
            </a:endParaRPr>
          </a:p>
        </p:txBody>
      </p:sp>
      <p:sp>
        <p:nvSpPr>
          <p:cNvPr id="21506" name="Rectangle 2">
            <a:extLst>
              <a:ext uri="{FF2B5EF4-FFF2-40B4-BE49-F238E27FC236}">
                <a16:creationId xmlns:a16="http://schemas.microsoft.com/office/drawing/2014/main" id="{07A67DFC-5853-D49E-1C77-5B634FDD8B0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C58A083B-BB43-238D-C6E7-AE0043710D7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altLang="it-IT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7">
            <a:extLst>
              <a:ext uri="{FF2B5EF4-FFF2-40B4-BE49-F238E27FC236}">
                <a16:creationId xmlns:a16="http://schemas.microsoft.com/office/drawing/2014/main" id="{E8F4339C-FEDC-836D-9044-F4D4365ACB8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C2E268F8-3E25-C549-A333-14A6481A8783}" type="slidenum">
              <a:rPr lang="it-IT" altLang="it-IT" smtClean="0">
                <a:latin typeface="Tahoma" panose="020B0604030504040204" pitchFamily="34" charset="0"/>
              </a:rPr>
              <a:pPr>
                <a:spcBef>
                  <a:spcPct val="0"/>
                </a:spcBef>
              </a:pPr>
              <a:t>19</a:t>
            </a:fld>
            <a:endParaRPr lang="it-IT" altLang="it-IT">
              <a:latin typeface="Tahoma" panose="020B0604030504040204" pitchFamily="34" charset="0"/>
            </a:endParaRPr>
          </a:p>
        </p:txBody>
      </p:sp>
      <p:sp>
        <p:nvSpPr>
          <p:cNvPr id="49154" name="Rectangle 2">
            <a:extLst>
              <a:ext uri="{FF2B5EF4-FFF2-40B4-BE49-F238E27FC236}">
                <a16:creationId xmlns:a16="http://schemas.microsoft.com/office/drawing/2014/main" id="{E22F6CDA-42C0-3679-6250-E42BB07E46A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Rectangle 3">
            <a:extLst>
              <a:ext uri="{FF2B5EF4-FFF2-40B4-BE49-F238E27FC236}">
                <a16:creationId xmlns:a16="http://schemas.microsoft.com/office/drawing/2014/main" id="{D50F5750-CFB7-0218-A3F8-47F19DCE5EE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846CF0D-231E-F00B-72D4-819775300E2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DFDA353-9F19-AF81-F6A4-5E365131834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8AB1CDA-F400-DB56-7E5E-8F8902099C3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41A26E-56DA-064C-934B-62FD372F569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1719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17E9C97-939C-4496-1641-9B5706E1EC4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A40EFAA-0B6D-9F6D-57E5-AA4910635BA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FC23BBA-C443-F383-654C-061D5EDE3B9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CD15D7-5038-744C-89DF-148231FEED3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786271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942C60C-D17F-83A8-DEA2-36669DF9C5D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37DFEEB-1C0A-B361-B3CF-768BA348117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E8091EB-0E9D-430B-0D7A-F2BAAE283AC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284590-3CA3-0941-AEB9-E34D2F81FBC2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486183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8D6B2C0-6A37-A8BA-BBAF-66BBE9209E0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E76B01A-299B-59D6-DBBE-69E0AF1C842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5EB3B7C-A488-45CD-3134-F1C0D8045A5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7A9930-B45D-0547-9D75-AF3AA030474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071268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B0D87F7-A6EE-B9B4-7D5B-EE1512581EA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FEF4A233-F89C-FA7B-CA13-32A51ECC7D2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1D18F0C3-79F5-ED8C-5550-07E0EF4C1FD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D38AEF-DE3C-7C43-AC24-2DF0BBD362A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6208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ED6A3E9B-C142-CB34-B5A2-908BFB6CC9B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5A96D33-850F-0B8E-33A0-FEE98A2035E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4BBD81B7-676F-A49E-F5F4-E1B2FCCFF0B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AC4AA6-7813-344A-AF5D-E2E84E8DEB3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04689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62151390-288C-D416-B28E-5740CFA8119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E29E814C-4D0A-D8A4-4C7B-4C59E6E2121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FFC51042-6BF6-E89D-5F6C-72B64D53654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DC7950-9710-2046-AEFB-A5657FCA6ED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37603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4259CA2-743F-D98D-CBEF-0FFDFC3CDE1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C156278-A3C9-4F6A-9B66-457F90B2EB0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A44AA48-7BE4-48FB-1CE1-FAE460A065B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B657F8-D998-534F-82D1-C4CD209CB900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65305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345A336-2E54-8CAB-A603-8E3F6A420D5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D020713-27FD-7C64-8B9C-79DC96E9D24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C89332-BEB8-C549-BBEA-8291FDA98EE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CB56A3-63FC-1945-8693-F9AE009E25D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41362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296EE4E-E3A5-A4C7-C450-832BD6AECB0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507E055-AEE0-E689-C6C2-743A7DDD0B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C745FD9-3C26-6170-AA29-A8AB79CCBC0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8D778C-757C-2842-B62C-832A2073407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91661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737460F-8F1D-D2BE-46AC-685AB128DED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5136267-486F-988D-9971-B57ED0CBDCB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208EA54-6ABA-6DCB-6AE0-C41C81C57D6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13AF2A-73CC-CB43-8F86-3A6E29352E30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059846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40713" cy="5394325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F1720334-9F57-D007-F0DC-404F6E2F66A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1B72F9A-239A-7257-8C07-0C8FC05546B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37606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6271D4EB-17ED-7F98-1108-B5CEE1911F7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 dello schema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EF76A0C-230F-86D1-4FC5-22857A397BB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A3AD4F14-904A-869F-DB15-75681D4F43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Times New Roman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3E887C9C-B87F-7F84-3F59-EBE976C26D6A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Times New Roman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5590E6C2-5E5B-F9F7-A375-2B02B9FF6BC1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AC69066E-AF6A-FD43-9209-24AA646047D2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ヒラギノ角ゴ Pro W3" charset="-128"/>
          <a:cs typeface="ヒラギノ角ゴ Pro W3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ヒラギノ角ゴ Pro W3" charset="-128"/>
          <a:cs typeface="ヒラギノ角ゴ Pro W3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  <a:cs typeface="ヒラギノ角ゴ Pro W3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12" Type="http://schemas.openxmlformats.org/officeDocument/2006/relationships/image" Target="../media/image2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11" Type="http://schemas.openxmlformats.org/officeDocument/2006/relationships/customXml" Target="../ink/ink5.xml"/><Relationship Id="rId5" Type="http://schemas.openxmlformats.org/officeDocument/2006/relationships/customXml" Target="../ink/ink2.xml"/><Relationship Id="rId10" Type="http://schemas.openxmlformats.org/officeDocument/2006/relationships/image" Target="../media/image25.png"/><Relationship Id="rId4" Type="http://schemas.openxmlformats.org/officeDocument/2006/relationships/image" Target="../media/image22.png"/><Relationship Id="rId9" Type="http://schemas.openxmlformats.org/officeDocument/2006/relationships/customXml" Target="../ink/ink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>
            <a:extLst>
              <a:ext uri="{FF2B5EF4-FFF2-40B4-BE49-F238E27FC236}">
                <a16:creationId xmlns:a16="http://schemas.microsoft.com/office/drawing/2014/main" id="{504980B7-1AB8-5E0B-5A22-A08A8F2C66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" y="1600200"/>
            <a:ext cx="8305800" cy="146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it-IT" altLang="it-IT" sz="2400" b="1">
                <a:latin typeface="Comic Sans MS" panose="030F0902030302020204" pitchFamily="66" charset="0"/>
                <a:cs typeface="Times New Roman" panose="02020603050405020304" pitchFamily="18" charset="0"/>
              </a:rPr>
              <a:t> </a:t>
            </a:r>
            <a:r>
              <a:rPr lang="it-IT" altLang="it-IT" sz="2200">
                <a:latin typeface="Tahoma" panose="020B0604030504040204" pitchFamily="34" charset="0"/>
                <a:cs typeface="Times New Roman" panose="02020603050405020304" pitchFamily="18" charset="0"/>
              </a:rPr>
              <a:t>Il meccanismo con cui si ereditano i caratteri è spiegabile con le modalità di trasmissione dei cromosomi durante la gametogenesi e la fecondazione. Questa teoria si basa su alcuni principi fondamentali:</a:t>
            </a:r>
          </a:p>
        </p:txBody>
      </p:sp>
      <p:sp>
        <p:nvSpPr>
          <p:cNvPr id="15362" name="Text Box 3">
            <a:extLst>
              <a:ext uri="{FF2B5EF4-FFF2-40B4-BE49-F238E27FC236}">
                <a16:creationId xmlns:a16="http://schemas.microsoft.com/office/drawing/2014/main" id="{6F98F6C5-E1B6-DB67-FC67-1BEDFBE3FB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260350"/>
            <a:ext cx="8207375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it-IT" altLang="it-IT" sz="2400" b="1">
                <a:solidFill>
                  <a:srgbClr val="FF000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La teoria cromosomica dell'ereditarietà mette in relazione il comportamento dei cromosomi con l'eredità dei caratteri secondo Mendel </a:t>
            </a:r>
          </a:p>
        </p:txBody>
      </p:sp>
      <p:sp>
        <p:nvSpPr>
          <p:cNvPr id="28676" name="Text Box 4">
            <a:extLst>
              <a:ext uri="{FF2B5EF4-FFF2-40B4-BE49-F238E27FC236}">
                <a16:creationId xmlns:a16="http://schemas.microsoft.com/office/drawing/2014/main" id="{289BE452-44A3-74EC-3111-1638A17BE4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3001963"/>
            <a:ext cx="8915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it-IT" altLang="it-IT" sz="2200">
                <a:latin typeface="Tahoma" panose="020B0604030504040204" pitchFamily="34" charset="0"/>
                <a:cs typeface="Times New Roman" panose="02020603050405020304" pitchFamily="18" charset="0"/>
              </a:rPr>
              <a:t> - I cr contengono il materiale genetico che viene trasmesso dai genitori </a:t>
            </a:r>
            <a:endParaRPr lang="it-IT" altLang="it-IT" sz="2200">
              <a:cs typeface="Times New Roman" panose="02020603050405020304" pitchFamily="18" charset="0"/>
            </a:endParaRPr>
          </a:p>
        </p:txBody>
      </p:sp>
      <p:sp>
        <p:nvSpPr>
          <p:cNvPr id="28677" name="Text Box 5">
            <a:extLst>
              <a:ext uri="{FF2B5EF4-FFF2-40B4-BE49-F238E27FC236}">
                <a16:creationId xmlns:a16="http://schemas.microsoft.com/office/drawing/2014/main" id="{7232B7D4-36B4-B341-90DB-D134996A2E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163" y="3810000"/>
            <a:ext cx="8777287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it-IT" altLang="it-IT" sz="2200">
                <a:latin typeface="Tahoma" panose="020B0604030504040204" pitchFamily="34" charset="0"/>
                <a:cs typeface="Times New Roman" panose="02020603050405020304" pitchFamily="18" charset="0"/>
              </a:rPr>
              <a:t>   - I cr vengono replicati e trasmessi di generazione in generazione </a:t>
            </a:r>
          </a:p>
        </p:txBody>
      </p:sp>
      <p:sp>
        <p:nvSpPr>
          <p:cNvPr id="28678" name="Text Box 6">
            <a:extLst>
              <a:ext uri="{FF2B5EF4-FFF2-40B4-BE49-F238E27FC236}">
                <a16:creationId xmlns:a16="http://schemas.microsoft.com/office/drawing/2014/main" id="{01F2B2C2-7B55-F087-ACDB-13778471A1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4419600"/>
            <a:ext cx="8458200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-"/>
            </a:pPr>
            <a:r>
              <a:rPr lang="it-IT" altLang="it-IT" sz="2200">
                <a:latin typeface="Tahoma" panose="020B0604030504040204" pitchFamily="34" charset="0"/>
                <a:cs typeface="Times New Roman" panose="02020603050405020304" pitchFamily="18" charset="0"/>
              </a:rPr>
              <a:t> I nuclei contengono cr che si presentano in coppie omologhe; un membro di ciascuna coppia viene ereditato dalla madre, l'altro dal padre</a:t>
            </a:r>
          </a:p>
        </p:txBody>
      </p:sp>
      <p:sp>
        <p:nvSpPr>
          <p:cNvPr id="28679" name="Text Box 7">
            <a:extLst>
              <a:ext uri="{FF2B5EF4-FFF2-40B4-BE49-F238E27FC236}">
                <a16:creationId xmlns:a16="http://schemas.microsoft.com/office/drawing/2014/main" id="{98A9B665-7777-88DA-C577-34E7F60E79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5638800"/>
            <a:ext cx="9278938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it-IT" altLang="it-IT" sz="2200">
                <a:latin typeface="Tahoma" panose="020B0604030504040204" pitchFamily="34" charset="0"/>
                <a:cs typeface="Times New Roman" panose="02020603050405020304" pitchFamily="18" charset="0"/>
              </a:rPr>
              <a:t>- Durante la gametogenesi i cr  di tipo diverso segregano indipendentemente l'uno dall'altro.</a:t>
            </a:r>
            <a:endParaRPr lang="it-IT" altLang="it-IT" sz="2200"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autoUpdateAnimBg="0"/>
      <p:bldP spid="28676" grpId="0" autoUpdateAnimBg="0"/>
      <p:bldP spid="28677" grpId="0" autoUpdateAnimBg="0"/>
      <p:bldP spid="28678" grpId="0" autoUpdateAnimBg="0"/>
      <p:bldP spid="28679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velumnbg">
            <a:extLst>
              <a:ext uri="{FF2B5EF4-FFF2-40B4-BE49-F238E27FC236}">
                <a16:creationId xmlns:a16="http://schemas.microsoft.com/office/drawing/2014/main" id="{9696B473-A1FF-2550-FAE1-13D4FA35EE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0" name="Picture 3" descr="velumnbg">
            <a:extLst>
              <a:ext uri="{FF2B5EF4-FFF2-40B4-BE49-F238E27FC236}">
                <a16:creationId xmlns:a16="http://schemas.microsoft.com/office/drawing/2014/main" id="{6AE231A0-964C-E623-0B05-A0F5ED51B3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4" descr="velumnbg">
            <a:extLst>
              <a:ext uri="{FF2B5EF4-FFF2-40B4-BE49-F238E27FC236}">
                <a16:creationId xmlns:a16="http://schemas.microsoft.com/office/drawing/2014/main" id="{3E9122A4-5246-73EC-23AB-7738FA5C5F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5" descr="velumnbg">
            <a:extLst>
              <a:ext uri="{FF2B5EF4-FFF2-40B4-BE49-F238E27FC236}">
                <a16:creationId xmlns:a16="http://schemas.microsoft.com/office/drawing/2014/main" id="{545B14C4-1DE0-4D8D-3235-B61E4CCE21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6" descr="velumnbg">
            <a:extLst>
              <a:ext uri="{FF2B5EF4-FFF2-40B4-BE49-F238E27FC236}">
                <a16:creationId xmlns:a16="http://schemas.microsoft.com/office/drawing/2014/main" id="{CCBB08F4-5C98-CDC9-C862-9A36705A6A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7" descr="velumnbg">
            <a:extLst>
              <a:ext uri="{FF2B5EF4-FFF2-40B4-BE49-F238E27FC236}">
                <a16:creationId xmlns:a16="http://schemas.microsoft.com/office/drawing/2014/main" id="{3D89D67C-8499-5B8D-522B-77A5A9B321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8" descr="velumnbg">
            <a:extLst>
              <a:ext uri="{FF2B5EF4-FFF2-40B4-BE49-F238E27FC236}">
                <a16:creationId xmlns:a16="http://schemas.microsoft.com/office/drawing/2014/main" id="{53779E30-AC92-9C1C-E258-151C735701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Picture 9" descr="velumnbg">
            <a:extLst>
              <a:ext uri="{FF2B5EF4-FFF2-40B4-BE49-F238E27FC236}">
                <a16:creationId xmlns:a16="http://schemas.microsoft.com/office/drawing/2014/main" id="{EB50BAB3-7847-4E43-CD39-8B78DE1C02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7" name="Picture 10" descr="velumnbg">
            <a:extLst>
              <a:ext uri="{FF2B5EF4-FFF2-40B4-BE49-F238E27FC236}">
                <a16:creationId xmlns:a16="http://schemas.microsoft.com/office/drawing/2014/main" id="{76560909-4861-3B9B-D6E1-5E3423023B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8" name="Picture 11" descr="velumnbg">
            <a:extLst>
              <a:ext uri="{FF2B5EF4-FFF2-40B4-BE49-F238E27FC236}">
                <a16:creationId xmlns:a16="http://schemas.microsoft.com/office/drawing/2014/main" id="{0E219A29-A2AB-3C2A-2DFA-7164010EE3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2" descr="velumnbg">
            <a:extLst>
              <a:ext uri="{FF2B5EF4-FFF2-40B4-BE49-F238E27FC236}">
                <a16:creationId xmlns:a16="http://schemas.microsoft.com/office/drawing/2014/main" id="{87166B50-06B5-C55D-BBEA-923DE78A4D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0" name="Picture 13" descr="velumnbg">
            <a:extLst>
              <a:ext uri="{FF2B5EF4-FFF2-40B4-BE49-F238E27FC236}">
                <a16:creationId xmlns:a16="http://schemas.microsoft.com/office/drawing/2014/main" id="{6AA7516E-8173-E59D-C42C-5EFD29A888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1" name="Picture 14" descr="velumnbg">
            <a:extLst>
              <a:ext uri="{FF2B5EF4-FFF2-40B4-BE49-F238E27FC236}">
                <a16:creationId xmlns:a16="http://schemas.microsoft.com/office/drawing/2014/main" id="{EFF86E13-23EF-BEC8-5A9D-F6E813AFDC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2" name="Picture 15" descr="velumnbg">
            <a:extLst>
              <a:ext uri="{FF2B5EF4-FFF2-40B4-BE49-F238E27FC236}">
                <a16:creationId xmlns:a16="http://schemas.microsoft.com/office/drawing/2014/main" id="{2EFF09A8-A7FB-2C77-875F-0F2F83FBDE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3" name="Picture 16" descr="velumnbg">
            <a:extLst>
              <a:ext uri="{FF2B5EF4-FFF2-40B4-BE49-F238E27FC236}">
                <a16:creationId xmlns:a16="http://schemas.microsoft.com/office/drawing/2014/main" id="{F128E140-D976-F08F-E1A2-AB2D976B00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4" name="Picture 17" descr="velumnbg">
            <a:extLst>
              <a:ext uri="{FF2B5EF4-FFF2-40B4-BE49-F238E27FC236}">
                <a16:creationId xmlns:a16="http://schemas.microsoft.com/office/drawing/2014/main" id="{73E8246A-D3AF-518F-DB3B-94CBFAE836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513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5" name="Picture 18" descr="velumnbg">
            <a:extLst>
              <a:ext uri="{FF2B5EF4-FFF2-40B4-BE49-F238E27FC236}">
                <a16:creationId xmlns:a16="http://schemas.microsoft.com/office/drawing/2014/main" id="{BAA516C2-2FD2-5975-BB9A-06D2B7F823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050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6" name="Picture 19" descr="velumnbg">
            <a:extLst>
              <a:ext uri="{FF2B5EF4-FFF2-40B4-BE49-F238E27FC236}">
                <a16:creationId xmlns:a16="http://schemas.microsoft.com/office/drawing/2014/main" id="{F18E2A93-D352-9B9E-13E6-DBB74A02AA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7" name="Picture 20" descr="velumnbg">
            <a:extLst>
              <a:ext uri="{FF2B5EF4-FFF2-40B4-BE49-F238E27FC236}">
                <a16:creationId xmlns:a16="http://schemas.microsoft.com/office/drawing/2014/main" id="{6080E045-4701-B8EB-E66F-071AF59E20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8" name="Picture 21" descr="velumnbg">
            <a:extLst>
              <a:ext uri="{FF2B5EF4-FFF2-40B4-BE49-F238E27FC236}">
                <a16:creationId xmlns:a16="http://schemas.microsoft.com/office/drawing/2014/main" id="{EE64904F-D0BB-FDEC-EC3E-AD8DE2813C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9" name="Picture 22" descr="velumnbg">
            <a:extLst>
              <a:ext uri="{FF2B5EF4-FFF2-40B4-BE49-F238E27FC236}">
                <a16:creationId xmlns:a16="http://schemas.microsoft.com/office/drawing/2014/main" id="{D5AEA245-A517-F517-4560-84D8897D8E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0" name="Picture 23" descr="velumnbg">
            <a:extLst>
              <a:ext uri="{FF2B5EF4-FFF2-40B4-BE49-F238E27FC236}">
                <a16:creationId xmlns:a16="http://schemas.microsoft.com/office/drawing/2014/main" id="{F6A7D6C9-F622-FA48-A6C4-144F09B3D3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1" name="Picture 24" descr="velumnbg">
            <a:extLst>
              <a:ext uri="{FF2B5EF4-FFF2-40B4-BE49-F238E27FC236}">
                <a16:creationId xmlns:a16="http://schemas.microsoft.com/office/drawing/2014/main" id="{0C26C745-64A9-B799-81A7-1C9AD525B5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2" name="Picture 25" descr="velumnbg">
            <a:extLst>
              <a:ext uri="{FF2B5EF4-FFF2-40B4-BE49-F238E27FC236}">
                <a16:creationId xmlns:a16="http://schemas.microsoft.com/office/drawing/2014/main" id="{33708FB1-644F-13C9-5AAA-37E47270CF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3" name="Picture 26" descr="velumnbg">
            <a:extLst>
              <a:ext uri="{FF2B5EF4-FFF2-40B4-BE49-F238E27FC236}">
                <a16:creationId xmlns:a16="http://schemas.microsoft.com/office/drawing/2014/main" id="{5F91887D-ADDC-14B2-C73B-F2C4D411D1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4" name="Picture 27" descr="velumnbg">
            <a:extLst>
              <a:ext uri="{FF2B5EF4-FFF2-40B4-BE49-F238E27FC236}">
                <a16:creationId xmlns:a16="http://schemas.microsoft.com/office/drawing/2014/main" id="{270DC72E-4235-1D7B-AD60-F2A873DBF5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5" name="Picture 28" descr="velumnbg">
            <a:extLst>
              <a:ext uri="{FF2B5EF4-FFF2-40B4-BE49-F238E27FC236}">
                <a16:creationId xmlns:a16="http://schemas.microsoft.com/office/drawing/2014/main" id="{AB639AE7-B0BB-CDB6-E28D-143EBB2A0D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23495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6" name="Picture 29" descr="velumnbg">
            <a:extLst>
              <a:ext uri="{FF2B5EF4-FFF2-40B4-BE49-F238E27FC236}">
                <a16:creationId xmlns:a16="http://schemas.microsoft.com/office/drawing/2014/main" id="{72A92803-F76F-A96F-8A60-3622CBA743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1969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7" name="Picture 30" descr="velumnbg">
            <a:extLst>
              <a:ext uri="{FF2B5EF4-FFF2-40B4-BE49-F238E27FC236}">
                <a16:creationId xmlns:a16="http://schemas.microsoft.com/office/drawing/2014/main" id="{7032DF87-61BB-EEE1-621B-DE1ED0ECAE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8" name="Picture 31" descr="velumnbg">
            <a:extLst>
              <a:ext uri="{FF2B5EF4-FFF2-40B4-BE49-F238E27FC236}">
                <a16:creationId xmlns:a16="http://schemas.microsoft.com/office/drawing/2014/main" id="{6630E976-C82E-8C6F-5E00-0FED8296AA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9" name="Picture 32" descr="velumnbg">
            <a:extLst>
              <a:ext uri="{FF2B5EF4-FFF2-40B4-BE49-F238E27FC236}">
                <a16:creationId xmlns:a16="http://schemas.microsoft.com/office/drawing/2014/main" id="{9DB098F8-1F22-A2A5-974E-22014655D2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1969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60" name="Picture 33" descr="velumnbg">
            <a:extLst>
              <a:ext uri="{FF2B5EF4-FFF2-40B4-BE49-F238E27FC236}">
                <a16:creationId xmlns:a16="http://schemas.microsoft.com/office/drawing/2014/main" id="{41BD556F-38FA-AF00-DC43-8C535665D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2133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61" name="Picture 34" descr="velumnbg">
            <a:extLst>
              <a:ext uri="{FF2B5EF4-FFF2-40B4-BE49-F238E27FC236}">
                <a16:creationId xmlns:a16="http://schemas.microsoft.com/office/drawing/2014/main" id="{A56D89BD-C580-E663-88EC-37D942D14D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62" name="Picture 35" descr="velumnbg">
            <a:extLst>
              <a:ext uri="{FF2B5EF4-FFF2-40B4-BE49-F238E27FC236}">
                <a16:creationId xmlns:a16="http://schemas.microsoft.com/office/drawing/2014/main" id="{67A57A57-4940-F6A4-BEC7-F32BF7F6DE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357563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63" name="Picture 36" descr="velumnbg">
            <a:extLst>
              <a:ext uri="{FF2B5EF4-FFF2-40B4-BE49-F238E27FC236}">
                <a16:creationId xmlns:a16="http://schemas.microsoft.com/office/drawing/2014/main" id="{E63A4DBA-4191-B549-BBC2-A903E68B96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64" name="Picture 37" descr="velumnbg">
            <a:extLst>
              <a:ext uri="{FF2B5EF4-FFF2-40B4-BE49-F238E27FC236}">
                <a16:creationId xmlns:a16="http://schemas.microsoft.com/office/drawing/2014/main" id="{85BAFFA6-AC7E-01D6-4946-ACD0CD2C2B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65" name="Picture 38" descr="velumnbg">
            <a:extLst>
              <a:ext uri="{FF2B5EF4-FFF2-40B4-BE49-F238E27FC236}">
                <a16:creationId xmlns:a16="http://schemas.microsoft.com/office/drawing/2014/main" id="{E11BDC4B-0F28-0E99-3409-21D296F56C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32131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66" name="Picture 39" descr="velumnbg">
            <a:extLst>
              <a:ext uri="{FF2B5EF4-FFF2-40B4-BE49-F238E27FC236}">
                <a16:creationId xmlns:a16="http://schemas.microsoft.com/office/drawing/2014/main" id="{47EF1BDB-277F-CF0B-B3A9-4ED2CAD948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20605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67" name="Picture 40" descr="velumnbg">
            <a:extLst>
              <a:ext uri="{FF2B5EF4-FFF2-40B4-BE49-F238E27FC236}">
                <a16:creationId xmlns:a16="http://schemas.microsoft.com/office/drawing/2014/main" id="{7C7AEB4C-6F94-764D-070E-C2F6A40A48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22764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68" name="Picture 41" descr="velumnbg">
            <a:extLst>
              <a:ext uri="{FF2B5EF4-FFF2-40B4-BE49-F238E27FC236}">
                <a16:creationId xmlns:a16="http://schemas.microsoft.com/office/drawing/2014/main" id="{951A60FE-A379-4A2D-97CA-30227E76E0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69" name="Picture 42" descr="velumnbg">
            <a:extLst>
              <a:ext uri="{FF2B5EF4-FFF2-40B4-BE49-F238E27FC236}">
                <a16:creationId xmlns:a16="http://schemas.microsoft.com/office/drawing/2014/main" id="{796240D6-5BC8-DAC8-1609-A76318C43D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70" name="Picture 43" descr="velumnbg">
            <a:extLst>
              <a:ext uri="{FF2B5EF4-FFF2-40B4-BE49-F238E27FC236}">
                <a16:creationId xmlns:a16="http://schemas.microsoft.com/office/drawing/2014/main" id="{A7FE028C-72DA-5E9A-2ED0-91271EC10E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71" name="Picture 44" descr="velumnbg">
            <a:extLst>
              <a:ext uri="{FF2B5EF4-FFF2-40B4-BE49-F238E27FC236}">
                <a16:creationId xmlns:a16="http://schemas.microsoft.com/office/drawing/2014/main" id="{02C42BA6-496A-A626-2326-5E2FD09893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764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72" name="Picture 45" descr="velumnbg">
            <a:extLst>
              <a:ext uri="{FF2B5EF4-FFF2-40B4-BE49-F238E27FC236}">
                <a16:creationId xmlns:a16="http://schemas.microsoft.com/office/drawing/2014/main" id="{47E19362-4198-D8CF-F033-25E1758B8D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73" name="Picture 46" descr="velumnbg">
            <a:extLst>
              <a:ext uri="{FF2B5EF4-FFF2-40B4-BE49-F238E27FC236}">
                <a16:creationId xmlns:a16="http://schemas.microsoft.com/office/drawing/2014/main" id="{C00D5B4A-B3E8-DBF2-9C36-DB237F2630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22764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74" name="Picture 47" descr="velumnbg">
            <a:extLst>
              <a:ext uri="{FF2B5EF4-FFF2-40B4-BE49-F238E27FC236}">
                <a16:creationId xmlns:a16="http://schemas.microsoft.com/office/drawing/2014/main" id="{27AB7916-9288-015F-D425-7CF0E859ED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75" name="Picture 48" descr="velumnbg">
            <a:extLst>
              <a:ext uri="{FF2B5EF4-FFF2-40B4-BE49-F238E27FC236}">
                <a16:creationId xmlns:a16="http://schemas.microsoft.com/office/drawing/2014/main" id="{9971CC28-48A9-BB63-C174-E13CC1E48F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76" name="Picture 49" descr="velumnbg">
            <a:extLst>
              <a:ext uri="{FF2B5EF4-FFF2-40B4-BE49-F238E27FC236}">
                <a16:creationId xmlns:a16="http://schemas.microsoft.com/office/drawing/2014/main" id="{F2EA5DEA-CBB4-2D89-5638-F2957CD351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22764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77" name="Text Box 51">
            <a:extLst>
              <a:ext uri="{FF2B5EF4-FFF2-40B4-BE49-F238E27FC236}">
                <a16:creationId xmlns:a16="http://schemas.microsoft.com/office/drawing/2014/main" id="{EFA58B8D-2F34-C2E4-7925-B8296E4DA5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28600"/>
            <a:ext cx="9144000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4400">
                <a:solidFill>
                  <a:schemeClr val="tx2"/>
                </a:solidFill>
                <a:latin typeface="Bradley Hand ITC" panose="03070402050302030203" pitchFamily="66" charset="77"/>
              </a:rPr>
              <a:t>La Drosophila Melanogaster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4400">
                <a:solidFill>
                  <a:schemeClr val="tx2"/>
                </a:solidFill>
                <a:latin typeface="Bradley Hand ITC" panose="03070402050302030203" pitchFamily="66" charset="77"/>
              </a:rPr>
              <a:t>(</a:t>
            </a:r>
            <a:r>
              <a:rPr lang="it-IT" altLang="it-IT">
                <a:solidFill>
                  <a:schemeClr val="tx2"/>
                </a:solidFill>
                <a:latin typeface="Bradley Hand ITC" panose="03070402050302030203" pitchFamily="66" charset="77"/>
              </a:rPr>
              <a:t>o moscerino della frutta</a:t>
            </a:r>
            <a:r>
              <a:rPr lang="it-IT" altLang="it-IT" sz="4400">
                <a:solidFill>
                  <a:schemeClr val="tx2"/>
                </a:solidFill>
                <a:latin typeface="Bradley Hand ITC" panose="03070402050302030203" pitchFamily="66" charset="77"/>
              </a:rPr>
              <a:t>)</a:t>
            </a:r>
          </a:p>
        </p:txBody>
      </p:sp>
      <p:pic>
        <p:nvPicPr>
          <p:cNvPr id="22578" name="Picture 55" descr="Drosophila_melanogaster_-_front_%28aka%29">
            <a:extLst>
              <a:ext uri="{FF2B5EF4-FFF2-40B4-BE49-F238E27FC236}">
                <a16:creationId xmlns:a16="http://schemas.microsoft.com/office/drawing/2014/main" id="{25B5F6C5-0797-8776-48E1-95F4607836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438400"/>
            <a:ext cx="3276600" cy="299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79" name="Picture 56" descr="Drosophila_melanogaster_-_side_%28aka%29">
            <a:extLst>
              <a:ext uri="{FF2B5EF4-FFF2-40B4-BE49-F238E27FC236}">
                <a16:creationId xmlns:a16="http://schemas.microsoft.com/office/drawing/2014/main" id="{02CD6AC4-FB69-6E07-B73B-CA6147EDBA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438400"/>
            <a:ext cx="3806825" cy="295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>
            <a:extLst>
              <a:ext uri="{FF2B5EF4-FFF2-40B4-BE49-F238E27FC236}">
                <a16:creationId xmlns:a16="http://schemas.microsoft.com/office/drawing/2014/main" id="{3AFFFA1F-71B9-68CD-D5CB-D066B7F82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925"/>
            <a:ext cx="914400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>
            <a:extLst>
              <a:ext uri="{FF2B5EF4-FFF2-40B4-BE49-F238E27FC236}">
                <a16:creationId xmlns:a16="http://schemas.microsoft.com/office/drawing/2014/main" id="{D45762C4-5361-9581-B6EE-106F24A1D4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238"/>
            <a:ext cx="9144000" cy="661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026" descr="velumnbg">
            <a:extLst>
              <a:ext uri="{FF2B5EF4-FFF2-40B4-BE49-F238E27FC236}">
                <a16:creationId xmlns:a16="http://schemas.microsoft.com/office/drawing/2014/main" id="{FF82C15C-AAAA-725D-D7F4-4B553B670F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4" name="Picture 1027" descr="velumnbg">
            <a:extLst>
              <a:ext uri="{FF2B5EF4-FFF2-40B4-BE49-F238E27FC236}">
                <a16:creationId xmlns:a16="http://schemas.microsoft.com/office/drawing/2014/main" id="{F0C115BA-0DD3-5689-D6C1-A31EB536D4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1028" descr="velumnbg">
            <a:extLst>
              <a:ext uri="{FF2B5EF4-FFF2-40B4-BE49-F238E27FC236}">
                <a16:creationId xmlns:a16="http://schemas.microsoft.com/office/drawing/2014/main" id="{2175A83C-4C11-A584-C1D9-5D364DC7AB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Picture 1029" descr="velumnbg">
            <a:extLst>
              <a:ext uri="{FF2B5EF4-FFF2-40B4-BE49-F238E27FC236}">
                <a16:creationId xmlns:a16="http://schemas.microsoft.com/office/drawing/2014/main" id="{FE1A9C63-AAF7-E1F1-E64A-81A5F96F73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1030" descr="velumnbg">
            <a:extLst>
              <a:ext uri="{FF2B5EF4-FFF2-40B4-BE49-F238E27FC236}">
                <a16:creationId xmlns:a16="http://schemas.microsoft.com/office/drawing/2014/main" id="{5C8EBE27-C91C-DFFD-0103-7EF748C89F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8" name="Picture 1031" descr="velumnbg">
            <a:extLst>
              <a:ext uri="{FF2B5EF4-FFF2-40B4-BE49-F238E27FC236}">
                <a16:creationId xmlns:a16="http://schemas.microsoft.com/office/drawing/2014/main" id="{47B4DC88-B174-FC73-6EF1-C9AD55002C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9" name="Picture 1032" descr="velumnbg">
            <a:extLst>
              <a:ext uri="{FF2B5EF4-FFF2-40B4-BE49-F238E27FC236}">
                <a16:creationId xmlns:a16="http://schemas.microsoft.com/office/drawing/2014/main" id="{0855FD36-2ACE-02CE-C20E-98BB3BB236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0" name="Picture 1033" descr="velumnbg">
            <a:extLst>
              <a:ext uri="{FF2B5EF4-FFF2-40B4-BE49-F238E27FC236}">
                <a16:creationId xmlns:a16="http://schemas.microsoft.com/office/drawing/2014/main" id="{F04494E7-715C-6BB5-9593-BB5525217C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1" name="Picture 1034" descr="velumnbg">
            <a:extLst>
              <a:ext uri="{FF2B5EF4-FFF2-40B4-BE49-F238E27FC236}">
                <a16:creationId xmlns:a16="http://schemas.microsoft.com/office/drawing/2014/main" id="{A6821C82-B514-1B55-AA80-0141BD4EF5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2" name="Picture 1035" descr="velumnbg">
            <a:extLst>
              <a:ext uri="{FF2B5EF4-FFF2-40B4-BE49-F238E27FC236}">
                <a16:creationId xmlns:a16="http://schemas.microsoft.com/office/drawing/2014/main" id="{8938B100-C9AE-473F-D07E-EA2840471E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3" name="Picture 1036" descr="velumnbg">
            <a:extLst>
              <a:ext uri="{FF2B5EF4-FFF2-40B4-BE49-F238E27FC236}">
                <a16:creationId xmlns:a16="http://schemas.microsoft.com/office/drawing/2014/main" id="{9E7B4B2C-9053-7A81-4F73-1DE91E041E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4" name="Picture 1037" descr="velumnbg">
            <a:extLst>
              <a:ext uri="{FF2B5EF4-FFF2-40B4-BE49-F238E27FC236}">
                <a16:creationId xmlns:a16="http://schemas.microsoft.com/office/drawing/2014/main" id="{54979BC2-74CD-A95C-E95F-177D82C895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5" name="Picture 1038" descr="velumnbg">
            <a:extLst>
              <a:ext uri="{FF2B5EF4-FFF2-40B4-BE49-F238E27FC236}">
                <a16:creationId xmlns:a16="http://schemas.microsoft.com/office/drawing/2014/main" id="{A4B374D0-6DCC-55BF-2F86-7E332D9D81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6" name="Picture 1039" descr="velumnbg">
            <a:extLst>
              <a:ext uri="{FF2B5EF4-FFF2-40B4-BE49-F238E27FC236}">
                <a16:creationId xmlns:a16="http://schemas.microsoft.com/office/drawing/2014/main" id="{E4D891AE-6E56-C443-D18E-4286DDF593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7" name="Picture 1040" descr="velumnbg">
            <a:extLst>
              <a:ext uri="{FF2B5EF4-FFF2-40B4-BE49-F238E27FC236}">
                <a16:creationId xmlns:a16="http://schemas.microsoft.com/office/drawing/2014/main" id="{94CF7B77-409B-9B96-DA0E-B826447C06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8" name="Picture 1041" descr="velumnbg">
            <a:extLst>
              <a:ext uri="{FF2B5EF4-FFF2-40B4-BE49-F238E27FC236}">
                <a16:creationId xmlns:a16="http://schemas.microsoft.com/office/drawing/2014/main" id="{094B5951-CD02-4D58-ABD7-24CD0B8AC8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513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9" name="Picture 1042" descr="velumnbg">
            <a:extLst>
              <a:ext uri="{FF2B5EF4-FFF2-40B4-BE49-F238E27FC236}">
                <a16:creationId xmlns:a16="http://schemas.microsoft.com/office/drawing/2014/main" id="{D1230B8B-991F-14FA-B2D6-42BC145431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050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90" name="Picture 1043" descr="velumnbg">
            <a:extLst>
              <a:ext uri="{FF2B5EF4-FFF2-40B4-BE49-F238E27FC236}">
                <a16:creationId xmlns:a16="http://schemas.microsoft.com/office/drawing/2014/main" id="{EA3582D6-FFDA-4602-6021-07F33FD583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91" name="Picture 1044" descr="velumnbg">
            <a:extLst>
              <a:ext uri="{FF2B5EF4-FFF2-40B4-BE49-F238E27FC236}">
                <a16:creationId xmlns:a16="http://schemas.microsoft.com/office/drawing/2014/main" id="{1427D8E0-948B-2E3D-1EE8-31C57A5C46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92" name="Picture 1045" descr="velumnbg">
            <a:extLst>
              <a:ext uri="{FF2B5EF4-FFF2-40B4-BE49-F238E27FC236}">
                <a16:creationId xmlns:a16="http://schemas.microsoft.com/office/drawing/2014/main" id="{463C9301-10A2-E304-CE48-FA9D7A2FC7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93" name="Picture 1046" descr="velumnbg">
            <a:extLst>
              <a:ext uri="{FF2B5EF4-FFF2-40B4-BE49-F238E27FC236}">
                <a16:creationId xmlns:a16="http://schemas.microsoft.com/office/drawing/2014/main" id="{07044FEF-C85B-73DF-5F72-2FB44081E2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94" name="Picture 1047" descr="velumnbg">
            <a:extLst>
              <a:ext uri="{FF2B5EF4-FFF2-40B4-BE49-F238E27FC236}">
                <a16:creationId xmlns:a16="http://schemas.microsoft.com/office/drawing/2014/main" id="{1B95D657-CA62-BFA8-DF9F-74F61518C5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95" name="Picture 1048" descr="velumnbg">
            <a:extLst>
              <a:ext uri="{FF2B5EF4-FFF2-40B4-BE49-F238E27FC236}">
                <a16:creationId xmlns:a16="http://schemas.microsoft.com/office/drawing/2014/main" id="{482E4110-AE3C-1154-D406-375DC05414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96" name="Picture 1049" descr="velumnbg">
            <a:extLst>
              <a:ext uri="{FF2B5EF4-FFF2-40B4-BE49-F238E27FC236}">
                <a16:creationId xmlns:a16="http://schemas.microsoft.com/office/drawing/2014/main" id="{EA7B834F-84B1-10E7-2AFE-13C9E344CE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97" name="Picture 1050" descr="velumnbg">
            <a:extLst>
              <a:ext uri="{FF2B5EF4-FFF2-40B4-BE49-F238E27FC236}">
                <a16:creationId xmlns:a16="http://schemas.microsoft.com/office/drawing/2014/main" id="{A018F338-91F1-EF34-1B65-A031DD5844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98" name="Picture 1051" descr="velumnbg">
            <a:extLst>
              <a:ext uri="{FF2B5EF4-FFF2-40B4-BE49-F238E27FC236}">
                <a16:creationId xmlns:a16="http://schemas.microsoft.com/office/drawing/2014/main" id="{AE59A75A-9034-C7FD-A6AB-8E20210EDE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99" name="Picture 1052" descr="velumnbg">
            <a:extLst>
              <a:ext uri="{FF2B5EF4-FFF2-40B4-BE49-F238E27FC236}">
                <a16:creationId xmlns:a16="http://schemas.microsoft.com/office/drawing/2014/main" id="{E7F70B0C-36E9-7BCA-4F6F-C8370B2C1A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23495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00" name="Picture 1053" descr="velumnbg">
            <a:extLst>
              <a:ext uri="{FF2B5EF4-FFF2-40B4-BE49-F238E27FC236}">
                <a16:creationId xmlns:a16="http://schemas.microsoft.com/office/drawing/2014/main" id="{3D2B87CF-50E6-D0E8-813F-9A365CA9E3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1969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01" name="Picture 1054" descr="velumnbg">
            <a:extLst>
              <a:ext uri="{FF2B5EF4-FFF2-40B4-BE49-F238E27FC236}">
                <a16:creationId xmlns:a16="http://schemas.microsoft.com/office/drawing/2014/main" id="{78262D5D-D945-C677-FB95-5ED799A85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02" name="Picture 1055" descr="velumnbg">
            <a:extLst>
              <a:ext uri="{FF2B5EF4-FFF2-40B4-BE49-F238E27FC236}">
                <a16:creationId xmlns:a16="http://schemas.microsoft.com/office/drawing/2014/main" id="{01C92C79-7F00-7328-1A53-A4F9B3F783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03" name="Picture 1056" descr="velumnbg">
            <a:extLst>
              <a:ext uri="{FF2B5EF4-FFF2-40B4-BE49-F238E27FC236}">
                <a16:creationId xmlns:a16="http://schemas.microsoft.com/office/drawing/2014/main" id="{457B4E1C-01BB-A2EC-5DE3-F1987F150B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1969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04" name="Picture 1057" descr="velumnbg">
            <a:extLst>
              <a:ext uri="{FF2B5EF4-FFF2-40B4-BE49-F238E27FC236}">
                <a16:creationId xmlns:a16="http://schemas.microsoft.com/office/drawing/2014/main" id="{F1BE4B09-1FFD-4612-5A1C-64B7ECD6A7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2133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05" name="Picture 1058" descr="velumnbg">
            <a:extLst>
              <a:ext uri="{FF2B5EF4-FFF2-40B4-BE49-F238E27FC236}">
                <a16:creationId xmlns:a16="http://schemas.microsoft.com/office/drawing/2014/main" id="{7B4995D8-2A39-7737-A36F-873409EF35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06" name="Picture 1059" descr="velumnbg">
            <a:extLst>
              <a:ext uri="{FF2B5EF4-FFF2-40B4-BE49-F238E27FC236}">
                <a16:creationId xmlns:a16="http://schemas.microsoft.com/office/drawing/2014/main" id="{B0E8F286-58AF-D4FD-0261-0AC12F037D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357563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07" name="Picture 1060" descr="velumnbg">
            <a:extLst>
              <a:ext uri="{FF2B5EF4-FFF2-40B4-BE49-F238E27FC236}">
                <a16:creationId xmlns:a16="http://schemas.microsoft.com/office/drawing/2014/main" id="{6144C8AC-45CF-9384-3846-AE6C50A1AE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08" name="Picture 1061" descr="velumnbg">
            <a:extLst>
              <a:ext uri="{FF2B5EF4-FFF2-40B4-BE49-F238E27FC236}">
                <a16:creationId xmlns:a16="http://schemas.microsoft.com/office/drawing/2014/main" id="{BC640D68-7DB9-B5C3-0DC6-0DBDA58513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09" name="Picture 1062" descr="velumnbg">
            <a:extLst>
              <a:ext uri="{FF2B5EF4-FFF2-40B4-BE49-F238E27FC236}">
                <a16:creationId xmlns:a16="http://schemas.microsoft.com/office/drawing/2014/main" id="{B4E98A1C-DCC9-CDF1-3FBB-4A89263E53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32131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10" name="Picture 1063" descr="velumnbg">
            <a:extLst>
              <a:ext uri="{FF2B5EF4-FFF2-40B4-BE49-F238E27FC236}">
                <a16:creationId xmlns:a16="http://schemas.microsoft.com/office/drawing/2014/main" id="{12E47937-4775-1BB6-0D9C-3FEFE0F016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20605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11" name="Picture 1064" descr="velumnbg">
            <a:extLst>
              <a:ext uri="{FF2B5EF4-FFF2-40B4-BE49-F238E27FC236}">
                <a16:creationId xmlns:a16="http://schemas.microsoft.com/office/drawing/2014/main" id="{19822DBA-05CB-17D3-CCCC-FC91015B3F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22764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12" name="Picture 1065" descr="velumnbg">
            <a:extLst>
              <a:ext uri="{FF2B5EF4-FFF2-40B4-BE49-F238E27FC236}">
                <a16:creationId xmlns:a16="http://schemas.microsoft.com/office/drawing/2014/main" id="{A41AE3F1-4C14-83F5-9EB4-96C2035504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13" name="Picture 1066" descr="velumnbg">
            <a:extLst>
              <a:ext uri="{FF2B5EF4-FFF2-40B4-BE49-F238E27FC236}">
                <a16:creationId xmlns:a16="http://schemas.microsoft.com/office/drawing/2014/main" id="{A7F7A320-47CA-61BB-0263-679EAAE3CE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14" name="Picture 1067" descr="velumnbg">
            <a:extLst>
              <a:ext uri="{FF2B5EF4-FFF2-40B4-BE49-F238E27FC236}">
                <a16:creationId xmlns:a16="http://schemas.microsoft.com/office/drawing/2014/main" id="{37448849-5EF7-665C-F107-9D5268D7E6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15" name="Picture 1068" descr="velumnbg">
            <a:extLst>
              <a:ext uri="{FF2B5EF4-FFF2-40B4-BE49-F238E27FC236}">
                <a16:creationId xmlns:a16="http://schemas.microsoft.com/office/drawing/2014/main" id="{60055FB6-2516-1649-F207-A9407AA83F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764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16" name="Picture 1069" descr="velumnbg">
            <a:extLst>
              <a:ext uri="{FF2B5EF4-FFF2-40B4-BE49-F238E27FC236}">
                <a16:creationId xmlns:a16="http://schemas.microsoft.com/office/drawing/2014/main" id="{C7BAB6F4-61A2-FFCF-2E82-8A6E9B4893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17" name="Picture 1070" descr="velumnbg">
            <a:extLst>
              <a:ext uri="{FF2B5EF4-FFF2-40B4-BE49-F238E27FC236}">
                <a16:creationId xmlns:a16="http://schemas.microsoft.com/office/drawing/2014/main" id="{AE383803-1638-C2A0-9E17-828A764E1B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22764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18" name="Picture 1071" descr="velumnbg">
            <a:extLst>
              <a:ext uri="{FF2B5EF4-FFF2-40B4-BE49-F238E27FC236}">
                <a16:creationId xmlns:a16="http://schemas.microsoft.com/office/drawing/2014/main" id="{AFF1E87D-F5E7-B333-8A35-0E59EC9FEC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19" name="Picture 1072" descr="velumnbg">
            <a:extLst>
              <a:ext uri="{FF2B5EF4-FFF2-40B4-BE49-F238E27FC236}">
                <a16:creationId xmlns:a16="http://schemas.microsoft.com/office/drawing/2014/main" id="{F451502D-B4F7-D2AF-8DCE-515108E1B2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20" name="Picture 1073" descr="velumnbg">
            <a:extLst>
              <a:ext uri="{FF2B5EF4-FFF2-40B4-BE49-F238E27FC236}">
                <a16:creationId xmlns:a16="http://schemas.microsoft.com/office/drawing/2014/main" id="{7304CF9A-8CEC-B071-B4D9-AE018ED352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22764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721" name="Text Box 1074">
            <a:extLst>
              <a:ext uri="{FF2B5EF4-FFF2-40B4-BE49-F238E27FC236}">
                <a16:creationId xmlns:a16="http://schemas.microsoft.com/office/drawing/2014/main" id="{1EA4A623-1EEC-672A-C95C-D61B3A7B82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28600"/>
            <a:ext cx="91440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it-IT" altLang="it-IT" sz="4800">
                <a:latin typeface="Bradley Hand ITC" panose="03070402050302030203" pitchFamily="66" charset="77"/>
              </a:rPr>
              <a:t>Aspetto fisico</a:t>
            </a:r>
          </a:p>
        </p:txBody>
      </p:sp>
      <p:sp>
        <p:nvSpPr>
          <p:cNvPr id="28722" name="Text Box 1075">
            <a:extLst>
              <a:ext uri="{FF2B5EF4-FFF2-40B4-BE49-F238E27FC236}">
                <a16:creationId xmlns:a16="http://schemas.microsoft.com/office/drawing/2014/main" id="{3CD3BDB8-E6B1-361A-CB8E-FD6A0A9F1D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1371600"/>
            <a:ext cx="8610600" cy="246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it-IT" altLang="it-IT" sz="2400"/>
              <a:t>La Drosophila:</a:t>
            </a:r>
          </a:p>
          <a:p>
            <a:pPr eaLnBrk="1" hangingPunct="1">
              <a:spcBef>
                <a:spcPct val="50000"/>
              </a:spcBef>
              <a:buFontTx/>
              <a:buChar char="-"/>
            </a:pPr>
            <a:r>
              <a:rPr lang="it-IT" altLang="it-IT" sz="2400"/>
              <a:t> ha occhi rossi</a:t>
            </a:r>
          </a:p>
          <a:p>
            <a:pPr eaLnBrk="1" hangingPunct="1">
              <a:spcBef>
                <a:spcPct val="50000"/>
              </a:spcBef>
              <a:buFontTx/>
              <a:buChar char="-"/>
            </a:pPr>
            <a:r>
              <a:rPr lang="it-IT" altLang="it-IT" sz="2400"/>
              <a:t> il corpo giallo marrone con anelli neri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it-IT" altLang="it-IT" sz="2400"/>
              <a:t>- i maschi sono più corti delle femmine ed hanno la parte terminale più scura</a:t>
            </a:r>
          </a:p>
        </p:txBody>
      </p:sp>
      <p:pic>
        <p:nvPicPr>
          <p:cNvPr id="28723" name="Picture 1076" descr="55542main_maflies_med">
            <a:extLst>
              <a:ext uri="{FF2B5EF4-FFF2-40B4-BE49-F238E27FC236}">
                <a16:creationId xmlns:a16="http://schemas.microsoft.com/office/drawing/2014/main" id="{07250CFE-8F6D-685D-E480-53C85C0F49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4114800"/>
            <a:ext cx="3429000" cy="21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velumnbg">
            <a:extLst>
              <a:ext uri="{FF2B5EF4-FFF2-40B4-BE49-F238E27FC236}">
                <a16:creationId xmlns:a16="http://schemas.microsoft.com/office/drawing/2014/main" id="{5E3644AB-4BBA-669A-6728-29B5415C5A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2" name="Picture 3" descr="velumnbg">
            <a:extLst>
              <a:ext uri="{FF2B5EF4-FFF2-40B4-BE49-F238E27FC236}">
                <a16:creationId xmlns:a16="http://schemas.microsoft.com/office/drawing/2014/main" id="{4E329C49-E9B4-500D-3536-69BB01B4D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4" descr="velumnbg">
            <a:extLst>
              <a:ext uri="{FF2B5EF4-FFF2-40B4-BE49-F238E27FC236}">
                <a16:creationId xmlns:a16="http://schemas.microsoft.com/office/drawing/2014/main" id="{5495274B-3708-01E3-3463-251C584A8D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Picture 5" descr="velumnbg">
            <a:extLst>
              <a:ext uri="{FF2B5EF4-FFF2-40B4-BE49-F238E27FC236}">
                <a16:creationId xmlns:a16="http://schemas.microsoft.com/office/drawing/2014/main" id="{2B434993-5B5E-53A1-437E-2E05BEC82F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6" descr="velumnbg">
            <a:extLst>
              <a:ext uri="{FF2B5EF4-FFF2-40B4-BE49-F238E27FC236}">
                <a16:creationId xmlns:a16="http://schemas.microsoft.com/office/drawing/2014/main" id="{7BF6569E-5606-7E68-39DB-37B8B61456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Picture 7" descr="velumnbg">
            <a:extLst>
              <a:ext uri="{FF2B5EF4-FFF2-40B4-BE49-F238E27FC236}">
                <a16:creationId xmlns:a16="http://schemas.microsoft.com/office/drawing/2014/main" id="{8787FC41-C57E-E746-6585-F1B53D6D4F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7" name="Picture 8" descr="velumnbg">
            <a:extLst>
              <a:ext uri="{FF2B5EF4-FFF2-40B4-BE49-F238E27FC236}">
                <a16:creationId xmlns:a16="http://schemas.microsoft.com/office/drawing/2014/main" id="{7FFB8211-0C13-EA8F-455D-ED083897CD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8" name="Picture 9" descr="velumnbg">
            <a:extLst>
              <a:ext uri="{FF2B5EF4-FFF2-40B4-BE49-F238E27FC236}">
                <a16:creationId xmlns:a16="http://schemas.microsoft.com/office/drawing/2014/main" id="{D905AB9C-5BBF-FECB-8034-E51A0C1BBB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9" name="Picture 10" descr="velumnbg">
            <a:extLst>
              <a:ext uri="{FF2B5EF4-FFF2-40B4-BE49-F238E27FC236}">
                <a16:creationId xmlns:a16="http://schemas.microsoft.com/office/drawing/2014/main" id="{A3F50878-06C4-650E-FDA5-B7E1B442B0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0" name="Picture 11" descr="velumnbg">
            <a:extLst>
              <a:ext uri="{FF2B5EF4-FFF2-40B4-BE49-F238E27FC236}">
                <a16:creationId xmlns:a16="http://schemas.microsoft.com/office/drawing/2014/main" id="{8B42548F-7439-00E8-3533-A34CD66479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1" name="Picture 12" descr="velumnbg">
            <a:extLst>
              <a:ext uri="{FF2B5EF4-FFF2-40B4-BE49-F238E27FC236}">
                <a16:creationId xmlns:a16="http://schemas.microsoft.com/office/drawing/2014/main" id="{01EE802C-96A2-AA01-D55A-D2E740DB1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2" name="Picture 13" descr="velumnbg">
            <a:extLst>
              <a:ext uri="{FF2B5EF4-FFF2-40B4-BE49-F238E27FC236}">
                <a16:creationId xmlns:a16="http://schemas.microsoft.com/office/drawing/2014/main" id="{EB0DFE59-9827-F0C4-632C-D7E13FA331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3" name="Picture 14" descr="velumnbg">
            <a:extLst>
              <a:ext uri="{FF2B5EF4-FFF2-40B4-BE49-F238E27FC236}">
                <a16:creationId xmlns:a16="http://schemas.microsoft.com/office/drawing/2014/main" id="{E465C133-A15F-83E6-1152-9EA8D1C8C8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4" name="Picture 15" descr="velumnbg">
            <a:extLst>
              <a:ext uri="{FF2B5EF4-FFF2-40B4-BE49-F238E27FC236}">
                <a16:creationId xmlns:a16="http://schemas.microsoft.com/office/drawing/2014/main" id="{A785A64C-0C90-E783-477E-1C507ADE94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5" name="Picture 16" descr="velumnbg">
            <a:extLst>
              <a:ext uri="{FF2B5EF4-FFF2-40B4-BE49-F238E27FC236}">
                <a16:creationId xmlns:a16="http://schemas.microsoft.com/office/drawing/2014/main" id="{7EDBE01E-3C8A-651C-F3B5-35DB81C98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6" name="Picture 17" descr="velumnbg">
            <a:extLst>
              <a:ext uri="{FF2B5EF4-FFF2-40B4-BE49-F238E27FC236}">
                <a16:creationId xmlns:a16="http://schemas.microsoft.com/office/drawing/2014/main" id="{4B400C2A-4F78-7443-EC7D-A405DAE939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513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7" name="Picture 18" descr="velumnbg">
            <a:extLst>
              <a:ext uri="{FF2B5EF4-FFF2-40B4-BE49-F238E27FC236}">
                <a16:creationId xmlns:a16="http://schemas.microsoft.com/office/drawing/2014/main" id="{9F04DB39-A6F0-A393-4A1A-A76448253E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050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8" name="Picture 19" descr="velumnbg">
            <a:extLst>
              <a:ext uri="{FF2B5EF4-FFF2-40B4-BE49-F238E27FC236}">
                <a16:creationId xmlns:a16="http://schemas.microsoft.com/office/drawing/2014/main" id="{84527BE0-2C92-AB9E-F3FA-F93817D074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9" name="Picture 20" descr="velumnbg">
            <a:extLst>
              <a:ext uri="{FF2B5EF4-FFF2-40B4-BE49-F238E27FC236}">
                <a16:creationId xmlns:a16="http://schemas.microsoft.com/office/drawing/2014/main" id="{7EE9428C-88C4-F0DE-CA1F-9471F74E87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0" name="Picture 21" descr="velumnbg">
            <a:extLst>
              <a:ext uri="{FF2B5EF4-FFF2-40B4-BE49-F238E27FC236}">
                <a16:creationId xmlns:a16="http://schemas.microsoft.com/office/drawing/2014/main" id="{3598E84B-1A85-3ED2-3702-7223FA9969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1" name="Picture 22" descr="velumnbg">
            <a:extLst>
              <a:ext uri="{FF2B5EF4-FFF2-40B4-BE49-F238E27FC236}">
                <a16:creationId xmlns:a16="http://schemas.microsoft.com/office/drawing/2014/main" id="{EB3A8A70-219D-0711-D372-28EDD212D4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2" name="Picture 23" descr="velumnbg">
            <a:extLst>
              <a:ext uri="{FF2B5EF4-FFF2-40B4-BE49-F238E27FC236}">
                <a16:creationId xmlns:a16="http://schemas.microsoft.com/office/drawing/2014/main" id="{ED36D60E-F708-7622-117D-BF2EE4B026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3" name="Picture 24" descr="velumnbg">
            <a:extLst>
              <a:ext uri="{FF2B5EF4-FFF2-40B4-BE49-F238E27FC236}">
                <a16:creationId xmlns:a16="http://schemas.microsoft.com/office/drawing/2014/main" id="{C14CCACE-319C-7DE7-D289-33BF5466B6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4" name="Picture 25" descr="velumnbg">
            <a:extLst>
              <a:ext uri="{FF2B5EF4-FFF2-40B4-BE49-F238E27FC236}">
                <a16:creationId xmlns:a16="http://schemas.microsoft.com/office/drawing/2014/main" id="{FBF7D867-3397-620C-4042-C774A4DA99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5" name="Picture 26" descr="velumnbg">
            <a:extLst>
              <a:ext uri="{FF2B5EF4-FFF2-40B4-BE49-F238E27FC236}">
                <a16:creationId xmlns:a16="http://schemas.microsoft.com/office/drawing/2014/main" id="{3622232F-00A0-91DB-4B02-765B523A3D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6" name="Picture 27" descr="velumnbg">
            <a:extLst>
              <a:ext uri="{FF2B5EF4-FFF2-40B4-BE49-F238E27FC236}">
                <a16:creationId xmlns:a16="http://schemas.microsoft.com/office/drawing/2014/main" id="{3B9C36E8-A4A2-2556-DC6F-897B1E8654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7" name="Picture 28" descr="velumnbg">
            <a:extLst>
              <a:ext uri="{FF2B5EF4-FFF2-40B4-BE49-F238E27FC236}">
                <a16:creationId xmlns:a16="http://schemas.microsoft.com/office/drawing/2014/main" id="{A99E5BD0-FA45-982A-B862-64E68DB4F3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23495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8" name="Picture 29" descr="velumnbg">
            <a:extLst>
              <a:ext uri="{FF2B5EF4-FFF2-40B4-BE49-F238E27FC236}">
                <a16:creationId xmlns:a16="http://schemas.microsoft.com/office/drawing/2014/main" id="{64F0E35E-C718-75E6-295D-19A3AEBFA7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1969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9" name="Picture 30" descr="velumnbg">
            <a:extLst>
              <a:ext uri="{FF2B5EF4-FFF2-40B4-BE49-F238E27FC236}">
                <a16:creationId xmlns:a16="http://schemas.microsoft.com/office/drawing/2014/main" id="{048D916A-E349-AF90-3CD5-F422637A75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0" name="Picture 31" descr="velumnbg">
            <a:extLst>
              <a:ext uri="{FF2B5EF4-FFF2-40B4-BE49-F238E27FC236}">
                <a16:creationId xmlns:a16="http://schemas.microsoft.com/office/drawing/2014/main" id="{9301EB22-D2F8-862B-C9A4-AA43CD7C80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1" name="Picture 32" descr="velumnbg">
            <a:extLst>
              <a:ext uri="{FF2B5EF4-FFF2-40B4-BE49-F238E27FC236}">
                <a16:creationId xmlns:a16="http://schemas.microsoft.com/office/drawing/2014/main" id="{587A5A52-D7C7-9684-F4BF-69CE043F5D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1969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2" name="Picture 33" descr="velumnbg">
            <a:extLst>
              <a:ext uri="{FF2B5EF4-FFF2-40B4-BE49-F238E27FC236}">
                <a16:creationId xmlns:a16="http://schemas.microsoft.com/office/drawing/2014/main" id="{3243FA69-6886-FB5D-371F-A8D45D762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2133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3" name="Picture 34" descr="velumnbg">
            <a:extLst>
              <a:ext uri="{FF2B5EF4-FFF2-40B4-BE49-F238E27FC236}">
                <a16:creationId xmlns:a16="http://schemas.microsoft.com/office/drawing/2014/main" id="{26E70525-DBDB-71FD-882C-F15AD8748E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4" name="Picture 35" descr="velumnbg">
            <a:extLst>
              <a:ext uri="{FF2B5EF4-FFF2-40B4-BE49-F238E27FC236}">
                <a16:creationId xmlns:a16="http://schemas.microsoft.com/office/drawing/2014/main" id="{2D7C6B12-0E09-25D4-D6A1-C2558FF938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357563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5" name="Picture 36" descr="velumnbg">
            <a:extLst>
              <a:ext uri="{FF2B5EF4-FFF2-40B4-BE49-F238E27FC236}">
                <a16:creationId xmlns:a16="http://schemas.microsoft.com/office/drawing/2014/main" id="{0DFD96C4-E29C-6A1B-57E1-D68620847F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6" name="Picture 37" descr="velumnbg">
            <a:extLst>
              <a:ext uri="{FF2B5EF4-FFF2-40B4-BE49-F238E27FC236}">
                <a16:creationId xmlns:a16="http://schemas.microsoft.com/office/drawing/2014/main" id="{D78C7691-B97C-EB35-5BC5-E2E0F9FA7D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7" name="Picture 38" descr="velumnbg">
            <a:extLst>
              <a:ext uri="{FF2B5EF4-FFF2-40B4-BE49-F238E27FC236}">
                <a16:creationId xmlns:a16="http://schemas.microsoft.com/office/drawing/2014/main" id="{FB6734A7-ACD7-E959-25AF-1A5B314E24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32131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8" name="Picture 39" descr="velumnbg">
            <a:extLst>
              <a:ext uri="{FF2B5EF4-FFF2-40B4-BE49-F238E27FC236}">
                <a16:creationId xmlns:a16="http://schemas.microsoft.com/office/drawing/2014/main" id="{AC97A143-4DA8-9C23-48B9-98C9B771C4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20605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9" name="Picture 40" descr="velumnbg">
            <a:extLst>
              <a:ext uri="{FF2B5EF4-FFF2-40B4-BE49-F238E27FC236}">
                <a16:creationId xmlns:a16="http://schemas.microsoft.com/office/drawing/2014/main" id="{8B249590-CCFA-A6A9-098F-78A56C3B0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22764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0" name="Picture 41" descr="velumnbg">
            <a:extLst>
              <a:ext uri="{FF2B5EF4-FFF2-40B4-BE49-F238E27FC236}">
                <a16:creationId xmlns:a16="http://schemas.microsoft.com/office/drawing/2014/main" id="{0AAF85AC-17D3-2C93-4988-95926C56CB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1" name="Picture 42" descr="velumnbg">
            <a:extLst>
              <a:ext uri="{FF2B5EF4-FFF2-40B4-BE49-F238E27FC236}">
                <a16:creationId xmlns:a16="http://schemas.microsoft.com/office/drawing/2014/main" id="{10F41BFE-5681-6562-3B70-A0DDF8E343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2" name="Picture 43" descr="velumnbg">
            <a:extLst>
              <a:ext uri="{FF2B5EF4-FFF2-40B4-BE49-F238E27FC236}">
                <a16:creationId xmlns:a16="http://schemas.microsoft.com/office/drawing/2014/main" id="{350EB9CA-6F3C-6636-7539-A5C2073A1A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3" name="Picture 44" descr="velumnbg">
            <a:extLst>
              <a:ext uri="{FF2B5EF4-FFF2-40B4-BE49-F238E27FC236}">
                <a16:creationId xmlns:a16="http://schemas.microsoft.com/office/drawing/2014/main" id="{60495437-9F94-3AA7-745B-B71650E4CE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764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4" name="Picture 45" descr="velumnbg">
            <a:extLst>
              <a:ext uri="{FF2B5EF4-FFF2-40B4-BE49-F238E27FC236}">
                <a16:creationId xmlns:a16="http://schemas.microsoft.com/office/drawing/2014/main" id="{DDC0C931-EF84-6C8A-BEFA-7690B75D77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5" name="Picture 46" descr="velumnbg">
            <a:extLst>
              <a:ext uri="{FF2B5EF4-FFF2-40B4-BE49-F238E27FC236}">
                <a16:creationId xmlns:a16="http://schemas.microsoft.com/office/drawing/2014/main" id="{1A220EE9-1FA8-174C-7593-1E4C6206D0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22764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6" name="Picture 47" descr="velumnbg">
            <a:extLst>
              <a:ext uri="{FF2B5EF4-FFF2-40B4-BE49-F238E27FC236}">
                <a16:creationId xmlns:a16="http://schemas.microsoft.com/office/drawing/2014/main" id="{EE229745-FEFE-06B4-44BB-8ABA9B563B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7" name="Picture 48" descr="velumnbg">
            <a:extLst>
              <a:ext uri="{FF2B5EF4-FFF2-40B4-BE49-F238E27FC236}">
                <a16:creationId xmlns:a16="http://schemas.microsoft.com/office/drawing/2014/main" id="{0DA13BC8-D19C-5709-6426-414A2AB467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8" name="Picture 49" descr="velumnbg">
            <a:extLst>
              <a:ext uri="{FF2B5EF4-FFF2-40B4-BE49-F238E27FC236}">
                <a16:creationId xmlns:a16="http://schemas.microsoft.com/office/drawing/2014/main" id="{ED72EE30-5BC6-FF70-7773-697B597FF4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22764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9" name="Text Box 51">
            <a:extLst>
              <a:ext uri="{FF2B5EF4-FFF2-40B4-BE49-F238E27FC236}">
                <a16:creationId xmlns:a16="http://schemas.microsoft.com/office/drawing/2014/main" id="{850DBF16-7275-B726-F86D-C16E34CE94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28600"/>
            <a:ext cx="91440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it-IT" altLang="it-IT" sz="4800">
                <a:latin typeface="Bradley Hand ITC" panose="03070402050302030203" pitchFamily="66" charset="77"/>
              </a:rPr>
              <a:t>Perché si usa?</a:t>
            </a:r>
          </a:p>
        </p:txBody>
      </p:sp>
      <p:sp>
        <p:nvSpPr>
          <p:cNvPr id="30770" name="Text Box 52">
            <a:extLst>
              <a:ext uri="{FF2B5EF4-FFF2-40B4-BE49-F238E27FC236}">
                <a16:creationId xmlns:a16="http://schemas.microsoft.com/office/drawing/2014/main" id="{68F3298E-170D-A6CB-7DC0-0DE107704F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1371600"/>
            <a:ext cx="8610600" cy="264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it-IT" altLang="it-IT" sz="2400"/>
              <a:t>La Drosophila:</a:t>
            </a:r>
          </a:p>
          <a:p>
            <a:pPr eaLnBrk="1" hangingPunct="1">
              <a:spcBef>
                <a:spcPct val="50000"/>
              </a:spcBef>
              <a:buFontTx/>
              <a:buChar char="-"/>
            </a:pPr>
            <a:r>
              <a:rPr lang="it-IT" altLang="it-IT" sz="2400"/>
              <a:t> presenta dimensioni ridotte</a:t>
            </a:r>
          </a:p>
          <a:p>
            <a:pPr eaLnBrk="1" hangingPunct="1">
              <a:spcBef>
                <a:spcPct val="50000"/>
              </a:spcBef>
              <a:buFontTx/>
              <a:buChar char="-"/>
            </a:pPr>
            <a:r>
              <a:rPr lang="it-IT" altLang="it-IT" sz="2400"/>
              <a:t> è facilmente allevabile</a:t>
            </a:r>
          </a:p>
          <a:p>
            <a:pPr eaLnBrk="1" hangingPunct="1">
              <a:spcBef>
                <a:spcPct val="50000"/>
              </a:spcBef>
              <a:buFontTx/>
              <a:buChar char="-"/>
            </a:pPr>
            <a:r>
              <a:rPr lang="it-IT" altLang="it-IT" sz="2400"/>
              <a:t> caratterizzata da un rapido susseguirsi di generazioni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it-IT" altLang="it-IT" sz="2400"/>
              <a:t>- ha cromosomi grandi ed evidenti (visibili allo stereomicroscopio)</a:t>
            </a:r>
          </a:p>
        </p:txBody>
      </p:sp>
      <p:pic>
        <p:nvPicPr>
          <p:cNvPr id="30771" name="Picture 54" descr="Drosophila_melanogaster_-_top_%28aka%29">
            <a:extLst>
              <a:ext uri="{FF2B5EF4-FFF2-40B4-BE49-F238E27FC236}">
                <a16:creationId xmlns:a16="http://schemas.microsoft.com/office/drawing/2014/main" id="{B3C1D445-7331-BDAE-CDCB-1A8F42358C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4267200"/>
            <a:ext cx="3352800" cy="21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 descr="velumnbg">
            <a:extLst>
              <a:ext uri="{FF2B5EF4-FFF2-40B4-BE49-F238E27FC236}">
                <a16:creationId xmlns:a16="http://schemas.microsoft.com/office/drawing/2014/main" id="{723A032D-85F0-AF85-55A6-3531AF5A80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0" name="Picture 3" descr="velumnbg">
            <a:extLst>
              <a:ext uri="{FF2B5EF4-FFF2-40B4-BE49-F238E27FC236}">
                <a16:creationId xmlns:a16="http://schemas.microsoft.com/office/drawing/2014/main" id="{CB759C51-9DDC-38A3-DB0D-4218C577F0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Picture 4" descr="velumnbg">
            <a:extLst>
              <a:ext uri="{FF2B5EF4-FFF2-40B4-BE49-F238E27FC236}">
                <a16:creationId xmlns:a16="http://schemas.microsoft.com/office/drawing/2014/main" id="{D3E53DEC-0E28-70C8-7C13-508A24F3ED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2" name="Picture 5" descr="velumnbg">
            <a:extLst>
              <a:ext uri="{FF2B5EF4-FFF2-40B4-BE49-F238E27FC236}">
                <a16:creationId xmlns:a16="http://schemas.microsoft.com/office/drawing/2014/main" id="{ABD19A3B-E223-7CE0-83F5-98DAABAD5D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Picture 6" descr="velumnbg">
            <a:extLst>
              <a:ext uri="{FF2B5EF4-FFF2-40B4-BE49-F238E27FC236}">
                <a16:creationId xmlns:a16="http://schemas.microsoft.com/office/drawing/2014/main" id="{D352BF43-2C49-4191-2079-D573B62367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4" name="Picture 7" descr="velumnbg">
            <a:extLst>
              <a:ext uri="{FF2B5EF4-FFF2-40B4-BE49-F238E27FC236}">
                <a16:creationId xmlns:a16="http://schemas.microsoft.com/office/drawing/2014/main" id="{C1BE3E9A-B05D-44FD-12F7-66A70B27D1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5" name="Picture 8" descr="velumnbg">
            <a:extLst>
              <a:ext uri="{FF2B5EF4-FFF2-40B4-BE49-F238E27FC236}">
                <a16:creationId xmlns:a16="http://schemas.microsoft.com/office/drawing/2014/main" id="{155E14BE-19B6-8348-ECDF-300CE2DE9A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6" name="Picture 9" descr="velumnbg">
            <a:extLst>
              <a:ext uri="{FF2B5EF4-FFF2-40B4-BE49-F238E27FC236}">
                <a16:creationId xmlns:a16="http://schemas.microsoft.com/office/drawing/2014/main" id="{77EBC581-7554-E5DC-1CEB-ECF39029B5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7" name="Picture 10" descr="velumnbg">
            <a:extLst>
              <a:ext uri="{FF2B5EF4-FFF2-40B4-BE49-F238E27FC236}">
                <a16:creationId xmlns:a16="http://schemas.microsoft.com/office/drawing/2014/main" id="{94C2D6AD-7F20-96A6-C25A-8013733F99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8" name="Picture 11" descr="velumnbg">
            <a:extLst>
              <a:ext uri="{FF2B5EF4-FFF2-40B4-BE49-F238E27FC236}">
                <a16:creationId xmlns:a16="http://schemas.microsoft.com/office/drawing/2014/main" id="{DCCCDC04-102B-76A7-B016-4A13A7CD69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9" name="Picture 12" descr="velumnbg">
            <a:extLst>
              <a:ext uri="{FF2B5EF4-FFF2-40B4-BE49-F238E27FC236}">
                <a16:creationId xmlns:a16="http://schemas.microsoft.com/office/drawing/2014/main" id="{9595D559-2BE5-D3DD-9610-CCE04AA71D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0" name="Picture 13" descr="velumnbg">
            <a:extLst>
              <a:ext uri="{FF2B5EF4-FFF2-40B4-BE49-F238E27FC236}">
                <a16:creationId xmlns:a16="http://schemas.microsoft.com/office/drawing/2014/main" id="{907880AE-6B5B-0B16-4F6E-AF98E661B0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1" name="Picture 14" descr="velumnbg">
            <a:extLst>
              <a:ext uri="{FF2B5EF4-FFF2-40B4-BE49-F238E27FC236}">
                <a16:creationId xmlns:a16="http://schemas.microsoft.com/office/drawing/2014/main" id="{3368C1A4-52BB-9E42-8791-CB729960EB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2" name="Picture 15" descr="velumnbg">
            <a:extLst>
              <a:ext uri="{FF2B5EF4-FFF2-40B4-BE49-F238E27FC236}">
                <a16:creationId xmlns:a16="http://schemas.microsoft.com/office/drawing/2014/main" id="{4CB00BA4-F70D-38E2-4A46-F431739F59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3" name="Picture 16" descr="velumnbg">
            <a:extLst>
              <a:ext uri="{FF2B5EF4-FFF2-40B4-BE49-F238E27FC236}">
                <a16:creationId xmlns:a16="http://schemas.microsoft.com/office/drawing/2014/main" id="{98051617-0763-B4F9-D3C0-FFA00DFFDC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4" name="Picture 17" descr="velumnbg">
            <a:extLst>
              <a:ext uri="{FF2B5EF4-FFF2-40B4-BE49-F238E27FC236}">
                <a16:creationId xmlns:a16="http://schemas.microsoft.com/office/drawing/2014/main" id="{4D7AEE56-8844-CA36-05EA-134745925B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513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5" name="Picture 18" descr="velumnbg">
            <a:extLst>
              <a:ext uri="{FF2B5EF4-FFF2-40B4-BE49-F238E27FC236}">
                <a16:creationId xmlns:a16="http://schemas.microsoft.com/office/drawing/2014/main" id="{7BD34A06-91EC-67E8-76C6-4DC59AE09E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050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6" name="Picture 19" descr="velumnbg">
            <a:extLst>
              <a:ext uri="{FF2B5EF4-FFF2-40B4-BE49-F238E27FC236}">
                <a16:creationId xmlns:a16="http://schemas.microsoft.com/office/drawing/2014/main" id="{806446E0-3FCB-4A01-7884-7137232C38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7" name="Picture 20" descr="velumnbg">
            <a:extLst>
              <a:ext uri="{FF2B5EF4-FFF2-40B4-BE49-F238E27FC236}">
                <a16:creationId xmlns:a16="http://schemas.microsoft.com/office/drawing/2014/main" id="{86590AC5-1D5B-4557-A2F1-B849423C95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8" name="Picture 21" descr="velumnbg">
            <a:extLst>
              <a:ext uri="{FF2B5EF4-FFF2-40B4-BE49-F238E27FC236}">
                <a16:creationId xmlns:a16="http://schemas.microsoft.com/office/drawing/2014/main" id="{D3BD7603-543E-D2B0-A8AB-55A314EDAE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9" name="Picture 22" descr="velumnbg">
            <a:extLst>
              <a:ext uri="{FF2B5EF4-FFF2-40B4-BE49-F238E27FC236}">
                <a16:creationId xmlns:a16="http://schemas.microsoft.com/office/drawing/2014/main" id="{0FBE9706-7D93-F60C-4AE9-7EAEB46FAD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90" name="Picture 23" descr="velumnbg">
            <a:extLst>
              <a:ext uri="{FF2B5EF4-FFF2-40B4-BE49-F238E27FC236}">
                <a16:creationId xmlns:a16="http://schemas.microsoft.com/office/drawing/2014/main" id="{75007908-D135-39AD-3188-5F72878DF4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91" name="Picture 24" descr="velumnbg">
            <a:extLst>
              <a:ext uri="{FF2B5EF4-FFF2-40B4-BE49-F238E27FC236}">
                <a16:creationId xmlns:a16="http://schemas.microsoft.com/office/drawing/2014/main" id="{CB852A4A-5DC9-F08D-5383-2C72291B02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92" name="Picture 25" descr="velumnbg">
            <a:extLst>
              <a:ext uri="{FF2B5EF4-FFF2-40B4-BE49-F238E27FC236}">
                <a16:creationId xmlns:a16="http://schemas.microsoft.com/office/drawing/2014/main" id="{F46F1144-431C-8954-EC4F-54ED8D637F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93" name="Picture 26" descr="velumnbg">
            <a:extLst>
              <a:ext uri="{FF2B5EF4-FFF2-40B4-BE49-F238E27FC236}">
                <a16:creationId xmlns:a16="http://schemas.microsoft.com/office/drawing/2014/main" id="{216C2818-9F45-1E89-F663-8840A74C02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94" name="Picture 27" descr="velumnbg">
            <a:extLst>
              <a:ext uri="{FF2B5EF4-FFF2-40B4-BE49-F238E27FC236}">
                <a16:creationId xmlns:a16="http://schemas.microsoft.com/office/drawing/2014/main" id="{75916FD0-CA70-68D7-743D-09098202E4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95" name="Picture 28" descr="velumnbg">
            <a:extLst>
              <a:ext uri="{FF2B5EF4-FFF2-40B4-BE49-F238E27FC236}">
                <a16:creationId xmlns:a16="http://schemas.microsoft.com/office/drawing/2014/main" id="{C0E89C1F-7710-5F45-6F0E-B3C59699EE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23495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96" name="Picture 29" descr="velumnbg">
            <a:extLst>
              <a:ext uri="{FF2B5EF4-FFF2-40B4-BE49-F238E27FC236}">
                <a16:creationId xmlns:a16="http://schemas.microsoft.com/office/drawing/2014/main" id="{E6969724-0DEA-86E3-FF2F-6233C4DD33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1969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97" name="Picture 30" descr="velumnbg">
            <a:extLst>
              <a:ext uri="{FF2B5EF4-FFF2-40B4-BE49-F238E27FC236}">
                <a16:creationId xmlns:a16="http://schemas.microsoft.com/office/drawing/2014/main" id="{A6988F93-5766-02D8-FE34-7350E4BEE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98" name="Picture 31" descr="velumnbg">
            <a:extLst>
              <a:ext uri="{FF2B5EF4-FFF2-40B4-BE49-F238E27FC236}">
                <a16:creationId xmlns:a16="http://schemas.microsoft.com/office/drawing/2014/main" id="{A54FE5AF-3C4B-9CBD-7D82-98080F0E33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99" name="Picture 32" descr="velumnbg">
            <a:extLst>
              <a:ext uri="{FF2B5EF4-FFF2-40B4-BE49-F238E27FC236}">
                <a16:creationId xmlns:a16="http://schemas.microsoft.com/office/drawing/2014/main" id="{7C9F11D4-3676-2730-2784-82CA9D9297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1969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00" name="Picture 33" descr="velumnbg">
            <a:extLst>
              <a:ext uri="{FF2B5EF4-FFF2-40B4-BE49-F238E27FC236}">
                <a16:creationId xmlns:a16="http://schemas.microsoft.com/office/drawing/2014/main" id="{38E26B55-629B-8501-4563-46032FD43C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2133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01" name="Picture 34" descr="velumnbg">
            <a:extLst>
              <a:ext uri="{FF2B5EF4-FFF2-40B4-BE49-F238E27FC236}">
                <a16:creationId xmlns:a16="http://schemas.microsoft.com/office/drawing/2014/main" id="{C8B781FA-6A66-B331-4C45-B9D43E0E74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02" name="Picture 35" descr="velumnbg">
            <a:extLst>
              <a:ext uri="{FF2B5EF4-FFF2-40B4-BE49-F238E27FC236}">
                <a16:creationId xmlns:a16="http://schemas.microsoft.com/office/drawing/2014/main" id="{498BEC4B-04A8-39F0-E80F-AB27BDC643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357563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03" name="Picture 36" descr="velumnbg">
            <a:extLst>
              <a:ext uri="{FF2B5EF4-FFF2-40B4-BE49-F238E27FC236}">
                <a16:creationId xmlns:a16="http://schemas.microsoft.com/office/drawing/2014/main" id="{8548CE87-A67C-B115-41A2-2CBF22F56F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04" name="Picture 37" descr="velumnbg">
            <a:extLst>
              <a:ext uri="{FF2B5EF4-FFF2-40B4-BE49-F238E27FC236}">
                <a16:creationId xmlns:a16="http://schemas.microsoft.com/office/drawing/2014/main" id="{04C2B326-8343-46A0-4C48-CB1334F5BF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05" name="Picture 38" descr="velumnbg">
            <a:extLst>
              <a:ext uri="{FF2B5EF4-FFF2-40B4-BE49-F238E27FC236}">
                <a16:creationId xmlns:a16="http://schemas.microsoft.com/office/drawing/2014/main" id="{79DB24C3-B222-B7B9-2C0C-FA9EE2EFCA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32131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06" name="Picture 39" descr="velumnbg">
            <a:extLst>
              <a:ext uri="{FF2B5EF4-FFF2-40B4-BE49-F238E27FC236}">
                <a16:creationId xmlns:a16="http://schemas.microsoft.com/office/drawing/2014/main" id="{A78B4B8C-3499-E0FB-60BD-74B1E89A28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20605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07" name="Picture 40" descr="velumnbg">
            <a:extLst>
              <a:ext uri="{FF2B5EF4-FFF2-40B4-BE49-F238E27FC236}">
                <a16:creationId xmlns:a16="http://schemas.microsoft.com/office/drawing/2014/main" id="{99B14E14-8740-8E4F-ABB8-19CABEC352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22764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08" name="Picture 41" descr="velumnbg">
            <a:extLst>
              <a:ext uri="{FF2B5EF4-FFF2-40B4-BE49-F238E27FC236}">
                <a16:creationId xmlns:a16="http://schemas.microsoft.com/office/drawing/2014/main" id="{27738959-A55A-3EEE-A715-5D488C193C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09" name="Picture 42" descr="velumnbg">
            <a:extLst>
              <a:ext uri="{FF2B5EF4-FFF2-40B4-BE49-F238E27FC236}">
                <a16:creationId xmlns:a16="http://schemas.microsoft.com/office/drawing/2014/main" id="{0DECEA8D-85D9-F3CC-D1C9-2869257247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10" name="Picture 43" descr="velumnbg">
            <a:extLst>
              <a:ext uri="{FF2B5EF4-FFF2-40B4-BE49-F238E27FC236}">
                <a16:creationId xmlns:a16="http://schemas.microsoft.com/office/drawing/2014/main" id="{B2737BDD-C3C3-C5AF-2753-FC13E8B73F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11" name="Picture 44" descr="velumnbg">
            <a:extLst>
              <a:ext uri="{FF2B5EF4-FFF2-40B4-BE49-F238E27FC236}">
                <a16:creationId xmlns:a16="http://schemas.microsoft.com/office/drawing/2014/main" id="{0B75341D-EB05-5777-D88C-C963EC4DEA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764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12" name="Picture 45" descr="velumnbg">
            <a:extLst>
              <a:ext uri="{FF2B5EF4-FFF2-40B4-BE49-F238E27FC236}">
                <a16:creationId xmlns:a16="http://schemas.microsoft.com/office/drawing/2014/main" id="{4596CD70-4CEB-9672-1609-6845E3CA36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13" name="Picture 46" descr="velumnbg">
            <a:extLst>
              <a:ext uri="{FF2B5EF4-FFF2-40B4-BE49-F238E27FC236}">
                <a16:creationId xmlns:a16="http://schemas.microsoft.com/office/drawing/2014/main" id="{226E8118-28BA-4422-D1AE-3748733A29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22764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14" name="Picture 47" descr="velumnbg">
            <a:extLst>
              <a:ext uri="{FF2B5EF4-FFF2-40B4-BE49-F238E27FC236}">
                <a16:creationId xmlns:a16="http://schemas.microsoft.com/office/drawing/2014/main" id="{5FE44E66-22DF-C93E-8204-F38890CB4D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15" name="Picture 48" descr="velumnbg">
            <a:extLst>
              <a:ext uri="{FF2B5EF4-FFF2-40B4-BE49-F238E27FC236}">
                <a16:creationId xmlns:a16="http://schemas.microsoft.com/office/drawing/2014/main" id="{BEE0388C-728F-0D6F-221C-4F2F4A1359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16" name="Picture 49" descr="velumnbg">
            <a:extLst>
              <a:ext uri="{FF2B5EF4-FFF2-40B4-BE49-F238E27FC236}">
                <a16:creationId xmlns:a16="http://schemas.microsoft.com/office/drawing/2014/main" id="{94076E0E-7B12-22D1-084E-5D5AD884E4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22764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817" name="Text Box 51">
            <a:extLst>
              <a:ext uri="{FF2B5EF4-FFF2-40B4-BE49-F238E27FC236}">
                <a16:creationId xmlns:a16="http://schemas.microsoft.com/office/drawing/2014/main" id="{2C1D7525-5A26-CEED-3B16-1D94BC3552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28600"/>
            <a:ext cx="91440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it-IT" altLang="it-IT" sz="4800">
                <a:latin typeface="Bradley Hand ITC" panose="03070402050302030203" pitchFamily="66" charset="77"/>
              </a:rPr>
              <a:t>Il ciclo vitale </a:t>
            </a:r>
          </a:p>
        </p:txBody>
      </p:sp>
      <p:sp>
        <p:nvSpPr>
          <p:cNvPr id="32818" name="Text Box 52">
            <a:extLst>
              <a:ext uri="{FF2B5EF4-FFF2-40B4-BE49-F238E27FC236}">
                <a16:creationId xmlns:a16="http://schemas.microsoft.com/office/drawing/2014/main" id="{AA72C549-8F2F-91E9-F7E1-64D5B0B3AE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1828800"/>
            <a:ext cx="8458200" cy="319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-"/>
            </a:pPr>
            <a:r>
              <a:rPr lang="it-IT" altLang="it-IT" sz="2400"/>
              <a:t> è di sole due settimane (a 25°)</a:t>
            </a:r>
          </a:p>
          <a:p>
            <a:pPr eaLnBrk="1" hangingPunct="1">
              <a:spcBef>
                <a:spcPct val="50000"/>
              </a:spcBef>
              <a:buFontTx/>
              <a:buChar char="-"/>
            </a:pPr>
            <a:r>
              <a:rPr lang="it-IT" altLang="it-IT" sz="2400"/>
              <a:t> le femmine sono i grado di deporre fino a 600 uova</a:t>
            </a:r>
          </a:p>
          <a:p>
            <a:pPr eaLnBrk="1" hangingPunct="1">
              <a:spcBef>
                <a:spcPct val="50000"/>
              </a:spcBef>
              <a:buFontTx/>
              <a:buChar char="-"/>
            </a:pPr>
            <a:r>
              <a:rPr lang="it-IT" altLang="it-IT" sz="2400"/>
              <a:t> le uova si schiudono dopo 24 ore dalla deposizione</a:t>
            </a:r>
          </a:p>
          <a:p>
            <a:pPr eaLnBrk="1" hangingPunct="1">
              <a:spcBef>
                <a:spcPct val="50000"/>
              </a:spcBef>
              <a:buFontTx/>
              <a:buChar char="-"/>
            </a:pPr>
            <a:r>
              <a:rPr lang="it-IT" altLang="it-IT" sz="2400"/>
              <a:t> le larve crescono per 5 giorni</a:t>
            </a:r>
          </a:p>
          <a:p>
            <a:pPr eaLnBrk="1" hangingPunct="1">
              <a:spcBef>
                <a:spcPct val="50000"/>
              </a:spcBef>
              <a:buFontTx/>
              <a:buChar char="-"/>
            </a:pPr>
            <a:r>
              <a:rPr lang="it-IT" altLang="it-IT" sz="2400"/>
              <a:t> le larve si incapsulano in una pupa 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it-IT" altLang="it-IT" sz="2400"/>
              <a:t>- dopo 5 giorni l</a:t>
            </a:r>
            <a:r>
              <a:rPr lang="ja-JP" altLang="it-IT" sz="2400"/>
              <a:t>’</a:t>
            </a:r>
            <a:r>
              <a:rPr lang="it-IT" altLang="ja-JP" sz="2400"/>
              <a:t>insetto è adulto</a:t>
            </a:r>
            <a:endParaRPr lang="it-IT" altLang="it-IT" sz="24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2" descr="velumnbg">
            <a:extLst>
              <a:ext uri="{FF2B5EF4-FFF2-40B4-BE49-F238E27FC236}">
                <a16:creationId xmlns:a16="http://schemas.microsoft.com/office/drawing/2014/main" id="{C5D2B951-F4EE-8843-3EB9-7EA5004F83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8" name="Picture 3" descr="velumnbg">
            <a:extLst>
              <a:ext uri="{FF2B5EF4-FFF2-40B4-BE49-F238E27FC236}">
                <a16:creationId xmlns:a16="http://schemas.microsoft.com/office/drawing/2014/main" id="{AD26BA53-D719-E5B3-6927-AB7EE9B8AE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Picture 4" descr="velumnbg">
            <a:extLst>
              <a:ext uri="{FF2B5EF4-FFF2-40B4-BE49-F238E27FC236}">
                <a16:creationId xmlns:a16="http://schemas.microsoft.com/office/drawing/2014/main" id="{AEF4379B-9997-010E-3589-CCDECEAECA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0" name="Picture 5" descr="velumnbg">
            <a:extLst>
              <a:ext uri="{FF2B5EF4-FFF2-40B4-BE49-F238E27FC236}">
                <a16:creationId xmlns:a16="http://schemas.microsoft.com/office/drawing/2014/main" id="{0B966BF3-9ECF-0A54-EE2A-D18EE3C6DD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1" name="Picture 6" descr="velumnbg">
            <a:extLst>
              <a:ext uri="{FF2B5EF4-FFF2-40B4-BE49-F238E27FC236}">
                <a16:creationId xmlns:a16="http://schemas.microsoft.com/office/drawing/2014/main" id="{9CB62FDF-DC6D-C2B4-56AF-A593FE25DA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2" name="Picture 7" descr="velumnbg">
            <a:extLst>
              <a:ext uri="{FF2B5EF4-FFF2-40B4-BE49-F238E27FC236}">
                <a16:creationId xmlns:a16="http://schemas.microsoft.com/office/drawing/2014/main" id="{B2A0EDA4-A2ED-BF8F-7C90-091A40311E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3" name="Picture 8" descr="velumnbg">
            <a:extLst>
              <a:ext uri="{FF2B5EF4-FFF2-40B4-BE49-F238E27FC236}">
                <a16:creationId xmlns:a16="http://schemas.microsoft.com/office/drawing/2014/main" id="{E94DFB37-87E7-5F46-1711-63A5B9BFB0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4" name="Picture 9" descr="velumnbg">
            <a:extLst>
              <a:ext uri="{FF2B5EF4-FFF2-40B4-BE49-F238E27FC236}">
                <a16:creationId xmlns:a16="http://schemas.microsoft.com/office/drawing/2014/main" id="{866D7893-3927-20A7-2576-7455E284BA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5" name="Picture 10" descr="velumnbg">
            <a:extLst>
              <a:ext uri="{FF2B5EF4-FFF2-40B4-BE49-F238E27FC236}">
                <a16:creationId xmlns:a16="http://schemas.microsoft.com/office/drawing/2014/main" id="{CD6A74D7-2AE3-54B9-9100-5BF0C96E95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6" name="Picture 11" descr="velumnbg">
            <a:extLst>
              <a:ext uri="{FF2B5EF4-FFF2-40B4-BE49-F238E27FC236}">
                <a16:creationId xmlns:a16="http://schemas.microsoft.com/office/drawing/2014/main" id="{5EF589F2-BBEC-1090-7355-29A6EBAC7C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7" name="Picture 12" descr="velumnbg">
            <a:extLst>
              <a:ext uri="{FF2B5EF4-FFF2-40B4-BE49-F238E27FC236}">
                <a16:creationId xmlns:a16="http://schemas.microsoft.com/office/drawing/2014/main" id="{EBB6FA18-BC0F-6435-A89F-1E5AAB89CF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8" name="Picture 13" descr="velumnbg">
            <a:extLst>
              <a:ext uri="{FF2B5EF4-FFF2-40B4-BE49-F238E27FC236}">
                <a16:creationId xmlns:a16="http://schemas.microsoft.com/office/drawing/2014/main" id="{6B9D8A56-2287-CC62-0502-52039F6070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9" name="Picture 14" descr="velumnbg">
            <a:extLst>
              <a:ext uri="{FF2B5EF4-FFF2-40B4-BE49-F238E27FC236}">
                <a16:creationId xmlns:a16="http://schemas.microsoft.com/office/drawing/2014/main" id="{0C19EA35-1184-E98B-327B-0886F6E301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0" name="Picture 15" descr="velumnbg">
            <a:extLst>
              <a:ext uri="{FF2B5EF4-FFF2-40B4-BE49-F238E27FC236}">
                <a16:creationId xmlns:a16="http://schemas.microsoft.com/office/drawing/2014/main" id="{482ED7B0-DC3C-7347-E509-6BC5549E7B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1" name="Picture 16" descr="velumnbg">
            <a:extLst>
              <a:ext uri="{FF2B5EF4-FFF2-40B4-BE49-F238E27FC236}">
                <a16:creationId xmlns:a16="http://schemas.microsoft.com/office/drawing/2014/main" id="{0DEC7AA4-E03F-A287-E649-FEF030A7D7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2" name="Picture 17" descr="velumnbg">
            <a:extLst>
              <a:ext uri="{FF2B5EF4-FFF2-40B4-BE49-F238E27FC236}">
                <a16:creationId xmlns:a16="http://schemas.microsoft.com/office/drawing/2014/main" id="{BF37BBEC-6D8C-80CE-B552-9B40B52DFB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513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3" name="Picture 18" descr="velumnbg">
            <a:extLst>
              <a:ext uri="{FF2B5EF4-FFF2-40B4-BE49-F238E27FC236}">
                <a16:creationId xmlns:a16="http://schemas.microsoft.com/office/drawing/2014/main" id="{30ACB080-5805-4672-CF0C-A5CAA656FD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050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4" name="Picture 19" descr="velumnbg">
            <a:extLst>
              <a:ext uri="{FF2B5EF4-FFF2-40B4-BE49-F238E27FC236}">
                <a16:creationId xmlns:a16="http://schemas.microsoft.com/office/drawing/2014/main" id="{455F4312-4797-913D-0E48-64E925BA74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5" name="Picture 20" descr="velumnbg">
            <a:extLst>
              <a:ext uri="{FF2B5EF4-FFF2-40B4-BE49-F238E27FC236}">
                <a16:creationId xmlns:a16="http://schemas.microsoft.com/office/drawing/2014/main" id="{5DCC5FEC-C792-42F2-9FD2-A36185704A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6" name="Picture 21" descr="velumnbg">
            <a:extLst>
              <a:ext uri="{FF2B5EF4-FFF2-40B4-BE49-F238E27FC236}">
                <a16:creationId xmlns:a16="http://schemas.microsoft.com/office/drawing/2014/main" id="{E873B260-D0DC-7AE3-0A3F-B2D4F6C593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7" name="Picture 22" descr="velumnbg">
            <a:extLst>
              <a:ext uri="{FF2B5EF4-FFF2-40B4-BE49-F238E27FC236}">
                <a16:creationId xmlns:a16="http://schemas.microsoft.com/office/drawing/2014/main" id="{0A7363DE-7D70-75FA-9FEB-3FC0F7C614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8" name="Picture 23" descr="velumnbg">
            <a:extLst>
              <a:ext uri="{FF2B5EF4-FFF2-40B4-BE49-F238E27FC236}">
                <a16:creationId xmlns:a16="http://schemas.microsoft.com/office/drawing/2014/main" id="{13131E59-F7DA-82F6-4E29-A6010AF59A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9" name="Picture 24" descr="velumnbg">
            <a:extLst>
              <a:ext uri="{FF2B5EF4-FFF2-40B4-BE49-F238E27FC236}">
                <a16:creationId xmlns:a16="http://schemas.microsoft.com/office/drawing/2014/main" id="{0702599B-ED23-501D-3B3F-52357C50BE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40" name="Picture 25" descr="velumnbg">
            <a:extLst>
              <a:ext uri="{FF2B5EF4-FFF2-40B4-BE49-F238E27FC236}">
                <a16:creationId xmlns:a16="http://schemas.microsoft.com/office/drawing/2014/main" id="{7C29F746-8D1D-22A2-A080-FB8A0FAE05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41" name="Picture 26" descr="velumnbg">
            <a:extLst>
              <a:ext uri="{FF2B5EF4-FFF2-40B4-BE49-F238E27FC236}">
                <a16:creationId xmlns:a16="http://schemas.microsoft.com/office/drawing/2014/main" id="{F77B9E52-E867-2556-3E13-537F453283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42" name="Picture 27" descr="velumnbg">
            <a:extLst>
              <a:ext uri="{FF2B5EF4-FFF2-40B4-BE49-F238E27FC236}">
                <a16:creationId xmlns:a16="http://schemas.microsoft.com/office/drawing/2014/main" id="{E87FC033-0CC7-E861-4DE9-32C9630C19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43" name="Picture 28" descr="velumnbg">
            <a:extLst>
              <a:ext uri="{FF2B5EF4-FFF2-40B4-BE49-F238E27FC236}">
                <a16:creationId xmlns:a16="http://schemas.microsoft.com/office/drawing/2014/main" id="{48FCA92D-4E57-830E-C3A6-92C86813C1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23495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44" name="Picture 29" descr="velumnbg">
            <a:extLst>
              <a:ext uri="{FF2B5EF4-FFF2-40B4-BE49-F238E27FC236}">
                <a16:creationId xmlns:a16="http://schemas.microsoft.com/office/drawing/2014/main" id="{A5642DEE-7C53-2F7F-7BB3-8E6466D4A7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1969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45" name="Picture 30" descr="velumnbg">
            <a:extLst>
              <a:ext uri="{FF2B5EF4-FFF2-40B4-BE49-F238E27FC236}">
                <a16:creationId xmlns:a16="http://schemas.microsoft.com/office/drawing/2014/main" id="{BD2D761F-4470-42A1-FCA0-478C7FC577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46" name="Picture 31" descr="velumnbg">
            <a:extLst>
              <a:ext uri="{FF2B5EF4-FFF2-40B4-BE49-F238E27FC236}">
                <a16:creationId xmlns:a16="http://schemas.microsoft.com/office/drawing/2014/main" id="{043A1EBB-CA27-CA14-FB42-1EF330112F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47" name="Picture 32" descr="velumnbg">
            <a:extLst>
              <a:ext uri="{FF2B5EF4-FFF2-40B4-BE49-F238E27FC236}">
                <a16:creationId xmlns:a16="http://schemas.microsoft.com/office/drawing/2014/main" id="{A52B9450-BA4A-0E41-7B51-5B4998BD5F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1969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48" name="Picture 33" descr="velumnbg">
            <a:extLst>
              <a:ext uri="{FF2B5EF4-FFF2-40B4-BE49-F238E27FC236}">
                <a16:creationId xmlns:a16="http://schemas.microsoft.com/office/drawing/2014/main" id="{6F28F52E-BA93-E594-0617-9D7DAE9675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2133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49" name="Picture 34" descr="velumnbg">
            <a:extLst>
              <a:ext uri="{FF2B5EF4-FFF2-40B4-BE49-F238E27FC236}">
                <a16:creationId xmlns:a16="http://schemas.microsoft.com/office/drawing/2014/main" id="{A83E61C0-7F94-8006-608E-E0F1C2533C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50" name="Picture 35" descr="velumnbg">
            <a:extLst>
              <a:ext uri="{FF2B5EF4-FFF2-40B4-BE49-F238E27FC236}">
                <a16:creationId xmlns:a16="http://schemas.microsoft.com/office/drawing/2014/main" id="{6C309873-657D-AC21-69A2-B3E93B0A19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357563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51" name="Picture 36" descr="velumnbg">
            <a:extLst>
              <a:ext uri="{FF2B5EF4-FFF2-40B4-BE49-F238E27FC236}">
                <a16:creationId xmlns:a16="http://schemas.microsoft.com/office/drawing/2014/main" id="{03999779-90A1-AC1E-83B7-3F6D41D498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52" name="Picture 37" descr="velumnbg">
            <a:extLst>
              <a:ext uri="{FF2B5EF4-FFF2-40B4-BE49-F238E27FC236}">
                <a16:creationId xmlns:a16="http://schemas.microsoft.com/office/drawing/2014/main" id="{76C52192-B937-EC18-E3C0-20DD067F3A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53" name="Picture 38" descr="velumnbg">
            <a:extLst>
              <a:ext uri="{FF2B5EF4-FFF2-40B4-BE49-F238E27FC236}">
                <a16:creationId xmlns:a16="http://schemas.microsoft.com/office/drawing/2014/main" id="{01AF906A-E4DD-0DEC-DA33-8F55B54D9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32131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54" name="Picture 39" descr="velumnbg">
            <a:extLst>
              <a:ext uri="{FF2B5EF4-FFF2-40B4-BE49-F238E27FC236}">
                <a16:creationId xmlns:a16="http://schemas.microsoft.com/office/drawing/2014/main" id="{70FCEB8A-3B6E-88FC-1C25-52BDBA158C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20605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55" name="Picture 40" descr="velumnbg">
            <a:extLst>
              <a:ext uri="{FF2B5EF4-FFF2-40B4-BE49-F238E27FC236}">
                <a16:creationId xmlns:a16="http://schemas.microsoft.com/office/drawing/2014/main" id="{2A8CFF1F-523D-AAB8-66BF-DF651C135A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22764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56" name="Picture 41" descr="velumnbg">
            <a:extLst>
              <a:ext uri="{FF2B5EF4-FFF2-40B4-BE49-F238E27FC236}">
                <a16:creationId xmlns:a16="http://schemas.microsoft.com/office/drawing/2014/main" id="{CFB02308-1CB4-93CC-E926-A93E91FDCF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57" name="Picture 42" descr="velumnbg">
            <a:extLst>
              <a:ext uri="{FF2B5EF4-FFF2-40B4-BE49-F238E27FC236}">
                <a16:creationId xmlns:a16="http://schemas.microsoft.com/office/drawing/2014/main" id="{2AA38D45-458F-EA5C-C009-FCB5E845E2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58" name="Picture 43" descr="velumnbg">
            <a:extLst>
              <a:ext uri="{FF2B5EF4-FFF2-40B4-BE49-F238E27FC236}">
                <a16:creationId xmlns:a16="http://schemas.microsoft.com/office/drawing/2014/main" id="{9EBA9DE4-1A30-7A0E-C9AB-023824CC8E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59" name="Picture 44" descr="velumnbg">
            <a:extLst>
              <a:ext uri="{FF2B5EF4-FFF2-40B4-BE49-F238E27FC236}">
                <a16:creationId xmlns:a16="http://schemas.microsoft.com/office/drawing/2014/main" id="{382700BF-39C4-BD42-12AF-6C8AAD50C1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764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60" name="Picture 45" descr="velumnbg">
            <a:extLst>
              <a:ext uri="{FF2B5EF4-FFF2-40B4-BE49-F238E27FC236}">
                <a16:creationId xmlns:a16="http://schemas.microsoft.com/office/drawing/2014/main" id="{11C2B581-3B7B-F08C-13D6-0AEBCA8B91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61" name="Picture 46" descr="velumnbg">
            <a:extLst>
              <a:ext uri="{FF2B5EF4-FFF2-40B4-BE49-F238E27FC236}">
                <a16:creationId xmlns:a16="http://schemas.microsoft.com/office/drawing/2014/main" id="{FA7C3761-97E6-D398-285D-5478C01351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22764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62" name="Picture 47" descr="velumnbg">
            <a:extLst>
              <a:ext uri="{FF2B5EF4-FFF2-40B4-BE49-F238E27FC236}">
                <a16:creationId xmlns:a16="http://schemas.microsoft.com/office/drawing/2014/main" id="{1B66562C-7EC2-93DF-8F03-623D5F0A7C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63" name="Picture 48" descr="velumnbg">
            <a:extLst>
              <a:ext uri="{FF2B5EF4-FFF2-40B4-BE49-F238E27FC236}">
                <a16:creationId xmlns:a16="http://schemas.microsoft.com/office/drawing/2014/main" id="{39BF83E9-72F6-1089-D649-BD66763E58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64" name="Picture 49" descr="velumnbg">
            <a:extLst>
              <a:ext uri="{FF2B5EF4-FFF2-40B4-BE49-F238E27FC236}">
                <a16:creationId xmlns:a16="http://schemas.microsoft.com/office/drawing/2014/main" id="{5E96A3A8-010E-EDA9-5601-5E3A7BD185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22764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65" name="Picture 50" descr="ciclo_moscerino">
            <a:extLst>
              <a:ext uri="{FF2B5EF4-FFF2-40B4-BE49-F238E27FC236}">
                <a16:creationId xmlns:a16="http://schemas.microsoft.com/office/drawing/2014/main" id="{9BF1079C-4676-BCA7-DAD9-E9E8BE65D0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"/>
            <a:ext cx="68580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66" name="Line 51">
            <a:extLst>
              <a:ext uri="{FF2B5EF4-FFF2-40B4-BE49-F238E27FC236}">
                <a16:creationId xmlns:a16="http://schemas.microsoft.com/office/drawing/2014/main" id="{B0AF88B9-A1F2-F218-D19C-AF5C15522F11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705600" y="35814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4867" name="Line 52">
            <a:extLst>
              <a:ext uri="{FF2B5EF4-FFF2-40B4-BE49-F238E27FC236}">
                <a16:creationId xmlns:a16="http://schemas.microsoft.com/office/drawing/2014/main" id="{7558929E-DD7F-533E-B14B-4C6A86FF9773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239000" y="4800600"/>
            <a:ext cx="3048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4868" name="Line 53">
            <a:extLst>
              <a:ext uri="{FF2B5EF4-FFF2-40B4-BE49-F238E27FC236}">
                <a16:creationId xmlns:a16="http://schemas.microsoft.com/office/drawing/2014/main" id="{CA055D1F-AC1E-9F11-491C-B9965413CF46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096000" y="61722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4869" name="Text Box 54">
            <a:extLst>
              <a:ext uri="{FF2B5EF4-FFF2-40B4-BE49-F238E27FC236}">
                <a16:creationId xmlns:a16="http://schemas.microsoft.com/office/drawing/2014/main" id="{F2BB2C14-F580-840A-2A87-CC9C737463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2200" y="3733800"/>
            <a:ext cx="1371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it-IT" altLang="it-IT" sz="2000"/>
              <a:t>embrione</a:t>
            </a:r>
          </a:p>
        </p:txBody>
      </p:sp>
      <p:sp>
        <p:nvSpPr>
          <p:cNvPr id="34870" name="Text Box 55">
            <a:extLst>
              <a:ext uri="{FF2B5EF4-FFF2-40B4-BE49-F238E27FC236}">
                <a16:creationId xmlns:a16="http://schemas.microsoft.com/office/drawing/2014/main" id="{373C627D-43F2-8925-1D55-BF6DB04CD3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400" y="5105400"/>
            <a:ext cx="2362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it-IT" altLang="it-IT" sz="2000"/>
              <a:t>larva al primo stadio</a:t>
            </a:r>
          </a:p>
        </p:txBody>
      </p:sp>
      <p:sp>
        <p:nvSpPr>
          <p:cNvPr id="34871" name="Text Box 56">
            <a:extLst>
              <a:ext uri="{FF2B5EF4-FFF2-40B4-BE49-F238E27FC236}">
                <a16:creationId xmlns:a16="http://schemas.microsoft.com/office/drawing/2014/main" id="{7D3CB27B-E1E8-BF8A-BDB2-8F733DCED9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9200" y="6324600"/>
            <a:ext cx="2743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it-IT" altLang="it-IT" sz="2000"/>
              <a:t>larva al secondo stadio</a:t>
            </a:r>
          </a:p>
        </p:txBody>
      </p:sp>
      <p:sp>
        <p:nvSpPr>
          <p:cNvPr id="34872" name="Text Box 57">
            <a:extLst>
              <a:ext uri="{FF2B5EF4-FFF2-40B4-BE49-F238E27FC236}">
                <a16:creationId xmlns:a16="http://schemas.microsoft.com/office/drawing/2014/main" id="{6972DB11-4FE7-FA79-2AED-ECA11865B8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572000"/>
            <a:ext cx="762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it-IT" altLang="it-IT" sz="2000"/>
              <a:t>pupa</a:t>
            </a:r>
          </a:p>
        </p:txBody>
      </p:sp>
      <p:sp>
        <p:nvSpPr>
          <p:cNvPr id="34873" name="Text Box 58">
            <a:extLst>
              <a:ext uri="{FF2B5EF4-FFF2-40B4-BE49-F238E27FC236}">
                <a16:creationId xmlns:a16="http://schemas.microsoft.com/office/drawing/2014/main" id="{5A73A105-0502-5DE9-640A-74518CB219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6096000"/>
            <a:ext cx="2362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it-IT" altLang="it-IT" sz="2000"/>
              <a:t>larva al terzo stadio</a:t>
            </a:r>
          </a:p>
        </p:txBody>
      </p:sp>
      <p:sp>
        <p:nvSpPr>
          <p:cNvPr id="34874" name="Line 59">
            <a:extLst>
              <a:ext uri="{FF2B5EF4-FFF2-40B4-BE49-F238E27FC236}">
                <a16:creationId xmlns:a16="http://schemas.microsoft.com/office/drawing/2014/main" id="{45AD7F23-5D46-CD75-062E-BC1591F540BB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3200400" y="58674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4875" name="Line 60">
            <a:extLst>
              <a:ext uri="{FF2B5EF4-FFF2-40B4-BE49-F238E27FC236}">
                <a16:creationId xmlns:a16="http://schemas.microsoft.com/office/drawing/2014/main" id="{DE3AAE05-7B84-4C3A-4784-A2EC59DAB594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590800" y="43434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4876" name="Line 61">
            <a:extLst>
              <a:ext uri="{FF2B5EF4-FFF2-40B4-BE49-F238E27FC236}">
                <a16:creationId xmlns:a16="http://schemas.microsoft.com/office/drawing/2014/main" id="{3B1BA22F-88F0-6B33-DDEF-B7E01A837BD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705600" y="990600"/>
            <a:ext cx="2286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4877" name="Line 62">
            <a:extLst>
              <a:ext uri="{FF2B5EF4-FFF2-40B4-BE49-F238E27FC236}">
                <a16:creationId xmlns:a16="http://schemas.microsoft.com/office/drawing/2014/main" id="{33E65A9E-9EBB-923D-9D79-900E559947D6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1219200"/>
            <a:ext cx="2286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34878" name="Text Box 63">
            <a:extLst>
              <a:ext uri="{FF2B5EF4-FFF2-40B4-BE49-F238E27FC236}">
                <a16:creationId xmlns:a16="http://schemas.microsoft.com/office/drawing/2014/main" id="{50FAB06F-D9B5-04FA-A555-C4FA0CB2B1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838200"/>
            <a:ext cx="1981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it-IT" altLang="it-IT" sz="2000"/>
              <a:t>maschio adulto</a:t>
            </a:r>
          </a:p>
        </p:txBody>
      </p:sp>
      <p:sp>
        <p:nvSpPr>
          <p:cNvPr id="34879" name="Text Box 64">
            <a:extLst>
              <a:ext uri="{FF2B5EF4-FFF2-40B4-BE49-F238E27FC236}">
                <a16:creationId xmlns:a16="http://schemas.microsoft.com/office/drawing/2014/main" id="{96EA9CD9-F66F-7E95-BB9F-CB42A3E6EC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9800" y="609600"/>
            <a:ext cx="1981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it-IT" altLang="it-IT" sz="2000"/>
              <a:t>femmina adulta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2" descr="velumnbg">
            <a:extLst>
              <a:ext uri="{FF2B5EF4-FFF2-40B4-BE49-F238E27FC236}">
                <a16:creationId xmlns:a16="http://schemas.microsoft.com/office/drawing/2014/main" id="{6ACEC83F-6C84-F408-B91C-7991456C7B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6" name="Picture 3" descr="velumnbg">
            <a:extLst>
              <a:ext uri="{FF2B5EF4-FFF2-40B4-BE49-F238E27FC236}">
                <a16:creationId xmlns:a16="http://schemas.microsoft.com/office/drawing/2014/main" id="{8B1D1F7A-8F89-A3E5-476E-29BE8C4F91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7" name="Picture 4" descr="velumnbg">
            <a:extLst>
              <a:ext uri="{FF2B5EF4-FFF2-40B4-BE49-F238E27FC236}">
                <a16:creationId xmlns:a16="http://schemas.microsoft.com/office/drawing/2014/main" id="{E2518976-C99D-9CDD-EB2A-B6B569DEDD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Picture 5" descr="velumnbg">
            <a:extLst>
              <a:ext uri="{FF2B5EF4-FFF2-40B4-BE49-F238E27FC236}">
                <a16:creationId xmlns:a16="http://schemas.microsoft.com/office/drawing/2014/main" id="{B3AA6934-78F6-0CC0-5963-7A8E0943B2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9" name="Picture 6" descr="velumnbg">
            <a:extLst>
              <a:ext uri="{FF2B5EF4-FFF2-40B4-BE49-F238E27FC236}">
                <a16:creationId xmlns:a16="http://schemas.microsoft.com/office/drawing/2014/main" id="{94413F91-9460-7FDF-0E4A-A33B19E427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0" name="Picture 7" descr="velumnbg">
            <a:extLst>
              <a:ext uri="{FF2B5EF4-FFF2-40B4-BE49-F238E27FC236}">
                <a16:creationId xmlns:a16="http://schemas.microsoft.com/office/drawing/2014/main" id="{080E3579-05DF-AA8F-A9FD-9589DFA223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1" name="Picture 8" descr="velumnbg">
            <a:extLst>
              <a:ext uri="{FF2B5EF4-FFF2-40B4-BE49-F238E27FC236}">
                <a16:creationId xmlns:a16="http://schemas.microsoft.com/office/drawing/2014/main" id="{93251837-2D58-EB3C-8500-002C2CE0D7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2" name="Picture 9" descr="velumnbg">
            <a:extLst>
              <a:ext uri="{FF2B5EF4-FFF2-40B4-BE49-F238E27FC236}">
                <a16:creationId xmlns:a16="http://schemas.microsoft.com/office/drawing/2014/main" id="{A7DAA5D8-7407-1E48-E98C-990703575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3" name="Picture 10" descr="velumnbg">
            <a:extLst>
              <a:ext uri="{FF2B5EF4-FFF2-40B4-BE49-F238E27FC236}">
                <a16:creationId xmlns:a16="http://schemas.microsoft.com/office/drawing/2014/main" id="{EC0DF65C-640E-B703-8C48-DBDE5D8B4E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4" name="Picture 11" descr="velumnbg">
            <a:extLst>
              <a:ext uri="{FF2B5EF4-FFF2-40B4-BE49-F238E27FC236}">
                <a16:creationId xmlns:a16="http://schemas.microsoft.com/office/drawing/2014/main" id="{44C4C5D5-59A1-FD83-11A3-4FE5698459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5" name="Picture 12" descr="velumnbg">
            <a:extLst>
              <a:ext uri="{FF2B5EF4-FFF2-40B4-BE49-F238E27FC236}">
                <a16:creationId xmlns:a16="http://schemas.microsoft.com/office/drawing/2014/main" id="{F21BEB3F-18D9-8316-DE50-6D74DC18E2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6" name="Picture 13" descr="velumnbg">
            <a:extLst>
              <a:ext uri="{FF2B5EF4-FFF2-40B4-BE49-F238E27FC236}">
                <a16:creationId xmlns:a16="http://schemas.microsoft.com/office/drawing/2014/main" id="{21D1B2B4-BAA3-5152-F55A-D24541BB8A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7" name="Picture 14" descr="velumnbg">
            <a:extLst>
              <a:ext uri="{FF2B5EF4-FFF2-40B4-BE49-F238E27FC236}">
                <a16:creationId xmlns:a16="http://schemas.microsoft.com/office/drawing/2014/main" id="{FF5FF4BD-D28C-7146-EA6B-AA48FB58DD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8" name="Picture 15" descr="velumnbg">
            <a:extLst>
              <a:ext uri="{FF2B5EF4-FFF2-40B4-BE49-F238E27FC236}">
                <a16:creationId xmlns:a16="http://schemas.microsoft.com/office/drawing/2014/main" id="{1E49BCE2-9378-5793-F8A5-06752EEA3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9" name="Picture 16" descr="velumnbg">
            <a:extLst>
              <a:ext uri="{FF2B5EF4-FFF2-40B4-BE49-F238E27FC236}">
                <a16:creationId xmlns:a16="http://schemas.microsoft.com/office/drawing/2014/main" id="{9D964681-5278-1B93-38F4-5D95AE22DE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80" name="Picture 17" descr="velumnbg">
            <a:extLst>
              <a:ext uri="{FF2B5EF4-FFF2-40B4-BE49-F238E27FC236}">
                <a16:creationId xmlns:a16="http://schemas.microsoft.com/office/drawing/2014/main" id="{870469AE-5DA2-9EEB-FC87-50C3159559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68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81" name="Picture 18" descr="velumnbg">
            <a:extLst>
              <a:ext uri="{FF2B5EF4-FFF2-40B4-BE49-F238E27FC236}">
                <a16:creationId xmlns:a16="http://schemas.microsoft.com/office/drawing/2014/main" id="{AB07842D-4956-C4C7-E9F6-65FE0A83B9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050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82" name="Picture 19" descr="velumnbg">
            <a:extLst>
              <a:ext uri="{FF2B5EF4-FFF2-40B4-BE49-F238E27FC236}">
                <a16:creationId xmlns:a16="http://schemas.microsoft.com/office/drawing/2014/main" id="{6139C2B5-2963-DAFA-BAC0-82159F0678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83" name="Picture 20" descr="velumnbg">
            <a:extLst>
              <a:ext uri="{FF2B5EF4-FFF2-40B4-BE49-F238E27FC236}">
                <a16:creationId xmlns:a16="http://schemas.microsoft.com/office/drawing/2014/main" id="{DFA6DA5F-1E73-B2A1-F5AA-E18DFDD90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84" name="Picture 21" descr="velumnbg">
            <a:extLst>
              <a:ext uri="{FF2B5EF4-FFF2-40B4-BE49-F238E27FC236}">
                <a16:creationId xmlns:a16="http://schemas.microsoft.com/office/drawing/2014/main" id="{B84DDB3A-CEF9-31D3-D805-A79435061C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85" name="Picture 22" descr="velumnbg">
            <a:extLst>
              <a:ext uri="{FF2B5EF4-FFF2-40B4-BE49-F238E27FC236}">
                <a16:creationId xmlns:a16="http://schemas.microsoft.com/office/drawing/2014/main" id="{2E7DFB4F-BD69-7C84-729C-13BE233FE1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86" name="Picture 23" descr="velumnbg">
            <a:extLst>
              <a:ext uri="{FF2B5EF4-FFF2-40B4-BE49-F238E27FC236}">
                <a16:creationId xmlns:a16="http://schemas.microsoft.com/office/drawing/2014/main" id="{1B11D1CC-4C23-2CE0-2067-E9A1F8F99D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87" name="Picture 24" descr="velumnbg">
            <a:extLst>
              <a:ext uri="{FF2B5EF4-FFF2-40B4-BE49-F238E27FC236}">
                <a16:creationId xmlns:a16="http://schemas.microsoft.com/office/drawing/2014/main" id="{0050FC2D-7F6C-935E-864D-F2B51A03A1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88" name="Picture 25" descr="velumnbg">
            <a:extLst>
              <a:ext uri="{FF2B5EF4-FFF2-40B4-BE49-F238E27FC236}">
                <a16:creationId xmlns:a16="http://schemas.microsoft.com/office/drawing/2014/main" id="{234A588B-E82A-0167-E2C6-34A27A25E9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89" name="Picture 26" descr="velumnbg">
            <a:extLst>
              <a:ext uri="{FF2B5EF4-FFF2-40B4-BE49-F238E27FC236}">
                <a16:creationId xmlns:a16="http://schemas.microsoft.com/office/drawing/2014/main" id="{2A8B928B-93AA-D7DA-EC01-17E0879629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90" name="Picture 27" descr="velumnbg">
            <a:extLst>
              <a:ext uri="{FF2B5EF4-FFF2-40B4-BE49-F238E27FC236}">
                <a16:creationId xmlns:a16="http://schemas.microsoft.com/office/drawing/2014/main" id="{7935C691-A2DE-ABCE-5CB8-0EAE7D3C35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91" name="Picture 28" descr="velumnbg">
            <a:extLst>
              <a:ext uri="{FF2B5EF4-FFF2-40B4-BE49-F238E27FC236}">
                <a16:creationId xmlns:a16="http://schemas.microsoft.com/office/drawing/2014/main" id="{3766A6B5-8D43-55B5-39F7-F180023238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23495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92" name="Picture 29" descr="velumnbg">
            <a:extLst>
              <a:ext uri="{FF2B5EF4-FFF2-40B4-BE49-F238E27FC236}">
                <a16:creationId xmlns:a16="http://schemas.microsoft.com/office/drawing/2014/main" id="{F7DE37F3-AA5D-9ADB-CDFE-603AAC0BC6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1969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93" name="Picture 30" descr="velumnbg">
            <a:extLst>
              <a:ext uri="{FF2B5EF4-FFF2-40B4-BE49-F238E27FC236}">
                <a16:creationId xmlns:a16="http://schemas.microsoft.com/office/drawing/2014/main" id="{EF06FB98-7BE0-DFD7-EC1E-28B52576B3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94" name="Picture 31" descr="velumnbg">
            <a:extLst>
              <a:ext uri="{FF2B5EF4-FFF2-40B4-BE49-F238E27FC236}">
                <a16:creationId xmlns:a16="http://schemas.microsoft.com/office/drawing/2014/main" id="{B9F13E2D-7590-D500-80E7-B9A513FD9C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95" name="Picture 32" descr="velumnbg">
            <a:extLst>
              <a:ext uri="{FF2B5EF4-FFF2-40B4-BE49-F238E27FC236}">
                <a16:creationId xmlns:a16="http://schemas.microsoft.com/office/drawing/2014/main" id="{13909788-EC27-B86C-D732-CBF8F6EAEF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1969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96" name="Picture 33" descr="velumnbg">
            <a:extLst>
              <a:ext uri="{FF2B5EF4-FFF2-40B4-BE49-F238E27FC236}">
                <a16:creationId xmlns:a16="http://schemas.microsoft.com/office/drawing/2014/main" id="{503C6872-9C8A-8369-095F-816163A07F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2133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97" name="Picture 34" descr="velumnbg">
            <a:extLst>
              <a:ext uri="{FF2B5EF4-FFF2-40B4-BE49-F238E27FC236}">
                <a16:creationId xmlns:a16="http://schemas.microsoft.com/office/drawing/2014/main" id="{C28DBF45-0039-CB7B-CA68-7444BAB981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98" name="Picture 35" descr="velumnbg">
            <a:extLst>
              <a:ext uri="{FF2B5EF4-FFF2-40B4-BE49-F238E27FC236}">
                <a16:creationId xmlns:a16="http://schemas.microsoft.com/office/drawing/2014/main" id="{6561F9E8-A1D7-740A-B8AE-1A39A0D3AC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357563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99" name="Picture 36" descr="velumnbg">
            <a:extLst>
              <a:ext uri="{FF2B5EF4-FFF2-40B4-BE49-F238E27FC236}">
                <a16:creationId xmlns:a16="http://schemas.microsoft.com/office/drawing/2014/main" id="{9E50BE78-DE23-1F15-2AA0-4F8D92747A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900" name="Picture 37" descr="velumnbg">
            <a:extLst>
              <a:ext uri="{FF2B5EF4-FFF2-40B4-BE49-F238E27FC236}">
                <a16:creationId xmlns:a16="http://schemas.microsoft.com/office/drawing/2014/main" id="{70A17B3D-24B6-3C54-1D7E-A4105F05FA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901" name="Picture 38" descr="velumnbg">
            <a:extLst>
              <a:ext uri="{FF2B5EF4-FFF2-40B4-BE49-F238E27FC236}">
                <a16:creationId xmlns:a16="http://schemas.microsoft.com/office/drawing/2014/main" id="{FF4F57BA-2743-32FE-EC7D-201CE0329D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32131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902" name="Picture 39" descr="velumnbg">
            <a:extLst>
              <a:ext uri="{FF2B5EF4-FFF2-40B4-BE49-F238E27FC236}">
                <a16:creationId xmlns:a16="http://schemas.microsoft.com/office/drawing/2014/main" id="{2092C9B4-9D90-9C19-0609-CAC405EB5A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20605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903" name="Picture 40" descr="velumnbg">
            <a:extLst>
              <a:ext uri="{FF2B5EF4-FFF2-40B4-BE49-F238E27FC236}">
                <a16:creationId xmlns:a16="http://schemas.microsoft.com/office/drawing/2014/main" id="{0330875C-1965-AE4B-97A1-3811DF461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22764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904" name="Picture 41" descr="velumnbg">
            <a:extLst>
              <a:ext uri="{FF2B5EF4-FFF2-40B4-BE49-F238E27FC236}">
                <a16:creationId xmlns:a16="http://schemas.microsoft.com/office/drawing/2014/main" id="{5807B71D-E9CC-5498-26B2-91E76720A5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905" name="Picture 42" descr="velumnbg">
            <a:extLst>
              <a:ext uri="{FF2B5EF4-FFF2-40B4-BE49-F238E27FC236}">
                <a16:creationId xmlns:a16="http://schemas.microsoft.com/office/drawing/2014/main" id="{E81A81BA-0187-8041-BBBE-35A8D7E1ED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906" name="Picture 43" descr="velumnbg">
            <a:extLst>
              <a:ext uri="{FF2B5EF4-FFF2-40B4-BE49-F238E27FC236}">
                <a16:creationId xmlns:a16="http://schemas.microsoft.com/office/drawing/2014/main" id="{646FC049-31F8-EE7C-15CB-64CBE025CA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907" name="Picture 44" descr="velumnbg">
            <a:extLst>
              <a:ext uri="{FF2B5EF4-FFF2-40B4-BE49-F238E27FC236}">
                <a16:creationId xmlns:a16="http://schemas.microsoft.com/office/drawing/2014/main" id="{A2426FEC-721E-EAF0-2FBA-05EF2B3755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764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908" name="Picture 45" descr="velumnbg">
            <a:extLst>
              <a:ext uri="{FF2B5EF4-FFF2-40B4-BE49-F238E27FC236}">
                <a16:creationId xmlns:a16="http://schemas.microsoft.com/office/drawing/2014/main" id="{6BE36705-4CD7-D76E-C728-829FB83199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909" name="Picture 46" descr="velumnbg">
            <a:extLst>
              <a:ext uri="{FF2B5EF4-FFF2-40B4-BE49-F238E27FC236}">
                <a16:creationId xmlns:a16="http://schemas.microsoft.com/office/drawing/2014/main" id="{BB0948E6-92BF-6346-3578-A67B454368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22764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910" name="Picture 47" descr="velumnbg">
            <a:extLst>
              <a:ext uri="{FF2B5EF4-FFF2-40B4-BE49-F238E27FC236}">
                <a16:creationId xmlns:a16="http://schemas.microsoft.com/office/drawing/2014/main" id="{4A8AA268-5DFD-8E8B-B263-C39F3B0B74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911" name="Picture 48" descr="velumnbg">
            <a:extLst>
              <a:ext uri="{FF2B5EF4-FFF2-40B4-BE49-F238E27FC236}">
                <a16:creationId xmlns:a16="http://schemas.microsoft.com/office/drawing/2014/main" id="{8B69DEDD-7E0B-8584-0F9C-EC683A5E14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912" name="Picture 49" descr="velumnbg">
            <a:extLst>
              <a:ext uri="{FF2B5EF4-FFF2-40B4-BE49-F238E27FC236}">
                <a16:creationId xmlns:a16="http://schemas.microsoft.com/office/drawing/2014/main" id="{99BF45B8-834E-0A72-E86A-52EFFF39A9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22764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913" name="Text Box 51">
            <a:extLst>
              <a:ext uri="{FF2B5EF4-FFF2-40B4-BE49-F238E27FC236}">
                <a16:creationId xmlns:a16="http://schemas.microsoft.com/office/drawing/2014/main" id="{A017EF77-1EEB-3B96-3703-7327C6E58B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28600"/>
            <a:ext cx="91440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it-IT" altLang="it-IT" sz="4800">
                <a:latin typeface="Bradley Hand ITC" panose="03070402050302030203" pitchFamily="66" charset="77"/>
              </a:rPr>
              <a:t>Come si alleva?</a:t>
            </a:r>
          </a:p>
        </p:txBody>
      </p:sp>
      <p:sp>
        <p:nvSpPr>
          <p:cNvPr id="36914" name="Text Box 52">
            <a:extLst>
              <a:ext uri="{FF2B5EF4-FFF2-40B4-BE49-F238E27FC236}">
                <a16:creationId xmlns:a16="http://schemas.microsoft.com/office/drawing/2014/main" id="{1D40DA4C-3F20-9217-E30D-617B58C334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2133600"/>
            <a:ext cx="8077200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-"/>
            </a:pPr>
            <a:r>
              <a:rPr lang="it-IT" altLang="it-IT" sz="2400"/>
              <a:t> 1 litro d'acqua </a:t>
            </a:r>
          </a:p>
          <a:p>
            <a:pPr eaLnBrk="1" hangingPunct="1">
              <a:spcBef>
                <a:spcPct val="50000"/>
              </a:spcBef>
              <a:buFontTx/>
              <a:buChar char="-"/>
            </a:pPr>
            <a:r>
              <a:rPr lang="it-IT" altLang="it-IT" sz="2400"/>
              <a:t> 1,5 hg di lievito di birra (fresco o surgelato) </a:t>
            </a:r>
          </a:p>
          <a:p>
            <a:pPr eaLnBrk="1" hangingPunct="1">
              <a:spcBef>
                <a:spcPct val="50000"/>
              </a:spcBef>
              <a:buFontTx/>
              <a:buChar char="-"/>
            </a:pPr>
            <a:r>
              <a:rPr lang="it-IT" altLang="it-IT" sz="2400"/>
              <a:t> 1 hg di zucchero </a:t>
            </a:r>
          </a:p>
          <a:p>
            <a:pPr eaLnBrk="1" hangingPunct="1">
              <a:spcBef>
                <a:spcPct val="50000"/>
              </a:spcBef>
              <a:buFontTx/>
              <a:buChar char="-"/>
            </a:pPr>
            <a:r>
              <a:rPr lang="it-IT" altLang="it-IT" sz="2400"/>
              <a:t> 80 gr di farina di grano </a:t>
            </a:r>
          </a:p>
          <a:p>
            <a:pPr eaLnBrk="1" hangingPunct="1">
              <a:spcBef>
                <a:spcPct val="50000"/>
              </a:spcBef>
              <a:buFontTx/>
              <a:buChar char="-"/>
            </a:pPr>
            <a:r>
              <a:rPr lang="it-IT" altLang="it-IT" sz="2400"/>
              <a:t> 10 ml di alcool non denaturato (o grappa/vodka) </a:t>
            </a:r>
          </a:p>
          <a:p>
            <a:pPr eaLnBrk="1" hangingPunct="1">
              <a:spcBef>
                <a:spcPct val="50000"/>
              </a:spcBef>
              <a:buFontTx/>
              <a:buChar char="-"/>
            </a:pPr>
            <a:r>
              <a:rPr lang="it-IT" altLang="it-IT" sz="2400"/>
              <a:t> 1 gr di Nipagina (metile para-idrossi-benzoato) </a:t>
            </a:r>
          </a:p>
          <a:p>
            <a:pPr eaLnBrk="1" hangingPunct="1">
              <a:spcBef>
                <a:spcPct val="50000"/>
              </a:spcBef>
              <a:buFontTx/>
              <a:buChar char="-"/>
            </a:pPr>
            <a:endParaRPr lang="it-IT" altLang="it-IT" sz="2400" i="1"/>
          </a:p>
        </p:txBody>
      </p:sp>
      <p:sp>
        <p:nvSpPr>
          <p:cNvPr id="36915" name="Text Box 53">
            <a:extLst>
              <a:ext uri="{FF2B5EF4-FFF2-40B4-BE49-F238E27FC236}">
                <a16:creationId xmlns:a16="http://schemas.microsoft.com/office/drawing/2014/main" id="{4CFA3B13-3774-6920-838B-9723012BA5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1600200"/>
            <a:ext cx="6629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it-IT" altLang="it-IT" sz="2400"/>
              <a:t>La drosophila è facile da allevare, sono sufficienti: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2" descr="velumnbg">
            <a:extLst>
              <a:ext uri="{FF2B5EF4-FFF2-40B4-BE49-F238E27FC236}">
                <a16:creationId xmlns:a16="http://schemas.microsoft.com/office/drawing/2014/main" id="{B45AAA3D-1B00-796D-3A05-914023E6BE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4" name="Picture 3" descr="velumnbg">
            <a:extLst>
              <a:ext uri="{FF2B5EF4-FFF2-40B4-BE49-F238E27FC236}">
                <a16:creationId xmlns:a16="http://schemas.microsoft.com/office/drawing/2014/main" id="{57C54CD1-6339-7891-0878-2EAE2D46B4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5" name="Picture 4" descr="velumnbg">
            <a:extLst>
              <a:ext uri="{FF2B5EF4-FFF2-40B4-BE49-F238E27FC236}">
                <a16:creationId xmlns:a16="http://schemas.microsoft.com/office/drawing/2014/main" id="{23227B28-AC82-D985-1101-5C8BE72782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6" name="Picture 5" descr="velumnbg">
            <a:extLst>
              <a:ext uri="{FF2B5EF4-FFF2-40B4-BE49-F238E27FC236}">
                <a16:creationId xmlns:a16="http://schemas.microsoft.com/office/drawing/2014/main" id="{146C0CED-9DEA-7700-44B8-4FDB1B0D94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7" name="Picture 6" descr="velumnbg">
            <a:extLst>
              <a:ext uri="{FF2B5EF4-FFF2-40B4-BE49-F238E27FC236}">
                <a16:creationId xmlns:a16="http://schemas.microsoft.com/office/drawing/2014/main" id="{45F95C20-EE54-D28B-10FB-D42F2161DB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8" name="Picture 7" descr="velumnbg">
            <a:extLst>
              <a:ext uri="{FF2B5EF4-FFF2-40B4-BE49-F238E27FC236}">
                <a16:creationId xmlns:a16="http://schemas.microsoft.com/office/drawing/2014/main" id="{B81642E3-93CA-4285-E94C-2279A0636B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9" name="Picture 8" descr="velumnbg">
            <a:extLst>
              <a:ext uri="{FF2B5EF4-FFF2-40B4-BE49-F238E27FC236}">
                <a16:creationId xmlns:a16="http://schemas.microsoft.com/office/drawing/2014/main" id="{DC6BF1BC-ED1D-23E3-2941-168E049916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0" name="Picture 9" descr="velumnbg">
            <a:extLst>
              <a:ext uri="{FF2B5EF4-FFF2-40B4-BE49-F238E27FC236}">
                <a16:creationId xmlns:a16="http://schemas.microsoft.com/office/drawing/2014/main" id="{BC23EF20-EF13-B66B-86A8-1A1975C429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1" name="Picture 10" descr="velumnbg">
            <a:extLst>
              <a:ext uri="{FF2B5EF4-FFF2-40B4-BE49-F238E27FC236}">
                <a16:creationId xmlns:a16="http://schemas.microsoft.com/office/drawing/2014/main" id="{24E801BD-933F-CE9B-1189-7C22785DE4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2" name="Picture 11" descr="velumnbg">
            <a:extLst>
              <a:ext uri="{FF2B5EF4-FFF2-40B4-BE49-F238E27FC236}">
                <a16:creationId xmlns:a16="http://schemas.microsoft.com/office/drawing/2014/main" id="{7B6EE72B-C3D0-D6CA-2FBF-199CF5537E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3" name="Picture 12" descr="velumnbg">
            <a:extLst>
              <a:ext uri="{FF2B5EF4-FFF2-40B4-BE49-F238E27FC236}">
                <a16:creationId xmlns:a16="http://schemas.microsoft.com/office/drawing/2014/main" id="{8C1D909D-62A4-D97D-AAEE-59C94DFC03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4" name="Picture 13" descr="velumnbg">
            <a:extLst>
              <a:ext uri="{FF2B5EF4-FFF2-40B4-BE49-F238E27FC236}">
                <a16:creationId xmlns:a16="http://schemas.microsoft.com/office/drawing/2014/main" id="{5CFDFF2A-3633-39F6-2C04-1C4470EAE1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5" name="Picture 14" descr="velumnbg">
            <a:extLst>
              <a:ext uri="{FF2B5EF4-FFF2-40B4-BE49-F238E27FC236}">
                <a16:creationId xmlns:a16="http://schemas.microsoft.com/office/drawing/2014/main" id="{F1108E4C-E4EE-F2E3-3E54-9F42C20FF0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6" name="Picture 15" descr="velumnbg">
            <a:extLst>
              <a:ext uri="{FF2B5EF4-FFF2-40B4-BE49-F238E27FC236}">
                <a16:creationId xmlns:a16="http://schemas.microsoft.com/office/drawing/2014/main" id="{541AA1F7-7AC8-955A-72ED-9BEE06A795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7" name="Picture 16" descr="velumnbg">
            <a:extLst>
              <a:ext uri="{FF2B5EF4-FFF2-40B4-BE49-F238E27FC236}">
                <a16:creationId xmlns:a16="http://schemas.microsoft.com/office/drawing/2014/main" id="{59405F33-C054-9D19-335C-0F0C0709D8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8" name="Picture 17" descr="velumnbg">
            <a:extLst>
              <a:ext uri="{FF2B5EF4-FFF2-40B4-BE49-F238E27FC236}">
                <a16:creationId xmlns:a16="http://schemas.microsoft.com/office/drawing/2014/main" id="{41C97508-AD21-40DC-0E0B-E1BF1EEA4C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513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9" name="Picture 18" descr="velumnbg">
            <a:extLst>
              <a:ext uri="{FF2B5EF4-FFF2-40B4-BE49-F238E27FC236}">
                <a16:creationId xmlns:a16="http://schemas.microsoft.com/office/drawing/2014/main" id="{48F94777-0BCA-0281-0EE0-C5CA5443C9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050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30" name="Picture 19" descr="velumnbg">
            <a:extLst>
              <a:ext uri="{FF2B5EF4-FFF2-40B4-BE49-F238E27FC236}">
                <a16:creationId xmlns:a16="http://schemas.microsoft.com/office/drawing/2014/main" id="{C21CEF9C-9F01-3BAF-1918-457C116FC2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31" name="Picture 20" descr="velumnbg">
            <a:extLst>
              <a:ext uri="{FF2B5EF4-FFF2-40B4-BE49-F238E27FC236}">
                <a16:creationId xmlns:a16="http://schemas.microsoft.com/office/drawing/2014/main" id="{7D2A9B6F-A6DE-4AE4-26F0-440AEC649B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32" name="Picture 21" descr="velumnbg">
            <a:extLst>
              <a:ext uri="{FF2B5EF4-FFF2-40B4-BE49-F238E27FC236}">
                <a16:creationId xmlns:a16="http://schemas.microsoft.com/office/drawing/2014/main" id="{7228809C-5752-2A1F-710E-6B03D57DDC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33" name="Picture 22" descr="velumnbg">
            <a:extLst>
              <a:ext uri="{FF2B5EF4-FFF2-40B4-BE49-F238E27FC236}">
                <a16:creationId xmlns:a16="http://schemas.microsoft.com/office/drawing/2014/main" id="{4CA5E6D3-D6AE-7788-E066-932D4E959D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34" name="Picture 23" descr="velumnbg">
            <a:extLst>
              <a:ext uri="{FF2B5EF4-FFF2-40B4-BE49-F238E27FC236}">
                <a16:creationId xmlns:a16="http://schemas.microsoft.com/office/drawing/2014/main" id="{72AD1149-655E-A1F0-CE9A-313667A95F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35" name="Picture 24" descr="velumnbg">
            <a:extLst>
              <a:ext uri="{FF2B5EF4-FFF2-40B4-BE49-F238E27FC236}">
                <a16:creationId xmlns:a16="http://schemas.microsoft.com/office/drawing/2014/main" id="{3E3F3C52-B6E1-FD5A-E387-7006689036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36" name="Picture 25" descr="velumnbg">
            <a:extLst>
              <a:ext uri="{FF2B5EF4-FFF2-40B4-BE49-F238E27FC236}">
                <a16:creationId xmlns:a16="http://schemas.microsoft.com/office/drawing/2014/main" id="{D872CCA1-9694-CC4C-0293-3E9679CA8D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37" name="Picture 26" descr="velumnbg">
            <a:extLst>
              <a:ext uri="{FF2B5EF4-FFF2-40B4-BE49-F238E27FC236}">
                <a16:creationId xmlns:a16="http://schemas.microsoft.com/office/drawing/2014/main" id="{5D8A89C9-48BB-1DF9-2DA5-313504887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38" name="Picture 27" descr="velumnbg">
            <a:extLst>
              <a:ext uri="{FF2B5EF4-FFF2-40B4-BE49-F238E27FC236}">
                <a16:creationId xmlns:a16="http://schemas.microsoft.com/office/drawing/2014/main" id="{A9E5A686-8106-5F69-379A-48CB232667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39" name="Picture 28" descr="velumnbg">
            <a:extLst>
              <a:ext uri="{FF2B5EF4-FFF2-40B4-BE49-F238E27FC236}">
                <a16:creationId xmlns:a16="http://schemas.microsoft.com/office/drawing/2014/main" id="{6E844D24-FC5C-A679-54F5-C4C710837C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23495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40" name="Picture 29" descr="velumnbg">
            <a:extLst>
              <a:ext uri="{FF2B5EF4-FFF2-40B4-BE49-F238E27FC236}">
                <a16:creationId xmlns:a16="http://schemas.microsoft.com/office/drawing/2014/main" id="{BA2721DC-9C23-5000-7695-5DAD85BAE2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1969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41" name="Picture 30" descr="velumnbg">
            <a:extLst>
              <a:ext uri="{FF2B5EF4-FFF2-40B4-BE49-F238E27FC236}">
                <a16:creationId xmlns:a16="http://schemas.microsoft.com/office/drawing/2014/main" id="{0F468C76-47AB-001D-BB7B-01CDCADE05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42" name="Picture 31" descr="velumnbg">
            <a:extLst>
              <a:ext uri="{FF2B5EF4-FFF2-40B4-BE49-F238E27FC236}">
                <a16:creationId xmlns:a16="http://schemas.microsoft.com/office/drawing/2014/main" id="{65637465-E3CE-18DB-3143-12BE26C165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43" name="Picture 32" descr="velumnbg">
            <a:extLst>
              <a:ext uri="{FF2B5EF4-FFF2-40B4-BE49-F238E27FC236}">
                <a16:creationId xmlns:a16="http://schemas.microsoft.com/office/drawing/2014/main" id="{0D2FEE14-5E79-A4BE-D4A1-946A07223D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1969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44" name="Picture 33" descr="velumnbg">
            <a:extLst>
              <a:ext uri="{FF2B5EF4-FFF2-40B4-BE49-F238E27FC236}">
                <a16:creationId xmlns:a16="http://schemas.microsoft.com/office/drawing/2014/main" id="{53F95035-DB0E-1D13-1BE4-3573F7F26F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2133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45" name="Picture 34" descr="velumnbg">
            <a:extLst>
              <a:ext uri="{FF2B5EF4-FFF2-40B4-BE49-F238E27FC236}">
                <a16:creationId xmlns:a16="http://schemas.microsoft.com/office/drawing/2014/main" id="{D5BD7730-7D19-A18F-EBCE-8B00930CA2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46" name="Picture 35" descr="velumnbg">
            <a:extLst>
              <a:ext uri="{FF2B5EF4-FFF2-40B4-BE49-F238E27FC236}">
                <a16:creationId xmlns:a16="http://schemas.microsoft.com/office/drawing/2014/main" id="{E480C747-6B57-AB96-1DD0-80264D08EB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357563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47" name="Picture 36" descr="velumnbg">
            <a:extLst>
              <a:ext uri="{FF2B5EF4-FFF2-40B4-BE49-F238E27FC236}">
                <a16:creationId xmlns:a16="http://schemas.microsoft.com/office/drawing/2014/main" id="{1EB04660-0937-16CB-42D0-D5E9A2A8C3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48" name="Picture 37" descr="velumnbg">
            <a:extLst>
              <a:ext uri="{FF2B5EF4-FFF2-40B4-BE49-F238E27FC236}">
                <a16:creationId xmlns:a16="http://schemas.microsoft.com/office/drawing/2014/main" id="{A7B88756-CCD3-BA5A-0DF8-43353E67D6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49" name="Picture 38" descr="velumnbg">
            <a:extLst>
              <a:ext uri="{FF2B5EF4-FFF2-40B4-BE49-F238E27FC236}">
                <a16:creationId xmlns:a16="http://schemas.microsoft.com/office/drawing/2014/main" id="{562B3795-E612-079B-3806-E1649CB114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32131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50" name="Picture 39" descr="velumnbg">
            <a:extLst>
              <a:ext uri="{FF2B5EF4-FFF2-40B4-BE49-F238E27FC236}">
                <a16:creationId xmlns:a16="http://schemas.microsoft.com/office/drawing/2014/main" id="{0ED36A58-4813-728E-A7DF-F5D2389B2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20605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51" name="Picture 40" descr="velumnbg">
            <a:extLst>
              <a:ext uri="{FF2B5EF4-FFF2-40B4-BE49-F238E27FC236}">
                <a16:creationId xmlns:a16="http://schemas.microsoft.com/office/drawing/2014/main" id="{2C0FEA71-365E-D234-88C7-1465973F41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22764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52" name="Picture 41" descr="velumnbg">
            <a:extLst>
              <a:ext uri="{FF2B5EF4-FFF2-40B4-BE49-F238E27FC236}">
                <a16:creationId xmlns:a16="http://schemas.microsoft.com/office/drawing/2014/main" id="{D80A00B4-C058-A903-CEDD-E36D295171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53" name="Picture 42" descr="velumnbg">
            <a:extLst>
              <a:ext uri="{FF2B5EF4-FFF2-40B4-BE49-F238E27FC236}">
                <a16:creationId xmlns:a16="http://schemas.microsoft.com/office/drawing/2014/main" id="{B0373CD5-7A93-4308-4933-877FBDEE49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54" name="Picture 43" descr="velumnbg">
            <a:extLst>
              <a:ext uri="{FF2B5EF4-FFF2-40B4-BE49-F238E27FC236}">
                <a16:creationId xmlns:a16="http://schemas.microsoft.com/office/drawing/2014/main" id="{652427D6-E6A9-1698-95D5-C8B9BE0D6A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55" name="Picture 44" descr="velumnbg">
            <a:extLst>
              <a:ext uri="{FF2B5EF4-FFF2-40B4-BE49-F238E27FC236}">
                <a16:creationId xmlns:a16="http://schemas.microsoft.com/office/drawing/2014/main" id="{F0E8A53A-1D46-B2B8-A2DF-3C6EFFDD3F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764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56" name="Picture 45" descr="velumnbg">
            <a:extLst>
              <a:ext uri="{FF2B5EF4-FFF2-40B4-BE49-F238E27FC236}">
                <a16:creationId xmlns:a16="http://schemas.microsoft.com/office/drawing/2014/main" id="{96D26A5B-7312-FB75-77A5-CEBCD9A712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57" name="Picture 46" descr="velumnbg">
            <a:extLst>
              <a:ext uri="{FF2B5EF4-FFF2-40B4-BE49-F238E27FC236}">
                <a16:creationId xmlns:a16="http://schemas.microsoft.com/office/drawing/2014/main" id="{23A1FA63-4016-6186-14A0-664EE2CC0C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22764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58" name="Picture 47" descr="velumnbg">
            <a:extLst>
              <a:ext uri="{FF2B5EF4-FFF2-40B4-BE49-F238E27FC236}">
                <a16:creationId xmlns:a16="http://schemas.microsoft.com/office/drawing/2014/main" id="{318CDD7F-3187-3942-17C9-3091DFB0BA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59" name="Picture 48" descr="velumnbg">
            <a:extLst>
              <a:ext uri="{FF2B5EF4-FFF2-40B4-BE49-F238E27FC236}">
                <a16:creationId xmlns:a16="http://schemas.microsoft.com/office/drawing/2014/main" id="{42506DEB-A621-7B88-B116-4057627D97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60" name="Picture 49" descr="velumnbg">
            <a:extLst>
              <a:ext uri="{FF2B5EF4-FFF2-40B4-BE49-F238E27FC236}">
                <a16:creationId xmlns:a16="http://schemas.microsoft.com/office/drawing/2014/main" id="{831FD239-5AF8-92CF-05F5-DB6837E04C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22764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61" name="Picture 51" descr="img0">
            <a:extLst>
              <a:ext uri="{FF2B5EF4-FFF2-40B4-BE49-F238E27FC236}">
                <a16:creationId xmlns:a16="http://schemas.microsoft.com/office/drawing/2014/main" id="{52DBE1C4-6C32-4ED0-EA90-8180688F0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7438" y="1066800"/>
            <a:ext cx="4246562" cy="556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62" name="Text Box 53">
            <a:extLst>
              <a:ext uri="{FF2B5EF4-FFF2-40B4-BE49-F238E27FC236}">
                <a16:creationId xmlns:a16="http://schemas.microsoft.com/office/drawing/2014/main" id="{9FBDAAF8-1A0C-3330-816D-077F8D79EB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28600"/>
            <a:ext cx="91440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it-IT" altLang="it-IT" sz="4800">
                <a:latin typeface="Bradley Hand ITC" panose="03070402050302030203" pitchFamily="66" charset="77"/>
              </a:rPr>
              <a:t>Thomas H. Morgan</a:t>
            </a:r>
          </a:p>
        </p:txBody>
      </p:sp>
      <p:sp>
        <p:nvSpPr>
          <p:cNvPr id="38963" name="Text Box 54">
            <a:extLst>
              <a:ext uri="{FF2B5EF4-FFF2-40B4-BE49-F238E27FC236}">
                <a16:creationId xmlns:a16="http://schemas.microsoft.com/office/drawing/2014/main" id="{E0A761A2-65D3-578D-F1F4-F7BAC158E4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1828800"/>
            <a:ext cx="4648200" cy="410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-"/>
            </a:pPr>
            <a:r>
              <a:rPr lang="it-IT" altLang="it-IT" sz="2400"/>
              <a:t> è stato un genetista e biologo statunitense</a:t>
            </a:r>
          </a:p>
          <a:p>
            <a:pPr eaLnBrk="1" hangingPunct="1">
              <a:spcBef>
                <a:spcPct val="50000"/>
              </a:spcBef>
              <a:buFontTx/>
              <a:buChar char="-"/>
            </a:pPr>
            <a:r>
              <a:rPr lang="it-IT" altLang="it-IT" sz="2400"/>
              <a:t> nel 1933 gli fu assegnato il Premio Nobel per la medicina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it-IT" altLang="it-IT" sz="2400"/>
              <a:t>- nel campo della genetica compì ricerche sul moscerino della frutta per dimostrare che </a:t>
            </a:r>
            <a:r>
              <a:rPr lang="it-IT" altLang="it-IT" sz="2400" i="1"/>
              <a:t>i cromosomi sono la sede dei fattori ereditari mendeliani e per spiegare le incongruenze delle leggi di Mendel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3FC239F-50BA-7C42-9B21-97D666CD8A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69900"/>
            <a:ext cx="8229600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it-IT" altLang="it-IT" sz="3600">
                <a:ea typeface="ＭＳ Ｐゴシック" panose="020B0600070205080204" pitchFamily="34" charset="-128"/>
              </a:rPr>
              <a:t>The </a:t>
            </a:r>
            <a:r>
              <a:rPr lang="ja-JP" altLang="it-IT" sz="3600">
                <a:ea typeface="ＭＳ Ｐゴシック" panose="020B0600070205080204" pitchFamily="34" charset="-128"/>
              </a:rPr>
              <a:t>“</a:t>
            </a:r>
            <a:r>
              <a:rPr lang="it-IT" altLang="ja-JP" sz="3600">
                <a:ea typeface="ＭＳ Ｐゴシック" panose="020B0600070205080204" pitchFamily="34" charset="-128"/>
              </a:rPr>
              <a:t>MORGAN</a:t>
            </a:r>
            <a:r>
              <a:rPr lang="ja-JP" altLang="it-IT" sz="3600">
                <a:ea typeface="ＭＳ Ｐゴシック" panose="020B0600070205080204" pitchFamily="34" charset="-128"/>
              </a:rPr>
              <a:t>’</a:t>
            </a:r>
            <a:r>
              <a:rPr lang="it-IT" altLang="ja-JP" sz="3600">
                <a:ea typeface="ＭＳ Ｐゴシック" panose="020B0600070205080204" pitchFamily="34" charset="-128"/>
              </a:rPr>
              <a:t>S FLY ROOM</a:t>
            </a:r>
            <a:r>
              <a:rPr lang="ja-JP" altLang="it-IT" sz="3600">
                <a:ea typeface="ＭＳ Ｐゴシック" panose="020B0600070205080204" pitchFamily="34" charset="-128"/>
              </a:rPr>
              <a:t>”</a:t>
            </a:r>
            <a:br>
              <a:rPr lang="it-IT" altLang="ja-JP" sz="3600">
                <a:ea typeface="ＭＳ Ｐゴシック" panose="020B0600070205080204" pitchFamily="34" charset="-128"/>
              </a:rPr>
            </a:br>
            <a:r>
              <a:rPr lang="it-IT" altLang="ja-JP" sz="3600">
                <a:ea typeface="ＭＳ Ｐゴシック" panose="020B0600070205080204" pitchFamily="34" charset="-128"/>
              </a:rPr>
              <a:t>at Columbia University (NY)</a:t>
            </a:r>
            <a:br>
              <a:rPr lang="it-IT" altLang="ja-JP" sz="3600">
                <a:ea typeface="ＭＳ Ｐゴシック" panose="020B0600070205080204" pitchFamily="34" charset="-128"/>
              </a:rPr>
            </a:br>
            <a:r>
              <a:rPr lang="it-IT" altLang="ja-JP" sz="2500">
                <a:ea typeface="ＭＳ Ｐゴシック" panose="020B0600070205080204" pitchFamily="34" charset="-128"/>
              </a:rPr>
              <a:t>(SINCE 1909)</a:t>
            </a:r>
            <a:endParaRPr lang="it-IT" altLang="it-IT" sz="2500">
              <a:ea typeface="ＭＳ Ｐゴシック" panose="020B0600070205080204" pitchFamily="34" charset="-128"/>
            </a:endParaRPr>
          </a:p>
        </p:txBody>
      </p:sp>
      <p:sp>
        <p:nvSpPr>
          <p:cNvPr id="40962" name="Segnaposto contenuto 2">
            <a:extLst>
              <a:ext uri="{FF2B5EF4-FFF2-40B4-BE49-F238E27FC236}">
                <a16:creationId xmlns:a16="http://schemas.microsoft.com/office/drawing/2014/main" id="{F7547D4F-5B8D-84D1-F8F7-9A4AEFB4910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0" y="1925638"/>
            <a:ext cx="4329113" cy="2122487"/>
          </a:xfrm>
        </p:spPr>
        <p:txBody>
          <a:bodyPr/>
          <a:lstStyle/>
          <a:p>
            <a:endParaRPr lang="it-IT" altLang="it-IT" sz="2400">
              <a:ea typeface="ＭＳ Ｐゴシック" panose="020B0600070205080204" pitchFamily="34" charset="-128"/>
            </a:endParaRPr>
          </a:p>
          <a:p>
            <a:r>
              <a:rPr lang="it-IT" altLang="it-IT" sz="2400">
                <a:ea typeface="ＭＳ Ｐゴシック" panose="020B0600070205080204" pitchFamily="34" charset="-128"/>
              </a:rPr>
              <a:t>enorme numero di incroci</a:t>
            </a:r>
          </a:p>
          <a:p>
            <a:endParaRPr lang="it-IT" altLang="it-IT" sz="2400">
              <a:ea typeface="ＭＳ Ｐゴシック" panose="020B0600070205080204" pitchFamily="34" charset="-128"/>
            </a:endParaRPr>
          </a:p>
          <a:p>
            <a:r>
              <a:rPr lang="it-IT" altLang="it-IT" sz="2400">
                <a:ea typeface="ＭＳ Ｐゴシック" panose="020B0600070205080204" pitchFamily="34" charset="-128"/>
              </a:rPr>
              <a:t>FENOTIPO: OCCHI ROSSI</a:t>
            </a:r>
          </a:p>
        </p:txBody>
      </p:sp>
      <p:pic>
        <p:nvPicPr>
          <p:cNvPr id="40963" name="Immagine 4" descr="Drosophila_melanogaster_-_side_(aka).jpg">
            <a:extLst>
              <a:ext uri="{FF2B5EF4-FFF2-40B4-BE49-F238E27FC236}">
                <a16:creationId xmlns:a16="http://schemas.microsoft.com/office/drawing/2014/main" id="{74172A36-4DB2-74B1-1E54-159F0D14A8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79" t="8505" b="30740"/>
          <a:stretch>
            <a:fillRect/>
          </a:stretch>
        </p:blipFill>
        <p:spPr bwMode="auto">
          <a:xfrm>
            <a:off x="457200" y="3733800"/>
            <a:ext cx="2894013" cy="153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4" name="Picture 4" descr="1216">
            <a:extLst>
              <a:ext uri="{FF2B5EF4-FFF2-40B4-BE49-F238E27FC236}">
                <a16:creationId xmlns:a16="http://schemas.microsoft.com/office/drawing/2014/main" id="{DD301952-804E-448E-8215-DCB4293FA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96" b="32944"/>
          <a:stretch>
            <a:fillRect/>
          </a:stretch>
        </p:blipFill>
        <p:spPr bwMode="auto">
          <a:xfrm>
            <a:off x="4329113" y="1925638"/>
            <a:ext cx="4357687" cy="444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30BD2BCE-E836-84D9-7CFC-D5A6F5C900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88913"/>
            <a:ext cx="8713787" cy="640873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/>
          </a:p>
        </p:txBody>
      </p:sp>
      <p:pic>
        <p:nvPicPr>
          <p:cNvPr id="3075" name="Picture 3" descr="1">
            <a:extLst>
              <a:ext uri="{FF2B5EF4-FFF2-40B4-BE49-F238E27FC236}">
                <a16:creationId xmlns:a16="http://schemas.microsoft.com/office/drawing/2014/main" id="{0CCB267F-FF77-33DB-F554-36547F08ED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33375"/>
            <a:ext cx="4322763" cy="337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2">
            <a:extLst>
              <a:ext uri="{FF2B5EF4-FFF2-40B4-BE49-F238E27FC236}">
                <a16:creationId xmlns:a16="http://schemas.microsoft.com/office/drawing/2014/main" id="{021A07D9-E103-B594-F257-E418CB2CFC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573463"/>
            <a:ext cx="4203700" cy="301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 descr="3">
            <a:extLst>
              <a:ext uri="{FF2B5EF4-FFF2-40B4-BE49-F238E27FC236}">
                <a16:creationId xmlns:a16="http://schemas.microsoft.com/office/drawing/2014/main" id="{5C2E62D1-03A4-7E0D-A3D8-600CACD34D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1"/>
          <a:stretch>
            <a:fillRect/>
          </a:stretch>
        </p:blipFill>
        <p:spPr bwMode="auto">
          <a:xfrm>
            <a:off x="4787900" y="404813"/>
            <a:ext cx="3976688" cy="615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Segnaposto contenuto 2">
            <a:extLst>
              <a:ext uri="{FF2B5EF4-FFF2-40B4-BE49-F238E27FC236}">
                <a16:creationId xmlns:a16="http://schemas.microsoft.com/office/drawing/2014/main" id="{825B7840-BCEA-EEC4-FF00-49B74D409BA9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it-IT" altLang="it-IT">
                <a:ea typeface="ＭＳ Ｐゴシック" panose="020B0600070205080204" pitchFamily="34" charset="-128"/>
              </a:rPr>
              <a:t>..tra i tanti moscerini con occhi ROSSI, Morgan e i suoi collaboratori ne identificarono alcuni con occhi BIANCHI</a:t>
            </a:r>
          </a:p>
        </p:txBody>
      </p:sp>
      <p:pic>
        <p:nvPicPr>
          <p:cNvPr id="43010" name="Immagine 3" descr="images-2.jpg">
            <a:extLst>
              <a:ext uri="{FF2B5EF4-FFF2-40B4-BE49-F238E27FC236}">
                <a16:creationId xmlns:a16="http://schemas.microsoft.com/office/drawing/2014/main" id="{4E1C51BC-FDFB-0082-CEF8-EA7DAF9EB9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2150" y="4056063"/>
            <a:ext cx="2139950" cy="143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1" name="Immagine 4" descr="Drosophila_melanogaster_-_side_(aka).jpg">
            <a:extLst>
              <a:ext uri="{FF2B5EF4-FFF2-40B4-BE49-F238E27FC236}">
                <a16:creationId xmlns:a16="http://schemas.microsoft.com/office/drawing/2014/main" id="{B48D2262-3572-31B9-C590-C2D2D5B9CC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990"/>
          <a:stretch>
            <a:fillRect/>
          </a:stretch>
        </p:blipFill>
        <p:spPr bwMode="auto">
          <a:xfrm>
            <a:off x="2206625" y="4083050"/>
            <a:ext cx="2165350" cy="136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Connettore 2 7">
            <a:extLst>
              <a:ext uri="{FF2B5EF4-FFF2-40B4-BE49-F238E27FC236}">
                <a16:creationId xmlns:a16="http://schemas.microsoft.com/office/drawing/2014/main" id="{2C6081EF-CD1A-0DEF-EAAB-A0EC0A8FDBC2}"/>
              </a:ext>
            </a:extLst>
          </p:cNvPr>
          <p:cNvCxnSpPr>
            <a:cxnSpLocks noChangeShapeType="1"/>
          </p:cNvCxnSpPr>
          <p:nvPr/>
        </p:nvCxnSpPr>
        <p:spPr bwMode="auto">
          <a:xfrm rot="5400000">
            <a:off x="6147595" y="3272631"/>
            <a:ext cx="1395412" cy="1158875"/>
          </a:xfrm>
          <a:prstGeom prst="straightConnector1">
            <a:avLst/>
          </a:prstGeom>
          <a:noFill/>
          <a:ln w="25400">
            <a:solidFill>
              <a:schemeClr val="accent1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</p:cxnSp>
      <p:grpSp>
        <p:nvGrpSpPr>
          <p:cNvPr id="43013" name="Gruppo 9">
            <a:extLst>
              <a:ext uri="{FF2B5EF4-FFF2-40B4-BE49-F238E27FC236}">
                <a16:creationId xmlns:a16="http://schemas.microsoft.com/office/drawing/2014/main" id="{0DFD2442-5DDB-868E-DCC7-ED32870D2B97}"/>
              </a:ext>
            </a:extLst>
          </p:cNvPr>
          <p:cNvGrpSpPr>
            <a:grpSpLocks/>
          </p:cNvGrpSpPr>
          <p:nvPr/>
        </p:nvGrpSpPr>
        <p:grpSpPr bwMode="auto">
          <a:xfrm>
            <a:off x="6732588" y="4500563"/>
            <a:ext cx="628650" cy="552450"/>
            <a:chOff x="1270000" y="2674812"/>
            <a:chExt cx="628600" cy="552482"/>
          </a:xfrm>
        </p:grpSpPr>
        <p:sp>
          <p:nvSpPr>
            <p:cNvPr id="11" name="Ovale 10">
              <a:extLst>
                <a:ext uri="{FF2B5EF4-FFF2-40B4-BE49-F238E27FC236}">
                  <a16:creationId xmlns:a16="http://schemas.microsoft.com/office/drawing/2014/main" id="{5AC23BB8-93F3-54EA-0A48-BA8BB944C85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270000" y="2793881"/>
              <a:ext cx="427003" cy="433413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>
              <a:outerShdw blurRad="40000"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 eaLnBrk="1" hangingPunct="1">
                <a:defRPr/>
              </a:pPr>
              <a:endParaRPr lang="it-IT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cxnSp>
          <p:nvCxnSpPr>
            <p:cNvPr id="12" name="Connettore 2 11">
              <a:extLst>
                <a:ext uri="{FF2B5EF4-FFF2-40B4-BE49-F238E27FC236}">
                  <a16:creationId xmlns:a16="http://schemas.microsoft.com/office/drawing/2014/main" id="{C245EEB4-E96C-C252-0391-CC1307160AF8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V="1">
              <a:off x="1636683" y="2674812"/>
              <a:ext cx="261917" cy="203212"/>
            </a:xfrm>
            <a:prstGeom prst="straightConnector1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arrow" w="med" len="med"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</p:spPr>
        </p:cxnSp>
      </p:grpSp>
      <p:sp>
        <p:nvSpPr>
          <p:cNvPr id="43014" name="CasellaDiTesto 9">
            <a:extLst>
              <a:ext uri="{FF2B5EF4-FFF2-40B4-BE49-F238E27FC236}">
                <a16:creationId xmlns:a16="http://schemas.microsoft.com/office/drawing/2014/main" id="{C25A8390-9489-EF71-329E-FE46F82EAE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42100" y="5083175"/>
            <a:ext cx="644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400"/>
              <a:t>100%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>
            <a:extLst>
              <a:ext uri="{FF2B5EF4-FFF2-40B4-BE49-F238E27FC236}">
                <a16:creationId xmlns:a16="http://schemas.microsoft.com/office/drawing/2014/main" id="{25A2A8E5-FB70-6E57-8BA1-C5FC787D38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673225"/>
            <a:ext cx="8915400" cy="351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2" name="Text Box 3">
            <a:extLst>
              <a:ext uri="{FF2B5EF4-FFF2-40B4-BE49-F238E27FC236}">
                <a16:creationId xmlns:a16="http://schemas.microsoft.com/office/drawing/2014/main" id="{92039F43-8FCC-A959-7620-FE4C4F13FF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91440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it-IT" sz="4000"/>
              <a:t>Morgan osservò una maschio di </a:t>
            </a:r>
            <a:r>
              <a:rPr lang="en-US" altLang="it-IT" sz="4000" i="1"/>
              <a:t>Drosophila melanogaster</a:t>
            </a:r>
            <a:r>
              <a:rPr lang="en-US" altLang="it-IT" sz="4000"/>
              <a:t> con gli occhi bianchi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ext Box 2">
            <a:extLst>
              <a:ext uri="{FF2B5EF4-FFF2-40B4-BE49-F238E27FC236}">
                <a16:creationId xmlns:a16="http://schemas.microsoft.com/office/drawing/2014/main" id="{0E4E18A7-F11C-D850-0366-3A89B0791D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1100" y="609600"/>
            <a:ext cx="6477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it-IT" altLang="it-IT" sz="2400" b="1">
                <a:solidFill>
                  <a:srgbClr val="FF000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Caratteri legati al sesso</a:t>
            </a:r>
            <a:r>
              <a:rPr lang="it-IT" altLang="it-IT" sz="2400"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7651" name="Text Box 3">
            <a:extLst>
              <a:ext uri="{FF2B5EF4-FFF2-40B4-BE49-F238E27FC236}">
                <a16:creationId xmlns:a16="http://schemas.microsoft.com/office/drawing/2014/main" id="{8EEECAC1-B08F-9215-F6BB-5260AE8813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100" y="1371600"/>
            <a:ext cx="8401050" cy="454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50000"/>
              </a:spcBef>
              <a:defRPr/>
            </a:pPr>
            <a:r>
              <a:rPr lang="it-IT" altLang="it-IT">
                <a:latin typeface="Tahoma" panose="020B0604030504040204" pitchFamily="34" charset="0"/>
                <a:cs typeface="Times New Roman" panose="02020603050405020304" pitchFamily="18" charset="0"/>
              </a:rPr>
              <a:t>Thomas Morgan nel 1910 pubblicò i risultati di incroci sperimentali con la </a:t>
            </a:r>
            <a:r>
              <a:rPr lang="it-IT" altLang="it-IT" i="1">
                <a:latin typeface="Tahoma" panose="020B0604030504040204" pitchFamily="34" charset="0"/>
                <a:cs typeface="Times New Roman" panose="02020603050405020304" pitchFamily="18" charset="0"/>
              </a:rPr>
              <a:t>Drosophila</a:t>
            </a:r>
            <a:r>
              <a:rPr lang="it-IT" altLang="it-IT">
                <a:latin typeface="Tahoma" panose="020B0604030504040204" pitchFamily="34" charset="0"/>
                <a:cs typeface="Times New Roman" panose="02020603050405020304" pitchFamily="18" charset="0"/>
              </a:rPr>
              <a:t> (moscerino della frutta). Morgan trovò in una sua linea pura una mosca con occhi di colore </a:t>
            </a:r>
            <a:r>
              <a:rPr lang="it-IT" altLang="it-IT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Times New Roman" panose="02020603050405020304" pitchFamily="18" charset="0"/>
              </a:rPr>
              <a:t>bianco</a:t>
            </a:r>
            <a:r>
              <a:rPr lang="it-IT" altLang="it-IT">
                <a:latin typeface="Tahoma" panose="020B0604030504040204" pitchFamily="34" charset="0"/>
                <a:cs typeface="Times New Roman" panose="02020603050405020304" pitchFamily="18" charset="0"/>
              </a:rPr>
              <a:t>, anziché del colore </a:t>
            </a:r>
            <a:r>
              <a:rPr lang="it-IT" altLang="it-IT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Times New Roman" panose="02020603050405020304" pitchFamily="18" charset="0"/>
              </a:rPr>
              <a:t>rosso</a:t>
            </a:r>
            <a:r>
              <a:rPr lang="it-IT" altLang="it-IT">
                <a:latin typeface="Tahoma" panose="020B0604030504040204" pitchFamily="34" charset="0"/>
                <a:cs typeface="Times New Roman" panose="02020603050405020304" pitchFamily="18" charset="0"/>
              </a:rPr>
              <a:t> mattone caratteristico del </a:t>
            </a:r>
            <a:r>
              <a:rPr lang="it-IT" altLang="it-IT" b="1">
                <a:latin typeface="Tahoma" panose="020B0604030504040204" pitchFamily="34" charset="0"/>
                <a:cs typeface="Times New Roman" panose="02020603050405020304" pitchFamily="18" charset="0"/>
              </a:rPr>
              <a:t>selvatico </a:t>
            </a:r>
            <a:r>
              <a:rPr lang="it-IT" altLang="it-IT">
                <a:latin typeface="Tahoma" panose="020B0604030504040204" pitchFamily="34" charset="0"/>
                <a:cs typeface="Times New Roman" panose="02020603050405020304" pitchFamily="18" charset="0"/>
              </a:rPr>
              <a:t>(o wild-type, riferito a un organismo o a un gene che sia il più frequente nella popolazione naturale di quell'organismo). </a:t>
            </a:r>
          </a:p>
          <a:p>
            <a:pPr eaLnBrk="1" hangingPunct="1">
              <a:lnSpc>
                <a:spcPct val="130000"/>
              </a:lnSpc>
              <a:spcBef>
                <a:spcPct val="50000"/>
              </a:spcBef>
              <a:defRPr/>
            </a:pPr>
            <a:r>
              <a:rPr lang="it-IT" altLang="it-IT">
                <a:latin typeface="Tahoma" panose="020B0604030504040204" pitchFamily="34" charset="0"/>
                <a:cs typeface="Times New Roman" panose="02020603050405020304" pitchFamily="18" charset="0"/>
              </a:rPr>
              <a:t>Il colore </a:t>
            </a:r>
            <a:r>
              <a:rPr lang="it-IT" altLang="it-IT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cs typeface="Times New Roman" panose="02020603050405020304" pitchFamily="18" charset="0"/>
              </a:rPr>
              <a:t>bianco</a:t>
            </a:r>
            <a:r>
              <a:rPr lang="it-IT" altLang="it-IT">
                <a:latin typeface="Tahoma" panose="020B0604030504040204" pitchFamily="34" charset="0"/>
                <a:cs typeface="Times New Roman" panose="02020603050405020304" pitchFamily="18" charset="0"/>
              </a:rPr>
              <a:t> è definito come prodotto da un allele </a:t>
            </a:r>
            <a:r>
              <a:rPr lang="it-IT" altLang="it-IT" b="1">
                <a:latin typeface="Tahoma" panose="020B0604030504040204" pitchFamily="34" charset="0"/>
                <a:cs typeface="Times New Roman" panose="02020603050405020304" pitchFamily="18" charset="0"/>
              </a:rPr>
              <a:t>mutato</a:t>
            </a:r>
            <a:r>
              <a:rPr lang="it-IT" altLang="it-IT">
                <a:latin typeface="Tahoma" panose="020B0604030504040204" pitchFamily="34" charset="0"/>
                <a:cs typeface="Times New Roman" panose="02020603050405020304" pitchFamily="18" charset="0"/>
              </a:rPr>
              <a:t>.</a:t>
            </a:r>
            <a:r>
              <a:rPr lang="it-IT" altLang="it-IT"/>
              <a:t>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>
            <a:extLst>
              <a:ext uri="{FF2B5EF4-FFF2-40B4-BE49-F238E27FC236}">
                <a16:creationId xmlns:a16="http://schemas.microsoft.com/office/drawing/2014/main" id="{FC7649D2-C9A9-9A27-D44C-41CA693E8E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609600"/>
            <a:ext cx="81534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it-IT">
                <a:latin typeface="Tahoma" charset="0"/>
                <a:ea typeface="Times New Roman" charset="0"/>
                <a:cs typeface="Times New Roman" charset="0"/>
              </a:rPr>
              <a:t>Morgan incrociò un  maschio occhi </a:t>
            </a:r>
            <a:r>
              <a:rPr lang="it-IT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  <a:ea typeface="Times New Roman" charset="0"/>
                <a:cs typeface="Times New Roman" charset="0"/>
              </a:rPr>
              <a:t>bianchi</a:t>
            </a:r>
            <a:r>
              <a:rPr lang="it-IT">
                <a:latin typeface="Tahoma" charset="0"/>
                <a:ea typeface="Times New Roman" charset="0"/>
                <a:cs typeface="Times New Roman" charset="0"/>
              </a:rPr>
              <a:t> con una femmina occhi </a:t>
            </a:r>
            <a:r>
              <a:rPr lang="it-IT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  <a:ea typeface="Times New Roman" charset="0"/>
                <a:cs typeface="Times New Roman" charset="0"/>
              </a:rPr>
              <a:t>rossi</a:t>
            </a:r>
            <a:r>
              <a:rPr lang="it-IT">
                <a:latin typeface="Tahoma" charset="0"/>
                <a:ea typeface="Times New Roman" charset="0"/>
                <a:cs typeface="Times New Roman" charset="0"/>
              </a:rPr>
              <a:t>: tutte le mosche della F1 avevano occhi </a:t>
            </a:r>
            <a:r>
              <a:rPr lang="it-IT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  <a:ea typeface="Times New Roman" charset="0"/>
                <a:cs typeface="Times New Roman" charset="0"/>
              </a:rPr>
              <a:t>rossi</a:t>
            </a:r>
            <a:r>
              <a:rPr lang="it-IT">
                <a:latin typeface="Tahoma" charset="0"/>
                <a:ea typeface="Times New Roman" charset="0"/>
                <a:cs typeface="Times New Roman" charset="0"/>
              </a:rPr>
              <a:t> e concluse che il carattere occhi </a:t>
            </a:r>
            <a:r>
              <a:rPr lang="it-IT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  <a:ea typeface="Times New Roman" charset="0"/>
                <a:cs typeface="Times New Roman" charset="0"/>
              </a:rPr>
              <a:t>bianchi</a:t>
            </a:r>
            <a:r>
              <a:rPr lang="it-IT">
                <a:latin typeface="Tahoma" charset="0"/>
                <a:ea typeface="Times New Roman" charset="0"/>
                <a:cs typeface="Times New Roman" charset="0"/>
              </a:rPr>
              <a:t> era recessivo. </a:t>
            </a:r>
          </a:p>
        </p:txBody>
      </p:sp>
      <p:sp>
        <p:nvSpPr>
          <p:cNvPr id="32771" name="Text Box 3">
            <a:extLst>
              <a:ext uri="{FF2B5EF4-FFF2-40B4-BE49-F238E27FC236}">
                <a16:creationId xmlns:a16="http://schemas.microsoft.com/office/drawing/2014/main" id="{0A63455F-2DEE-E1DA-3833-221F43746F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2438400"/>
            <a:ext cx="80772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it-IT">
                <a:latin typeface="Tahoma" charset="0"/>
                <a:ea typeface="Times New Roman" charset="0"/>
                <a:cs typeface="Times New Roman" charset="0"/>
              </a:rPr>
              <a:t>Successivamente lasciò che la progenie F1 si incrociasse e raggruppò in classi fenotipiche gli individui della F2: 3470 occhi </a:t>
            </a:r>
            <a:r>
              <a:rPr lang="it-IT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  <a:ea typeface="Times New Roman" charset="0"/>
                <a:cs typeface="Times New Roman" charset="0"/>
              </a:rPr>
              <a:t>rossi</a:t>
            </a:r>
            <a:r>
              <a:rPr lang="it-IT">
                <a:latin typeface="Tahoma" charset="0"/>
                <a:ea typeface="Times New Roman" charset="0"/>
                <a:cs typeface="Times New Roman" charset="0"/>
              </a:rPr>
              <a:t> e 782 con occhi </a:t>
            </a:r>
            <a:r>
              <a:rPr lang="it-IT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  <a:ea typeface="Times New Roman" charset="0"/>
                <a:cs typeface="Times New Roman" charset="0"/>
              </a:rPr>
              <a:t>bianchi</a:t>
            </a:r>
            <a:r>
              <a:rPr lang="it-IT">
                <a:latin typeface="Tahoma" charset="0"/>
                <a:ea typeface="Times New Roman" charset="0"/>
                <a:cs typeface="Times New Roman" charset="0"/>
                <a:sym typeface="Wingdings" charset="2"/>
              </a:rPr>
              <a:t></a:t>
            </a:r>
            <a:r>
              <a:rPr lang="it-IT">
                <a:latin typeface="Tahoma" charset="0"/>
                <a:ea typeface="Times New Roman" charset="0"/>
                <a:cs typeface="Times New Roman" charset="0"/>
              </a:rPr>
              <a:t> diverso da 3:1.</a:t>
            </a:r>
            <a:r>
              <a:rPr lang="it-IT">
                <a:latin typeface="Tahoma" charset="0"/>
                <a:ea typeface="+mn-ea"/>
              </a:rPr>
              <a:t> </a:t>
            </a:r>
          </a:p>
        </p:txBody>
      </p:sp>
      <p:sp>
        <p:nvSpPr>
          <p:cNvPr id="32772" name="Text Box 4">
            <a:extLst>
              <a:ext uri="{FF2B5EF4-FFF2-40B4-BE49-F238E27FC236}">
                <a16:creationId xmlns:a16="http://schemas.microsoft.com/office/drawing/2014/main" id="{7024B2A4-C2DB-F0C3-F201-A8A6820895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4076700"/>
            <a:ext cx="77724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it-IT">
                <a:latin typeface="Tahoma" charset="0"/>
                <a:ea typeface="Times New Roman" charset="0"/>
                <a:cs typeface="Times New Roman" charset="0"/>
              </a:rPr>
              <a:t>Inoltre Morgan notò che </a:t>
            </a:r>
            <a:r>
              <a:rPr lang="it-IT" i="1" u="sng">
                <a:latin typeface="Tahoma" charset="0"/>
                <a:ea typeface="Times New Roman" charset="0"/>
                <a:cs typeface="Times New Roman" charset="0"/>
              </a:rPr>
              <a:t>tutte</a:t>
            </a:r>
            <a:r>
              <a:rPr lang="it-IT" i="1">
                <a:latin typeface="Tahoma" charset="0"/>
                <a:ea typeface="Times New Roman" charset="0"/>
                <a:cs typeface="Times New Roman" charset="0"/>
              </a:rPr>
              <a:t> le mosche con occhi </a:t>
            </a:r>
            <a:r>
              <a:rPr lang="it-IT" b="1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  <a:ea typeface="Times New Roman" charset="0"/>
                <a:cs typeface="Times New Roman" charset="0"/>
              </a:rPr>
              <a:t>bianchi </a:t>
            </a:r>
            <a:r>
              <a:rPr lang="it-IT" i="1">
                <a:latin typeface="Tahoma" charset="0"/>
                <a:ea typeface="Times New Roman" charset="0"/>
                <a:cs typeface="Times New Roman" charset="0"/>
              </a:rPr>
              <a:t>erano maschi.</a:t>
            </a:r>
            <a:r>
              <a:rPr lang="it-IT">
                <a:latin typeface="Tahoma" charset="0"/>
                <a:ea typeface="+mn-ea"/>
              </a:rPr>
              <a:t> </a:t>
            </a:r>
          </a:p>
        </p:txBody>
      </p:sp>
      <p:sp>
        <p:nvSpPr>
          <p:cNvPr id="32773" name="Text Box 5">
            <a:extLst>
              <a:ext uri="{FF2B5EF4-FFF2-40B4-BE49-F238E27FC236}">
                <a16:creationId xmlns:a16="http://schemas.microsoft.com/office/drawing/2014/main" id="{06897AC9-688B-BA17-F7E0-733E8BE3FB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5410200"/>
            <a:ext cx="7391400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panose="020B0300000000000000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it-IT" altLang="it-IT" sz="2400" i="1">
                <a:latin typeface="Tahoma" panose="020B0604030504040204" pitchFamily="34" charset="0"/>
                <a:cs typeface="Times New Roman" panose="02020603050405020304" pitchFamily="18" charset="0"/>
              </a:rPr>
              <a:t>Morgan propose quindi che il gene che determina la variante del colore dell'occhio fosse localizzato sul cromosoma X.</a:t>
            </a:r>
            <a:r>
              <a:rPr lang="it-IT" altLang="it-IT" sz="2400">
                <a:latin typeface="Tahoma" panose="020B0604030504040204" pitchFamily="34" charset="0"/>
                <a:cs typeface="Times New Roman" panose="02020603050405020304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autoUpdateAnimBg="0"/>
      <p:bldP spid="32772" grpId="0" autoUpdateAnimBg="0"/>
      <p:bldP spid="32773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4" descr="1218">
            <a:extLst>
              <a:ext uri="{FF2B5EF4-FFF2-40B4-BE49-F238E27FC236}">
                <a16:creationId xmlns:a16="http://schemas.microsoft.com/office/drawing/2014/main" id="{DDC10811-5420-0C08-F363-FA0A311955C2}"/>
              </a:ext>
            </a:extLst>
          </p:cNvPr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9938" y="0"/>
            <a:ext cx="7540625" cy="6858000"/>
          </a:xfr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4" descr="1219">
            <a:extLst>
              <a:ext uri="{FF2B5EF4-FFF2-40B4-BE49-F238E27FC236}">
                <a16:creationId xmlns:a16="http://schemas.microsoft.com/office/drawing/2014/main" id="{3888195F-F43C-2E6C-383E-AEB98ACE85D8}"/>
              </a:ext>
            </a:extLst>
          </p:cNvPr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5988" y="260350"/>
            <a:ext cx="7312025" cy="6858000"/>
          </a:xfrm>
          <a:noFill/>
        </p:spPr>
      </p:pic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3">
            <p14:nvContentPartPr>
              <p14:cNvPr id="2" name="Input penna 1">
                <a:extLst>
                  <a:ext uri="{FF2B5EF4-FFF2-40B4-BE49-F238E27FC236}">
                    <a16:creationId xmlns:a16="http://schemas.microsoft.com/office/drawing/2014/main" id="{9D8E0627-7858-D321-5B2B-30BE3AAF6D58}"/>
                  </a:ext>
                </a:extLst>
              </p14:cNvPr>
              <p14:cNvContentPartPr/>
              <p14:nvPr/>
            </p14:nvContentPartPr>
            <p14:xfrm>
              <a:off x="5494340" y="5039966"/>
              <a:ext cx="317880" cy="281880"/>
            </p14:xfrm>
          </p:contentPart>
        </mc:Choice>
        <mc:Fallback xmlns="">
          <p:pic>
            <p:nvPicPr>
              <p:cNvPr id="2" name="Input penna 1">
                <a:extLst>
                  <a:ext uri="{FF2B5EF4-FFF2-40B4-BE49-F238E27FC236}">
                    <a16:creationId xmlns:a16="http://schemas.microsoft.com/office/drawing/2014/main" id="{9D8E0627-7858-D321-5B2B-30BE3AAF6D5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418654" y="4937726"/>
                <a:ext cx="469251" cy="486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5">
            <p14:nvContentPartPr>
              <p14:cNvPr id="3" name="Input penna 2">
                <a:extLst>
                  <a:ext uri="{FF2B5EF4-FFF2-40B4-BE49-F238E27FC236}">
                    <a16:creationId xmlns:a16="http://schemas.microsoft.com/office/drawing/2014/main" id="{AF0E4898-91C2-47D0-F42F-270506A00FB2}"/>
                  </a:ext>
                </a:extLst>
              </p14:cNvPr>
              <p14:cNvContentPartPr/>
              <p14:nvPr/>
            </p14:nvContentPartPr>
            <p14:xfrm>
              <a:off x="5193020" y="4750166"/>
              <a:ext cx="471600" cy="424800"/>
            </p14:xfrm>
          </p:contentPart>
        </mc:Choice>
        <mc:Fallback xmlns="">
          <p:pic>
            <p:nvPicPr>
              <p:cNvPr id="3" name="Input penna 2">
                <a:extLst>
                  <a:ext uri="{FF2B5EF4-FFF2-40B4-BE49-F238E27FC236}">
                    <a16:creationId xmlns:a16="http://schemas.microsoft.com/office/drawing/2014/main" id="{AF0E4898-91C2-47D0-F42F-270506A00FB2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114960" y="4651526"/>
                <a:ext cx="627361" cy="621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7">
            <p14:nvContentPartPr>
              <p14:cNvPr id="4" name="Input penna 3">
                <a:extLst>
                  <a:ext uri="{FF2B5EF4-FFF2-40B4-BE49-F238E27FC236}">
                    <a16:creationId xmlns:a16="http://schemas.microsoft.com/office/drawing/2014/main" id="{D4F92B60-A11F-6AEE-28EC-3D731692FEC1}"/>
                  </a:ext>
                </a:extLst>
              </p14:cNvPr>
              <p14:cNvContentPartPr/>
              <p14:nvPr/>
            </p14:nvContentPartPr>
            <p14:xfrm>
              <a:off x="5222180" y="5564486"/>
              <a:ext cx="389880" cy="418680"/>
            </p14:xfrm>
          </p:contentPart>
        </mc:Choice>
        <mc:Fallback xmlns="">
          <p:pic>
            <p:nvPicPr>
              <p:cNvPr id="4" name="Input penna 3">
                <a:extLst>
                  <a:ext uri="{FF2B5EF4-FFF2-40B4-BE49-F238E27FC236}">
                    <a16:creationId xmlns:a16="http://schemas.microsoft.com/office/drawing/2014/main" id="{D4F92B60-A11F-6AEE-28EC-3D731692FEC1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213180" y="5555478"/>
                <a:ext cx="407520" cy="43633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9">
            <p14:nvContentPartPr>
              <p14:cNvPr id="5" name="Input penna 4">
                <a:extLst>
                  <a:ext uri="{FF2B5EF4-FFF2-40B4-BE49-F238E27FC236}">
                    <a16:creationId xmlns:a16="http://schemas.microsoft.com/office/drawing/2014/main" id="{E7AD93E8-B714-0A7D-CB4B-0E8782FC5A62}"/>
                  </a:ext>
                </a:extLst>
              </p14:cNvPr>
              <p14:cNvContentPartPr/>
              <p14:nvPr/>
            </p14:nvContentPartPr>
            <p14:xfrm>
              <a:off x="5756060" y="4164086"/>
              <a:ext cx="568440" cy="356400"/>
            </p14:xfrm>
          </p:contentPart>
        </mc:Choice>
        <mc:Fallback xmlns="">
          <p:pic>
            <p:nvPicPr>
              <p:cNvPr id="5" name="Input penna 4">
                <a:extLst>
                  <a:ext uri="{FF2B5EF4-FFF2-40B4-BE49-F238E27FC236}">
                    <a16:creationId xmlns:a16="http://schemas.microsoft.com/office/drawing/2014/main" id="{E7AD93E8-B714-0A7D-CB4B-0E8782FC5A62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5681540" y="4063388"/>
                <a:ext cx="717120" cy="55779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11">
            <p14:nvContentPartPr>
              <p14:cNvPr id="6" name="Input penna 5">
                <a:extLst>
                  <a:ext uri="{FF2B5EF4-FFF2-40B4-BE49-F238E27FC236}">
                    <a16:creationId xmlns:a16="http://schemas.microsoft.com/office/drawing/2014/main" id="{7436E593-AE2E-093A-8349-F5F32A30F4D4}"/>
                  </a:ext>
                </a:extLst>
              </p14:cNvPr>
              <p14:cNvContentPartPr/>
              <p14:nvPr/>
            </p14:nvContentPartPr>
            <p14:xfrm>
              <a:off x="5932100" y="5096126"/>
              <a:ext cx="468720" cy="28080"/>
            </p14:xfrm>
          </p:contentPart>
        </mc:Choice>
        <mc:Fallback xmlns="">
          <p:pic>
            <p:nvPicPr>
              <p:cNvPr id="6" name="Input penna 5">
                <a:extLst>
                  <a:ext uri="{FF2B5EF4-FFF2-40B4-BE49-F238E27FC236}">
                    <a16:creationId xmlns:a16="http://schemas.microsoft.com/office/drawing/2014/main" id="{7436E593-AE2E-093A-8349-F5F32A30F4D4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5868331" y="4990286"/>
                <a:ext cx="595898" cy="23940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2" descr="velumnbg">
            <a:extLst>
              <a:ext uri="{FF2B5EF4-FFF2-40B4-BE49-F238E27FC236}">
                <a16:creationId xmlns:a16="http://schemas.microsoft.com/office/drawing/2014/main" id="{07EC7F34-2CDA-B6E9-9F09-5BEF21DE21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0" name="Picture 3" descr="velumnbg">
            <a:extLst>
              <a:ext uri="{FF2B5EF4-FFF2-40B4-BE49-F238E27FC236}">
                <a16:creationId xmlns:a16="http://schemas.microsoft.com/office/drawing/2014/main" id="{0425BB1A-2FF3-E633-6218-53CB790A8B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1" name="Picture 4" descr="velumnbg">
            <a:extLst>
              <a:ext uri="{FF2B5EF4-FFF2-40B4-BE49-F238E27FC236}">
                <a16:creationId xmlns:a16="http://schemas.microsoft.com/office/drawing/2014/main" id="{E286869A-977F-80A9-7300-7F498D1534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2" name="Picture 5" descr="velumnbg">
            <a:extLst>
              <a:ext uri="{FF2B5EF4-FFF2-40B4-BE49-F238E27FC236}">
                <a16:creationId xmlns:a16="http://schemas.microsoft.com/office/drawing/2014/main" id="{115BD41E-0D8C-AB53-6AED-496EA1B979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3" name="Picture 6" descr="velumnbg">
            <a:extLst>
              <a:ext uri="{FF2B5EF4-FFF2-40B4-BE49-F238E27FC236}">
                <a16:creationId xmlns:a16="http://schemas.microsoft.com/office/drawing/2014/main" id="{B134273D-5E68-BC8C-C67A-6FC337AD8D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4" name="Picture 7" descr="velumnbg">
            <a:extLst>
              <a:ext uri="{FF2B5EF4-FFF2-40B4-BE49-F238E27FC236}">
                <a16:creationId xmlns:a16="http://schemas.microsoft.com/office/drawing/2014/main" id="{AE2D4E5F-AED4-B6A8-7E06-9936123793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5" name="Picture 8" descr="velumnbg">
            <a:extLst>
              <a:ext uri="{FF2B5EF4-FFF2-40B4-BE49-F238E27FC236}">
                <a16:creationId xmlns:a16="http://schemas.microsoft.com/office/drawing/2014/main" id="{C3DA82F3-97E3-7204-81BF-A7D1374141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6" name="Picture 9" descr="velumnbg">
            <a:extLst>
              <a:ext uri="{FF2B5EF4-FFF2-40B4-BE49-F238E27FC236}">
                <a16:creationId xmlns:a16="http://schemas.microsoft.com/office/drawing/2014/main" id="{1BE7F6E8-0D25-90CC-F794-EE7A7944AF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7" name="Picture 10" descr="velumnbg">
            <a:extLst>
              <a:ext uri="{FF2B5EF4-FFF2-40B4-BE49-F238E27FC236}">
                <a16:creationId xmlns:a16="http://schemas.microsoft.com/office/drawing/2014/main" id="{AEB8F7DC-388C-16BC-5CA9-917EF20016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8" name="Picture 11" descr="velumnbg">
            <a:extLst>
              <a:ext uri="{FF2B5EF4-FFF2-40B4-BE49-F238E27FC236}">
                <a16:creationId xmlns:a16="http://schemas.microsoft.com/office/drawing/2014/main" id="{DD13C10C-0EB8-C280-862C-C1E3E1A64B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9" name="Picture 12" descr="velumnbg">
            <a:extLst>
              <a:ext uri="{FF2B5EF4-FFF2-40B4-BE49-F238E27FC236}">
                <a16:creationId xmlns:a16="http://schemas.microsoft.com/office/drawing/2014/main" id="{C118A489-9DC3-C56F-76C5-2D182DE17D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40" name="Picture 13" descr="velumnbg">
            <a:extLst>
              <a:ext uri="{FF2B5EF4-FFF2-40B4-BE49-F238E27FC236}">
                <a16:creationId xmlns:a16="http://schemas.microsoft.com/office/drawing/2014/main" id="{59973910-0284-2317-B8C2-A9A3E99125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2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41" name="Picture 14" descr="velumnbg">
            <a:extLst>
              <a:ext uri="{FF2B5EF4-FFF2-40B4-BE49-F238E27FC236}">
                <a16:creationId xmlns:a16="http://schemas.microsoft.com/office/drawing/2014/main" id="{B0640BD9-8E4E-E9F4-5326-CF58BFB179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42" name="Picture 15" descr="velumnbg">
            <a:extLst>
              <a:ext uri="{FF2B5EF4-FFF2-40B4-BE49-F238E27FC236}">
                <a16:creationId xmlns:a16="http://schemas.microsoft.com/office/drawing/2014/main" id="{01728675-C4D0-88A7-3F82-82A650F36A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43" name="Picture 16" descr="velumnbg">
            <a:extLst>
              <a:ext uri="{FF2B5EF4-FFF2-40B4-BE49-F238E27FC236}">
                <a16:creationId xmlns:a16="http://schemas.microsoft.com/office/drawing/2014/main" id="{F61842CE-CED2-0108-4A7E-0F025672CA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44" name="Picture 17" descr="velumnbg">
            <a:extLst>
              <a:ext uri="{FF2B5EF4-FFF2-40B4-BE49-F238E27FC236}">
                <a16:creationId xmlns:a16="http://schemas.microsoft.com/office/drawing/2014/main" id="{3DFB507C-BB71-9643-0EED-915079699F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513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45" name="Picture 18" descr="velumnbg">
            <a:extLst>
              <a:ext uri="{FF2B5EF4-FFF2-40B4-BE49-F238E27FC236}">
                <a16:creationId xmlns:a16="http://schemas.microsoft.com/office/drawing/2014/main" id="{11C76F7A-7AB8-62BE-84A5-B293E4B02A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050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46" name="Picture 19" descr="velumnbg">
            <a:extLst>
              <a:ext uri="{FF2B5EF4-FFF2-40B4-BE49-F238E27FC236}">
                <a16:creationId xmlns:a16="http://schemas.microsoft.com/office/drawing/2014/main" id="{ED2D4900-68EB-8F8D-FF61-1781B0E18C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47" name="Picture 20" descr="velumnbg">
            <a:extLst>
              <a:ext uri="{FF2B5EF4-FFF2-40B4-BE49-F238E27FC236}">
                <a16:creationId xmlns:a16="http://schemas.microsoft.com/office/drawing/2014/main" id="{FDDD5430-D483-3609-9221-3D3EA1286C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6562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48" name="Picture 21" descr="velumnbg">
            <a:extLst>
              <a:ext uri="{FF2B5EF4-FFF2-40B4-BE49-F238E27FC236}">
                <a16:creationId xmlns:a16="http://schemas.microsoft.com/office/drawing/2014/main" id="{CBF07720-6E4B-2661-80C9-43F5A02959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49" name="Picture 22" descr="velumnbg">
            <a:extLst>
              <a:ext uri="{FF2B5EF4-FFF2-40B4-BE49-F238E27FC236}">
                <a16:creationId xmlns:a16="http://schemas.microsoft.com/office/drawing/2014/main" id="{EF5601FE-0F1E-DAE7-FC68-532FE84307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50" name="Picture 23" descr="velumnbg">
            <a:extLst>
              <a:ext uri="{FF2B5EF4-FFF2-40B4-BE49-F238E27FC236}">
                <a16:creationId xmlns:a16="http://schemas.microsoft.com/office/drawing/2014/main" id="{8D8FBDBF-4F2D-E59E-951A-11A5225C51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51" name="Picture 24" descr="velumnbg">
            <a:extLst>
              <a:ext uri="{FF2B5EF4-FFF2-40B4-BE49-F238E27FC236}">
                <a16:creationId xmlns:a16="http://schemas.microsoft.com/office/drawing/2014/main" id="{74C5DE40-AF98-51F1-FFB8-AAE5232A21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52" name="Picture 25" descr="velumnbg">
            <a:extLst>
              <a:ext uri="{FF2B5EF4-FFF2-40B4-BE49-F238E27FC236}">
                <a16:creationId xmlns:a16="http://schemas.microsoft.com/office/drawing/2014/main" id="{2F870364-CED8-BD6A-0841-6E70E7DCF7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53" name="Picture 26" descr="velumnbg">
            <a:extLst>
              <a:ext uri="{FF2B5EF4-FFF2-40B4-BE49-F238E27FC236}">
                <a16:creationId xmlns:a16="http://schemas.microsoft.com/office/drawing/2014/main" id="{9BCDCF52-8E04-BB8B-1212-FCE6374140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54" name="Picture 27" descr="velumnbg">
            <a:extLst>
              <a:ext uri="{FF2B5EF4-FFF2-40B4-BE49-F238E27FC236}">
                <a16:creationId xmlns:a16="http://schemas.microsoft.com/office/drawing/2014/main" id="{4FB652B0-7297-98B6-87C9-1B048C74D8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55" name="Picture 28" descr="velumnbg">
            <a:extLst>
              <a:ext uri="{FF2B5EF4-FFF2-40B4-BE49-F238E27FC236}">
                <a16:creationId xmlns:a16="http://schemas.microsoft.com/office/drawing/2014/main" id="{2D831D32-D6FE-F02E-76B8-B293157FE9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23495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56" name="Picture 29" descr="velumnbg">
            <a:extLst>
              <a:ext uri="{FF2B5EF4-FFF2-40B4-BE49-F238E27FC236}">
                <a16:creationId xmlns:a16="http://schemas.microsoft.com/office/drawing/2014/main" id="{BC5DEE28-44DA-270A-711C-849A2270E3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1969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57" name="Picture 30" descr="velumnbg">
            <a:extLst>
              <a:ext uri="{FF2B5EF4-FFF2-40B4-BE49-F238E27FC236}">
                <a16:creationId xmlns:a16="http://schemas.microsoft.com/office/drawing/2014/main" id="{AF43A98E-514F-1EAF-8EDE-4819F60D77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58" name="Picture 31" descr="velumnbg">
            <a:extLst>
              <a:ext uri="{FF2B5EF4-FFF2-40B4-BE49-F238E27FC236}">
                <a16:creationId xmlns:a16="http://schemas.microsoft.com/office/drawing/2014/main" id="{C51E43A1-C343-A392-BD03-5500B50A16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59" name="Picture 32" descr="velumnbg">
            <a:extLst>
              <a:ext uri="{FF2B5EF4-FFF2-40B4-BE49-F238E27FC236}">
                <a16:creationId xmlns:a16="http://schemas.microsoft.com/office/drawing/2014/main" id="{E5737AD1-9EB0-851E-7B5E-77F90475C7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1969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60" name="Picture 33" descr="velumnbg">
            <a:extLst>
              <a:ext uri="{FF2B5EF4-FFF2-40B4-BE49-F238E27FC236}">
                <a16:creationId xmlns:a16="http://schemas.microsoft.com/office/drawing/2014/main" id="{4183A053-85BB-BD15-3B45-A790953BB1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21336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61" name="Picture 34" descr="velumnbg">
            <a:extLst>
              <a:ext uri="{FF2B5EF4-FFF2-40B4-BE49-F238E27FC236}">
                <a16:creationId xmlns:a16="http://schemas.microsoft.com/office/drawing/2014/main" id="{23B176E8-0981-2D44-787F-9588BAB9BB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62" name="Picture 35" descr="velumnbg">
            <a:extLst>
              <a:ext uri="{FF2B5EF4-FFF2-40B4-BE49-F238E27FC236}">
                <a16:creationId xmlns:a16="http://schemas.microsoft.com/office/drawing/2014/main" id="{1D89C8D5-FD0C-047E-5A68-D3753CE2F0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357563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63" name="Picture 36" descr="velumnbg">
            <a:extLst>
              <a:ext uri="{FF2B5EF4-FFF2-40B4-BE49-F238E27FC236}">
                <a16:creationId xmlns:a16="http://schemas.microsoft.com/office/drawing/2014/main" id="{5ACA2467-3BA8-A1F7-9D8E-4FCB95AFB1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64" name="Picture 37" descr="velumnbg">
            <a:extLst>
              <a:ext uri="{FF2B5EF4-FFF2-40B4-BE49-F238E27FC236}">
                <a16:creationId xmlns:a16="http://schemas.microsoft.com/office/drawing/2014/main" id="{B43D1169-8385-8563-0A6F-43D7CA6207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65" name="Picture 38" descr="velumnbg">
            <a:extLst>
              <a:ext uri="{FF2B5EF4-FFF2-40B4-BE49-F238E27FC236}">
                <a16:creationId xmlns:a16="http://schemas.microsoft.com/office/drawing/2014/main" id="{F1B93AB1-587E-EBA6-6381-0E26BD6720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32131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66" name="Picture 39" descr="velumnbg">
            <a:extLst>
              <a:ext uri="{FF2B5EF4-FFF2-40B4-BE49-F238E27FC236}">
                <a16:creationId xmlns:a16="http://schemas.microsoft.com/office/drawing/2014/main" id="{9924BABB-599D-173D-E9A6-ABAADA9E7D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20605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67" name="Picture 40" descr="velumnbg">
            <a:extLst>
              <a:ext uri="{FF2B5EF4-FFF2-40B4-BE49-F238E27FC236}">
                <a16:creationId xmlns:a16="http://schemas.microsoft.com/office/drawing/2014/main" id="{73ABCD3E-F3C7-1747-34BC-CEC8B6DBB6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22764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68" name="Picture 41" descr="velumnbg">
            <a:extLst>
              <a:ext uri="{FF2B5EF4-FFF2-40B4-BE49-F238E27FC236}">
                <a16:creationId xmlns:a16="http://schemas.microsoft.com/office/drawing/2014/main" id="{2D093E2A-6A87-B3B2-77F2-0FB5EC5B27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69" name="Picture 42" descr="velumnbg">
            <a:extLst>
              <a:ext uri="{FF2B5EF4-FFF2-40B4-BE49-F238E27FC236}">
                <a16:creationId xmlns:a16="http://schemas.microsoft.com/office/drawing/2014/main" id="{7F4CBA31-3A6D-3A25-C5A9-6E3136674E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1125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70" name="Picture 43" descr="velumnbg">
            <a:extLst>
              <a:ext uri="{FF2B5EF4-FFF2-40B4-BE49-F238E27FC236}">
                <a16:creationId xmlns:a16="http://schemas.microsoft.com/office/drawing/2014/main" id="{03D6E736-2279-A185-82B8-6F4F9363E1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71" name="Picture 44" descr="velumnbg">
            <a:extLst>
              <a:ext uri="{FF2B5EF4-FFF2-40B4-BE49-F238E27FC236}">
                <a16:creationId xmlns:a16="http://schemas.microsoft.com/office/drawing/2014/main" id="{4BBFDD91-BC71-30C7-CC96-089C40E20B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764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72" name="Picture 45" descr="velumnbg">
            <a:extLst>
              <a:ext uri="{FF2B5EF4-FFF2-40B4-BE49-F238E27FC236}">
                <a16:creationId xmlns:a16="http://schemas.microsoft.com/office/drawing/2014/main" id="{7BF5AA02-2214-31CB-EB30-7AEBD53FA3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73" name="Picture 46" descr="velumnbg">
            <a:extLst>
              <a:ext uri="{FF2B5EF4-FFF2-40B4-BE49-F238E27FC236}">
                <a16:creationId xmlns:a16="http://schemas.microsoft.com/office/drawing/2014/main" id="{D53C3534-B42A-2942-6C47-1AEC2CB8F3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22764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74" name="Picture 47" descr="velumnbg">
            <a:extLst>
              <a:ext uri="{FF2B5EF4-FFF2-40B4-BE49-F238E27FC236}">
                <a16:creationId xmlns:a16="http://schemas.microsoft.com/office/drawing/2014/main" id="{F6BFDE5A-E47D-6C70-8D1A-10D0F94798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75" name="Picture 48" descr="velumnbg">
            <a:extLst>
              <a:ext uri="{FF2B5EF4-FFF2-40B4-BE49-F238E27FC236}">
                <a16:creationId xmlns:a16="http://schemas.microsoft.com/office/drawing/2014/main" id="{C54C00C6-EE18-7684-9D43-F87C8953FB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32845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76" name="Picture 49" descr="velumnbg">
            <a:extLst>
              <a:ext uri="{FF2B5EF4-FFF2-40B4-BE49-F238E27FC236}">
                <a16:creationId xmlns:a16="http://schemas.microsoft.com/office/drawing/2014/main" id="{1A0AC5D9-39A7-4131-E555-CDD76B27CA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22764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205" name="Picture 53" descr="C:\Documents and Settings\Proprietario\Desktop\fruit%20fly%20humor.jpg">
            <a:extLst>
              <a:ext uri="{FF2B5EF4-FFF2-40B4-BE49-F238E27FC236}">
                <a16:creationId xmlns:a16="http://schemas.microsoft.com/office/drawing/2014/main" id="{5F800DF0-7451-8781-9D64-158C083ADF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333375"/>
            <a:ext cx="7431087" cy="632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9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truttura predefinita">
  <a:themeElements>
    <a:clrScheme name="Struttura predefinita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ruttura predefini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601</TotalTime>
  <Words>632</Words>
  <Application>Microsoft Macintosh PowerPoint</Application>
  <PresentationFormat>Presentazione su schermo (4:3)</PresentationFormat>
  <Paragraphs>71</Paragraphs>
  <Slides>19</Slides>
  <Notes>11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19</vt:i4>
      </vt:variant>
    </vt:vector>
  </HeadingPairs>
  <TitlesOfParts>
    <vt:vector size="25" baseType="lpstr">
      <vt:lpstr>Bradley Hand ITC</vt:lpstr>
      <vt:lpstr>Calibri</vt:lpstr>
      <vt:lpstr>Comic Sans MS</vt:lpstr>
      <vt:lpstr>Tahoma</vt:lpstr>
      <vt:lpstr>Times New Roman</vt:lpstr>
      <vt:lpstr>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The “MORGAN’S FLY ROOM” at Columbia University (NY) (SINCE 1909)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 DOBIG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di PowerPoint</dc:title>
  <dc:creator>Bianchi G</dc:creator>
  <cp:lastModifiedBy>BARBARA MAJELLO</cp:lastModifiedBy>
  <cp:revision>30</cp:revision>
  <dcterms:created xsi:type="dcterms:W3CDTF">2004-09-29T14:35:51Z</dcterms:created>
  <dcterms:modified xsi:type="dcterms:W3CDTF">2022-10-07T06:48:01Z</dcterms:modified>
</cp:coreProperties>
</file>