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56"/>
    <p:restoredTop sz="96076"/>
  </p:normalViewPr>
  <p:slideViewPr>
    <p:cSldViewPr snapToGrid="0" snapToObjects="1">
      <p:cViewPr varScale="1">
        <p:scale>
          <a:sx n="119" d="100"/>
          <a:sy n="119" d="100"/>
        </p:scale>
        <p:origin x="20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6/7/23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6/7/23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6/7/23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6/7/23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6/7/23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6/7/23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AZtzI0cJQ8" TargetMode="External"/><Relationship Id="rId2" Type="http://schemas.openxmlformats.org/officeDocument/2006/relationships/hyperlink" Target="https://www.youtube.com/watch?v=Q9E4dA0EGa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ideo.repubblica.it/copertina/la-fine-di-un-amore-e-arte/14245/15440" TargetMode="External"/><Relationship Id="rId4" Type="http://schemas.openxmlformats.org/officeDocument/2006/relationships/hyperlink" Target="http://senzadedica.blogspot.com/2012/08/larte-di-superare-una-delusione-damore.html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1CFF6A6-570C-05F2-C41F-245D7DEDC4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Forme </a:t>
            </a:r>
            <a:r>
              <a:rPr lang="fr-FR" dirty="0" err="1"/>
              <a:t>autobiografiche</a:t>
            </a:r>
            <a:r>
              <a:rPr lang="fr-FR" dirty="0"/>
              <a:t> d’</a:t>
            </a:r>
            <a:r>
              <a:rPr lang="fr-FR" dirty="0" err="1"/>
              <a:t>artista</a:t>
            </a:r>
            <a:r>
              <a:rPr lang="fr-FR" dirty="0"/>
              <a:t>:</a:t>
            </a:r>
            <a:br>
              <a:rPr lang="fr-FR" dirty="0"/>
            </a:br>
            <a:r>
              <a:rPr lang="fr-FR" dirty="0"/>
              <a:t>Sophie Calle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2EB59674-60CF-8B31-F150-A16FA38097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3684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1B92B12-2819-5E90-F015-D5DE380F4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9354BFA-ACE9-7699-D646-C91EE17B12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1953: </a:t>
            </a:r>
            <a:r>
              <a:rPr lang="fr-FR" dirty="0" err="1"/>
              <a:t>testo</a:t>
            </a:r>
            <a:r>
              <a:rPr lang="fr-FR" dirty="0"/>
              <a:t> + </a:t>
            </a:r>
            <a:r>
              <a:rPr lang="fr-FR" dirty="0" err="1"/>
              <a:t>immagine</a:t>
            </a:r>
            <a:endParaRPr lang="fr-FR" dirty="0"/>
          </a:p>
          <a:p>
            <a:r>
              <a:rPr lang="fr-FR" dirty="0" err="1"/>
              <a:t>Artista</a:t>
            </a:r>
            <a:r>
              <a:rPr lang="fr-FR" dirty="0"/>
              <a:t> PROGETTUALE e SPERIMENTALE</a:t>
            </a:r>
          </a:p>
          <a:p>
            <a:r>
              <a:rPr lang="fr-FR" dirty="0" err="1"/>
              <a:t>Implicazione</a:t>
            </a:r>
            <a:r>
              <a:rPr lang="fr-FR" dirty="0"/>
              <a:t> di </a:t>
            </a:r>
            <a:r>
              <a:rPr lang="fr-FR" dirty="0" err="1"/>
              <a:t>sé</a:t>
            </a:r>
            <a:endParaRPr lang="fr-FR" dirty="0"/>
          </a:p>
          <a:p>
            <a:r>
              <a:rPr lang="fr-FR" dirty="0" err="1"/>
              <a:t>Fotografia</a:t>
            </a:r>
            <a:r>
              <a:rPr lang="fr-FR" dirty="0"/>
              <a:t> </a:t>
            </a:r>
            <a:r>
              <a:rPr lang="fr-FR" dirty="0" err="1"/>
              <a:t>strumento</a:t>
            </a:r>
            <a:r>
              <a:rPr lang="fr-FR" dirty="0"/>
              <a:t> artistico e </a:t>
            </a:r>
            <a:r>
              <a:rPr lang="fr-FR" dirty="0" err="1"/>
              <a:t>investigativo</a:t>
            </a:r>
            <a:endParaRPr lang="fr-FR" dirty="0"/>
          </a:p>
          <a:p>
            <a:r>
              <a:rPr lang="fr-FR" i="1" dirty="0"/>
              <a:t>Urinoir</a:t>
            </a:r>
            <a:r>
              <a:rPr lang="fr-FR" dirty="0"/>
              <a:t> di Duchamp, ready-made, 1917: </a:t>
            </a:r>
            <a:r>
              <a:rPr lang="fr-FR" dirty="0" err="1"/>
              <a:t>denigrazione</a:t>
            </a:r>
            <a:r>
              <a:rPr lang="fr-FR" dirty="0"/>
              <a:t> dell’arte? </a:t>
            </a:r>
            <a:r>
              <a:rPr lang="fr-FR" dirty="0" err="1"/>
              <a:t>Poesia</a:t>
            </a:r>
            <a:r>
              <a:rPr lang="fr-FR" dirty="0"/>
              <a:t> (Madonna </a:t>
            </a:r>
            <a:r>
              <a:rPr lang="fr-FR" dirty="0" err="1"/>
              <a:t>velata</a:t>
            </a:r>
            <a:r>
              <a:rPr lang="fr-FR" dirty="0"/>
              <a:t>)? Arte </a:t>
            </a:r>
            <a:r>
              <a:rPr lang="fr-FR" dirty="0" err="1"/>
              <a:t>concettuale</a:t>
            </a:r>
            <a:r>
              <a:rPr lang="fr-FR" dirty="0"/>
              <a:t>.</a:t>
            </a:r>
          </a:p>
          <a:p>
            <a:r>
              <a:rPr lang="fr-FR" dirty="0"/>
              <a:t>expo-romancière : </a:t>
            </a:r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fr-FR" sz="1800" dirty="0">
                <a:effectLst/>
                <a:ea typeface="Calibri" panose="020F0502020204030204" pitchFamily="34" charset="0"/>
                <a:cs typeface="Cambria" panose="02040503050406030204" pitchFamily="18" charset="0"/>
              </a:rPr>
              <a:t> </a:t>
            </a:r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Pour moi un livre c’est un objet qui parle avec une exposition</a:t>
            </a:r>
            <a:r>
              <a:rPr lang="fr-FR" sz="1800" dirty="0">
                <a:effectLst/>
                <a:ea typeface="Calibri" panose="020F0502020204030204" pitchFamily="34" charset="0"/>
                <a:cs typeface="Cambria" panose="02040503050406030204" pitchFamily="18" charset="0"/>
              </a:rPr>
              <a:t> </a:t>
            </a:r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</a:p>
          <a:p>
            <a:r>
              <a:rPr lang="fr-FR" dirty="0">
                <a:ea typeface="Calibri" panose="020F0502020204030204" pitchFamily="34" charset="0"/>
                <a:cs typeface="Times New Roman" panose="02020603050405020304" pitchFamily="18" charset="0"/>
              </a:rPr>
              <a:t>Artiste plasticienne: </a:t>
            </a:r>
            <a:r>
              <a:rPr lang="fr-FR" sz="18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Prenez soin de vous</a:t>
            </a:r>
            <a:r>
              <a:rPr lang="it-IT" i="1" dirty="0">
                <a:effectLst/>
              </a:rPr>
              <a:t> </a:t>
            </a:r>
            <a:r>
              <a:rPr lang="it-IT" dirty="0">
                <a:effectLst/>
              </a:rPr>
              <a:t>Biennale 2007: 107 risposte/interpretazioni alla lettera.</a:t>
            </a:r>
          </a:p>
          <a:p>
            <a:r>
              <a:rPr lang="it-IT" sz="1800" dirty="0">
                <a:ea typeface="Calibri" panose="020F0502020204030204" pitchFamily="34" charset="0"/>
                <a:cs typeface="Times New Roman" panose="02020603050405020304" pitchFamily="18" charset="0"/>
              </a:rPr>
              <a:t>Ogni commento = plot romanzesco</a:t>
            </a:r>
            <a:endParaRPr lang="it-IT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22957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1D98BC9-1A46-DA9F-16C2-4B608109A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A6C86D-8928-20A6-8133-5E2CF3EC5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Ripetizione</a:t>
            </a:r>
            <a:r>
              <a:rPr lang="fr-FR" dirty="0"/>
              <a:t> </a:t>
            </a:r>
            <a:r>
              <a:rPr lang="fr-FR" dirty="0" err="1"/>
              <a:t>seriale</a:t>
            </a:r>
            <a:r>
              <a:rPr lang="fr-FR" dirty="0"/>
              <a:t> </a:t>
            </a:r>
            <a:r>
              <a:rPr lang="fr-FR" dirty="0" err="1"/>
              <a:t>fragilizza</a:t>
            </a:r>
            <a:r>
              <a:rPr lang="fr-FR" dirty="0"/>
              <a:t> il </a:t>
            </a:r>
            <a:r>
              <a:rPr lang="fr-FR" dirty="0" err="1"/>
              <a:t>contenuto</a:t>
            </a:r>
            <a:r>
              <a:rPr lang="fr-FR" dirty="0"/>
              <a:t> </a:t>
            </a:r>
          </a:p>
          <a:p>
            <a:r>
              <a:rPr lang="fr-FR" dirty="0" err="1"/>
              <a:t>Focalizzazione</a:t>
            </a:r>
            <a:r>
              <a:rPr lang="fr-FR" dirty="0"/>
              <a:t> </a:t>
            </a:r>
            <a:r>
              <a:rPr lang="fr-FR" dirty="0" err="1"/>
              <a:t>diversa</a:t>
            </a:r>
            <a:r>
              <a:rPr lang="fr-FR" dirty="0"/>
              <a:t> dei </a:t>
            </a:r>
            <a:r>
              <a:rPr lang="fr-FR" dirty="0" err="1"/>
              <a:t>commenti</a:t>
            </a:r>
            <a:r>
              <a:rPr lang="fr-FR" dirty="0"/>
              <a:t>, delle </a:t>
            </a:r>
            <a:r>
              <a:rPr lang="fr-FR" dirty="0" err="1"/>
              <a:t>trasposizioni</a:t>
            </a:r>
            <a:r>
              <a:rPr lang="fr-FR" dirty="0"/>
              <a:t> </a:t>
            </a:r>
            <a:r>
              <a:rPr lang="fr-FR" dirty="0" err="1"/>
              <a:t>letture</a:t>
            </a:r>
            <a:r>
              <a:rPr lang="fr-FR" dirty="0"/>
              <a:t>.</a:t>
            </a:r>
          </a:p>
          <a:p>
            <a:r>
              <a:rPr lang="fr-FR" dirty="0" err="1"/>
              <a:t>Valico</a:t>
            </a:r>
            <a:r>
              <a:rPr lang="fr-FR" dirty="0"/>
              <a:t> </a:t>
            </a:r>
            <a:r>
              <a:rPr lang="fr-FR" dirty="0" err="1"/>
              <a:t>incerto</a:t>
            </a:r>
            <a:r>
              <a:rPr lang="fr-FR" dirty="0"/>
              <a:t> tra </a:t>
            </a:r>
            <a:r>
              <a:rPr lang="fr-FR" dirty="0" err="1"/>
              <a:t>pubblico</a:t>
            </a:r>
            <a:r>
              <a:rPr lang="fr-FR" dirty="0"/>
              <a:t> e </a:t>
            </a:r>
            <a:r>
              <a:rPr lang="fr-FR" dirty="0" err="1"/>
              <a:t>privato</a:t>
            </a:r>
            <a:r>
              <a:rPr lang="fr-FR" dirty="0"/>
              <a:t> // </a:t>
            </a:r>
            <a:r>
              <a:rPr lang="fr-FR" dirty="0" err="1"/>
              <a:t>coinvolgimento</a:t>
            </a:r>
            <a:r>
              <a:rPr lang="fr-FR" dirty="0"/>
              <a:t> e </a:t>
            </a:r>
            <a:r>
              <a:rPr lang="fr-FR" dirty="0" err="1"/>
              <a:t>distacco</a:t>
            </a:r>
            <a:r>
              <a:rPr lang="fr-FR" dirty="0"/>
              <a:t>. </a:t>
            </a:r>
          </a:p>
          <a:p>
            <a:r>
              <a:rPr lang="fr-FR" dirty="0"/>
              <a:t>Come </a:t>
            </a:r>
            <a:r>
              <a:rPr lang="fr-FR" dirty="0" err="1"/>
              <a:t>sopravvivere</a:t>
            </a:r>
            <a:r>
              <a:rPr lang="fr-FR" dirty="0"/>
              <a:t> a un </a:t>
            </a:r>
            <a:r>
              <a:rPr lang="fr-FR" dirty="0" err="1"/>
              <a:t>abbandono</a:t>
            </a:r>
            <a:r>
              <a:rPr lang="fr-FR" dirty="0"/>
              <a:t>? Tema </a:t>
            </a:r>
            <a:r>
              <a:rPr lang="fr-FR" dirty="0" err="1"/>
              <a:t>della</a:t>
            </a:r>
            <a:r>
              <a:rPr lang="fr-FR" dirty="0"/>
              <a:t> sua </a:t>
            </a:r>
            <a:r>
              <a:rPr lang="fr-FR" dirty="0" err="1"/>
              <a:t>opera</a:t>
            </a:r>
            <a:r>
              <a:rPr lang="fr-FR" dirty="0"/>
              <a:t> </a:t>
            </a:r>
            <a:r>
              <a:rPr lang="fr-FR" dirty="0" err="1"/>
              <a:t>declinato</a:t>
            </a:r>
            <a:r>
              <a:rPr lang="fr-FR" dirty="0"/>
              <a:t> con </a:t>
            </a:r>
            <a:r>
              <a:rPr lang="fr-FR" dirty="0" err="1"/>
              <a:t>dovizia</a:t>
            </a:r>
            <a:r>
              <a:rPr lang="fr-FR" dirty="0"/>
              <a:t> di </a:t>
            </a:r>
            <a:r>
              <a:rPr lang="fr-FR" dirty="0" err="1"/>
              <a:t>dettagli</a:t>
            </a:r>
            <a:r>
              <a:rPr lang="fr-FR" dirty="0"/>
              <a:t>. </a:t>
            </a:r>
          </a:p>
          <a:p>
            <a:r>
              <a:rPr lang="fr-FR" dirty="0" err="1"/>
              <a:t>Separazione</a:t>
            </a:r>
            <a:r>
              <a:rPr lang="fr-FR" dirty="0"/>
              <a:t> = morte = </a:t>
            </a:r>
            <a:r>
              <a:rPr lang="fr-FR" dirty="0" err="1"/>
              <a:t>interruzione</a:t>
            </a:r>
            <a:r>
              <a:rPr lang="fr-FR" dirty="0"/>
              <a:t> di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dualità</a:t>
            </a:r>
            <a:r>
              <a:rPr lang="fr-FR" dirty="0"/>
              <a:t>. </a:t>
            </a:r>
          </a:p>
          <a:p>
            <a:r>
              <a:rPr lang="fr-FR" i="1" dirty="0"/>
              <a:t>Prenez-soin de vous </a:t>
            </a:r>
            <a:r>
              <a:rPr lang="fr-FR" dirty="0"/>
              <a:t>= </a:t>
            </a:r>
            <a:r>
              <a:rPr lang="fr-FR" dirty="0" err="1"/>
              <a:t>risposta</a:t>
            </a:r>
            <a:r>
              <a:rPr lang="fr-FR" dirty="0"/>
              <a:t> a </a:t>
            </a:r>
            <a:r>
              <a:rPr lang="fr-FR" dirty="0" err="1"/>
              <a:t>questa</a:t>
            </a:r>
            <a:r>
              <a:rPr lang="fr-FR" dirty="0"/>
              <a:t> </a:t>
            </a:r>
            <a:r>
              <a:rPr lang="fr-FR" dirty="0" err="1"/>
              <a:t>rottura</a:t>
            </a:r>
            <a:r>
              <a:rPr lang="fr-FR" dirty="0"/>
              <a:t>. </a:t>
            </a:r>
          </a:p>
          <a:p>
            <a:r>
              <a:rPr lang="fr-FR" dirty="0" err="1"/>
              <a:t>Curatore</a:t>
            </a:r>
            <a:r>
              <a:rPr lang="fr-FR" dirty="0"/>
              <a:t>: Daniel Buren</a:t>
            </a:r>
          </a:p>
          <a:p>
            <a:r>
              <a:rPr lang="fr-FR" dirty="0"/>
              <a:t>Work in </a:t>
            </a:r>
            <a:r>
              <a:rPr lang="fr-FR" dirty="0" err="1"/>
              <a:t>progress</a:t>
            </a:r>
            <a:r>
              <a:rPr lang="fr-FR" dirty="0"/>
              <a:t> = </a:t>
            </a:r>
            <a:r>
              <a:rPr lang="fr-FR" dirty="0" err="1"/>
              <a:t>percorso</a:t>
            </a:r>
            <a:r>
              <a:rPr lang="fr-FR" dirty="0"/>
              <a:t> di cura. </a:t>
            </a:r>
            <a:r>
              <a:rPr lang="fr-FR" dirty="0" err="1"/>
              <a:t>Diffondere</a:t>
            </a:r>
            <a:r>
              <a:rPr lang="fr-FR" dirty="0"/>
              <a:t> l’</a:t>
            </a:r>
            <a:r>
              <a:rPr lang="fr-FR" dirty="0" err="1"/>
              <a:t>intimità</a:t>
            </a:r>
            <a:r>
              <a:rPr lang="fr-FR" dirty="0"/>
              <a:t> </a:t>
            </a:r>
            <a:r>
              <a:rPr lang="fr-FR" dirty="0" err="1"/>
              <a:t>condividendola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79970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FD8D0FA-A55E-6123-DDE6-DC408C56D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2CAC0FB-A6B7-2937-B626-CB4596EEFD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endParaRPr lang="fr-FR" sz="1800" dirty="0">
              <a:effectLst/>
              <a:latin typeface="Athelas" panose="02000503000000020003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Video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di Sophie Calle </a:t>
            </a:r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che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parla </a:t>
            </a:r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del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padiglione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u="sng" dirty="0">
                <a:solidFill>
                  <a:srgbClr val="0563C1"/>
                </a:solidFill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https://www.youtube.com/watch?v=Q9E4dA0EGaM</a:t>
            </a:r>
            <a:endParaRPr lang="it-IT" sz="1800" dirty="0">
              <a:effectLst/>
              <a:latin typeface="Athelas" panose="02000503000000020003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Video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del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padiglione</a:t>
            </a:r>
            <a:r>
              <a:rPr lang="fr-FR" sz="18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Cambria" panose="02040503050406030204" pitchFamily="18" charset="0"/>
              </a:rPr>
              <a:t> 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fr-FR" sz="1800" u="sng" dirty="0">
                <a:solidFill>
                  <a:srgbClr val="0563C1"/>
                </a:solidFill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https://www.youtube.com/watch?v=KAZtzI0cJQ8</a:t>
            </a:r>
            <a:endParaRPr lang="it-IT" sz="1800" dirty="0">
              <a:effectLst/>
              <a:latin typeface="Athelas" panose="02000503000000020003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it-IT" sz="1800" dirty="0">
              <a:effectLst/>
              <a:latin typeface="Athelas" panose="02000503000000020003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Video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Litizzetto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che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commenta la </a:t>
            </a:r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lettera</a:t>
            </a:r>
            <a:r>
              <a:rPr lang="fr-FR" sz="18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Cambria" panose="02040503050406030204" pitchFamily="18" charset="0"/>
              </a:rPr>
              <a:t> 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endParaRPr lang="it-IT" sz="1800" dirty="0">
              <a:effectLst/>
              <a:latin typeface="Athelas" panose="02000503000000020003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fr-FR" sz="1800" u="sng" dirty="0">
                <a:solidFill>
                  <a:srgbClr val="0563C1"/>
                </a:solidFill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http://senzadedica.blogspot.com/2012/08/larte-di-superare-una-delusione-damore.html</a:t>
            </a:r>
            <a:endParaRPr lang="it-IT" sz="1800" dirty="0">
              <a:effectLst/>
              <a:latin typeface="Athelas" panose="02000503000000020003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it-IT" sz="1800" dirty="0">
              <a:effectLst/>
              <a:latin typeface="Athelas" panose="02000503000000020003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Video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lettura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 err="1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tragica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di jeanne Moreau</a:t>
            </a:r>
            <a:r>
              <a:rPr lang="fr-FR" sz="18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Cambria" panose="02040503050406030204" pitchFamily="18" charset="0"/>
              </a:rPr>
              <a:t> </a:t>
            </a:r>
            <a:r>
              <a:rPr lang="fr-FR" sz="1800" dirty="0"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it-IT" sz="1800" dirty="0">
              <a:effectLst/>
              <a:latin typeface="Athelas" panose="02000503000000020003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fr-FR" sz="1800" u="sng" dirty="0">
                <a:solidFill>
                  <a:srgbClr val="0563C1"/>
                </a:solidFill>
                <a:effectLst/>
                <a:latin typeface="Athelas" panose="02000503000000020003" pitchFamily="2" charset="77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https://video.repubblica.it/copertina/la-fine-di-un-amore-e-arte/14245/15440</a:t>
            </a:r>
            <a:endParaRPr lang="it-IT" sz="1800" dirty="0">
              <a:effectLst/>
              <a:latin typeface="Athelas" panose="02000503000000020003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it-IT" sz="1800" dirty="0">
              <a:effectLst/>
              <a:latin typeface="Athelas" panose="02000503000000020003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5263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BBD27D6-9737-126F-C317-9EE869BA9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F7CA41F-03AD-542C-9BB4-234B8A4D06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err="1"/>
              <a:t>Ruolo</a:t>
            </a:r>
            <a:r>
              <a:rPr lang="fr-FR" dirty="0"/>
              <a:t> </a:t>
            </a:r>
            <a:r>
              <a:rPr lang="fr-FR" dirty="0" err="1"/>
              <a:t>della</a:t>
            </a:r>
            <a:r>
              <a:rPr lang="fr-FR" dirty="0"/>
              <a:t> </a:t>
            </a:r>
            <a:r>
              <a:rPr lang="fr-FR" dirty="0" err="1"/>
              <a:t>scrittura</a:t>
            </a:r>
            <a:r>
              <a:rPr lang="fr-FR" dirty="0"/>
              <a:t> </a:t>
            </a:r>
            <a:r>
              <a:rPr lang="fr-FR" dirty="0" err="1"/>
              <a:t>accanto</a:t>
            </a:r>
            <a:r>
              <a:rPr lang="fr-FR" dirty="0"/>
              <a:t> </a:t>
            </a:r>
            <a:r>
              <a:rPr lang="fr-FR" dirty="0" err="1"/>
              <a:t>alle</a:t>
            </a:r>
            <a:r>
              <a:rPr lang="fr-FR" dirty="0"/>
              <a:t> </a:t>
            </a:r>
            <a:r>
              <a:rPr lang="fr-FR" dirty="0" err="1"/>
              <a:t>immagini</a:t>
            </a:r>
            <a:r>
              <a:rPr lang="fr-FR" dirty="0"/>
              <a:t>: non </a:t>
            </a:r>
            <a:r>
              <a:rPr lang="fr-FR" dirty="0" err="1"/>
              <a:t>spiega</a:t>
            </a:r>
            <a:r>
              <a:rPr lang="fr-FR" dirty="0"/>
              <a:t>,, non </a:t>
            </a:r>
            <a:r>
              <a:rPr lang="fr-FR" dirty="0" err="1"/>
              <a:t>completa</a:t>
            </a:r>
            <a:r>
              <a:rPr lang="fr-FR" dirty="0"/>
              <a:t>, ma accompagna. </a:t>
            </a:r>
          </a:p>
          <a:p>
            <a:r>
              <a:rPr lang="fr-FR" dirty="0" err="1"/>
              <a:t>Narrazione</a:t>
            </a:r>
            <a:r>
              <a:rPr lang="fr-FR" dirty="0"/>
              <a:t> </a:t>
            </a:r>
            <a:r>
              <a:rPr lang="fr-FR" dirty="0" err="1"/>
              <a:t>apparentemente</a:t>
            </a:r>
            <a:r>
              <a:rPr lang="fr-FR" dirty="0"/>
              <a:t> </a:t>
            </a:r>
            <a:r>
              <a:rPr lang="fr-FR" dirty="0" err="1"/>
              <a:t>neutra</a:t>
            </a:r>
            <a:r>
              <a:rPr lang="fr-FR" dirty="0"/>
              <a:t> in </a:t>
            </a:r>
            <a:r>
              <a:rPr lang="fr-FR" dirty="0" err="1"/>
              <a:t>realtà</a:t>
            </a:r>
            <a:r>
              <a:rPr lang="fr-FR" dirty="0"/>
              <a:t> </a:t>
            </a:r>
            <a:r>
              <a:rPr lang="fr-FR" dirty="0" err="1"/>
              <a:t>ironica</a:t>
            </a:r>
            <a:r>
              <a:rPr lang="fr-FR" dirty="0"/>
              <a:t>. </a:t>
            </a:r>
          </a:p>
          <a:p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 «</a:t>
            </a:r>
            <a:r>
              <a:rPr lang="fr-FR" sz="1800" dirty="0">
                <a:effectLst/>
                <a:ea typeface="Calibri" panose="020F0502020204030204" pitchFamily="34" charset="0"/>
                <a:cs typeface="Cambria" panose="02040503050406030204" pitchFamily="18" charset="0"/>
              </a:rPr>
              <a:t> </a:t>
            </a:r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J’ai une mémoire défaillante. Donc cela a toujours été automatique pour moi de prendre des notes. A mes yeux, ce n’était ni de la littérature ni de la photographie. Plus un constat, des souvenirs, des traces. Ensuite je me suis aperçue que mes textes ne suffisaient pas à </a:t>
            </a:r>
            <a:r>
              <a:rPr lang="fr-FR" sz="18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eux-memes</a:t>
            </a:r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pas plus que mes photos puisque je n’étais pas photographe, je n’avais même pas intérêt d’ailleurs à le devenir. A part pour les tombes, il y a toujours eu liés, ce besoin d’écrire et ce besoin de photographier</a:t>
            </a:r>
            <a:r>
              <a:rPr lang="fr-FR" sz="1800" dirty="0">
                <a:effectLst/>
                <a:ea typeface="Calibri" panose="020F0502020204030204" pitchFamily="34" charset="0"/>
                <a:cs typeface="Cambria" panose="02040503050406030204" pitchFamily="18" charset="0"/>
              </a:rPr>
              <a:t> </a:t>
            </a:r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fr-FR" sz="18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Intervista</a:t>
            </a:r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2002 «</a:t>
            </a:r>
            <a:r>
              <a:rPr lang="fr-FR" sz="1800" dirty="0">
                <a:effectLst/>
                <a:ea typeface="Calibri" panose="020F0502020204030204" pitchFamily="34" charset="0"/>
                <a:cs typeface="Cambria" panose="02040503050406030204" pitchFamily="18" charset="0"/>
              </a:rPr>
              <a:t> </a:t>
            </a:r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Je déteste les interviews</a:t>
            </a:r>
            <a:r>
              <a:rPr lang="fr-FR" sz="1800" dirty="0">
                <a:effectLst/>
                <a:ea typeface="Calibri" panose="020F0502020204030204" pitchFamily="34" charset="0"/>
                <a:cs typeface="Cambria" panose="02040503050406030204" pitchFamily="18" charset="0"/>
              </a:rPr>
              <a:t> </a:t>
            </a:r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» in Fabian </a:t>
            </a:r>
            <a:r>
              <a:rPr lang="fr-FR" sz="18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Stech</a:t>
            </a:r>
            <a:r>
              <a:rPr lang="fr-FR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J’ai parlé avec Sophie Calle, Paris, Les Presses du réel, Document sur l’art, 2007.</a:t>
            </a:r>
            <a:endParaRPr lang="it-IT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9711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877E89C-48D7-2879-00E1-8B12D4F73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DFBD43C-64FE-F189-5AC6-A5061000CB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- Ho </a:t>
            </a:r>
            <a:r>
              <a:rPr lang="fr-FR" dirty="0" err="1"/>
              <a:t>scarsa</a:t>
            </a:r>
            <a:r>
              <a:rPr lang="fr-FR" dirty="0"/>
              <a:t> </a:t>
            </a:r>
            <a:r>
              <a:rPr lang="fr-FR" dirty="0" err="1"/>
              <a:t>memoria</a:t>
            </a:r>
            <a:r>
              <a:rPr lang="fr-FR" dirty="0"/>
              <a:t>. </a:t>
            </a:r>
            <a:r>
              <a:rPr lang="fr-FR" dirty="0" err="1"/>
              <a:t>Quindi</a:t>
            </a:r>
            <a:r>
              <a:rPr lang="fr-FR" dirty="0"/>
              <a:t> per me </a:t>
            </a:r>
            <a:r>
              <a:rPr lang="fr-FR" dirty="0" err="1"/>
              <a:t>è</a:t>
            </a:r>
            <a:r>
              <a:rPr lang="fr-FR" dirty="0"/>
              <a:t> sempre </a:t>
            </a:r>
            <a:r>
              <a:rPr lang="fr-FR" dirty="0" err="1"/>
              <a:t>stato</a:t>
            </a:r>
            <a:r>
              <a:rPr lang="fr-FR" dirty="0"/>
              <a:t> automatico </a:t>
            </a:r>
            <a:r>
              <a:rPr lang="fr-FR" dirty="0" err="1"/>
              <a:t>prendere</a:t>
            </a:r>
            <a:r>
              <a:rPr lang="fr-FR" dirty="0"/>
              <a:t> </a:t>
            </a:r>
            <a:r>
              <a:rPr lang="fr-FR" dirty="0" err="1"/>
              <a:t>appunti</a:t>
            </a:r>
            <a:r>
              <a:rPr lang="fr-FR" dirty="0"/>
              <a:t>. Ai </a:t>
            </a:r>
            <a:r>
              <a:rPr lang="fr-FR" dirty="0" err="1"/>
              <a:t>miei</a:t>
            </a:r>
            <a:r>
              <a:rPr lang="fr-FR" dirty="0"/>
              <a:t> </a:t>
            </a:r>
            <a:r>
              <a:rPr lang="fr-FR" dirty="0" err="1"/>
              <a:t>occhi</a:t>
            </a:r>
            <a:r>
              <a:rPr lang="fr-FR" dirty="0"/>
              <a:t> non si </a:t>
            </a:r>
            <a:r>
              <a:rPr lang="fr-FR" dirty="0" err="1"/>
              <a:t>trattava</a:t>
            </a:r>
            <a:r>
              <a:rPr lang="fr-FR" dirty="0"/>
              <a:t> né di </a:t>
            </a:r>
            <a:r>
              <a:rPr lang="fr-FR" dirty="0" err="1"/>
              <a:t>letteratura</a:t>
            </a:r>
            <a:r>
              <a:rPr lang="fr-FR" dirty="0"/>
              <a:t> né di </a:t>
            </a:r>
            <a:r>
              <a:rPr lang="fr-FR" dirty="0" err="1"/>
              <a:t>fotografia</a:t>
            </a:r>
            <a:r>
              <a:rPr lang="fr-FR" dirty="0"/>
              <a:t>. </a:t>
            </a:r>
            <a:r>
              <a:rPr lang="fr-FR" dirty="0" err="1"/>
              <a:t>Era</a:t>
            </a:r>
            <a:r>
              <a:rPr lang="fr-FR" dirty="0"/>
              <a:t> più </a:t>
            </a:r>
            <a:r>
              <a:rPr lang="fr-FR" dirty="0" err="1"/>
              <a:t>un'osservazione</a:t>
            </a:r>
            <a:r>
              <a:rPr lang="fr-FR" dirty="0"/>
              <a:t>, un </a:t>
            </a:r>
            <a:r>
              <a:rPr lang="fr-FR" dirty="0" err="1"/>
              <a:t>ricordo</a:t>
            </a:r>
            <a:r>
              <a:rPr lang="fr-FR" dirty="0"/>
              <a:t>,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traccia</a:t>
            </a:r>
            <a:r>
              <a:rPr lang="fr-FR" dirty="0"/>
              <a:t>. </a:t>
            </a:r>
            <a:r>
              <a:rPr lang="fr-FR" dirty="0" err="1"/>
              <a:t>Poi</a:t>
            </a:r>
            <a:r>
              <a:rPr lang="fr-FR" dirty="0"/>
              <a:t> mi sono </a:t>
            </a:r>
            <a:r>
              <a:rPr lang="fr-FR" dirty="0" err="1"/>
              <a:t>resa</a:t>
            </a:r>
            <a:r>
              <a:rPr lang="fr-FR" dirty="0"/>
              <a:t> </a:t>
            </a:r>
            <a:r>
              <a:rPr lang="fr-FR" dirty="0" err="1"/>
              <a:t>conto</a:t>
            </a:r>
            <a:r>
              <a:rPr lang="fr-FR" dirty="0"/>
              <a:t> </a:t>
            </a:r>
            <a:r>
              <a:rPr lang="fr-FR" dirty="0" err="1"/>
              <a:t>che</a:t>
            </a:r>
            <a:r>
              <a:rPr lang="fr-FR" dirty="0"/>
              <a:t> i </a:t>
            </a:r>
            <a:r>
              <a:rPr lang="fr-FR" dirty="0" err="1"/>
              <a:t>miei</a:t>
            </a:r>
            <a:r>
              <a:rPr lang="fr-FR" dirty="0"/>
              <a:t> </a:t>
            </a:r>
            <a:r>
              <a:rPr lang="fr-FR" dirty="0" err="1"/>
              <a:t>testi</a:t>
            </a:r>
            <a:r>
              <a:rPr lang="fr-FR" dirty="0"/>
              <a:t> non </a:t>
            </a:r>
            <a:r>
              <a:rPr lang="fr-FR" dirty="0" err="1"/>
              <a:t>erano</a:t>
            </a:r>
            <a:r>
              <a:rPr lang="fr-FR" dirty="0"/>
              <a:t> </a:t>
            </a:r>
            <a:r>
              <a:rPr lang="fr-FR" dirty="0" err="1"/>
              <a:t>sufficienti</a:t>
            </a:r>
            <a:r>
              <a:rPr lang="fr-FR" dirty="0"/>
              <a:t> da soli, e </a:t>
            </a:r>
            <a:r>
              <a:rPr lang="fr-FR" dirty="0" err="1"/>
              <a:t>nemmeno</a:t>
            </a:r>
            <a:r>
              <a:rPr lang="fr-FR" dirty="0"/>
              <a:t> le mie </a:t>
            </a:r>
            <a:r>
              <a:rPr lang="fr-FR" dirty="0" err="1"/>
              <a:t>foto</a:t>
            </a:r>
            <a:r>
              <a:rPr lang="fr-FR" dirty="0"/>
              <a:t>, perché non </a:t>
            </a:r>
            <a:r>
              <a:rPr lang="fr-FR" dirty="0" err="1"/>
              <a:t>ero</a:t>
            </a:r>
            <a:r>
              <a:rPr lang="fr-FR" dirty="0"/>
              <a:t>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fotografa</a:t>
            </a:r>
            <a:r>
              <a:rPr lang="fr-FR" dirty="0"/>
              <a:t>, e non </a:t>
            </a:r>
            <a:r>
              <a:rPr lang="fr-FR" dirty="0" err="1"/>
              <a:t>ero</a:t>
            </a:r>
            <a:r>
              <a:rPr lang="fr-FR" dirty="0"/>
              <a:t> </a:t>
            </a:r>
            <a:r>
              <a:rPr lang="fr-FR" dirty="0" err="1"/>
              <a:t>nemmeno</a:t>
            </a:r>
            <a:r>
              <a:rPr lang="fr-FR" dirty="0"/>
              <a:t> </a:t>
            </a:r>
            <a:r>
              <a:rPr lang="fr-FR" dirty="0" err="1"/>
              <a:t>interessata</a:t>
            </a:r>
            <a:r>
              <a:rPr lang="fr-FR" dirty="0"/>
              <a:t> a </a:t>
            </a:r>
            <a:r>
              <a:rPr lang="fr-FR" dirty="0" err="1"/>
              <a:t>diventarlo</a:t>
            </a:r>
            <a:r>
              <a:rPr lang="fr-FR" dirty="0"/>
              <a:t>. A parte le tombe, c'</a:t>
            </a:r>
            <a:r>
              <a:rPr lang="fr-FR" dirty="0" err="1"/>
              <a:t>è</a:t>
            </a:r>
            <a:r>
              <a:rPr lang="fr-FR" dirty="0"/>
              <a:t> sempre </a:t>
            </a:r>
            <a:r>
              <a:rPr lang="fr-FR" dirty="0" err="1"/>
              <a:t>stato</a:t>
            </a:r>
            <a:r>
              <a:rPr lang="fr-FR" dirty="0"/>
              <a:t> un </a:t>
            </a:r>
            <a:r>
              <a:rPr lang="fr-FR" dirty="0" err="1"/>
              <a:t>legame</a:t>
            </a:r>
            <a:r>
              <a:rPr lang="fr-FR" dirty="0"/>
              <a:t> tra la </a:t>
            </a:r>
            <a:r>
              <a:rPr lang="fr-FR" dirty="0" err="1"/>
              <a:t>necessità</a:t>
            </a:r>
            <a:r>
              <a:rPr lang="fr-FR" dirty="0"/>
              <a:t> di </a:t>
            </a:r>
            <a:r>
              <a:rPr lang="fr-FR" dirty="0" err="1"/>
              <a:t>scrivere</a:t>
            </a:r>
            <a:r>
              <a:rPr lang="fr-FR" dirty="0"/>
              <a:t> e </a:t>
            </a:r>
            <a:r>
              <a:rPr lang="fr-FR" dirty="0" err="1"/>
              <a:t>quella</a:t>
            </a:r>
            <a:r>
              <a:rPr lang="fr-FR" dirty="0"/>
              <a:t> di </a:t>
            </a:r>
            <a:r>
              <a:rPr lang="fr-FR" dirty="0" err="1"/>
              <a:t>fotografare</a:t>
            </a:r>
            <a:r>
              <a:rPr lang="fr-FR" dirty="0"/>
              <a:t>". </a:t>
            </a:r>
            <a:r>
              <a:rPr lang="fr-FR" dirty="0" err="1"/>
              <a:t>Intervista</a:t>
            </a:r>
            <a:r>
              <a:rPr lang="fr-FR" dirty="0"/>
              <a:t> 2002 "</a:t>
            </a:r>
            <a:r>
              <a:rPr lang="fr-FR" dirty="0" err="1"/>
              <a:t>Odio</a:t>
            </a:r>
            <a:r>
              <a:rPr lang="fr-FR" dirty="0"/>
              <a:t> le </a:t>
            </a:r>
            <a:r>
              <a:rPr lang="fr-FR" dirty="0" err="1"/>
              <a:t>interviste</a:t>
            </a:r>
            <a:r>
              <a:rPr lang="fr-FR" dirty="0"/>
              <a:t>" in Fabian </a:t>
            </a:r>
            <a:r>
              <a:rPr lang="fr-FR" dirty="0" err="1"/>
              <a:t>Stech</a:t>
            </a:r>
            <a:r>
              <a:rPr lang="fr-FR" i="1" dirty="0"/>
              <a:t>, J'ai parlé avec Sophie Calle</a:t>
            </a:r>
            <a:r>
              <a:rPr lang="fr-FR" dirty="0"/>
              <a:t>, Paris, Les Presses du réel, Document sur l'art, 2007.</a:t>
            </a:r>
          </a:p>
        </p:txBody>
      </p:sp>
    </p:spTree>
    <p:extLst>
      <p:ext uri="{BB962C8B-B14F-4D97-AF65-F5344CB8AC3E}">
        <p14:creationId xmlns:p14="http://schemas.microsoft.com/office/powerpoint/2010/main" val="3984978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7ED3830-BA1E-B92E-C6A5-6E6CAD6C7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66B7B13-EF7E-64B2-C7BE-00F2AA6BAB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fr-FR" dirty="0"/>
          </a:p>
          <a:p>
            <a:r>
              <a:rPr lang="fr-FR" dirty="0"/>
              <a:t>Sophie Calle </a:t>
            </a:r>
            <a:r>
              <a:rPr lang="fr-FR" dirty="0" err="1"/>
              <a:t>segna</a:t>
            </a:r>
            <a:r>
              <a:rPr lang="fr-FR" dirty="0"/>
              <a:t> il </a:t>
            </a:r>
            <a:r>
              <a:rPr lang="fr-FR" dirty="0" err="1"/>
              <a:t>passaggio</a:t>
            </a:r>
            <a:r>
              <a:rPr lang="fr-FR" dirty="0"/>
              <a:t> dal </a:t>
            </a:r>
            <a:r>
              <a:rPr lang="fr-FR" dirty="0" err="1"/>
              <a:t>progetto</a:t>
            </a:r>
            <a:r>
              <a:rPr lang="fr-FR" dirty="0"/>
              <a:t> </a:t>
            </a:r>
            <a:r>
              <a:rPr lang="fr-FR" dirty="0" err="1"/>
              <a:t>d’arte</a:t>
            </a:r>
            <a:r>
              <a:rPr lang="fr-FR" dirty="0"/>
              <a:t> </a:t>
            </a:r>
            <a:r>
              <a:rPr lang="fr-FR" dirty="0" err="1"/>
              <a:t>modernista</a:t>
            </a:r>
            <a:r>
              <a:rPr lang="fr-FR" dirty="0"/>
              <a:t> a </a:t>
            </a:r>
            <a:r>
              <a:rPr lang="fr-FR" dirty="0" err="1"/>
              <a:t>un’arte</a:t>
            </a:r>
            <a:r>
              <a:rPr lang="fr-FR" dirty="0"/>
              <a:t> </a:t>
            </a:r>
            <a:r>
              <a:rPr lang="fr-FR" dirty="0" err="1"/>
              <a:t>postmodernista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progetto</a:t>
            </a:r>
            <a:r>
              <a:rPr lang="fr-FR" dirty="0"/>
              <a:t>.</a:t>
            </a:r>
          </a:p>
          <a:p>
            <a:r>
              <a:rPr lang="fr-FR" dirty="0" err="1"/>
              <a:t>Importanza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dato</a:t>
            </a:r>
            <a:r>
              <a:rPr lang="fr-FR" dirty="0"/>
              <a:t> </a:t>
            </a:r>
            <a:r>
              <a:rPr lang="fr-FR" dirty="0" err="1"/>
              <a:t>iniziale</a:t>
            </a:r>
            <a:r>
              <a:rPr lang="fr-FR" dirty="0"/>
              <a:t> </a:t>
            </a:r>
            <a:r>
              <a:rPr lang="fr-FR" dirty="0" err="1"/>
              <a:t>progettuale</a:t>
            </a:r>
            <a:r>
              <a:rPr lang="fr-FR" dirty="0"/>
              <a:t>. </a:t>
            </a:r>
            <a:r>
              <a:rPr lang="fr-FR" dirty="0" err="1"/>
              <a:t>Lascia</a:t>
            </a:r>
            <a:r>
              <a:rPr lang="fr-FR" dirty="0"/>
              <a:t> sempre </a:t>
            </a:r>
            <a:r>
              <a:rPr lang="fr-FR" dirty="0" err="1"/>
              <a:t>degli</a:t>
            </a:r>
            <a:r>
              <a:rPr lang="fr-FR" dirty="0"/>
              <a:t> alea, in modo </a:t>
            </a:r>
            <a:r>
              <a:rPr lang="fr-FR" dirty="0" err="1"/>
              <a:t>che</a:t>
            </a:r>
            <a:r>
              <a:rPr lang="fr-FR" dirty="0"/>
              <a:t> la </a:t>
            </a:r>
            <a:r>
              <a:rPr lang="fr-FR" dirty="0" err="1"/>
              <a:t>dinamica</a:t>
            </a:r>
            <a:r>
              <a:rPr lang="fr-FR" dirty="0"/>
              <a:t> interna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progetto</a:t>
            </a:r>
            <a:r>
              <a:rPr lang="fr-FR" dirty="0"/>
              <a:t> non </a:t>
            </a:r>
            <a:r>
              <a:rPr lang="fr-FR" dirty="0" err="1"/>
              <a:t>sia</a:t>
            </a:r>
            <a:r>
              <a:rPr lang="fr-FR" dirty="0"/>
              <a:t> </a:t>
            </a:r>
            <a:r>
              <a:rPr lang="fr-FR" dirty="0" err="1"/>
              <a:t>controllabile</a:t>
            </a:r>
            <a:r>
              <a:rPr lang="fr-FR" dirty="0"/>
              <a:t> </a:t>
            </a:r>
            <a:r>
              <a:rPr lang="fr-FR" dirty="0" err="1"/>
              <a:t>fino</a:t>
            </a:r>
            <a:r>
              <a:rPr lang="fr-FR" dirty="0"/>
              <a:t> in </a:t>
            </a:r>
            <a:r>
              <a:rPr lang="fr-FR" dirty="0" err="1"/>
              <a:t>fondo</a:t>
            </a:r>
            <a:r>
              <a:rPr lang="fr-FR" dirty="0"/>
              <a:t>.</a:t>
            </a:r>
          </a:p>
          <a:p>
            <a:r>
              <a:rPr lang="fr-FR" dirty="0" err="1"/>
              <a:t>Progetto</a:t>
            </a:r>
            <a:r>
              <a:rPr lang="fr-FR" dirty="0"/>
              <a:t> </a:t>
            </a:r>
            <a:r>
              <a:rPr lang="fr-FR" dirty="0" err="1"/>
              <a:t>modernista</a:t>
            </a:r>
            <a:r>
              <a:rPr lang="fr-FR" dirty="0"/>
              <a:t> ma </a:t>
            </a:r>
            <a:r>
              <a:rPr lang="fr-FR" dirty="0" err="1"/>
              <a:t>attuazione</a:t>
            </a:r>
            <a:r>
              <a:rPr lang="fr-FR" dirty="0"/>
              <a:t> moderna → </a:t>
            </a:r>
            <a:r>
              <a:rPr lang="fr-FR" dirty="0" err="1"/>
              <a:t>fotografia</a:t>
            </a:r>
            <a:r>
              <a:rPr lang="fr-FR" dirty="0"/>
              <a:t> </a:t>
            </a:r>
            <a:r>
              <a:rPr lang="fr-FR" dirty="0" err="1"/>
              <a:t>analogica</a:t>
            </a:r>
            <a:r>
              <a:rPr lang="fr-FR" dirty="0"/>
              <a:t>. </a:t>
            </a:r>
          </a:p>
          <a:p>
            <a:r>
              <a:rPr lang="fr-FR" dirty="0" err="1"/>
              <a:t>Progetto</a:t>
            </a:r>
            <a:r>
              <a:rPr lang="fr-FR" dirty="0"/>
              <a:t> → </a:t>
            </a:r>
            <a:r>
              <a:rPr lang="fr-FR" dirty="0" err="1"/>
              <a:t>artificio</a:t>
            </a:r>
            <a:r>
              <a:rPr lang="fr-FR" dirty="0"/>
              <a:t>, </a:t>
            </a:r>
            <a:r>
              <a:rPr lang="fr-FR" dirty="0" err="1"/>
              <a:t>inchiesta</a:t>
            </a:r>
            <a:r>
              <a:rPr lang="fr-FR" dirty="0"/>
              <a:t> → </a:t>
            </a:r>
            <a:r>
              <a:rPr lang="fr-FR" dirty="0" err="1"/>
              <a:t>individualismo</a:t>
            </a:r>
            <a:r>
              <a:rPr lang="fr-FR" dirty="0"/>
              <a:t> </a:t>
            </a:r>
            <a:r>
              <a:rPr lang="fr-FR" dirty="0" err="1"/>
              <a:t>sperimentale</a:t>
            </a:r>
            <a:r>
              <a:rPr lang="fr-FR" dirty="0"/>
              <a:t> → </a:t>
            </a:r>
            <a:r>
              <a:rPr lang="fr-FR" dirty="0" err="1"/>
              <a:t>entrare</a:t>
            </a:r>
            <a:r>
              <a:rPr lang="fr-FR" dirty="0"/>
              <a:t> </a:t>
            </a:r>
            <a:r>
              <a:rPr lang="fr-FR" dirty="0" err="1"/>
              <a:t>nelle</a:t>
            </a:r>
            <a:r>
              <a:rPr lang="fr-FR" dirty="0"/>
              <a:t> vite </a:t>
            </a:r>
            <a:r>
              <a:rPr lang="fr-FR" dirty="0" err="1"/>
              <a:t>degli</a:t>
            </a:r>
            <a:r>
              <a:rPr lang="fr-FR" dirty="0"/>
              <a:t> </a:t>
            </a:r>
            <a:r>
              <a:rPr lang="fr-FR" dirty="0" err="1"/>
              <a:t>altri</a:t>
            </a:r>
            <a:r>
              <a:rPr lang="fr-FR" dirty="0"/>
              <a:t> → La Filature (Il </a:t>
            </a:r>
            <a:r>
              <a:rPr lang="fr-FR" dirty="0" err="1"/>
              <a:t>pedinamento</a:t>
            </a:r>
            <a:r>
              <a:rPr lang="fr-FR" dirty="0"/>
              <a:t>) 1981 o Suite vénitienne 1980.</a:t>
            </a:r>
          </a:p>
          <a:p>
            <a:r>
              <a:rPr lang="fr-FR" dirty="0" err="1"/>
              <a:t>Idea</a:t>
            </a:r>
            <a:r>
              <a:rPr lang="fr-FR" dirty="0"/>
              <a:t> di </a:t>
            </a:r>
            <a:r>
              <a:rPr lang="fr-FR" dirty="0" err="1"/>
              <a:t>sé</a:t>
            </a:r>
            <a:r>
              <a:rPr lang="fr-FR" dirty="0"/>
              <a:t> </a:t>
            </a:r>
            <a:r>
              <a:rPr lang="fr-FR" dirty="0" err="1"/>
              <a:t>che</a:t>
            </a:r>
            <a:r>
              <a:rPr lang="fr-FR" dirty="0"/>
              <a:t> </a:t>
            </a:r>
            <a:r>
              <a:rPr lang="fr-FR" dirty="0" err="1"/>
              <a:t>diventa</a:t>
            </a:r>
            <a:r>
              <a:rPr lang="fr-FR" dirty="0"/>
              <a:t> </a:t>
            </a:r>
            <a:r>
              <a:rPr lang="fr-FR" dirty="0" err="1"/>
              <a:t>altro</a:t>
            </a:r>
            <a:r>
              <a:rPr lang="fr-FR" dirty="0"/>
              <a:t> da </a:t>
            </a:r>
            <a:r>
              <a:rPr lang="fr-FR" dirty="0" err="1"/>
              <a:t>autografia</a:t>
            </a:r>
            <a:r>
              <a:rPr lang="fr-FR" dirty="0"/>
              <a:t> ad </a:t>
            </a:r>
            <a:r>
              <a:rPr lang="fr-FR" dirty="0" err="1"/>
              <a:t>allografia</a:t>
            </a:r>
            <a:r>
              <a:rPr lang="fr-FR" dirty="0"/>
              <a:t>. </a:t>
            </a:r>
          </a:p>
          <a:p>
            <a:r>
              <a:rPr lang="fr-FR" dirty="0" err="1"/>
              <a:t>Lavoro</a:t>
            </a:r>
            <a:r>
              <a:rPr lang="fr-FR" dirty="0"/>
              <a:t> </a:t>
            </a:r>
            <a:r>
              <a:rPr lang="fr-FR" dirty="0" err="1"/>
              <a:t>fuori</a:t>
            </a:r>
            <a:r>
              <a:rPr lang="fr-FR" dirty="0"/>
              <a:t> </a:t>
            </a:r>
            <a:r>
              <a:rPr lang="fr-FR" dirty="0" err="1"/>
              <a:t>dallo</a:t>
            </a:r>
            <a:r>
              <a:rPr lang="fr-FR" dirty="0"/>
              <a:t> studio. </a:t>
            </a:r>
            <a:r>
              <a:rPr lang="fr-FR" dirty="0" err="1"/>
              <a:t>Esposizione</a:t>
            </a:r>
            <a:r>
              <a:rPr lang="fr-FR" dirty="0"/>
              <a:t> + libro → </a:t>
            </a:r>
            <a:r>
              <a:rPr lang="fr-FR" dirty="0" err="1"/>
              <a:t>importanza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testo</a:t>
            </a:r>
            <a:r>
              <a:rPr lang="fr-FR" dirty="0"/>
              <a:t>.</a:t>
            </a:r>
          </a:p>
          <a:p>
            <a:r>
              <a:rPr lang="fr-FR" dirty="0"/>
              <a:t>Espressione </a:t>
            </a:r>
            <a:r>
              <a:rPr lang="fr-FR" dirty="0" err="1"/>
              <a:t>interiorità</a:t>
            </a:r>
            <a:r>
              <a:rPr lang="fr-FR" dirty="0"/>
              <a:t> senza </a:t>
            </a:r>
            <a:r>
              <a:rPr lang="fr-FR" dirty="0" err="1"/>
              <a:t>intimità</a:t>
            </a:r>
            <a:r>
              <a:rPr lang="fr-FR" dirty="0"/>
              <a:t> → no </a:t>
            </a:r>
            <a:r>
              <a:rPr lang="fr-FR" dirty="0" err="1"/>
              <a:t>emozioni</a:t>
            </a:r>
            <a:r>
              <a:rPr lang="fr-FR" dirty="0"/>
              <a:t>/</a:t>
            </a:r>
            <a:r>
              <a:rPr lang="fr-FR" dirty="0" err="1"/>
              <a:t>pensieri</a:t>
            </a:r>
            <a:r>
              <a:rPr lang="fr-FR" dirty="0"/>
              <a:t> </a:t>
            </a:r>
            <a:r>
              <a:rPr lang="fr-FR" dirty="0" err="1"/>
              <a:t>intimi</a:t>
            </a:r>
            <a:r>
              <a:rPr lang="fr-FR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93487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5611039-4BA3-C320-0D40-2D273F6B2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5EA6C4E-8576-27D0-7EA0-410383AFFA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fr-FR" i="1" dirty="0"/>
          </a:p>
          <a:p>
            <a:r>
              <a:rPr lang="fr-FR" i="1" dirty="0"/>
              <a:t>Des Histoires vraies</a:t>
            </a:r>
            <a:r>
              <a:rPr lang="fr-FR" dirty="0"/>
              <a:t>/</a:t>
            </a:r>
            <a:r>
              <a:rPr lang="fr-FR" i="1" dirty="0" err="1"/>
              <a:t>Storie</a:t>
            </a:r>
            <a:r>
              <a:rPr lang="fr-FR" i="1" dirty="0"/>
              <a:t> </a:t>
            </a:r>
            <a:r>
              <a:rPr lang="fr-FR" i="1" dirty="0" err="1"/>
              <a:t>vere</a:t>
            </a:r>
            <a:r>
              <a:rPr lang="fr-FR" i="1" dirty="0"/>
              <a:t> </a:t>
            </a:r>
            <a:r>
              <a:rPr lang="fr-FR" dirty="0"/>
              <a:t>→</a:t>
            </a:r>
            <a:r>
              <a:rPr lang="fr-FR" dirty="0" err="1"/>
              <a:t>lavoro</a:t>
            </a:r>
            <a:r>
              <a:rPr lang="fr-FR" dirty="0"/>
              <a:t> di studio → </a:t>
            </a:r>
            <a:r>
              <a:rPr lang="fr-FR" dirty="0" err="1"/>
              <a:t>pluralità</a:t>
            </a:r>
            <a:r>
              <a:rPr lang="fr-FR" dirty="0"/>
              <a:t> e </a:t>
            </a:r>
            <a:r>
              <a:rPr lang="fr-FR" dirty="0" err="1"/>
              <a:t>discontinuità</a:t>
            </a:r>
            <a:r>
              <a:rPr lang="fr-FR" dirty="0"/>
              <a:t>. </a:t>
            </a:r>
            <a:r>
              <a:rPr lang="fr-FR" dirty="0" err="1"/>
              <a:t>Dimensione</a:t>
            </a:r>
            <a:r>
              <a:rPr lang="fr-FR" dirty="0"/>
              <a:t> </a:t>
            </a:r>
            <a:r>
              <a:rPr lang="fr-FR" dirty="0" err="1"/>
              <a:t>episodica</a:t>
            </a:r>
            <a:r>
              <a:rPr lang="fr-FR" dirty="0"/>
              <a:t> → </a:t>
            </a:r>
            <a:r>
              <a:rPr lang="fr-FR" dirty="0" err="1"/>
              <a:t>nessuna</a:t>
            </a:r>
            <a:r>
              <a:rPr lang="fr-FR" dirty="0"/>
              <a:t> </a:t>
            </a:r>
            <a:r>
              <a:rPr lang="fr-FR" dirty="0" err="1"/>
              <a:t>tensione</a:t>
            </a:r>
            <a:r>
              <a:rPr lang="fr-FR" dirty="0"/>
              <a:t> verso la </a:t>
            </a:r>
            <a:r>
              <a:rPr lang="fr-FR" dirty="0" err="1"/>
              <a:t>sintesi</a:t>
            </a:r>
            <a:r>
              <a:rPr lang="fr-FR" dirty="0"/>
              <a:t>.</a:t>
            </a:r>
          </a:p>
          <a:p>
            <a:r>
              <a:rPr lang="fr-FR" dirty="0" err="1"/>
              <a:t>Fotoautobiografia</a:t>
            </a:r>
            <a:r>
              <a:rPr lang="fr-FR" dirty="0"/>
              <a:t>: </a:t>
            </a:r>
            <a:r>
              <a:rPr lang="fr-FR" dirty="0" err="1"/>
              <a:t>testi</a:t>
            </a:r>
            <a:r>
              <a:rPr lang="fr-FR" dirty="0"/>
              <a:t> in ordine </a:t>
            </a:r>
            <a:r>
              <a:rPr lang="fr-FR" dirty="0" err="1"/>
              <a:t>cronologico</a:t>
            </a:r>
            <a:r>
              <a:rPr lang="fr-FR" dirty="0"/>
              <a:t> → </a:t>
            </a:r>
            <a:r>
              <a:rPr lang="fr-FR" dirty="0" err="1"/>
              <a:t>incidenti</a:t>
            </a:r>
            <a:r>
              <a:rPr lang="fr-FR" dirty="0"/>
              <a:t> </a:t>
            </a:r>
            <a:r>
              <a:rPr lang="fr-FR" dirty="0" err="1"/>
              <a:t>nella</a:t>
            </a:r>
            <a:r>
              <a:rPr lang="fr-FR" dirty="0"/>
              <a:t> </a:t>
            </a:r>
            <a:r>
              <a:rPr lang="fr-FR" dirty="0" err="1"/>
              <a:t>vita</a:t>
            </a:r>
            <a:r>
              <a:rPr lang="fr-FR" dirty="0"/>
              <a:t> </a:t>
            </a:r>
            <a:r>
              <a:rPr lang="fr-FR" dirty="0" err="1"/>
              <a:t>della</a:t>
            </a:r>
            <a:r>
              <a:rPr lang="fr-FR" dirty="0"/>
              <a:t> Calle →</a:t>
            </a:r>
            <a:r>
              <a:rPr lang="fr-FR" dirty="0" err="1"/>
              <a:t>vero</a:t>
            </a:r>
            <a:r>
              <a:rPr lang="fr-FR" dirty="0"/>
              <a:t>/</a:t>
            </a:r>
            <a:r>
              <a:rPr lang="fr-FR" dirty="0" err="1"/>
              <a:t>finzione</a:t>
            </a:r>
            <a:r>
              <a:rPr lang="fr-FR" dirty="0"/>
              <a:t> →</a:t>
            </a:r>
            <a:r>
              <a:rPr lang="fr-FR" dirty="0" err="1"/>
              <a:t>autobiografia</a:t>
            </a:r>
            <a:r>
              <a:rPr lang="fr-FR" dirty="0"/>
              <a:t> a </a:t>
            </a:r>
            <a:r>
              <a:rPr lang="fr-FR" dirty="0" err="1"/>
              <a:t>scatti</a:t>
            </a:r>
            <a:r>
              <a:rPr lang="fr-FR" dirty="0"/>
              <a:t>, </a:t>
            </a:r>
            <a:r>
              <a:rPr lang="fr-FR" dirty="0" err="1"/>
              <a:t>frammentata</a:t>
            </a:r>
            <a:r>
              <a:rPr lang="fr-FR" dirty="0"/>
              <a:t>. </a:t>
            </a:r>
          </a:p>
          <a:p>
            <a:r>
              <a:rPr lang="fr-FR" dirty="0" err="1"/>
              <a:t>Raccolta</a:t>
            </a:r>
            <a:r>
              <a:rPr lang="fr-FR" dirty="0"/>
              <a:t>, collage. </a:t>
            </a:r>
            <a:r>
              <a:rPr lang="fr-FR" dirty="0" err="1"/>
              <a:t>Molte</a:t>
            </a:r>
            <a:r>
              <a:rPr lang="fr-FR" dirty="0"/>
              <a:t> </a:t>
            </a:r>
            <a:r>
              <a:rPr lang="fr-FR" dirty="0" err="1"/>
              <a:t>foto</a:t>
            </a:r>
            <a:r>
              <a:rPr lang="fr-FR" dirty="0"/>
              <a:t> </a:t>
            </a:r>
            <a:r>
              <a:rPr lang="fr-FR" dirty="0" err="1"/>
              <a:t>già</a:t>
            </a:r>
            <a:r>
              <a:rPr lang="fr-FR" dirty="0"/>
              <a:t> </a:t>
            </a:r>
            <a:r>
              <a:rPr lang="fr-FR" dirty="0" err="1"/>
              <a:t>pubblicate</a:t>
            </a:r>
            <a:r>
              <a:rPr lang="fr-FR" dirty="0"/>
              <a:t> in </a:t>
            </a:r>
            <a:r>
              <a:rPr lang="fr-FR" dirty="0" err="1"/>
              <a:t>altri</a:t>
            </a:r>
            <a:r>
              <a:rPr lang="fr-FR" dirty="0"/>
              <a:t> </a:t>
            </a:r>
            <a:r>
              <a:rPr lang="fr-FR" dirty="0" err="1"/>
              <a:t>testi</a:t>
            </a:r>
            <a:r>
              <a:rPr lang="fr-FR" dirty="0"/>
              <a:t>/</a:t>
            </a:r>
            <a:r>
              <a:rPr lang="fr-FR" dirty="0" err="1"/>
              <a:t>altre</a:t>
            </a:r>
            <a:r>
              <a:rPr lang="fr-FR" dirty="0"/>
              <a:t> </a:t>
            </a:r>
            <a:r>
              <a:rPr lang="fr-FR" dirty="0" err="1"/>
              <a:t>mostre</a:t>
            </a:r>
            <a:r>
              <a:rPr lang="fr-FR" dirty="0"/>
              <a:t>. </a:t>
            </a:r>
          </a:p>
          <a:p>
            <a:r>
              <a:rPr lang="fr-FR" dirty="0"/>
              <a:t>64 </a:t>
            </a:r>
            <a:r>
              <a:rPr lang="fr-FR" dirty="0" err="1"/>
              <a:t>storie</a:t>
            </a:r>
            <a:r>
              <a:rPr lang="fr-FR" dirty="0"/>
              <a:t>: </a:t>
            </a:r>
            <a:r>
              <a:rPr lang="fr-FR" dirty="0" err="1"/>
              <a:t>foto</a:t>
            </a:r>
            <a:r>
              <a:rPr lang="fr-FR" dirty="0"/>
              <a:t> a </a:t>
            </a:r>
            <a:r>
              <a:rPr lang="fr-FR" dirty="0" err="1"/>
              <a:t>sinistra</a:t>
            </a:r>
            <a:r>
              <a:rPr lang="fr-FR" dirty="0"/>
              <a:t> </a:t>
            </a:r>
            <a:r>
              <a:rPr lang="fr-FR" dirty="0" err="1"/>
              <a:t>testo</a:t>
            </a:r>
            <a:r>
              <a:rPr lang="fr-FR" dirty="0"/>
              <a:t> a </a:t>
            </a:r>
            <a:r>
              <a:rPr lang="fr-FR" dirty="0" err="1"/>
              <a:t>destra</a:t>
            </a:r>
            <a:r>
              <a:rPr lang="fr-FR" dirty="0"/>
              <a:t>/</a:t>
            </a:r>
            <a:r>
              <a:rPr lang="fr-FR" dirty="0" err="1"/>
              <a:t>foto</a:t>
            </a:r>
            <a:r>
              <a:rPr lang="fr-FR" dirty="0"/>
              <a:t> sopra o </a:t>
            </a:r>
            <a:r>
              <a:rPr lang="fr-FR" dirty="0" err="1"/>
              <a:t>sotto</a:t>
            </a:r>
            <a:r>
              <a:rPr lang="fr-FR" dirty="0"/>
              <a:t>.</a:t>
            </a:r>
          </a:p>
          <a:p>
            <a:r>
              <a:rPr lang="fr-FR" dirty="0" err="1"/>
              <a:t>Sezioni</a:t>
            </a:r>
            <a:r>
              <a:rPr lang="fr-FR" dirty="0"/>
              <a:t>: </a:t>
            </a:r>
            <a:r>
              <a:rPr lang="fr-FR" dirty="0" err="1"/>
              <a:t>Marito</a:t>
            </a:r>
            <a:r>
              <a:rPr lang="fr-FR" dirty="0"/>
              <a:t> 49-69, Monique 97-109, Souris110-117, Bob 119-139.</a:t>
            </a:r>
          </a:p>
          <a:p>
            <a:r>
              <a:rPr lang="fr-FR" dirty="0"/>
              <a:t>Poche </a:t>
            </a:r>
            <a:r>
              <a:rPr lang="fr-FR" dirty="0" err="1"/>
              <a:t>foto</a:t>
            </a:r>
            <a:r>
              <a:rPr lang="fr-FR" dirty="0"/>
              <a:t> </a:t>
            </a:r>
            <a:r>
              <a:rPr lang="fr-FR" dirty="0" err="1"/>
              <a:t>scontornate</a:t>
            </a:r>
            <a:r>
              <a:rPr lang="fr-FR" dirty="0"/>
              <a:t>, </a:t>
            </a:r>
            <a:r>
              <a:rPr lang="fr-FR" dirty="0" err="1"/>
              <a:t>molte</a:t>
            </a:r>
            <a:r>
              <a:rPr lang="fr-FR" dirty="0"/>
              <a:t> a pagina </a:t>
            </a:r>
            <a:r>
              <a:rPr lang="fr-FR" dirty="0" err="1"/>
              <a:t>piena</a:t>
            </a:r>
            <a:r>
              <a:rPr lang="fr-FR" dirty="0"/>
              <a:t> → </a:t>
            </a:r>
            <a:r>
              <a:rPr lang="fr-FR" dirty="0" err="1"/>
              <a:t>effetto</a:t>
            </a:r>
            <a:r>
              <a:rPr lang="fr-FR" dirty="0"/>
              <a:t> NON album di </a:t>
            </a:r>
            <a:r>
              <a:rPr lang="fr-FR" dirty="0" err="1"/>
              <a:t>famiglia</a:t>
            </a:r>
            <a:r>
              <a:rPr lang="fr-FR" dirty="0"/>
              <a:t>.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27142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68FCA99-4E31-3B2C-A4DA-19CC9D20E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AE1666A-A60A-DB9C-79EF-A79301B4A2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Prime 7 </a:t>
            </a:r>
            <a:r>
              <a:rPr lang="fr-FR" dirty="0" err="1"/>
              <a:t>storie</a:t>
            </a:r>
            <a:r>
              <a:rPr lang="fr-FR" dirty="0"/>
              <a:t> </a:t>
            </a:r>
            <a:r>
              <a:rPr lang="fr-FR" dirty="0" err="1"/>
              <a:t>indica</a:t>
            </a:r>
            <a:r>
              <a:rPr lang="fr-FR" dirty="0"/>
              <a:t> </a:t>
            </a:r>
            <a:r>
              <a:rPr lang="fr-FR" dirty="0" err="1"/>
              <a:t>età</a:t>
            </a:r>
            <a:r>
              <a:rPr lang="fr-FR" dirty="0"/>
              <a:t>: 9, 11, 14. 18, 6. 27 </a:t>
            </a:r>
            <a:r>
              <a:rPr lang="fr-FR" dirty="0" err="1"/>
              <a:t>poi</a:t>
            </a:r>
            <a:r>
              <a:rPr lang="fr-FR" dirty="0"/>
              <a:t> 30</a:t>
            </a:r>
          </a:p>
          <a:p>
            <a:r>
              <a:rPr lang="fr-FR" dirty="0"/>
              <a:t>1 Asse </a:t>
            </a:r>
            <a:r>
              <a:rPr lang="fr-FR" dirty="0" err="1"/>
              <a:t>mdestia</a:t>
            </a:r>
            <a:r>
              <a:rPr lang="fr-FR" dirty="0"/>
              <a:t>/</a:t>
            </a:r>
            <a:r>
              <a:rPr lang="fr-FR" dirty="0" err="1"/>
              <a:t>immodestia</a:t>
            </a:r>
            <a:endParaRPr lang="fr-FR" dirty="0"/>
          </a:p>
          <a:p>
            <a:r>
              <a:rPr lang="fr-FR" dirty="0"/>
              <a:t>2 Asse </a:t>
            </a:r>
            <a:r>
              <a:rPr lang="fr-FR" dirty="0" err="1"/>
              <a:t>ironia</a:t>
            </a:r>
            <a:r>
              <a:rPr lang="fr-FR" dirty="0"/>
              <a:t>/</a:t>
            </a:r>
            <a:r>
              <a:rPr lang="fr-FR" dirty="0" err="1"/>
              <a:t>postironia</a:t>
            </a:r>
            <a:r>
              <a:rPr lang="fr-FR" dirty="0"/>
              <a:t> (</a:t>
            </a:r>
            <a:r>
              <a:rPr lang="fr-FR" dirty="0" err="1"/>
              <a:t>sincerità</a:t>
            </a:r>
            <a:r>
              <a:rPr lang="fr-FR" dirty="0"/>
              <a:t>)</a:t>
            </a:r>
          </a:p>
          <a:p>
            <a:r>
              <a:rPr lang="fr-FR" dirty="0" err="1"/>
              <a:t>Ritrosia</a:t>
            </a:r>
            <a:r>
              <a:rPr lang="fr-FR" dirty="0"/>
              <a:t> </a:t>
            </a:r>
            <a:r>
              <a:rPr lang="fr-FR" dirty="0" err="1"/>
              <a:t>infanzia</a:t>
            </a:r>
            <a:r>
              <a:rPr lang="fr-FR" dirty="0"/>
              <a:t> per </a:t>
            </a:r>
            <a:r>
              <a:rPr lang="fr-FR" dirty="0" err="1"/>
              <a:t>vestiti</a:t>
            </a:r>
            <a:r>
              <a:rPr lang="fr-FR" dirty="0"/>
              <a:t> e </a:t>
            </a:r>
            <a:r>
              <a:rPr lang="fr-FR" dirty="0" err="1"/>
              <a:t>nudità</a:t>
            </a:r>
            <a:r>
              <a:rPr lang="fr-FR" dirty="0"/>
              <a:t> → p. 13 « </a:t>
            </a:r>
            <a:r>
              <a:rPr lang="fr-FR" dirty="0" err="1"/>
              <a:t>Sogno</a:t>
            </a:r>
            <a:r>
              <a:rPr lang="fr-FR" dirty="0"/>
              <a:t> di </a:t>
            </a:r>
            <a:r>
              <a:rPr lang="fr-FR" dirty="0" err="1"/>
              <a:t>fanciulla</a:t>
            </a:r>
            <a:r>
              <a:rPr lang="fr-FR" dirty="0"/>
              <a:t> » → </a:t>
            </a:r>
            <a:r>
              <a:rPr lang="fr-FR" dirty="0" err="1"/>
              <a:t>antitesi</a:t>
            </a:r>
            <a:r>
              <a:rPr lang="fr-FR" dirty="0"/>
              <a:t>. « L’</a:t>
            </a:r>
            <a:r>
              <a:rPr lang="fr-FR" dirty="0" err="1"/>
              <a:t>accappatoio</a:t>
            </a:r>
            <a:r>
              <a:rPr lang="fr-FR" dirty="0"/>
              <a:t> » → p. 15. Strip-tease → </a:t>
            </a:r>
            <a:r>
              <a:rPr lang="fr-FR" dirty="0" err="1"/>
              <a:t>immodestia</a:t>
            </a:r>
            <a:r>
              <a:rPr lang="fr-FR" dirty="0"/>
              <a:t> → p. 17 e « Lama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rasoio</a:t>
            </a:r>
            <a:r>
              <a:rPr lang="fr-FR" dirty="0"/>
              <a:t> » p. 20-21.</a:t>
            </a:r>
          </a:p>
          <a:p>
            <a:r>
              <a:rPr lang="fr-FR" dirty="0" err="1"/>
              <a:t>Metadiscorso</a:t>
            </a:r>
            <a:r>
              <a:rPr lang="fr-FR" dirty="0"/>
              <a:t> </a:t>
            </a:r>
            <a:r>
              <a:rPr lang="fr-FR" dirty="0" err="1"/>
              <a:t>fotografico</a:t>
            </a:r>
            <a:r>
              <a:rPr lang="fr-FR" dirty="0"/>
              <a:t>: tra </a:t>
            </a:r>
            <a:r>
              <a:rPr lang="fr-FR" dirty="0" err="1"/>
              <a:t>ritrosia</a:t>
            </a:r>
            <a:r>
              <a:rPr lang="fr-FR" dirty="0"/>
              <a:t> e </a:t>
            </a:r>
            <a:r>
              <a:rPr lang="fr-FR" dirty="0" err="1"/>
              <a:t>sovraesposizione</a:t>
            </a:r>
            <a:r>
              <a:rPr lang="fr-FR" dirty="0"/>
              <a:t> (p. 18-9): </a:t>
            </a:r>
            <a:r>
              <a:rPr lang="fr-FR" dirty="0" err="1"/>
              <a:t>significato</a:t>
            </a:r>
            <a:r>
              <a:rPr lang="fr-FR" dirty="0"/>
              <a:t> di </a:t>
            </a:r>
            <a:r>
              <a:rPr lang="fr-FR" dirty="0" err="1"/>
              <a:t>fotografare</a:t>
            </a:r>
            <a:r>
              <a:rPr lang="fr-FR" dirty="0"/>
              <a:t>, di </a:t>
            </a:r>
            <a:r>
              <a:rPr lang="fr-FR" dirty="0" err="1"/>
              <a:t>essere</a:t>
            </a:r>
            <a:r>
              <a:rPr lang="fr-FR" dirty="0"/>
              <a:t> </a:t>
            </a:r>
            <a:r>
              <a:rPr lang="fr-FR" dirty="0" err="1"/>
              <a:t>fotografati</a:t>
            </a:r>
            <a:r>
              <a:rPr lang="fr-FR" dirty="0"/>
              <a:t>, come si </a:t>
            </a:r>
            <a:r>
              <a:rPr lang="fr-FR" dirty="0" err="1"/>
              <a:t>diventa</a:t>
            </a:r>
            <a:r>
              <a:rPr lang="fr-FR" dirty="0"/>
              <a:t> </a:t>
            </a:r>
            <a:r>
              <a:rPr lang="fr-FR" dirty="0" err="1"/>
              <a:t>fotografi</a:t>
            </a:r>
            <a:r>
              <a:rPr lang="fr-FR" dirty="0"/>
              <a:t>. </a:t>
            </a:r>
          </a:p>
          <a:p>
            <a:r>
              <a:rPr lang="fr-FR" dirty="0"/>
              <a:t>Sono </a:t>
            </a:r>
            <a:r>
              <a:rPr lang="fr-FR" dirty="0" err="1"/>
              <a:t>storie</a:t>
            </a:r>
            <a:r>
              <a:rPr lang="fr-FR" dirty="0"/>
              <a:t> </a:t>
            </a:r>
            <a:r>
              <a:rPr lang="fr-FR" dirty="0" err="1"/>
              <a:t>vere</a:t>
            </a:r>
            <a:r>
              <a:rPr lang="fr-FR" dirty="0"/>
              <a:t>? → p. 62-63 → VII Il </a:t>
            </a:r>
            <a:r>
              <a:rPr lang="fr-FR" dirty="0" err="1"/>
              <a:t>falso</a:t>
            </a:r>
            <a:r>
              <a:rPr lang="fr-FR" dirty="0"/>
              <a:t> </a:t>
            </a:r>
            <a:r>
              <a:rPr lang="fr-FR" dirty="0" err="1"/>
              <a:t>matrimonio</a:t>
            </a:r>
            <a:r>
              <a:rPr lang="fr-FR" dirty="0"/>
              <a:t> → fantasia </a:t>
            </a:r>
            <a:r>
              <a:rPr lang="fr-FR" dirty="0" err="1"/>
              <a:t>femminile</a:t>
            </a:r>
            <a:r>
              <a:rPr lang="fr-FR" dirty="0"/>
              <a:t> </a:t>
            </a:r>
            <a:r>
              <a:rPr lang="fr-FR" dirty="0" err="1"/>
              <a:t>svalutata</a:t>
            </a:r>
            <a:r>
              <a:rPr lang="fr-FR" dirty="0"/>
              <a:t> → </a:t>
            </a:r>
            <a:r>
              <a:rPr lang="fr-FR" dirty="0" err="1"/>
              <a:t>ironia</a:t>
            </a:r>
            <a:r>
              <a:rPr lang="fr-FR" dirty="0"/>
              <a:t>.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5167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2252690-D0B8-8069-E69C-67778C845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B59E53F-CF70-05C5-2196-6A8A33981D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Lettera</a:t>
            </a:r>
            <a:r>
              <a:rPr lang="fr-FR" dirty="0"/>
              <a:t> </a:t>
            </a:r>
            <a:r>
              <a:rPr lang="fr-FR" dirty="0" err="1"/>
              <a:t>d’amore</a:t>
            </a:r>
            <a:r>
              <a:rPr lang="fr-FR" dirty="0"/>
              <a:t> p. 22-23 → </a:t>
            </a:r>
            <a:r>
              <a:rPr lang="fr-FR" dirty="0" err="1"/>
              <a:t>falsa</a:t>
            </a:r>
            <a:r>
              <a:rPr lang="fr-FR" dirty="0"/>
              <a:t>! </a:t>
            </a:r>
            <a:r>
              <a:rPr lang="fr-FR" dirty="0" err="1"/>
              <a:t>Ironia</a:t>
            </a:r>
            <a:r>
              <a:rPr lang="fr-FR" dirty="0"/>
              <a:t> </a:t>
            </a:r>
            <a:r>
              <a:rPr lang="fr-FR" dirty="0" err="1"/>
              <a:t>relativa</a:t>
            </a:r>
            <a:r>
              <a:rPr lang="fr-FR" dirty="0"/>
              <a:t> al pathos → </a:t>
            </a:r>
            <a:r>
              <a:rPr lang="fr-FR" dirty="0" err="1"/>
              <a:t>Lettera</a:t>
            </a:r>
            <a:r>
              <a:rPr lang="fr-FR" dirty="0"/>
              <a:t> da </a:t>
            </a:r>
            <a:r>
              <a:rPr lang="fr-FR" dirty="0" err="1"/>
              <a:t>decifrare</a:t>
            </a:r>
            <a:r>
              <a:rPr lang="fr-FR" dirty="0"/>
              <a:t>. </a:t>
            </a:r>
          </a:p>
          <a:p>
            <a:r>
              <a:rPr lang="fr-FR" dirty="0"/>
              <a:t>V L’</a:t>
            </a:r>
            <a:r>
              <a:rPr lang="fr-FR" dirty="0" err="1"/>
              <a:t>erezione</a:t>
            </a:r>
            <a:r>
              <a:rPr lang="fr-FR" dirty="0"/>
              <a:t> p. 58-59 → </a:t>
            </a:r>
            <a:r>
              <a:rPr lang="fr-FR" dirty="0" err="1"/>
              <a:t>foto</a:t>
            </a:r>
            <a:r>
              <a:rPr lang="fr-FR" dirty="0"/>
              <a:t> </a:t>
            </a:r>
            <a:r>
              <a:rPr lang="fr-FR" dirty="0" err="1"/>
              <a:t>riciclata</a:t>
            </a:r>
            <a:r>
              <a:rPr lang="fr-FR" dirty="0"/>
              <a:t> → </a:t>
            </a:r>
            <a:r>
              <a:rPr lang="fr-FR" dirty="0" err="1"/>
              <a:t>ironia</a:t>
            </a:r>
            <a:endParaRPr lang="fr-FR" dirty="0"/>
          </a:p>
          <a:p>
            <a:r>
              <a:rPr lang="fr-FR" dirty="0" err="1"/>
              <a:t>Foto</a:t>
            </a:r>
            <a:r>
              <a:rPr lang="fr-FR" dirty="0"/>
              <a:t> a </a:t>
            </a:r>
            <a:r>
              <a:rPr lang="fr-FR" dirty="0" err="1"/>
              <a:t>colori</a:t>
            </a:r>
            <a:r>
              <a:rPr lang="fr-FR" dirty="0"/>
              <a:t>: </a:t>
            </a:r>
            <a:r>
              <a:rPr lang="fr-FR" dirty="0" err="1"/>
              <a:t>scarpa</a:t>
            </a:r>
            <a:r>
              <a:rPr lang="fr-FR" dirty="0"/>
              <a:t> rossa p. 8-9; </a:t>
            </a:r>
            <a:r>
              <a:rPr lang="fr-FR" dirty="0" err="1"/>
              <a:t>collo</a:t>
            </a:r>
            <a:r>
              <a:rPr lang="fr-FR" dirty="0"/>
              <a:t> p. 38-39; </a:t>
            </a:r>
            <a:r>
              <a:rPr lang="fr-FR" dirty="0" err="1"/>
              <a:t>Lensuolo</a:t>
            </a:r>
            <a:r>
              <a:rPr lang="fr-FR" dirty="0"/>
              <a:t> p.46-47; </a:t>
            </a:r>
            <a:r>
              <a:rPr lang="fr-FR" dirty="0" err="1"/>
              <a:t>ecc</a:t>
            </a:r>
            <a:r>
              <a:rPr lang="fr-FR" dirty="0"/>
              <a:t>.</a:t>
            </a:r>
          </a:p>
          <a:p>
            <a:r>
              <a:rPr lang="fr-FR" dirty="0" err="1"/>
              <a:t>Nozze</a:t>
            </a:r>
            <a:r>
              <a:rPr lang="fr-FR" dirty="0"/>
              <a:t> di </a:t>
            </a:r>
            <a:r>
              <a:rPr lang="fr-FR" dirty="0" err="1"/>
              <a:t>sogno</a:t>
            </a:r>
            <a:r>
              <a:rPr lang="fr-FR" dirty="0"/>
              <a:t> p. 80-81 → </a:t>
            </a:r>
            <a:r>
              <a:rPr lang="fr-FR" dirty="0" err="1"/>
              <a:t>unione</a:t>
            </a:r>
            <a:r>
              <a:rPr lang="fr-FR" dirty="0"/>
              <a:t> </a:t>
            </a:r>
            <a:r>
              <a:rPr lang="fr-FR" dirty="0" err="1"/>
              <a:t>invece</a:t>
            </a:r>
            <a:r>
              <a:rPr lang="fr-FR" dirty="0"/>
              <a:t> </a:t>
            </a:r>
            <a:r>
              <a:rPr lang="fr-FR" dirty="0" err="1"/>
              <a:t>lutto</a:t>
            </a:r>
            <a:r>
              <a:rPr lang="fr-FR" dirty="0"/>
              <a:t>/</a:t>
            </a:r>
            <a:r>
              <a:rPr lang="fr-FR" dirty="0" err="1"/>
              <a:t>abbandono</a:t>
            </a:r>
            <a:r>
              <a:rPr lang="fr-FR" dirty="0"/>
              <a:t>.</a:t>
            </a:r>
          </a:p>
          <a:p>
            <a:r>
              <a:rPr lang="fr-FR" dirty="0"/>
              <a:t>I </a:t>
            </a:r>
            <a:r>
              <a:rPr lang="fr-FR" dirty="0" err="1"/>
              <a:t>seni</a:t>
            </a:r>
            <a:r>
              <a:rPr lang="fr-FR" dirty="0"/>
              <a:t> </a:t>
            </a:r>
            <a:r>
              <a:rPr lang="fr-FR" dirty="0" err="1"/>
              <a:t>miracolosi</a:t>
            </a:r>
            <a:r>
              <a:rPr lang="fr-FR" dirty="0"/>
              <a:t> p. 72-73 → </a:t>
            </a:r>
            <a:r>
              <a:rPr lang="fr-FR" dirty="0" err="1"/>
              <a:t>testo</a:t>
            </a:r>
            <a:r>
              <a:rPr lang="fr-FR" dirty="0"/>
              <a:t> tempera </a:t>
            </a:r>
            <a:r>
              <a:rPr lang="fr-FR" dirty="0" err="1"/>
              <a:t>immagine</a:t>
            </a:r>
            <a:r>
              <a:rPr lang="fr-FR" dirty="0"/>
              <a:t> → </a:t>
            </a:r>
            <a:r>
              <a:rPr lang="fr-FR" dirty="0" err="1"/>
              <a:t>soggetto</a:t>
            </a:r>
            <a:r>
              <a:rPr lang="fr-FR" dirty="0"/>
              <a:t> </a:t>
            </a:r>
            <a:r>
              <a:rPr lang="fr-FR" dirty="0" err="1"/>
              <a:t>ironico</a:t>
            </a:r>
            <a:r>
              <a:rPr lang="fr-FR" dirty="0"/>
              <a:t> → </a:t>
            </a:r>
            <a:r>
              <a:rPr lang="fr-FR" dirty="0" err="1"/>
              <a:t>narcisismo</a:t>
            </a:r>
            <a:r>
              <a:rPr lang="fr-FR" dirty="0"/>
              <a:t> e </a:t>
            </a:r>
            <a:r>
              <a:rPr lang="fr-FR" dirty="0" err="1"/>
              <a:t>contestazione</a:t>
            </a:r>
            <a:r>
              <a:rPr lang="fr-FR" dirty="0"/>
              <a:t> </a:t>
            </a:r>
            <a:r>
              <a:rPr lang="fr-FR" dirty="0" err="1"/>
              <a:t>femminista</a:t>
            </a:r>
            <a:r>
              <a:rPr lang="fr-FR" dirty="0"/>
              <a:t> </a:t>
            </a:r>
            <a:r>
              <a:rPr lang="fr-FR" dirty="0" err="1"/>
              <a:t>sottile</a:t>
            </a:r>
            <a:r>
              <a:rPr lang="fr-FR" dirty="0"/>
              <a:t>.</a:t>
            </a:r>
          </a:p>
          <a:p>
            <a:r>
              <a:rPr lang="fr-FR" dirty="0"/>
              <a:t>La visita </a:t>
            </a:r>
            <a:r>
              <a:rPr lang="fr-FR" dirty="0" err="1"/>
              <a:t>medica</a:t>
            </a:r>
            <a:r>
              <a:rPr lang="fr-FR" dirty="0"/>
              <a:t> p. 76-77 → écriture blanche e </a:t>
            </a:r>
            <a:r>
              <a:rPr lang="fr-FR" dirty="0" err="1"/>
              <a:t>trasformazione</a:t>
            </a:r>
            <a:r>
              <a:rPr lang="fr-FR" dirty="0"/>
              <a:t> in </a:t>
            </a:r>
            <a:r>
              <a:rPr lang="fr-FR" dirty="0" err="1"/>
              <a:t>progetto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88160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E2FCE40-9636-5AFC-6FAD-4BC627061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3E9B976-AEC7-E28D-2DE3-E65556B0DA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Storie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passato</a:t>
            </a:r>
            <a:r>
              <a:rPr lang="fr-FR" dirty="0"/>
              <a:t> ma senza </a:t>
            </a:r>
            <a:r>
              <a:rPr lang="fr-FR" dirty="0" err="1"/>
              <a:t>correlazione</a:t>
            </a:r>
            <a:r>
              <a:rPr lang="fr-FR" dirty="0"/>
              <a:t> tra </a:t>
            </a:r>
            <a:r>
              <a:rPr lang="fr-FR" dirty="0" err="1"/>
              <a:t>loro</a:t>
            </a:r>
            <a:r>
              <a:rPr lang="fr-FR" dirty="0"/>
              <a:t>.</a:t>
            </a:r>
          </a:p>
          <a:p>
            <a:r>
              <a:rPr lang="fr-FR" dirty="0" err="1"/>
              <a:t>Ricordi</a:t>
            </a:r>
            <a:r>
              <a:rPr lang="fr-FR" dirty="0"/>
              <a:t> </a:t>
            </a:r>
            <a:r>
              <a:rPr lang="fr-FR" dirty="0" err="1"/>
              <a:t>pittoreschi</a:t>
            </a:r>
            <a:r>
              <a:rPr lang="fr-FR" dirty="0"/>
              <a:t>, </a:t>
            </a:r>
            <a:r>
              <a:rPr lang="fr-FR" dirty="0" err="1"/>
              <a:t>patetici</a:t>
            </a:r>
            <a:r>
              <a:rPr lang="fr-FR" dirty="0"/>
              <a:t>, </a:t>
            </a:r>
            <a:r>
              <a:rPr lang="fr-FR" dirty="0" err="1"/>
              <a:t>divertenti</a:t>
            </a:r>
            <a:r>
              <a:rPr lang="fr-FR" dirty="0"/>
              <a:t>, </a:t>
            </a:r>
            <a:r>
              <a:rPr lang="fr-FR" dirty="0" err="1"/>
              <a:t>assurdi</a:t>
            </a:r>
            <a:r>
              <a:rPr lang="fr-FR" dirty="0"/>
              <a:t>. </a:t>
            </a:r>
          </a:p>
          <a:p>
            <a:r>
              <a:rPr lang="fr-FR" dirty="0" err="1"/>
              <a:t>Episodi</a:t>
            </a:r>
            <a:r>
              <a:rPr lang="fr-FR" dirty="0"/>
              <a:t> </a:t>
            </a:r>
            <a:r>
              <a:rPr lang="fr-FR" dirty="0" err="1"/>
              <a:t>scelti</a:t>
            </a:r>
            <a:r>
              <a:rPr lang="fr-FR" dirty="0"/>
              <a:t> con </a:t>
            </a:r>
            <a:r>
              <a:rPr lang="fr-FR" dirty="0" err="1"/>
              <a:t>ironia</a:t>
            </a:r>
            <a:r>
              <a:rPr lang="fr-FR" dirty="0"/>
              <a:t> o </a:t>
            </a:r>
            <a:r>
              <a:rPr lang="fr-FR" dirty="0" err="1"/>
              <a:t>desiderio</a:t>
            </a:r>
            <a:r>
              <a:rPr lang="fr-FR" dirty="0"/>
              <a:t> di </a:t>
            </a:r>
            <a:r>
              <a:rPr lang="fr-FR" dirty="0" err="1"/>
              <a:t>lamentarsi</a:t>
            </a:r>
            <a:r>
              <a:rPr lang="fr-FR" dirty="0"/>
              <a:t>?</a:t>
            </a:r>
          </a:p>
          <a:p>
            <a:r>
              <a:rPr lang="fr-FR" dirty="0" err="1"/>
              <a:t>Matrimonio</a:t>
            </a:r>
            <a:r>
              <a:rPr lang="fr-FR" dirty="0"/>
              <a:t>: 9 </a:t>
            </a:r>
            <a:r>
              <a:rPr lang="fr-FR" dirty="0" err="1"/>
              <a:t>scenette</a:t>
            </a:r>
            <a:r>
              <a:rPr lang="fr-FR" dirty="0"/>
              <a:t> la 10 </a:t>
            </a:r>
            <a:r>
              <a:rPr lang="fr-FR" dirty="0" err="1"/>
              <a:t>riassume</a:t>
            </a:r>
            <a:r>
              <a:rPr lang="fr-FR" dirty="0"/>
              <a:t> e condensa la </a:t>
            </a:r>
            <a:r>
              <a:rPr lang="fr-FR" dirty="0" err="1"/>
              <a:t>situazione</a:t>
            </a:r>
            <a:r>
              <a:rPr lang="fr-FR" dirty="0"/>
              <a:t>. </a:t>
            </a:r>
            <a:r>
              <a:rPr lang="fr-FR" dirty="0" err="1"/>
              <a:t>Confrontato</a:t>
            </a:r>
            <a:r>
              <a:rPr lang="fr-FR" dirty="0"/>
              <a:t> a </a:t>
            </a:r>
            <a:r>
              <a:rPr lang="fr-FR" dirty="0" err="1"/>
              <a:t>Nozze</a:t>
            </a:r>
            <a:r>
              <a:rPr lang="fr-FR" dirty="0"/>
              <a:t> di </a:t>
            </a:r>
            <a:r>
              <a:rPr lang="fr-FR" dirty="0" err="1"/>
              <a:t>sogno</a:t>
            </a:r>
            <a:r>
              <a:rPr lang="fr-FR" dirty="0"/>
              <a:t> → </a:t>
            </a:r>
            <a:r>
              <a:rPr lang="fr-FR" dirty="0" err="1"/>
              <a:t>chiedersi</a:t>
            </a:r>
            <a:r>
              <a:rPr lang="fr-FR" dirty="0"/>
              <a:t> </a:t>
            </a:r>
            <a:r>
              <a:rPr lang="fr-FR" dirty="0" err="1"/>
              <a:t>qual</a:t>
            </a:r>
            <a:r>
              <a:rPr lang="fr-FR" dirty="0"/>
              <a:t> </a:t>
            </a:r>
            <a:r>
              <a:rPr lang="fr-FR" dirty="0" err="1"/>
              <a:t>è</a:t>
            </a:r>
            <a:r>
              <a:rPr lang="fr-FR" dirty="0"/>
              <a:t> </a:t>
            </a:r>
            <a:r>
              <a:rPr lang="fr-FR" dirty="0" err="1"/>
              <a:t>meglio</a:t>
            </a:r>
            <a:r>
              <a:rPr lang="fr-FR" dirty="0"/>
              <a:t>? </a:t>
            </a:r>
            <a:r>
              <a:rPr lang="fr-FR" dirty="0" err="1"/>
              <a:t>Matrimonio</a:t>
            </a:r>
            <a:r>
              <a:rPr lang="fr-FR" dirty="0"/>
              <a:t> o </a:t>
            </a:r>
            <a:r>
              <a:rPr lang="fr-FR" dirty="0" err="1"/>
              <a:t>solitudine</a:t>
            </a:r>
            <a:r>
              <a:rPr lang="fr-FR" dirty="0"/>
              <a:t>?</a:t>
            </a:r>
          </a:p>
          <a:p>
            <a:r>
              <a:rPr lang="fr-FR" dirty="0" err="1"/>
              <a:t>Questione</a:t>
            </a:r>
            <a:r>
              <a:rPr lang="fr-FR" dirty="0"/>
              <a:t> </a:t>
            </a:r>
            <a:r>
              <a:rPr lang="fr-FR" dirty="0" err="1"/>
              <a:t>della</a:t>
            </a:r>
            <a:r>
              <a:rPr lang="fr-FR" dirty="0"/>
              <a:t> </a:t>
            </a:r>
            <a:r>
              <a:rPr lang="fr-FR" dirty="0" err="1"/>
              <a:t>verità</a:t>
            </a:r>
            <a:r>
              <a:rPr lang="fr-FR" dirty="0"/>
              <a:t> </a:t>
            </a:r>
            <a:r>
              <a:rPr lang="fr-FR" dirty="0" err="1"/>
              <a:t>è</a:t>
            </a:r>
            <a:r>
              <a:rPr lang="fr-FR" dirty="0"/>
              <a:t> fondante.</a:t>
            </a:r>
          </a:p>
          <a:p>
            <a:r>
              <a:rPr lang="fr-FR" dirty="0" err="1"/>
              <a:t>Rapporto</a:t>
            </a:r>
            <a:r>
              <a:rPr lang="fr-FR" dirty="0"/>
              <a:t> </a:t>
            </a:r>
            <a:r>
              <a:rPr lang="fr-FR" dirty="0" err="1"/>
              <a:t>testo-immagini</a:t>
            </a:r>
            <a:r>
              <a:rPr lang="fr-FR" dirty="0"/>
              <a:t>: </a:t>
            </a:r>
            <a:r>
              <a:rPr lang="fr-FR" dirty="0" err="1"/>
              <a:t>foto</a:t>
            </a:r>
            <a:r>
              <a:rPr lang="fr-FR" dirty="0"/>
              <a:t> di </a:t>
            </a:r>
            <a:r>
              <a:rPr lang="fr-FR" dirty="0" err="1"/>
              <a:t>oggetti</a:t>
            </a:r>
            <a:r>
              <a:rPr lang="fr-FR" dirty="0"/>
              <a:t> </a:t>
            </a:r>
            <a:r>
              <a:rPr lang="fr-FR" dirty="0" err="1"/>
              <a:t>che</a:t>
            </a:r>
            <a:r>
              <a:rPr lang="fr-FR" dirty="0"/>
              <a:t> </a:t>
            </a:r>
            <a:r>
              <a:rPr lang="fr-FR" dirty="0" err="1"/>
              <a:t>hanno</a:t>
            </a:r>
            <a:r>
              <a:rPr lang="fr-FR" dirty="0"/>
              <a:t> </a:t>
            </a:r>
            <a:r>
              <a:rPr lang="fr-FR" dirty="0" err="1"/>
              <a:t>ruolo</a:t>
            </a:r>
            <a:r>
              <a:rPr lang="fr-FR" dirty="0"/>
              <a:t> </a:t>
            </a:r>
            <a:r>
              <a:rPr lang="fr-FR" dirty="0" err="1"/>
              <a:t>nell’avvenimento</a:t>
            </a:r>
            <a:r>
              <a:rPr lang="fr-FR" dirty="0"/>
              <a:t> </a:t>
            </a:r>
            <a:r>
              <a:rPr lang="fr-FR" dirty="0" err="1"/>
              <a:t>narrato</a:t>
            </a:r>
            <a:r>
              <a:rPr lang="fr-FR" dirty="0"/>
              <a:t> → </a:t>
            </a:r>
            <a:r>
              <a:rPr lang="fr-FR" dirty="0" err="1"/>
              <a:t>Fotografia</a:t>
            </a:r>
            <a:r>
              <a:rPr lang="fr-FR" dirty="0"/>
              <a:t> come </a:t>
            </a:r>
            <a:r>
              <a:rPr lang="fr-FR" dirty="0" err="1"/>
              <a:t>vestigia-testimone</a:t>
            </a:r>
            <a:r>
              <a:rPr lang="fr-FR" dirty="0"/>
              <a:t> di tempi </a:t>
            </a:r>
            <a:r>
              <a:rPr lang="fr-FR" dirty="0" err="1"/>
              <a:t>passati</a:t>
            </a:r>
            <a:r>
              <a:rPr lang="fr-FR" dirty="0"/>
              <a:t> → </a:t>
            </a:r>
            <a:r>
              <a:rPr lang="fr-FR" dirty="0" err="1"/>
              <a:t>vedi</a:t>
            </a:r>
            <a:r>
              <a:rPr lang="fr-FR" dirty="0"/>
              <a:t> Il </a:t>
            </a:r>
            <a:r>
              <a:rPr lang="fr-FR" dirty="0" err="1"/>
              <a:t>naso</a:t>
            </a:r>
            <a:r>
              <a:rPr lang="fr-FR" dirty="0"/>
              <a:t> p. 10-11 e La </a:t>
            </a:r>
            <a:r>
              <a:rPr lang="fr-FR" dirty="0" err="1"/>
              <a:t>lettera</a:t>
            </a:r>
            <a:r>
              <a:rPr lang="fr-FR" dirty="0"/>
              <a:t> </a:t>
            </a:r>
            <a:r>
              <a:rPr lang="fr-FR" dirty="0" err="1"/>
              <a:t>d’amore</a:t>
            </a:r>
            <a:r>
              <a:rPr lang="fr-FR" dirty="0"/>
              <a:t> a </a:t>
            </a:r>
            <a:r>
              <a:rPr lang="fr-FR" dirty="0" err="1"/>
              <a:t>pagamento</a:t>
            </a:r>
            <a:r>
              <a:rPr lang="fr-FR" dirty="0"/>
              <a:t> p. 22-23</a:t>
            </a:r>
          </a:p>
          <a:p>
            <a:r>
              <a:rPr lang="fr-FR" dirty="0"/>
              <a:t>3 </a:t>
            </a:r>
            <a:r>
              <a:rPr lang="fr-FR" dirty="0" err="1"/>
              <a:t>oggetti</a:t>
            </a:r>
            <a:r>
              <a:rPr lang="fr-FR" dirty="0"/>
              <a:t> sono </a:t>
            </a:r>
            <a:r>
              <a:rPr lang="fr-FR" dirty="0" err="1"/>
              <a:t>rimpiazzati</a:t>
            </a:r>
            <a:r>
              <a:rPr lang="fr-FR" dirty="0"/>
              <a:t>: </a:t>
            </a:r>
            <a:r>
              <a:rPr lang="fr-FR" dirty="0" err="1"/>
              <a:t>gelato</a:t>
            </a:r>
            <a:r>
              <a:rPr lang="fr-FR" dirty="0"/>
              <a:t> p. 12; 3 </a:t>
            </a:r>
            <a:r>
              <a:rPr lang="fr-FR" dirty="0" err="1"/>
              <a:t>gatti</a:t>
            </a:r>
            <a:r>
              <a:rPr lang="fr-FR" dirty="0"/>
              <a:t> 24; </a:t>
            </a:r>
            <a:r>
              <a:rPr lang="fr-FR" dirty="0" err="1"/>
              <a:t>cravatta</a:t>
            </a:r>
            <a:r>
              <a:rPr lang="fr-FR" dirty="0"/>
              <a:t> p. 27 e il </a:t>
            </a:r>
            <a:r>
              <a:rPr lang="fr-FR" dirty="0" err="1"/>
              <a:t>letto</a:t>
            </a:r>
            <a:r>
              <a:rPr lang="fr-FR" dirty="0"/>
              <a:t> </a:t>
            </a:r>
            <a:r>
              <a:rPr lang="fr-FR" dirty="0" err="1"/>
              <a:t>dell’erezione</a:t>
            </a:r>
            <a:r>
              <a:rPr lang="fr-FR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63233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BA08259-C275-C770-CFE9-53C96C827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F20A3EA-E816-9291-B639-62F9698A3E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Verità</a:t>
            </a:r>
            <a:r>
              <a:rPr lang="fr-FR" dirty="0"/>
              <a:t> </a:t>
            </a:r>
            <a:r>
              <a:rPr lang="fr-FR" dirty="0" err="1"/>
              <a:t>soggetta</a:t>
            </a:r>
            <a:r>
              <a:rPr lang="fr-FR" dirty="0"/>
              <a:t> a </a:t>
            </a:r>
            <a:r>
              <a:rPr lang="fr-FR" dirty="0" err="1"/>
              <a:t>cauzione</a:t>
            </a:r>
            <a:r>
              <a:rPr lang="fr-FR" dirty="0"/>
              <a:t> : </a:t>
            </a:r>
            <a:r>
              <a:rPr lang="fr-FR" dirty="0" err="1"/>
              <a:t>naso</a:t>
            </a:r>
            <a:r>
              <a:rPr lang="fr-FR" dirty="0"/>
              <a:t> originale? No; </a:t>
            </a:r>
            <a:r>
              <a:rPr lang="fr-FR" dirty="0" err="1"/>
              <a:t>scarpa</a:t>
            </a:r>
            <a:r>
              <a:rPr lang="fr-FR" dirty="0"/>
              <a:t> originale? No? → </a:t>
            </a:r>
            <a:r>
              <a:rPr lang="fr-FR" dirty="0" err="1"/>
              <a:t>nessun</a:t>
            </a:r>
            <a:r>
              <a:rPr lang="fr-FR" dirty="0"/>
              <a:t> </a:t>
            </a:r>
            <a:r>
              <a:rPr lang="fr-FR" dirty="0" err="1"/>
              <a:t>valore</a:t>
            </a:r>
            <a:r>
              <a:rPr lang="fr-FR" dirty="0"/>
              <a:t> </a:t>
            </a:r>
            <a:r>
              <a:rPr lang="fr-FR" dirty="0" err="1"/>
              <a:t>probatorio</a:t>
            </a:r>
            <a:r>
              <a:rPr lang="fr-FR" dirty="0"/>
              <a:t>. </a:t>
            </a:r>
          </a:p>
          <a:p>
            <a:r>
              <a:rPr lang="fr-FR" dirty="0" err="1"/>
              <a:t>Molte</a:t>
            </a:r>
            <a:r>
              <a:rPr lang="fr-FR" dirty="0"/>
              <a:t> </a:t>
            </a:r>
            <a:r>
              <a:rPr lang="fr-FR" dirty="0" err="1"/>
              <a:t>immagini</a:t>
            </a:r>
            <a:r>
              <a:rPr lang="fr-FR" dirty="0"/>
              <a:t> sono messe in </a:t>
            </a:r>
            <a:r>
              <a:rPr lang="fr-FR" dirty="0" err="1"/>
              <a:t>scena</a:t>
            </a:r>
            <a:r>
              <a:rPr lang="fr-FR" dirty="0"/>
              <a:t> </a:t>
            </a:r>
            <a:r>
              <a:rPr lang="fr-FR" dirty="0" err="1"/>
              <a:t>retrospettive</a:t>
            </a:r>
            <a:r>
              <a:rPr lang="fr-FR" dirty="0"/>
              <a:t>: strip-tease p. 16; tacco a </a:t>
            </a:r>
            <a:r>
              <a:rPr lang="fr-FR" dirty="0" err="1"/>
              <a:t>spillo</a:t>
            </a:r>
            <a:r>
              <a:rPr lang="fr-FR" dirty="0"/>
              <a:t> p. 18; sofa </a:t>
            </a:r>
            <a:r>
              <a:rPr lang="fr-FR" dirty="0" err="1"/>
              <a:t>psicanalista</a:t>
            </a:r>
            <a:r>
              <a:rPr lang="fr-FR" dirty="0"/>
              <a:t> p. 32;  </a:t>
            </a:r>
            <a:r>
              <a:rPr lang="fr-FR" dirty="0" err="1"/>
              <a:t>naso</a:t>
            </a:r>
            <a:r>
              <a:rPr lang="fr-FR" dirty="0"/>
              <a:t> a </a:t>
            </a:r>
            <a:r>
              <a:rPr lang="fr-FR" dirty="0" err="1"/>
              <a:t>maialino</a:t>
            </a:r>
            <a:r>
              <a:rPr lang="fr-FR" dirty="0"/>
              <a:t> p. 30.</a:t>
            </a:r>
          </a:p>
          <a:p>
            <a:r>
              <a:rPr lang="fr-FR" dirty="0"/>
              <a:t>Mise en doute → </a:t>
            </a:r>
            <a:r>
              <a:rPr lang="fr-FR" dirty="0" err="1"/>
              <a:t>immagine</a:t>
            </a:r>
            <a:r>
              <a:rPr lang="fr-FR" dirty="0"/>
              <a:t> e </a:t>
            </a:r>
            <a:r>
              <a:rPr lang="fr-FR" dirty="0" err="1"/>
              <a:t>racconto</a:t>
            </a:r>
            <a:r>
              <a:rPr lang="fr-FR" dirty="0"/>
              <a:t>.</a:t>
            </a:r>
          </a:p>
          <a:p>
            <a:r>
              <a:rPr lang="fr-FR" dirty="0" err="1"/>
              <a:t>Indizi</a:t>
            </a:r>
            <a:r>
              <a:rPr lang="fr-FR" dirty="0"/>
              <a:t> </a:t>
            </a:r>
            <a:r>
              <a:rPr lang="fr-FR" dirty="0" err="1"/>
              <a:t>autobiografici</a:t>
            </a:r>
            <a:r>
              <a:rPr lang="fr-FR" dirty="0"/>
              <a:t>: </a:t>
            </a:r>
            <a:r>
              <a:rPr lang="fr-FR" dirty="0" err="1"/>
              <a:t>uso</a:t>
            </a:r>
            <a:r>
              <a:rPr lang="fr-FR" dirty="0"/>
              <a:t> </a:t>
            </a:r>
            <a:r>
              <a:rPr lang="fr-FR" dirty="0" err="1"/>
              <a:t>della</a:t>
            </a:r>
            <a:r>
              <a:rPr lang="fr-FR" dirty="0"/>
              <a:t> prima persona; </a:t>
            </a:r>
            <a:r>
              <a:rPr lang="fr-FR" dirty="0" err="1"/>
              <a:t>evocazione</a:t>
            </a:r>
            <a:r>
              <a:rPr lang="fr-FR" dirty="0"/>
              <a:t> dei </a:t>
            </a:r>
            <a:r>
              <a:rPr lang="fr-FR" dirty="0" err="1"/>
              <a:t>fgamigliari</a:t>
            </a:r>
            <a:r>
              <a:rPr lang="fr-FR" dirty="0"/>
              <a:t>; </a:t>
            </a:r>
            <a:r>
              <a:rPr lang="fr-FR" dirty="0" err="1"/>
              <a:t>padre</a:t>
            </a:r>
            <a:r>
              <a:rPr lang="fr-FR" dirty="0"/>
              <a:t>, </a:t>
            </a:r>
            <a:r>
              <a:rPr lang="fr-FR" dirty="0" err="1"/>
              <a:t>madre</a:t>
            </a:r>
            <a:r>
              <a:rPr lang="fr-FR" dirty="0"/>
              <a:t>, </a:t>
            </a:r>
            <a:r>
              <a:rPr lang="fr-FR" dirty="0" err="1"/>
              <a:t>prozia</a:t>
            </a:r>
            <a:r>
              <a:rPr lang="fr-FR" dirty="0"/>
              <a:t>, Hervé Guibert; </a:t>
            </a:r>
            <a:r>
              <a:rPr lang="fr-FR" dirty="0" err="1"/>
              <a:t>menzione</a:t>
            </a:r>
            <a:r>
              <a:rPr lang="fr-FR" dirty="0"/>
              <a:t> di date </a:t>
            </a:r>
            <a:r>
              <a:rPr lang="fr-FR" dirty="0" err="1"/>
              <a:t>precise</a:t>
            </a:r>
            <a:r>
              <a:rPr lang="fr-FR" dirty="0"/>
              <a:t>: </a:t>
            </a:r>
            <a:r>
              <a:rPr lang="fr-FR" dirty="0" err="1"/>
              <a:t>credibilità</a:t>
            </a:r>
            <a:r>
              <a:rPr lang="fr-FR" dirty="0"/>
              <a:t> anche se « la </a:t>
            </a:r>
            <a:r>
              <a:rPr lang="fr-FR" dirty="0" err="1"/>
              <a:t>memoria</a:t>
            </a:r>
            <a:r>
              <a:rPr lang="fr-FR" dirty="0"/>
              <a:t> </a:t>
            </a:r>
            <a:r>
              <a:rPr lang="fr-FR" dirty="0" err="1"/>
              <a:t>è</a:t>
            </a:r>
            <a:r>
              <a:rPr lang="fr-FR" dirty="0"/>
              <a:t> </a:t>
            </a:r>
            <a:r>
              <a:rPr lang="fr-FR" dirty="0" err="1"/>
              <a:t>scarsa</a:t>
            </a:r>
            <a:r>
              <a:rPr lang="fr-FR" dirty="0"/>
              <a:t> »</a:t>
            </a:r>
          </a:p>
          <a:p>
            <a:r>
              <a:rPr lang="fr-FR" dirty="0" err="1"/>
              <a:t>Aneddoti</a:t>
            </a:r>
            <a:r>
              <a:rPr lang="fr-FR" dirty="0"/>
              <a:t> vari </a:t>
            </a:r>
            <a:r>
              <a:rPr lang="fr-FR" dirty="0" err="1"/>
              <a:t>spesso</a:t>
            </a:r>
            <a:r>
              <a:rPr lang="fr-FR" dirty="0"/>
              <a:t> </a:t>
            </a:r>
            <a:r>
              <a:rPr lang="fr-FR" dirty="0" err="1"/>
              <a:t>inconfessabili</a:t>
            </a:r>
            <a:r>
              <a:rPr lang="fr-FR" dirty="0"/>
              <a:t>, </a:t>
            </a:r>
            <a:r>
              <a:rPr lang="fr-FR" dirty="0" err="1"/>
              <a:t>incongrui</a:t>
            </a:r>
            <a:r>
              <a:rPr lang="fr-FR" dirty="0"/>
              <a:t>, </a:t>
            </a:r>
            <a:r>
              <a:rPr lang="fr-FR" dirty="0" err="1"/>
              <a:t>singolari</a:t>
            </a:r>
            <a:r>
              <a:rPr lang="fr-FR" dirty="0"/>
              <a:t>, </a:t>
            </a:r>
            <a:r>
              <a:rPr lang="fr-FR" dirty="0" err="1"/>
              <a:t>assurdi</a:t>
            </a:r>
            <a:r>
              <a:rPr lang="fr-FR" dirty="0"/>
              <a:t>: dalle </a:t>
            </a:r>
            <a:r>
              <a:rPr lang="fr-FR" dirty="0" err="1"/>
              <a:t>ruberie</a:t>
            </a:r>
            <a:r>
              <a:rPr lang="fr-FR" dirty="0"/>
              <a:t> </a:t>
            </a:r>
            <a:r>
              <a:rPr lang="fr-FR" dirty="0" err="1"/>
              <a:t>nei</a:t>
            </a:r>
            <a:r>
              <a:rPr lang="fr-FR" dirty="0"/>
              <a:t> grandi </a:t>
            </a:r>
            <a:r>
              <a:rPr lang="fr-FR" dirty="0" err="1"/>
              <a:t>magazzini</a:t>
            </a:r>
            <a:r>
              <a:rPr lang="fr-FR" dirty="0"/>
              <a:t> p. 9; alla </a:t>
            </a:r>
            <a:r>
              <a:rPr lang="fr-FR" dirty="0" err="1"/>
              <a:t>maternità</a:t>
            </a:r>
            <a:r>
              <a:rPr lang="fr-FR" dirty="0"/>
              <a:t> con il </a:t>
            </a:r>
            <a:r>
              <a:rPr lang="fr-FR" dirty="0" err="1"/>
              <a:t>gatto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5217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F94C5FC-C9D0-F78F-5779-938A5C9A3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46E528E-4950-98E6-C8F1-3FAE05E1BA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Testo fa da Tombeaux alla </a:t>
            </a:r>
            <a:r>
              <a:rPr lang="fr-FR" dirty="0" err="1"/>
              <a:t>madre</a:t>
            </a:r>
            <a:r>
              <a:rPr lang="fr-FR" dirty="0"/>
              <a:t> Monique, al </a:t>
            </a:r>
            <a:r>
              <a:rPr lang="fr-FR" dirty="0" err="1"/>
              <a:t>gatto</a:t>
            </a:r>
            <a:r>
              <a:rPr lang="fr-FR" dirty="0"/>
              <a:t> Souris, al </a:t>
            </a:r>
            <a:r>
              <a:rPr lang="fr-FR" dirty="0" err="1"/>
              <a:t>padre</a:t>
            </a:r>
            <a:r>
              <a:rPr lang="fr-FR" dirty="0"/>
              <a:t> Bob. </a:t>
            </a:r>
          </a:p>
          <a:p>
            <a:r>
              <a:rPr lang="fr-FR" dirty="0" err="1"/>
              <a:t>Aneddoti</a:t>
            </a:r>
            <a:r>
              <a:rPr lang="fr-FR" dirty="0"/>
              <a:t> + </a:t>
            </a:r>
            <a:r>
              <a:rPr lang="fr-FR" dirty="0" err="1"/>
              <a:t>rappresentazione</a:t>
            </a:r>
            <a:r>
              <a:rPr lang="fr-FR" dirty="0"/>
              <a:t> </a:t>
            </a:r>
            <a:r>
              <a:rPr lang="fr-FR" dirty="0" err="1"/>
              <a:t>oggetti</a:t>
            </a:r>
            <a:r>
              <a:rPr lang="fr-FR" dirty="0"/>
              <a:t> → </a:t>
            </a:r>
            <a:r>
              <a:rPr lang="fr-FR" dirty="0" err="1"/>
              <a:t>credibilità</a:t>
            </a:r>
            <a:r>
              <a:rPr lang="fr-FR" dirty="0"/>
              <a:t>,</a:t>
            </a:r>
          </a:p>
          <a:p>
            <a:r>
              <a:rPr lang="fr-FR" dirty="0" err="1"/>
              <a:t>Foto</a:t>
            </a:r>
            <a:r>
              <a:rPr lang="fr-FR" dirty="0"/>
              <a:t> </a:t>
            </a:r>
            <a:r>
              <a:rPr lang="fr-FR" dirty="0" err="1"/>
              <a:t>convince</a:t>
            </a:r>
            <a:r>
              <a:rPr lang="fr-FR" dirty="0"/>
              <a:t> perché c’</a:t>
            </a:r>
            <a:r>
              <a:rPr lang="fr-FR" dirty="0" err="1"/>
              <a:t>è</a:t>
            </a:r>
            <a:r>
              <a:rPr lang="fr-FR" dirty="0"/>
              <a:t> il </a:t>
            </a:r>
            <a:r>
              <a:rPr lang="fr-FR" dirty="0" err="1"/>
              <a:t>testo</a:t>
            </a:r>
            <a:r>
              <a:rPr lang="fr-FR" dirty="0"/>
              <a:t> e </a:t>
            </a:r>
            <a:r>
              <a:rPr lang="fr-FR" dirty="0" err="1"/>
              <a:t>viceversa</a:t>
            </a:r>
            <a:r>
              <a:rPr lang="fr-FR" dirty="0"/>
              <a:t>. </a:t>
            </a:r>
          </a:p>
          <a:p>
            <a:r>
              <a:rPr lang="fr-FR" dirty="0" err="1"/>
              <a:t>Altro</a:t>
            </a:r>
            <a:r>
              <a:rPr lang="fr-FR" dirty="0"/>
              <a:t> </a:t>
            </a:r>
            <a:r>
              <a:rPr lang="fr-FR" dirty="0" err="1"/>
              <a:t>elemento</a:t>
            </a:r>
            <a:r>
              <a:rPr lang="fr-FR" dirty="0"/>
              <a:t> </a:t>
            </a:r>
            <a:r>
              <a:rPr lang="fr-FR" dirty="0" err="1"/>
              <a:t>realistico</a:t>
            </a:r>
            <a:r>
              <a:rPr lang="fr-FR" dirty="0"/>
              <a:t> → </a:t>
            </a:r>
            <a:r>
              <a:rPr lang="fr-FR" dirty="0" err="1"/>
              <a:t>tema</a:t>
            </a:r>
            <a:r>
              <a:rPr lang="fr-FR" dirty="0"/>
              <a:t> </a:t>
            </a:r>
            <a:r>
              <a:rPr lang="fr-FR" dirty="0" err="1"/>
              <a:t>della</a:t>
            </a:r>
            <a:r>
              <a:rPr lang="fr-FR" dirty="0"/>
              <a:t> </a:t>
            </a:r>
            <a:r>
              <a:rPr lang="fr-FR" dirty="0" err="1"/>
              <a:t>frustrazione</a:t>
            </a:r>
            <a:r>
              <a:rPr lang="fr-FR" dirty="0"/>
              <a:t> e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fallimento</a:t>
            </a:r>
            <a:r>
              <a:rPr lang="fr-FR" dirty="0"/>
              <a:t>. </a:t>
            </a:r>
            <a:r>
              <a:rPr lang="fr-FR" dirty="0" err="1"/>
              <a:t>Empatia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lettore</a:t>
            </a:r>
            <a:r>
              <a:rPr lang="fr-FR" dirty="0"/>
              <a:t> e il </a:t>
            </a:r>
            <a:r>
              <a:rPr lang="fr-FR" dirty="0" err="1"/>
              <a:t>lettore</a:t>
            </a:r>
            <a:r>
              <a:rPr lang="fr-FR" dirty="0"/>
              <a:t> </a:t>
            </a:r>
            <a:r>
              <a:rPr lang="fr-FR" dirty="0" err="1"/>
              <a:t>portato</a:t>
            </a:r>
            <a:r>
              <a:rPr lang="fr-FR" dirty="0"/>
              <a:t> a </a:t>
            </a:r>
            <a:r>
              <a:rPr lang="fr-FR" dirty="0" err="1"/>
              <a:t>credere</a:t>
            </a:r>
            <a:r>
              <a:rPr lang="fr-FR" dirty="0"/>
              <a:t> le sue </a:t>
            </a:r>
            <a:r>
              <a:rPr lang="fr-FR" dirty="0" err="1"/>
              <a:t>frustrazioni</a:t>
            </a:r>
            <a:r>
              <a:rPr lang="fr-FR" dirty="0"/>
              <a:t>. </a:t>
            </a:r>
          </a:p>
          <a:p>
            <a:r>
              <a:rPr lang="fr-FR" dirty="0" err="1"/>
              <a:t>Isotopia</a:t>
            </a:r>
            <a:r>
              <a:rPr lang="fr-FR" dirty="0"/>
              <a:t> </a:t>
            </a:r>
            <a:r>
              <a:rPr lang="fr-FR" dirty="0" err="1"/>
              <a:t>della</a:t>
            </a:r>
            <a:r>
              <a:rPr lang="fr-FR" dirty="0"/>
              <a:t> </a:t>
            </a:r>
            <a:r>
              <a:rPr lang="fr-FR" dirty="0" err="1"/>
              <a:t>frustrazione</a:t>
            </a:r>
            <a:r>
              <a:rPr lang="fr-FR" dirty="0"/>
              <a:t>: - </a:t>
            </a:r>
            <a:r>
              <a:rPr lang="fr-FR" dirty="0" err="1"/>
              <a:t>carriera</a:t>
            </a:r>
            <a:r>
              <a:rPr lang="fr-FR" dirty="0"/>
              <a:t> da </a:t>
            </a:r>
            <a:r>
              <a:rPr lang="fr-FR" dirty="0" err="1"/>
              <a:t>modella</a:t>
            </a:r>
            <a:r>
              <a:rPr lang="fr-FR" dirty="0"/>
              <a:t>; lo strip-tease; la morte delle </a:t>
            </a:r>
            <a:r>
              <a:rPr lang="fr-FR" dirty="0" err="1"/>
              <a:t>persone</a:t>
            </a:r>
            <a:r>
              <a:rPr lang="fr-FR" dirty="0"/>
              <a:t> care.</a:t>
            </a:r>
          </a:p>
          <a:p>
            <a:r>
              <a:rPr lang="fr-FR" dirty="0" err="1"/>
              <a:t>Avvenimenti</a:t>
            </a:r>
            <a:r>
              <a:rPr lang="fr-FR" dirty="0"/>
              <a:t> </a:t>
            </a:r>
            <a:r>
              <a:rPr lang="fr-FR" dirty="0" err="1"/>
              <a:t>desiderati</a:t>
            </a:r>
            <a:r>
              <a:rPr lang="fr-FR" dirty="0"/>
              <a:t> non si </a:t>
            </a:r>
            <a:r>
              <a:rPr lang="fr-FR" dirty="0" err="1"/>
              <a:t>avverano</a:t>
            </a:r>
            <a:r>
              <a:rPr lang="fr-FR" dirty="0"/>
              <a:t>: Hervé </a:t>
            </a:r>
            <a:r>
              <a:rPr lang="fr-FR" dirty="0" err="1"/>
              <a:t>lenzuola</a:t>
            </a:r>
            <a:r>
              <a:rPr lang="fr-FR" dirty="0"/>
              <a:t>; Greg → </a:t>
            </a:r>
            <a:r>
              <a:rPr lang="fr-FR" dirty="0" err="1"/>
              <a:t>abbandono</a:t>
            </a:r>
            <a:r>
              <a:rPr lang="fr-FR" dirty="0"/>
              <a:t>, </a:t>
            </a:r>
            <a:r>
              <a:rPr lang="fr-FR" dirty="0" err="1"/>
              <a:t>tradimento</a:t>
            </a:r>
            <a:r>
              <a:rPr lang="fr-FR" dirty="0"/>
              <a:t>, </a:t>
            </a:r>
            <a:r>
              <a:rPr lang="fr-FR" dirty="0" err="1"/>
              <a:t>minacce</a:t>
            </a:r>
            <a:r>
              <a:rPr lang="fr-FR" dirty="0"/>
              <a:t> → </a:t>
            </a:r>
            <a:r>
              <a:rPr lang="fr-FR" dirty="0" err="1"/>
              <a:t>attrarverso</a:t>
            </a:r>
            <a:r>
              <a:rPr lang="fr-FR" dirty="0"/>
              <a:t> il </a:t>
            </a:r>
            <a:r>
              <a:rPr lang="fr-FR" dirty="0" err="1"/>
              <a:t>testo</a:t>
            </a:r>
            <a:r>
              <a:rPr lang="fr-FR" dirty="0"/>
              <a:t>. </a:t>
            </a:r>
            <a:r>
              <a:rPr lang="fr-FR" dirty="0" err="1"/>
              <a:t>Foto</a:t>
            </a:r>
            <a:r>
              <a:rPr lang="fr-FR" dirty="0"/>
              <a:t> → </a:t>
            </a:r>
            <a:r>
              <a:rPr lang="fr-FR" dirty="0" err="1"/>
              <a:t>oggetti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74560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A39F1A8-48B6-1F7E-2EDD-35F049233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8500B7C-5E3E-3472-E1CE-2C345F31D8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P. 69 </a:t>
            </a:r>
            <a:r>
              <a:rPr lang="fr-FR" dirty="0" err="1"/>
              <a:t>X.L’Autre</a:t>
            </a:r>
            <a:r>
              <a:rPr lang="fr-FR" dirty="0"/>
              <a:t>/L’</a:t>
            </a:r>
            <a:r>
              <a:rPr lang="fr-FR" dirty="0" err="1"/>
              <a:t>altro</a:t>
            </a:r>
            <a:r>
              <a:rPr lang="fr-FR" dirty="0"/>
              <a:t>: </a:t>
            </a:r>
            <a:r>
              <a:rPr lang="fr-FR" dirty="0" err="1"/>
              <a:t>foto</a:t>
            </a:r>
            <a:r>
              <a:rPr lang="fr-FR" dirty="0"/>
              <a:t> e </a:t>
            </a:r>
            <a:r>
              <a:rPr lang="fr-FR" dirty="0" err="1"/>
              <a:t>testo</a:t>
            </a:r>
            <a:r>
              <a:rPr lang="fr-FR" dirty="0"/>
              <a:t> in diapason; </a:t>
            </a:r>
            <a:r>
              <a:rPr lang="fr-FR" dirty="0" err="1"/>
              <a:t>foto</a:t>
            </a:r>
            <a:r>
              <a:rPr lang="fr-FR" dirty="0"/>
              <a:t> </a:t>
            </a:r>
            <a:r>
              <a:rPr lang="fr-FR" dirty="0" err="1"/>
              <a:t>occhio</a:t>
            </a:r>
            <a:r>
              <a:rPr lang="fr-FR" dirty="0"/>
              <a:t> </a:t>
            </a:r>
            <a:r>
              <a:rPr lang="fr-FR" dirty="0" err="1"/>
              <a:t>chiuso</a:t>
            </a:r>
            <a:r>
              <a:rPr lang="fr-FR" dirty="0"/>
              <a:t> → </a:t>
            </a:r>
            <a:r>
              <a:rPr lang="fr-FR" dirty="0" err="1"/>
              <a:t>obiettivo</a:t>
            </a:r>
            <a:r>
              <a:rPr lang="fr-FR" dirty="0"/>
              <a:t> </a:t>
            </a:r>
            <a:r>
              <a:rPr lang="fr-FR" dirty="0" err="1"/>
              <a:t>fotografico</a:t>
            </a:r>
            <a:r>
              <a:rPr lang="fr-FR" dirty="0"/>
              <a:t>; </a:t>
            </a:r>
            <a:r>
              <a:rPr lang="fr-FR" dirty="0" err="1"/>
              <a:t>impossibilità</a:t>
            </a:r>
            <a:r>
              <a:rPr lang="fr-FR" dirty="0"/>
              <a:t> di </a:t>
            </a:r>
            <a:r>
              <a:rPr lang="fr-FR" dirty="0" err="1"/>
              <a:t>trasmettere</a:t>
            </a:r>
            <a:r>
              <a:rPr lang="fr-FR" dirty="0"/>
              <a:t> </a:t>
            </a:r>
            <a:r>
              <a:rPr lang="fr-FR" dirty="0" err="1"/>
              <a:t>desiderio</a:t>
            </a:r>
            <a:r>
              <a:rPr lang="fr-FR" dirty="0"/>
              <a:t>, </a:t>
            </a:r>
            <a:r>
              <a:rPr lang="fr-FR" dirty="0" err="1"/>
              <a:t>legame</a:t>
            </a:r>
            <a:r>
              <a:rPr lang="fr-FR" dirty="0"/>
              <a:t> tra </a:t>
            </a:r>
            <a:r>
              <a:rPr lang="fr-FR" dirty="0" err="1"/>
              <a:t>vita</a:t>
            </a:r>
            <a:r>
              <a:rPr lang="fr-FR" dirty="0"/>
              <a:t>, </a:t>
            </a:r>
            <a:r>
              <a:rPr lang="fr-FR" dirty="0" err="1"/>
              <a:t>esperienza</a:t>
            </a:r>
            <a:r>
              <a:rPr lang="fr-FR" dirty="0"/>
              <a:t> </a:t>
            </a:r>
            <a:r>
              <a:rPr lang="fr-FR" dirty="0" err="1"/>
              <a:t>ed</a:t>
            </a:r>
            <a:r>
              <a:rPr lang="fr-FR" dirty="0"/>
              <a:t> </a:t>
            </a:r>
            <a:r>
              <a:rPr lang="fr-FR" dirty="0" err="1"/>
              <a:t>emozioni</a:t>
            </a:r>
            <a:r>
              <a:rPr lang="fr-FR" dirty="0"/>
              <a:t>.</a:t>
            </a:r>
          </a:p>
          <a:p>
            <a:r>
              <a:rPr lang="fr-FR" dirty="0" err="1"/>
              <a:t>Aneddoti</a:t>
            </a:r>
            <a:r>
              <a:rPr lang="fr-FR" dirty="0"/>
              <a:t> </a:t>
            </a:r>
            <a:r>
              <a:rPr lang="fr-FR" dirty="0" err="1"/>
              <a:t>improbabili</a:t>
            </a:r>
            <a:r>
              <a:rPr lang="fr-FR" dirty="0"/>
              <a:t>: </a:t>
            </a:r>
            <a:r>
              <a:rPr lang="fr-FR" dirty="0" err="1"/>
              <a:t>seni</a:t>
            </a:r>
            <a:r>
              <a:rPr lang="fr-FR" dirty="0"/>
              <a:t> </a:t>
            </a:r>
            <a:r>
              <a:rPr lang="fr-FR" dirty="0" err="1"/>
              <a:t>miracolosi</a:t>
            </a:r>
            <a:r>
              <a:rPr lang="fr-FR" dirty="0"/>
              <a:t> p.72-73e segno </a:t>
            </a:r>
            <a:r>
              <a:rPr lang="fr-FR" dirty="0" err="1"/>
              <a:t>rosso</a:t>
            </a:r>
            <a:r>
              <a:rPr lang="fr-FR" dirty="0"/>
              <a:t> </a:t>
            </a:r>
            <a:r>
              <a:rPr lang="fr-FR" dirty="0" err="1"/>
              <a:t>sul</a:t>
            </a:r>
            <a:r>
              <a:rPr lang="fr-FR" dirty="0"/>
              <a:t> </a:t>
            </a:r>
            <a:r>
              <a:rPr lang="fr-FR" dirty="0" err="1"/>
              <a:t>collo</a:t>
            </a:r>
            <a:r>
              <a:rPr lang="fr-FR" dirty="0"/>
              <a:t> p. 38-39.</a:t>
            </a:r>
          </a:p>
          <a:p>
            <a:r>
              <a:rPr lang="fr-FR" dirty="0" err="1"/>
              <a:t>Autobiografia</a:t>
            </a:r>
            <a:r>
              <a:rPr lang="fr-FR" dirty="0"/>
              <a:t> come </a:t>
            </a:r>
            <a:r>
              <a:rPr lang="fr-FR" dirty="0" err="1"/>
              <a:t>immaginazione</a:t>
            </a:r>
            <a:r>
              <a:rPr lang="fr-FR" dirty="0"/>
              <a:t> affabulatrice; </a:t>
            </a:r>
            <a:r>
              <a:rPr lang="fr-FR" dirty="0" err="1"/>
              <a:t>poetica</a:t>
            </a:r>
            <a:r>
              <a:rPr lang="fr-FR" dirty="0"/>
              <a:t> </a:t>
            </a:r>
            <a:r>
              <a:rPr lang="fr-FR" dirty="0" err="1"/>
              <a:t>dell’incertezza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335998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1A78854-B467-E730-F5BA-3BD80E24C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136277B-0161-D9A4-F027-E7F1481A63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Contesto</a:t>
            </a:r>
            <a:r>
              <a:rPr lang="fr-FR" dirty="0"/>
              <a:t> </a:t>
            </a:r>
            <a:r>
              <a:rPr lang="fr-FR" dirty="0" err="1"/>
              <a:t>dell’opera</a:t>
            </a:r>
            <a:r>
              <a:rPr lang="fr-FR" dirty="0"/>
              <a:t> di Sophie Calle </a:t>
            </a:r>
            <a:r>
              <a:rPr lang="fr-FR" dirty="0" err="1"/>
              <a:t>opera</a:t>
            </a:r>
            <a:r>
              <a:rPr lang="fr-FR" dirty="0"/>
              <a:t>: </a:t>
            </a:r>
            <a:r>
              <a:rPr lang="fr-FR" dirty="0" err="1"/>
              <a:t>approccio</a:t>
            </a:r>
            <a:r>
              <a:rPr lang="fr-FR" dirty="0"/>
              <a:t> </a:t>
            </a:r>
            <a:r>
              <a:rPr lang="fr-FR" dirty="0" err="1"/>
              <a:t>soggettivo</a:t>
            </a:r>
            <a:r>
              <a:rPr lang="fr-FR" dirty="0"/>
              <a:t> e </a:t>
            </a:r>
            <a:r>
              <a:rPr lang="fr-FR" dirty="0" err="1"/>
              <a:t>egotista</a:t>
            </a:r>
            <a:r>
              <a:rPr lang="fr-FR" dirty="0"/>
              <a:t>. </a:t>
            </a:r>
          </a:p>
          <a:p>
            <a:r>
              <a:rPr lang="fr-FR" dirty="0" err="1"/>
              <a:t>Fallimento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fotoromanzo</a:t>
            </a:r>
            <a:r>
              <a:rPr lang="fr-FR" dirty="0"/>
              <a:t> « artistico-</a:t>
            </a:r>
            <a:r>
              <a:rPr lang="fr-FR" dirty="0" err="1"/>
              <a:t>letterario</a:t>
            </a:r>
            <a:r>
              <a:rPr lang="fr-FR" dirty="0"/>
              <a:t> »</a:t>
            </a:r>
          </a:p>
          <a:p>
            <a:r>
              <a:rPr lang="fr-FR" dirty="0" err="1"/>
              <a:t>Importanza</a:t>
            </a:r>
            <a:r>
              <a:rPr lang="fr-FR" dirty="0"/>
              <a:t> prime </a:t>
            </a:r>
            <a:r>
              <a:rPr lang="fr-FR" dirty="0" err="1"/>
              <a:t>gallerie</a:t>
            </a:r>
            <a:r>
              <a:rPr lang="fr-FR" dirty="0"/>
              <a:t>: Contrejour </a:t>
            </a:r>
            <a:r>
              <a:rPr lang="fr-FR" dirty="0" err="1"/>
              <a:t>inizio</a:t>
            </a:r>
            <a:r>
              <a:rPr lang="fr-FR" dirty="0"/>
              <a:t> </a:t>
            </a:r>
            <a:r>
              <a:rPr lang="fr-FR" dirty="0" err="1"/>
              <a:t>anni</a:t>
            </a:r>
            <a:r>
              <a:rPr lang="fr-FR" dirty="0"/>
              <a:t> 80</a:t>
            </a:r>
          </a:p>
          <a:p>
            <a:r>
              <a:rPr lang="fr-FR" dirty="0" err="1"/>
              <a:t>Nascita</a:t>
            </a:r>
            <a:r>
              <a:rPr lang="fr-FR" dirty="0"/>
              <a:t> « Cahiers de la photographie »</a:t>
            </a:r>
          </a:p>
          <a:p>
            <a:r>
              <a:rPr lang="fr-FR" dirty="0"/>
              <a:t>Nori e Mora </a:t>
            </a:r>
            <a:r>
              <a:rPr lang="fr-FR" dirty="0" err="1"/>
              <a:t>Photoautobiographie</a:t>
            </a:r>
            <a:r>
              <a:rPr lang="fr-FR" dirty="0"/>
              <a:t> ; </a:t>
            </a:r>
            <a:r>
              <a:rPr lang="fr-FR" dirty="0" err="1"/>
              <a:t>Manifesto</a:t>
            </a:r>
            <a:r>
              <a:rPr lang="fr-FR" dirty="0"/>
              <a:t> </a:t>
            </a:r>
            <a:r>
              <a:rPr lang="fr-FR" dirty="0" err="1"/>
              <a:t>fotoautobiografico</a:t>
            </a:r>
            <a:r>
              <a:rPr lang="fr-FR" dirty="0"/>
              <a:t>.</a:t>
            </a:r>
          </a:p>
          <a:p>
            <a:r>
              <a:rPr lang="fr-FR" dirty="0" err="1"/>
              <a:t>Nucleo</a:t>
            </a:r>
            <a:r>
              <a:rPr lang="fr-FR" dirty="0"/>
              <a:t>: Hervé Guibert, </a:t>
            </a:r>
            <a:r>
              <a:rPr lang="fr-FR" dirty="0" err="1"/>
              <a:t>Plossu</a:t>
            </a:r>
            <a:r>
              <a:rPr lang="fr-FR" dirty="0"/>
              <a:t>, Raymond Depardon, Denis Roche, Sophie Calle.</a:t>
            </a:r>
          </a:p>
          <a:p>
            <a:r>
              <a:rPr lang="fr-FR" dirty="0" err="1"/>
              <a:t>Fotobiografema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158266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C7F3297-4F87-8567-379C-0B61C7543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2060367-8D5E-4374-9608-D094270E6F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1978 Sophie Calle </a:t>
            </a:r>
            <a:r>
              <a:rPr lang="fr-FR" dirty="0" err="1"/>
              <a:t>rientra</a:t>
            </a:r>
            <a:r>
              <a:rPr lang="fr-FR" dirty="0"/>
              <a:t> a </a:t>
            </a:r>
            <a:r>
              <a:rPr lang="fr-FR" dirty="0" err="1"/>
              <a:t>Parigi</a:t>
            </a:r>
            <a:r>
              <a:rPr lang="fr-FR" dirty="0"/>
              <a:t>. La filature : il </a:t>
            </a:r>
            <a:r>
              <a:rPr lang="fr-FR" dirty="0" err="1"/>
              <a:t>pedinamento</a:t>
            </a:r>
            <a:r>
              <a:rPr lang="fr-FR" dirty="0"/>
              <a:t>; </a:t>
            </a:r>
            <a:r>
              <a:rPr lang="fr-FR" dirty="0" err="1"/>
              <a:t>diario</a:t>
            </a:r>
            <a:r>
              <a:rPr lang="fr-FR" dirty="0"/>
              <a:t> dei </a:t>
            </a:r>
            <a:r>
              <a:rPr lang="fr-FR" dirty="0" err="1"/>
              <a:t>pedinamenti</a:t>
            </a:r>
            <a:r>
              <a:rPr lang="fr-FR" dirty="0"/>
              <a:t>.</a:t>
            </a:r>
          </a:p>
          <a:p>
            <a:r>
              <a:rPr lang="fr-FR" dirty="0"/>
              <a:t>Des Histoires vraies: </a:t>
            </a:r>
            <a:r>
              <a:rPr lang="fr-FR" dirty="0" err="1"/>
              <a:t>storie</a:t>
            </a:r>
            <a:r>
              <a:rPr lang="fr-FR" dirty="0"/>
              <a:t> </a:t>
            </a:r>
            <a:r>
              <a:rPr lang="fr-FR" dirty="0" err="1"/>
              <a:t>sempli</a:t>
            </a:r>
            <a:r>
              <a:rPr lang="fr-FR" dirty="0"/>
              <a:t>, </a:t>
            </a:r>
            <a:r>
              <a:rPr lang="fr-FR" dirty="0" err="1"/>
              <a:t>infantili</a:t>
            </a:r>
            <a:r>
              <a:rPr lang="fr-FR" dirty="0"/>
              <a:t>. Pseudo </a:t>
            </a:r>
            <a:r>
              <a:rPr lang="fr-FR" dirty="0" err="1"/>
              <a:t>inchieste</a:t>
            </a:r>
            <a:r>
              <a:rPr lang="fr-FR" dirty="0"/>
              <a:t> </a:t>
            </a:r>
            <a:r>
              <a:rPr lang="fr-FR" dirty="0" err="1"/>
              <a:t>sociologiche</a:t>
            </a:r>
            <a:r>
              <a:rPr lang="fr-FR" dirty="0"/>
              <a:t>: il </a:t>
            </a:r>
            <a:r>
              <a:rPr lang="fr-FR" dirty="0" err="1"/>
              <a:t>suo</a:t>
            </a:r>
            <a:r>
              <a:rPr lang="fr-FR" dirty="0"/>
              <a:t> </a:t>
            </a:r>
            <a:r>
              <a:rPr lang="fr-FR" dirty="0" err="1"/>
              <a:t>letto</a:t>
            </a:r>
            <a:r>
              <a:rPr lang="fr-FR" dirty="0"/>
              <a:t> </a:t>
            </a:r>
            <a:r>
              <a:rPr lang="fr-FR" dirty="0" err="1"/>
              <a:t>occupato</a:t>
            </a:r>
            <a:r>
              <a:rPr lang="fr-FR" dirty="0"/>
              <a:t> da </a:t>
            </a:r>
            <a:r>
              <a:rPr lang="fr-FR" dirty="0" err="1"/>
              <a:t>sconosciuti</a:t>
            </a:r>
            <a:r>
              <a:rPr lang="fr-FR" dirty="0"/>
              <a:t>.</a:t>
            </a:r>
          </a:p>
          <a:p>
            <a:r>
              <a:rPr lang="fr-FR" dirty="0" err="1"/>
              <a:t>Sociologia</a:t>
            </a:r>
            <a:r>
              <a:rPr lang="fr-FR" dirty="0"/>
              <a:t> ma il </a:t>
            </a:r>
            <a:r>
              <a:rPr lang="fr-FR" dirty="0" err="1"/>
              <a:t>suo</a:t>
            </a:r>
            <a:r>
              <a:rPr lang="fr-FR" dirty="0"/>
              <a:t> </a:t>
            </a:r>
            <a:r>
              <a:rPr lang="fr-FR" dirty="0" err="1"/>
              <a:t>modello</a:t>
            </a:r>
            <a:r>
              <a:rPr lang="fr-FR" dirty="0"/>
              <a:t> </a:t>
            </a:r>
            <a:r>
              <a:rPr lang="fr-FR" dirty="0" err="1"/>
              <a:t>è</a:t>
            </a:r>
            <a:r>
              <a:rPr lang="fr-FR" dirty="0"/>
              <a:t> Un homme qui dort di Perec. Les Dormeurs. </a:t>
            </a:r>
          </a:p>
          <a:p>
            <a:r>
              <a:rPr lang="fr-FR" dirty="0" err="1"/>
              <a:t>Foto</a:t>
            </a:r>
            <a:r>
              <a:rPr lang="fr-FR" dirty="0"/>
              <a:t>: </a:t>
            </a:r>
            <a:r>
              <a:rPr lang="fr-FR" dirty="0" err="1"/>
              <a:t>effetto</a:t>
            </a:r>
            <a:r>
              <a:rPr lang="fr-FR" dirty="0"/>
              <a:t> di </a:t>
            </a:r>
            <a:r>
              <a:rPr lang="fr-FR" dirty="0" err="1"/>
              <a:t>reale</a:t>
            </a:r>
            <a:r>
              <a:rPr lang="fr-FR" dirty="0"/>
              <a:t>; </a:t>
            </a:r>
            <a:r>
              <a:rPr lang="fr-FR" dirty="0" err="1"/>
              <a:t>documenti</a:t>
            </a:r>
            <a:r>
              <a:rPr lang="fr-FR" dirty="0"/>
              <a:t>. </a:t>
            </a:r>
            <a:r>
              <a:rPr lang="fr-FR" dirty="0" err="1"/>
              <a:t>Esposizione</a:t>
            </a:r>
            <a:r>
              <a:rPr lang="fr-FR" dirty="0"/>
              <a:t>: </a:t>
            </a:r>
            <a:r>
              <a:rPr lang="fr-FR" dirty="0" err="1"/>
              <a:t>amatorialità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messaggio</a:t>
            </a:r>
            <a:r>
              <a:rPr lang="fr-FR" dirty="0"/>
              <a:t>. </a:t>
            </a:r>
          </a:p>
          <a:p>
            <a:r>
              <a:rPr lang="fr-FR" dirty="0" err="1"/>
              <a:t>Mitologia</a:t>
            </a:r>
            <a:r>
              <a:rPr lang="fr-FR" dirty="0"/>
              <a:t> </a:t>
            </a:r>
            <a:r>
              <a:rPr lang="fr-FR" dirty="0" err="1"/>
              <a:t>individuale</a:t>
            </a:r>
            <a:r>
              <a:rPr lang="fr-FR" dirty="0"/>
              <a:t> tra </a:t>
            </a:r>
            <a:r>
              <a:rPr lang="fr-FR" dirty="0" err="1"/>
              <a:t>realtà</a:t>
            </a:r>
            <a:r>
              <a:rPr lang="fr-FR" dirty="0"/>
              <a:t> e </a:t>
            </a:r>
            <a:r>
              <a:rPr lang="fr-FR" dirty="0" err="1"/>
              <a:t>finzione</a:t>
            </a:r>
            <a:r>
              <a:rPr lang="fr-FR" dirty="0"/>
              <a:t>; 1 </a:t>
            </a:r>
            <a:r>
              <a:rPr lang="fr-FR" dirty="0" err="1"/>
              <a:t>capitolo</a:t>
            </a:r>
            <a:r>
              <a:rPr lang="fr-FR" dirty="0"/>
              <a:t> Luce de Monfort. </a:t>
            </a:r>
          </a:p>
          <a:p>
            <a:r>
              <a:rPr lang="fr-FR" dirty="0" err="1"/>
              <a:t>Mitologia</a:t>
            </a:r>
            <a:r>
              <a:rPr lang="fr-FR" dirty="0"/>
              <a:t> </a:t>
            </a:r>
            <a:r>
              <a:rPr lang="fr-FR" dirty="0" err="1"/>
              <a:t>individuale</a:t>
            </a:r>
            <a:r>
              <a:rPr lang="fr-FR" dirty="0"/>
              <a:t> </a:t>
            </a:r>
            <a:r>
              <a:rPr lang="fr-FR" dirty="0" err="1"/>
              <a:t>attravero</a:t>
            </a:r>
            <a:r>
              <a:rPr lang="fr-FR" dirty="0"/>
              <a:t> l’</a:t>
            </a:r>
            <a:r>
              <a:rPr lang="fr-FR" dirty="0" err="1"/>
              <a:t>autofinzione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777975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B23E28D-0141-C0A0-3EAD-09052DE6D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Sophie Calle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2FF4483-D62B-9B4C-09D9-902D56B89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Genesi</a:t>
            </a:r>
            <a:r>
              <a:rPr lang="fr-FR" dirty="0"/>
              <a:t> Histoires vraies: Hervé Guibert e Sophie Calle = </a:t>
            </a:r>
            <a:r>
              <a:rPr lang="fr-FR" dirty="0" err="1"/>
              <a:t>patto</a:t>
            </a:r>
            <a:r>
              <a:rPr lang="fr-FR" dirty="0"/>
              <a:t>: </a:t>
            </a:r>
            <a:r>
              <a:rPr lang="fr-FR" dirty="0" err="1"/>
              <a:t>mettere</a:t>
            </a:r>
            <a:r>
              <a:rPr lang="fr-FR" dirty="0"/>
              <a:t> </a:t>
            </a:r>
            <a:r>
              <a:rPr lang="fr-FR" dirty="0" err="1"/>
              <a:t>reciprocamente</a:t>
            </a:r>
            <a:r>
              <a:rPr lang="fr-FR" dirty="0"/>
              <a:t> </a:t>
            </a:r>
            <a:r>
              <a:rPr lang="fr-FR" dirty="0" err="1"/>
              <a:t>nella</a:t>
            </a:r>
            <a:r>
              <a:rPr lang="fr-FR" dirty="0"/>
              <a:t> </a:t>
            </a:r>
            <a:r>
              <a:rPr lang="fr-FR" dirty="0" err="1"/>
              <a:t>loro</a:t>
            </a:r>
            <a:r>
              <a:rPr lang="fr-FR" dirty="0"/>
              <a:t> </a:t>
            </a:r>
            <a:r>
              <a:rPr lang="fr-FR" dirty="0" err="1"/>
              <a:t>opera</a:t>
            </a:r>
            <a:r>
              <a:rPr lang="fr-FR" dirty="0"/>
              <a:t> la </a:t>
            </a:r>
            <a:r>
              <a:rPr lang="fr-FR" dirty="0" err="1"/>
              <a:t>loro</a:t>
            </a:r>
            <a:r>
              <a:rPr lang="fr-FR" dirty="0"/>
              <a:t> </a:t>
            </a:r>
            <a:r>
              <a:rPr lang="fr-FR" dirty="0" err="1"/>
              <a:t>vita</a:t>
            </a:r>
            <a:r>
              <a:rPr lang="fr-FR" dirty="0"/>
              <a:t>.</a:t>
            </a:r>
          </a:p>
          <a:p>
            <a:r>
              <a:rPr lang="fr-FR" dirty="0"/>
              <a:t>No </a:t>
            </a:r>
            <a:r>
              <a:rPr lang="fr-FR" dirty="0" err="1"/>
              <a:t>sex</a:t>
            </a:r>
            <a:r>
              <a:rPr lang="fr-FR" dirty="0"/>
              <a:t> last night: 1992 film. </a:t>
            </a:r>
          </a:p>
          <a:p>
            <a:r>
              <a:rPr lang="fr-FR" dirty="0"/>
              <a:t>Calle: </a:t>
            </a:r>
            <a:r>
              <a:rPr lang="fr-FR" dirty="0" err="1"/>
              <a:t>legame</a:t>
            </a:r>
            <a:r>
              <a:rPr lang="fr-FR" dirty="0"/>
              <a:t> tra </a:t>
            </a:r>
            <a:r>
              <a:rPr lang="fr-FR" dirty="0" err="1"/>
              <a:t>storia</a:t>
            </a:r>
            <a:r>
              <a:rPr lang="fr-FR" dirty="0"/>
              <a:t> personale e </a:t>
            </a:r>
            <a:r>
              <a:rPr lang="fr-FR" dirty="0" err="1"/>
              <a:t>produzione</a:t>
            </a:r>
            <a:r>
              <a:rPr lang="fr-FR" dirty="0"/>
              <a:t> </a:t>
            </a:r>
            <a:r>
              <a:rPr lang="fr-FR" dirty="0" err="1"/>
              <a:t>artistica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83952624"/>
      </p:ext>
    </p:extLst>
  </p:cSld>
  <p:clrMapOvr>
    <a:masterClrMapping/>
  </p:clrMapOvr>
</p:sld>
</file>

<file path=ppt/theme/theme1.xml><?xml version="1.0" encoding="utf-8"?>
<a:theme xmlns:a="http://schemas.openxmlformats.org/drawingml/2006/main" name="Atlante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Atlante</Template>
  <TotalTime>3277</TotalTime>
  <Words>1558</Words>
  <Application>Microsoft Macintosh PowerPoint</Application>
  <PresentationFormat>Widescreen</PresentationFormat>
  <Paragraphs>110</Paragraphs>
  <Slides>17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3" baseType="lpstr">
      <vt:lpstr>Athelas</vt:lpstr>
      <vt:lpstr>Calibri Light</vt:lpstr>
      <vt:lpstr>Cambria</vt:lpstr>
      <vt:lpstr>Rockwell</vt:lpstr>
      <vt:lpstr>Wingdings</vt:lpstr>
      <vt:lpstr>Atlante</vt:lpstr>
      <vt:lpstr>Forme autobiografiche d’artista: Sophie Calle</vt:lpstr>
      <vt:lpstr>Sophie Calle</vt:lpstr>
      <vt:lpstr>Sophie Calle</vt:lpstr>
      <vt:lpstr>Sophie Calle</vt:lpstr>
      <vt:lpstr>Sophie Calle</vt:lpstr>
      <vt:lpstr>Sophie Calle</vt:lpstr>
      <vt:lpstr>Sophie Calle</vt:lpstr>
      <vt:lpstr>Sophie Calle</vt:lpstr>
      <vt:lpstr>Sophie Calle</vt:lpstr>
      <vt:lpstr>Sophie Calle</vt:lpstr>
      <vt:lpstr>Sophie Calle</vt:lpstr>
      <vt:lpstr>Sophie Calle</vt:lpstr>
      <vt:lpstr>Sophie Calle</vt:lpstr>
      <vt:lpstr>Sophie Calle</vt:lpstr>
      <vt:lpstr>Sophie Calle</vt:lpstr>
      <vt:lpstr>Sophie Calle</vt:lpstr>
      <vt:lpstr>Sophie Calle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Forme autobiografiche d’artista: Sophie Calle</dc:title>
  <dc:creator>Microsoft Office User</dc:creator>
  <cp:lastModifiedBy>Microsoft Office User</cp:lastModifiedBy>
  <cp:revision>8</cp:revision>
  <dcterms:created xsi:type="dcterms:W3CDTF">2023-05-08T12:23:20Z</dcterms:created>
  <dcterms:modified xsi:type="dcterms:W3CDTF">2023-06-07T07:07:15Z</dcterms:modified>
</cp:coreProperties>
</file>