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76" r:id="rId4"/>
    <p:sldId id="259" r:id="rId5"/>
    <p:sldId id="260" r:id="rId6"/>
    <p:sldId id="261" r:id="rId7"/>
    <p:sldId id="277" r:id="rId8"/>
    <p:sldId id="270" r:id="rId9"/>
    <p:sldId id="256" r:id="rId10"/>
    <p:sldId id="271" r:id="rId11"/>
    <p:sldId id="275" r:id="rId12"/>
    <p:sldId id="273" r:id="rId13"/>
    <p:sldId id="274" r:id="rId1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329" autoAdjust="0"/>
    <p:restoredTop sz="94660"/>
  </p:normalViewPr>
  <p:slideViewPr>
    <p:cSldViewPr>
      <p:cViewPr varScale="1">
        <p:scale>
          <a:sx n="55" d="100"/>
          <a:sy n="55" d="100"/>
        </p:scale>
        <p:origin x="199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A48EAC-B9EC-4955-AD6D-E2516E16C2E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AD60C8A2-7FFD-4B35-8820-E16F08ADC3FA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ＭＳ Ｐゴシック" panose="020B0600070205080204" pitchFamily="34" charset="-128"/>
            </a:rPr>
            <a:t>509 a.C. - 452 a.C.: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eneva" charset="0"/>
              <a:ea typeface="ＭＳ Ｐゴシック" panose="020B0600070205080204" pitchFamily="34" charset="-128"/>
            </a:rPr>
            <a:t>coppia consolare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eneva" charset="0"/>
              <a:ea typeface="ＭＳ Ｐゴシック" panose="020B0600070205080204" pitchFamily="34" charset="-128"/>
            </a:rPr>
            <a:t>consoli con nomi che in età storica 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eneva" charset="0"/>
              <a:ea typeface="ＭＳ Ｐゴシック" panose="020B0600070205080204" pitchFamily="34" charset="-128"/>
            </a:rPr>
            <a:t>saranno considerati plebei</a:t>
          </a:r>
          <a:endParaRPr kumimoji="0" lang="it-IT" altLang="it-IT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ＭＳ Ｐゴシック" panose="020B0600070205080204" pitchFamily="34" charset="-128"/>
          </a:endParaRPr>
        </a:p>
      </dgm:t>
    </dgm:pt>
    <dgm:pt modelId="{83B128D1-28AE-42EC-877A-4DF801FC9C6A}" type="parTrans" cxnId="{4E5A8990-A6F1-4D72-9EB9-9FDA7CE501FB}">
      <dgm:prSet/>
      <dgm:spPr/>
    </dgm:pt>
    <dgm:pt modelId="{5E017776-8FFA-4FB1-B58F-FB46A4B93E7F}" type="sibTrans" cxnId="{4E5A8990-A6F1-4D72-9EB9-9FDA7CE501FB}">
      <dgm:prSet/>
      <dgm:spPr/>
    </dgm:pt>
    <dgm:pt modelId="{45B3BE71-7DE7-4687-8D9E-FA7F818AA968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ＭＳ Ｐゴシック" panose="020B0600070205080204" pitchFamily="34" charset="-128"/>
            </a:rPr>
            <a:t>451 a.C. - 450 a.C.: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b="0" i="1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ＭＳ Ｐゴシック" panose="020B0600070205080204" pitchFamily="34" charset="-128"/>
            </a:rPr>
            <a:t>Decemviri legibus scribundis</a:t>
          </a:r>
          <a:endParaRPr kumimoji="0" lang="it-IT" altLang="it-IT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ＭＳ Ｐゴシック" panose="020B0600070205080204" pitchFamily="34" charset="-128"/>
          </a:endParaRPr>
        </a:p>
      </dgm:t>
    </dgm:pt>
    <dgm:pt modelId="{9400106B-AA2F-4958-9D52-6F35AD91A981}" type="parTrans" cxnId="{6CFEF11F-0C43-4D7F-B757-F19E25611AEA}">
      <dgm:prSet/>
      <dgm:spPr/>
    </dgm:pt>
    <dgm:pt modelId="{E883D58F-CD65-4C7D-9F4D-1A30CCF7BD58}" type="sibTrans" cxnId="{6CFEF11F-0C43-4D7F-B757-F19E25611AEA}">
      <dgm:prSet/>
      <dgm:spPr/>
    </dgm:pt>
    <dgm:pt modelId="{31F8A652-B1C5-4DE5-B06F-F6317EA41F0B}">
      <dgm:prSet/>
      <dgm:spPr/>
      <dgm:t>
        <a:bodyPr/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ＭＳ Ｐゴシック" panose="020B0600070205080204" pitchFamily="34" charset="-128"/>
            </a:rPr>
            <a:t>449 a.C.: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ＭＳ Ｐゴシック" panose="020B0600070205080204" pitchFamily="34" charset="-128"/>
            </a:rPr>
            <a:t>ritorno alla magistratura consolare</a:t>
          </a:r>
          <a:endParaRPr kumimoji="0" lang="it-IT" altLang="it-IT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ＭＳ Ｐゴシック" panose="020B0600070205080204" pitchFamily="34" charset="-128"/>
          </a:endParaRPr>
        </a:p>
      </dgm:t>
    </dgm:pt>
    <dgm:pt modelId="{E452CC70-35AE-42FF-A9C7-12143E7E98BF}" type="parTrans" cxnId="{43447125-CAD6-40C0-88D5-E0F025DCFC15}">
      <dgm:prSet/>
      <dgm:spPr/>
    </dgm:pt>
    <dgm:pt modelId="{15A816EA-642C-427F-85F4-6BE6F1703150}" type="sibTrans" cxnId="{43447125-CAD6-40C0-88D5-E0F025DCFC15}">
      <dgm:prSet/>
      <dgm:spPr/>
    </dgm:pt>
    <dgm:pt modelId="{880DE051-507C-49E2-ADB5-53AF98542B35}" type="pres">
      <dgm:prSet presAssocID="{FCA48EAC-B9EC-4955-AD6D-E2516E16C2E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49106ED-7246-4084-B546-CFEA0204038C}" type="pres">
      <dgm:prSet presAssocID="{AD60C8A2-7FFD-4B35-8820-E16F08ADC3FA}" presName="hierRoot1" presStyleCnt="0">
        <dgm:presLayoutVars>
          <dgm:hierBranch/>
        </dgm:presLayoutVars>
      </dgm:prSet>
      <dgm:spPr/>
    </dgm:pt>
    <dgm:pt modelId="{DCA0A0A4-0FAF-4A88-8BDB-D14BD847CCB5}" type="pres">
      <dgm:prSet presAssocID="{AD60C8A2-7FFD-4B35-8820-E16F08ADC3FA}" presName="rootComposite1" presStyleCnt="0"/>
      <dgm:spPr/>
    </dgm:pt>
    <dgm:pt modelId="{1E452C99-1634-4BF8-9E95-9CF7D803BB20}" type="pres">
      <dgm:prSet presAssocID="{AD60C8A2-7FFD-4B35-8820-E16F08ADC3FA}" presName="rootText1" presStyleLbl="node0" presStyleIdx="0" presStyleCnt="1">
        <dgm:presLayoutVars>
          <dgm:chPref val="3"/>
        </dgm:presLayoutVars>
      </dgm:prSet>
      <dgm:spPr/>
    </dgm:pt>
    <dgm:pt modelId="{7C5DAAD5-C2D6-4FAD-8C73-10A813133C9A}" type="pres">
      <dgm:prSet presAssocID="{AD60C8A2-7FFD-4B35-8820-E16F08ADC3FA}" presName="rootConnector1" presStyleLbl="node1" presStyleIdx="0" presStyleCnt="0"/>
      <dgm:spPr/>
    </dgm:pt>
    <dgm:pt modelId="{32BD734E-894E-4467-A343-3CD1CF6E1E6D}" type="pres">
      <dgm:prSet presAssocID="{AD60C8A2-7FFD-4B35-8820-E16F08ADC3FA}" presName="hierChild2" presStyleCnt="0"/>
      <dgm:spPr/>
    </dgm:pt>
    <dgm:pt modelId="{BDAC3083-57BF-4BE9-B8DD-53E1495726F6}" type="pres">
      <dgm:prSet presAssocID="{9400106B-AA2F-4958-9D52-6F35AD91A981}" presName="Name35" presStyleLbl="parChTrans1D2" presStyleIdx="0" presStyleCnt="1"/>
      <dgm:spPr/>
    </dgm:pt>
    <dgm:pt modelId="{6F5B37B3-263E-46A5-9EE5-342DEF168CA8}" type="pres">
      <dgm:prSet presAssocID="{45B3BE71-7DE7-4687-8D9E-FA7F818AA968}" presName="hierRoot2" presStyleCnt="0">
        <dgm:presLayoutVars>
          <dgm:hierBranch/>
        </dgm:presLayoutVars>
      </dgm:prSet>
      <dgm:spPr/>
    </dgm:pt>
    <dgm:pt modelId="{5FBF1854-3951-4AB9-9EC6-D5C4B372A9D1}" type="pres">
      <dgm:prSet presAssocID="{45B3BE71-7DE7-4687-8D9E-FA7F818AA968}" presName="rootComposite" presStyleCnt="0"/>
      <dgm:spPr/>
    </dgm:pt>
    <dgm:pt modelId="{43EC2744-29DE-4BB0-B817-8F66CFF49AEB}" type="pres">
      <dgm:prSet presAssocID="{45B3BE71-7DE7-4687-8D9E-FA7F818AA968}" presName="rootText" presStyleLbl="node2" presStyleIdx="0" presStyleCnt="1">
        <dgm:presLayoutVars>
          <dgm:chPref val="3"/>
        </dgm:presLayoutVars>
      </dgm:prSet>
      <dgm:spPr/>
    </dgm:pt>
    <dgm:pt modelId="{1419A058-68E9-44C5-BF7B-8722BD0DEE46}" type="pres">
      <dgm:prSet presAssocID="{45B3BE71-7DE7-4687-8D9E-FA7F818AA968}" presName="rootConnector" presStyleLbl="node2" presStyleIdx="0" presStyleCnt="1"/>
      <dgm:spPr/>
    </dgm:pt>
    <dgm:pt modelId="{FB9131FE-3824-4BCD-A9BF-30CF62FE2255}" type="pres">
      <dgm:prSet presAssocID="{45B3BE71-7DE7-4687-8D9E-FA7F818AA968}" presName="hierChild4" presStyleCnt="0"/>
      <dgm:spPr/>
    </dgm:pt>
    <dgm:pt modelId="{4E5E1431-8622-4866-B21E-314595DFAF57}" type="pres">
      <dgm:prSet presAssocID="{E452CC70-35AE-42FF-A9C7-12143E7E98BF}" presName="Name35" presStyleLbl="parChTrans1D3" presStyleIdx="0" presStyleCnt="1"/>
      <dgm:spPr/>
    </dgm:pt>
    <dgm:pt modelId="{22FEE247-5FD3-48A6-9A1A-079360185C8E}" type="pres">
      <dgm:prSet presAssocID="{31F8A652-B1C5-4DE5-B06F-F6317EA41F0B}" presName="hierRoot2" presStyleCnt="0">
        <dgm:presLayoutVars>
          <dgm:hierBranch val="r"/>
        </dgm:presLayoutVars>
      </dgm:prSet>
      <dgm:spPr/>
    </dgm:pt>
    <dgm:pt modelId="{2E614FB8-B62B-40AD-9D30-373E9629AD61}" type="pres">
      <dgm:prSet presAssocID="{31F8A652-B1C5-4DE5-B06F-F6317EA41F0B}" presName="rootComposite" presStyleCnt="0"/>
      <dgm:spPr/>
    </dgm:pt>
    <dgm:pt modelId="{994CF302-4EEF-4FD5-BF1B-9175D103C709}" type="pres">
      <dgm:prSet presAssocID="{31F8A652-B1C5-4DE5-B06F-F6317EA41F0B}" presName="rootText" presStyleLbl="node3" presStyleIdx="0" presStyleCnt="1">
        <dgm:presLayoutVars>
          <dgm:chPref val="3"/>
        </dgm:presLayoutVars>
      </dgm:prSet>
      <dgm:spPr/>
    </dgm:pt>
    <dgm:pt modelId="{1EF8ABA6-B935-4043-B8A6-00D24E1DEA56}" type="pres">
      <dgm:prSet presAssocID="{31F8A652-B1C5-4DE5-B06F-F6317EA41F0B}" presName="rootConnector" presStyleLbl="node3" presStyleIdx="0" presStyleCnt="1"/>
      <dgm:spPr/>
    </dgm:pt>
    <dgm:pt modelId="{666072C0-D546-4C31-83DC-1B370FE1BF8B}" type="pres">
      <dgm:prSet presAssocID="{31F8A652-B1C5-4DE5-B06F-F6317EA41F0B}" presName="hierChild4" presStyleCnt="0"/>
      <dgm:spPr/>
    </dgm:pt>
    <dgm:pt modelId="{D47A184C-E7E0-4406-B7ED-17A623286ED0}" type="pres">
      <dgm:prSet presAssocID="{31F8A652-B1C5-4DE5-B06F-F6317EA41F0B}" presName="hierChild5" presStyleCnt="0"/>
      <dgm:spPr/>
    </dgm:pt>
    <dgm:pt modelId="{F157C1DA-F338-4A37-A538-A6CA8A31CEF4}" type="pres">
      <dgm:prSet presAssocID="{45B3BE71-7DE7-4687-8D9E-FA7F818AA968}" presName="hierChild5" presStyleCnt="0"/>
      <dgm:spPr/>
    </dgm:pt>
    <dgm:pt modelId="{3D335CE2-8E28-46B9-A81E-A4A3A7C91863}" type="pres">
      <dgm:prSet presAssocID="{AD60C8A2-7FFD-4B35-8820-E16F08ADC3FA}" presName="hierChild3" presStyleCnt="0"/>
      <dgm:spPr/>
    </dgm:pt>
  </dgm:ptLst>
  <dgm:cxnLst>
    <dgm:cxn modelId="{7E9F6011-A59E-4FE6-9ED6-E030FDE6B197}" type="presOf" srcId="{AD60C8A2-7FFD-4B35-8820-E16F08ADC3FA}" destId="{7C5DAAD5-C2D6-4FAD-8C73-10A813133C9A}" srcOrd="1" destOrd="0" presId="urn:microsoft.com/office/officeart/2005/8/layout/orgChart1"/>
    <dgm:cxn modelId="{4C234819-E4D6-4AC9-B95E-DE8DB7F2BE48}" type="presOf" srcId="{E452CC70-35AE-42FF-A9C7-12143E7E98BF}" destId="{4E5E1431-8622-4866-B21E-314595DFAF57}" srcOrd="0" destOrd="0" presId="urn:microsoft.com/office/officeart/2005/8/layout/orgChart1"/>
    <dgm:cxn modelId="{CC55C91C-05FB-41FA-80EC-D69660A0EEAE}" type="presOf" srcId="{AD60C8A2-7FFD-4B35-8820-E16F08ADC3FA}" destId="{1E452C99-1634-4BF8-9E95-9CF7D803BB20}" srcOrd="0" destOrd="0" presId="urn:microsoft.com/office/officeart/2005/8/layout/orgChart1"/>
    <dgm:cxn modelId="{6CFEF11F-0C43-4D7F-B757-F19E25611AEA}" srcId="{AD60C8A2-7FFD-4B35-8820-E16F08ADC3FA}" destId="{45B3BE71-7DE7-4687-8D9E-FA7F818AA968}" srcOrd="0" destOrd="0" parTransId="{9400106B-AA2F-4958-9D52-6F35AD91A981}" sibTransId="{E883D58F-CD65-4C7D-9F4D-1A30CCF7BD58}"/>
    <dgm:cxn modelId="{43447125-CAD6-40C0-88D5-E0F025DCFC15}" srcId="{45B3BE71-7DE7-4687-8D9E-FA7F818AA968}" destId="{31F8A652-B1C5-4DE5-B06F-F6317EA41F0B}" srcOrd="0" destOrd="0" parTransId="{E452CC70-35AE-42FF-A9C7-12143E7E98BF}" sibTransId="{15A816EA-642C-427F-85F4-6BE6F1703150}"/>
    <dgm:cxn modelId="{4D820134-AD38-4012-A85C-8571C139BCB4}" type="presOf" srcId="{45B3BE71-7DE7-4687-8D9E-FA7F818AA968}" destId="{1419A058-68E9-44C5-BF7B-8722BD0DEE46}" srcOrd="1" destOrd="0" presId="urn:microsoft.com/office/officeart/2005/8/layout/orgChart1"/>
    <dgm:cxn modelId="{8B823A41-C28C-4875-896C-55B6F6931939}" type="presOf" srcId="{31F8A652-B1C5-4DE5-B06F-F6317EA41F0B}" destId="{1EF8ABA6-B935-4043-B8A6-00D24E1DEA56}" srcOrd="1" destOrd="0" presId="urn:microsoft.com/office/officeart/2005/8/layout/orgChart1"/>
    <dgm:cxn modelId="{E22CAB49-6A7E-4D95-AB3A-BAF709004B5F}" type="presOf" srcId="{9400106B-AA2F-4958-9D52-6F35AD91A981}" destId="{BDAC3083-57BF-4BE9-B8DD-53E1495726F6}" srcOrd="0" destOrd="0" presId="urn:microsoft.com/office/officeart/2005/8/layout/orgChart1"/>
    <dgm:cxn modelId="{A4F83578-05FC-4947-BC88-06D9DB53A907}" type="presOf" srcId="{FCA48EAC-B9EC-4955-AD6D-E2516E16C2E7}" destId="{880DE051-507C-49E2-ADB5-53AF98542B35}" srcOrd="0" destOrd="0" presId="urn:microsoft.com/office/officeart/2005/8/layout/orgChart1"/>
    <dgm:cxn modelId="{4E5A8990-A6F1-4D72-9EB9-9FDA7CE501FB}" srcId="{FCA48EAC-B9EC-4955-AD6D-E2516E16C2E7}" destId="{AD60C8A2-7FFD-4B35-8820-E16F08ADC3FA}" srcOrd="0" destOrd="0" parTransId="{83B128D1-28AE-42EC-877A-4DF801FC9C6A}" sibTransId="{5E017776-8FFA-4FB1-B58F-FB46A4B93E7F}"/>
    <dgm:cxn modelId="{727B3E9C-CD44-4A0F-A8F6-377AF4E6918E}" type="presOf" srcId="{45B3BE71-7DE7-4687-8D9E-FA7F818AA968}" destId="{43EC2744-29DE-4BB0-B817-8F66CFF49AEB}" srcOrd="0" destOrd="0" presId="urn:microsoft.com/office/officeart/2005/8/layout/orgChart1"/>
    <dgm:cxn modelId="{7FABABBC-2D08-47EF-807F-652AA4653570}" type="presOf" srcId="{31F8A652-B1C5-4DE5-B06F-F6317EA41F0B}" destId="{994CF302-4EEF-4FD5-BF1B-9175D103C709}" srcOrd="0" destOrd="0" presId="urn:microsoft.com/office/officeart/2005/8/layout/orgChart1"/>
    <dgm:cxn modelId="{022866B9-930C-44B5-B6D5-ED5EBF8D12C8}" type="presParOf" srcId="{880DE051-507C-49E2-ADB5-53AF98542B35}" destId="{B49106ED-7246-4084-B546-CFEA0204038C}" srcOrd="0" destOrd="0" presId="urn:microsoft.com/office/officeart/2005/8/layout/orgChart1"/>
    <dgm:cxn modelId="{C1E67E72-DDE5-42F1-BCA2-F3EE53632B16}" type="presParOf" srcId="{B49106ED-7246-4084-B546-CFEA0204038C}" destId="{DCA0A0A4-0FAF-4A88-8BDB-D14BD847CCB5}" srcOrd="0" destOrd="0" presId="urn:microsoft.com/office/officeart/2005/8/layout/orgChart1"/>
    <dgm:cxn modelId="{21F93CB8-533E-4B63-A69E-D1D58AA7548D}" type="presParOf" srcId="{DCA0A0A4-0FAF-4A88-8BDB-D14BD847CCB5}" destId="{1E452C99-1634-4BF8-9E95-9CF7D803BB20}" srcOrd="0" destOrd="0" presId="urn:microsoft.com/office/officeart/2005/8/layout/orgChart1"/>
    <dgm:cxn modelId="{EBA360CD-46E1-479C-B34B-40D408BAA206}" type="presParOf" srcId="{DCA0A0A4-0FAF-4A88-8BDB-D14BD847CCB5}" destId="{7C5DAAD5-C2D6-4FAD-8C73-10A813133C9A}" srcOrd="1" destOrd="0" presId="urn:microsoft.com/office/officeart/2005/8/layout/orgChart1"/>
    <dgm:cxn modelId="{FC551F3E-DF41-4FC4-A9EE-A6B5DCAD4116}" type="presParOf" srcId="{B49106ED-7246-4084-B546-CFEA0204038C}" destId="{32BD734E-894E-4467-A343-3CD1CF6E1E6D}" srcOrd="1" destOrd="0" presId="urn:microsoft.com/office/officeart/2005/8/layout/orgChart1"/>
    <dgm:cxn modelId="{244E8147-5BF4-48B3-A8F6-09F63CC31AE3}" type="presParOf" srcId="{32BD734E-894E-4467-A343-3CD1CF6E1E6D}" destId="{BDAC3083-57BF-4BE9-B8DD-53E1495726F6}" srcOrd="0" destOrd="0" presId="urn:microsoft.com/office/officeart/2005/8/layout/orgChart1"/>
    <dgm:cxn modelId="{89140DB6-B69E-424A-A68C-3A10BA937262}" type="presParOf" srcId="{32BD734E-894E-4467-A343-3CD1CF6E1E6D}" destId="{6F5B37B3-263E-46A5-9EE5-342DEF168CA8}" srcOrd="1" destOrd="0" presId="urn:microsoft.com/office/officeart/2005/8/layout/orgChart1"/>
    <dgm:cxn modelId="{2509BD3E-428E-49B2-8C07-0660DF02F94A}" type="presParOf" srcId="{6F5B37B3-263E-46A5-9EE5-342DEF168CA8}" destId="{5FBF1854-3951-4AB9-9EC6-D5C4B372A9D1}" srcOrd="0" destOrd="0" presId="urn:microsoft.com/office/officeart/2005/8/layout/orgChart1"/>
    <dgm:cxn modelId="{04ED64A9-2157-417B-B692-754CBBC3401F}" type="presParOf" srcId="{5FBF1854-3951-4AB9-9EC6-D5C4B372A9D1}" destId="{43EC2744-29DE-4BB0-B817-8F66CFF49AEB}" srcOrd="0" destOrd="0" presId="urn:microsoft.com/office/officeart/2005/8/layout/orgChart1"/>
    <dgm:cxn modelId="{84D52ECF-7FB1-4CB8-9D77-217FAF7A9CA0}" type="presParOf" srcId="{5FBF1854-3951-4AB9-9EC6-D5C4B372A9D1}" destId="{1419A058-68E9-44C5-BF7B-8722BD0DEE46}" srcOrd="1" destOrd="0" presId="urn:microsoft.com/office/officeart/2005/8/layout/orgChart1"/>
    <dgm:cxn modelId="{6EE3268C-C655-46DE-96CE-C1B20EBC23AE}" type="presParOf" srcId="{6F5B37B3-263E-46A5-9EE5-342DEF168CA8}" destId="{FB9131FE-3824-4BCD-A9BF-30CF62FE2255}" srcOrd="1" destOrd="0" presId="urn:microsoft.com/office/officeart/2005/8/layout/orgChart1"/>
    <dgm:cxn modelId="{15D0AC29-D984-426F-9FB0-4500F887F91C}" type="presParOf" srcId="{FB9131FE-3824-4BCD-A9BF-30CF62FE2255}" destId="{4E5E1431-8622-4866-B21E-314595DFAF57}" srcOrd="0" destOrd="0" presId="urn:microsoft.com/office/officeart/2005/8/layout/orgChart1"/>
    <dgm:cxn modelId="{723A8D54-0D28-462D-AC0C-726F68E1FE8D}" type="presParOf" srcId="{FB9131FE-3824-4BCD-A9BF-30CF62FE2255}" destId="{22FEE247-5FD3-48A6-9A1A-079360185C8E}" srcOrd="1" destOrd="0" presId="urn:microsoft.com/office/officeart/2005/8/layout/orgChart1"/>
    <dgm:cxn modelId="{169B4BA7-6240-4096-9D21-53F32F4CEC0A}" type="presParOf" srcId="{22FEE247-5FD3-48A6-9A1A-079360185C8E}" destId="{2E614FB8-B62B-40AD-9D30-373E9629AD61}" srcOrd="0" destOrd="0" presId="urn:microsoft.com/office/officeart/2005/8/layout/orgChart1"/>
    <dgm:cxn modelId="{0907875D-6B3F-41AD-94C3-F7AF04B14E11}" type="presParOf" srcId="{2E614FB8-B62B-40AD-9D30-373E9629AD61}" destId="{994CF302-4EEF-4FD5-BF1B-9175D103C709}" srcOrd="0" destOrd="0" presId="urn:microsoft.com/office/officeart/2005/8/layout/orgChart1"/>
    <dgm:cxn modelId="{F4345B0C-712E-449E-A58D-B431AD58D44F}" type="presParOf" srcId="{2E614FB8-B62B-40AD-9D30-373E9629AD61}" destId="{1EF8ABA6-B935-4043-B8A6-00D24E1DEA56}" srcOrd="1" destOrd="0" presId="urn:microsoft.com/office/officeart/2005/8/layout/orgChart1"/>
    <dgm:cxn modelId="{42023158-8039-4AD1-AB55-E7360A689B27}" type="presParOf" srcId="{22FEE247-5FD3-48A6-9A1A-079360185C8E}" destId="{666072C0-D546-4C31-83DC-1B370FE1BF8B}" srcOrd="1" destOrd="0" presId="urn:microsoft.com/office/officeart/2005/8/layout/orgChart1"/>
    <dgm:cxn modelId="{EF3F220C-86FB-403B-8E08-71E420AC7E19}" type="presParOf" srcId="{22FEE247-5FD3-48A6-9A1A-079360185C8E}" destId="{D47A184C-E7E0-4406-B7ED-17A623286ED0}" srcOrd="2" destOrd="0" presId="urn:microsoft.com/office/officeart/2005/8/layout/orgChart1"/>
    <dgm:cxn modelId="{D9FC2FEC-4669-4D13-9BD0-0897D672E5DA}" type="presParOf" srcId="{6F5B37B3-263E-46A5-9EE5-342DEF168CA8}" destId="{F157C1DA-F338-4A37-A538-A6CA8A31CEF4}" srcOrd="2" destOrd="0" presId="urn:microsoft.com/office/officeart/2005/8/layout/orgChart1"/>
    <dgm:cxn modelId="{5FB054FD-2C0D-4540-9AF0-10D38F917747}" type="presParOf" srcId="{B49106ED-7246-4084-B546-CFEA0204038C}" destId="{3D335CE2-8E28-46B9-A81E-A4A3A7C9186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5E1431-8622-4866-B21E-314595DFAF57}">
      <dsp:nvSpPr>
        <dsp:cNvPr id="0" name=""/>
        <dsp:cNvSpPr/>
      </dsp:nvSpPr>
      <dsp:spPr>
        <a:xfrm>
          <a:off x="4488179" y="3353160"/>
          <a:ext cx="91440" cy="5817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8170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AC3083-57BF-4BE9-B8DD-53E1495726F6}">
      <dsp:nvSpPr>
        <dsp:cNvPr id="0" name=""/>
        <dsp:cNvSpPr/>
      </dsp:nvSpPr>
      <dsp:spPr>
        <a:xfrm>
          <a:off x="4488179" y="1386431"/>
          <a:ext cx="91440" cy="5817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8170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452C99-1634-4BF8-9E95-9CF7D803BB20}">
      <dsp:nvSpPr>
        <dsp:cNvPr id="0" name=""/>
        <dsp:cNvSpPr/>
      </dsp:nvSpPr>
      <dsp:spPr>
        <a:xfrm>
          <a:off x="3148879" y="1411"/>
          <a:ext cx="2770040" cy="13850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sz="1800" b="0" i="0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ＭＳ Ｐゴシック" panose="020B0600070205080204" pitchFamily="34" charset="-128"/>
            </a:rPr>
            <a:t>509 a.C. - 452 a.C.: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sz="1800" b="0" i="0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Geneva" charset="0"/>
              <a:ea typeface="ＭＳ Ｐゴシック" panose="020B0600070205080204" pitchFamily="34" charset="-128"/>
            </a:rPr>
            <a:t>coppia consolare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sz="1800" b="0" i="0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Geneva" charset="0"/>
              <a:ea typeface="ＭＳ Ｐゴシック" panose="020B0600070205080204" pitchFamily="34" charset="-128"/>
            </a:rPr>
            <a:t>consoli con nomi che in età storica 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sz="1800" b="0" i="0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Geneva" charset="0"/>
              <a:ea typeface="ＭＳ Ｐゴシック" panose="020B0600070205080204" pitchFamily="34" charset="-128"/>
            </a:rPr>
            <a:t>saranno considerati plebei</a:t>
          </a:r>
          <a:endParaRPr kumimoji="0" lang="it-IT" altLang="it-IT" sz="18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ＭＳ Ｐゴシック" panose="020B0600070205080204" pitchFamily="34" charset="-128"/>
          </a:endParaRPr>
        </a:p>
      </dsp:txBody>
      <dsp:txXfrm>
        <a:off x="3148879" y="1411"/>
        <a:ext cx="2770040" cy="1385020"/>
      </dsp:txXfrm>
    </dsp:sp>
    <dsp:sp modelId="{43EC2744-29DE-4BB0-B817-8F66CFF49AEB}">
      <dsp:nvSpPr>
        <dsp:cNvPr id="0" name=""/>
        <dsp:cNvSpPr/>
      </dsp:nvSpPr>
      <dsp:spPr>
        <a:xfrm>
          <a:off x="3148879" y="1968139"/>
          <a:ext cx="2770040" cy="13850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sz="1800" b="0" i="0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ＭＳ Ｐゴシック" panose="020B0600070205080204" pitchFamily="34" charset="-128"/>
            </a:rPr>
            <a:t>451 a.C. - 450 a.C.: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sz="1800" b="0" i="1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ＭＳ Ｐゴシック" panose="020B0600070205080204" pitchFamily="34" charset="-128"/>
            </a:rPr>
            <a:t>Decemviri legibus scribundis</a:t>
          </a:r>
          <a:endParaRPr kumimoji="0" lang="it-IT" altLang="it-IT" sz="18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ＭＳ Ｐゴシック" panose="020B0600070205080204" pitchFamily="34" charset="-128"/>
          </a:endParaRPr>
        </a:p>
      </dsp:txBody>
      <dsp:txXfrm>
        <a:off x="3148879" y="1968139"/>
        <a:ext cx="2770040" cy="1385020"/>
      </dsp:txXfrm>
    </dsp:sp>
    <dsp:sp modelId="{994CF302-4EEF-4FD5-BF1B-9175D103C709}">
      <dsp:nvSpPr>
        <dsp:cNvPr id="0" name=""/>
        <dsp:cNvSpPr/>
      </dsp:nvSpPr>
      <dsp:spPr>
        <a:xfrm>
          <a:off x="3148879" y="3934868"/>
          <a:ext cx="2770040" cy="13850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sz="1800" b="0" i="0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ＭＳ Ｐゴシック" panose="020B0600070205080204" pitchFamily="34" charset="-128"/>
            </a:rPr>
            <a:t>449 a.C.:</a:t>
          </a:r>
        </a:p>
        <a:p>
          <a:pPr marL="0" marR="0" lvl="0" indent="0" algn="ctr" defTabSz="914400" rtl="0" eaLnBrk="0" fontAlgn="base" latinLnBrk="0" hangingPunct="0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it-IT" altLang="it-IT" sz="1800" b="0" i="0" u="none" strike="noStrike" kern="1200" cap="none" normalizeH="0" baseline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  <a:ea typeface="ＭＳ Ｐゴシック" panose="020B0600070205080204" pitchFamily="34" charset="-128"/>
            </a:rPr>
            <a:t>ritorno alla magistratura consolare</a:t>
          </a:r>
          <a:endParaRPr kumimoji="0" lang="it-IT" altLang="it-IT" sz="1800" b="0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ＭＳ Ｐゴシック" panose="020B0600070205080204" pitchFamily="34" charset="-128"/>
          </a:endParaRPr>
        </a:p>
      </dsp:txBody>
      <dsp:txXfrm>
        <a:off x="3148879" y="3934868"/>
        <a:ext cx="2770040" cy="13850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D15BB4-3670-4E13-BD34-F78DA5FE2912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B2EB0E-0BB4-4FA4-A3A2-D370F25717D2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DB4E1A-BC46-4B24-84E5-21608CA3233B}" type="slidenum">
              <a:rPr lang="it-IT" smtClean="0">
                <a:latin typeface="Arial" charset="0"/>
              </a:rPr>
              <a:pPr/>
              <a:t>1</a:t>
            </a:fld>
            <a:endParaRPr lang="it-IT">
              <a:latin typeface="Arial" charset="0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43CDAA-4047-4B7B-AA8D-F469252AE354}" type="slidenum">
              <a:rPr lang="it-IT" smtClean="0">
                <a:latin typeface="Arial" charset="0"/>
              </a:rPr>
              <a:pPr/>
              <a:t>2</a:t>
            </a:fld>
            <a:endParaRPr lang="it-IT">
              <a:latin typeface="Arial" charset="0"/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>
            <a:extLst>
              <a:ext uri="{FF2B5EF4-FFF2-40B4-BE49-F238E27FC236}">
                <a16:creationId xmlns:a16="http://schemas.microsoft.com/office/drawing/2014/main" id="{A7C477B0-2A8B-E94F-0129-611B94783DC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7F6B146F-7A4E-4916-8113-80D3B5899A65}" type="slidenum">
              <a:rPr lang="it-IT" altLang="it-IT" sz="1200"/>
              <a:pPr/>
              <a:t>3</a:t>
            </a:fld>
            <a:endParaRPr lang="it-IT" altLang="it-IT" sz="1200"/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0B975E6A-9B81-F2DB-B29D-311D2C9C067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>
            <a:extLst>
              <a:ext uri="{FF2B5EF4-FFF2-40B4-BE49-F238E27FC236}">
                <a16:creationId xmlns:a16="http://schemas.microsoft.com/office/drawing/2014/main" id="{F2AAF438-9679-0FD7-D0E8-3E47EDC628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BC5EC5-F449-4615-B541-EB8AB668BB10}" type="slidenum">
              <a:rPr lang="it-IT" smtClean="0">
                <a:latin typeface="Arial" charset="0"/>
              </a:rPr>
              <a:pPr/>
              <a:t>4</a:t>
            </a:fld>
            <a:endParaRPr lang="it-IT">
              <a:latin typeface="Arial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164DF2-39DB-4F67-AB45-D635F7652ECA}" type="slidenum">
              <a:rPr lang="it-IT" smtClean="0">
                <a:latin typeface="Arial" charset="0"/>
              </a:rPr>
              <a:pPr/>
              <a:t>5</a:t>
            </a:fld>
            <a:endParaRPr lang="it-IT">
              <a:latin typeface="Arial" charset="0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64B7F3-AF1D-425D-8D1F-5524E3D1298D}" type="slidenum">
              <a:rPr lang="it-IT" smtClean="0">
                <a:latin typeface="Arial" charset="0"/>
              </a:rPr>
              <a:pPr/>
              <a:t>6</a:t>
            </a:fld>
            <a:endParaRPr lang="it-IT">
              <a:latin typeface="Arial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id="{4CB84D88-27A9-124B-41A6-8EFA98C1AA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49EA7277-ADF7-4AF0-B86C-F8085EA33EEE}" type="slidenum">
              <a:rPr lang="it-IT" altLang="it-IT" sz="1200"/>
              <a:pPr/>
              <a:t>7</a:t>
            </a:fld>
            <a:endParaRPr lang="it-IT" altLang="it-IT" sz="1200"/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4E543DB6-3849-EAC2-7224-498C6C29A037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id="{9C0D8E1B-AA1F-32B6-6059-0E3ADE1BFB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5D0E8-FAD5-40EB-B012-34822D6E2B7C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00D6-3090-4462-A2DF-B7BD5182F05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5D0E8-FAD5-40EB-B012-34822D6E2B7C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00D6-3090-4462-A2DF-B7BD5182F05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5D0E8-FAD5-40EB-B012-34822D6E2B7C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00D6-3090-4462-A2DF-B7BD5182F05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5D0E8-FAD5-40EB-B012-34822D6E2B7C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00D6-3090-4462-A2DF-B7BD5182F05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5D0E8-FAD5-40EB-B012-34822D6E2B7C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00D6-3090-4462-A2DF-B7BD5182F05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5D0E8-FAD5-40EB-B012-34822D6E2B7C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00D6-3090-4462-A2DF-B7BD5182F05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5D0E8-FAD5-40EB-B012-34822D6E2B7C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00D6-3090-4462-A2DF-B7BD5182F05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5D0E8-FAD5-40EB-B012-34822D6E2B7C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00D6-3090-4462-A2DF-B7BD5182F05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5D0E8-FAD5-40EB-B012-34822D6E2B7C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00D6-3090-4462-A2DF-B7BD5182F05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5D0E8-FAD5-40EB-B012-34822D6E2B7C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00D6-3090-4462-A2DF-B7BD5182F05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5D0E8-FAD5-40EB-B012-34822D6E2B7C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E00D6-3090-4462-A2DF-B7BD5182F056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olo, diagramma o organigram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SmartArt 2"/>
          <p:cNvSpPr>
            <a:spLocks noGrp="1"/>
          </p:cNvSpPr>
          <p:nvPr>
            <p:ph type="dgm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AB65864-EE58-8142-AED6-0AC2B86C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C2F076F-10CD-C8E8-4F31-FBDA662CD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8AFF273-EF58-D065-4D0D-F2A7E6E4E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F7943BF-48C2-40CF-BC3E-113DDBBDAF3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33772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5D0E8-FAD5-40EB-B012-34822D6E2B7C}" type="datetimeFigureOut">
              <a:rPr lang="it-IT" smtClean="0"/>
              <a:pPr/>
              <a:t>30/10/2023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E00D6-3090-4462-A2DF-B7BD5182F056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b="1" dirty="0">
                <a:latin typeface="Times New Roman" pitchFamily="18" charset="0"/>
              </a:rPr>
              <a:t>PRIMI 50 ANNI DELLA REPUBBLICA: MAGISTRATURA DELLE ORIGINI</a:t>
            </a:r>
            <a:br>
              <a:rPr lang="it-IT" b="1" dirty="0">
                <a:latin typeface="Times New Roman" pitchFamily="18" charset="0"/>
              </a:rPr>
            </a:br>
            <a:r>
              <a:rPr lang="it-IT" b="1" dirty="0">
                <a:latin typeface="Times New Roman" pitchFamily="18" charset="0"/>
              </a:rPr>
              <a:t>IPOTESI STORIOGRAFICHE</a:t>
            </a:r>
            <a:br>
              <a:rPr lang="it-IT" b="1" dirty="0">
                <a:latin typeface="Times New Roman" pitchFamily="18" charset="0"/>
              </a:rPr>
            </a:br>
            <a:endParaRPr lang="it-IT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0"/>
            <a:ext cx="7772400" cy="1143000"/>
          </a:xfrm>
        </p:spPr>
        <p:txBody>
          <a:bodyPr/>
          <a:lstStyle/>
          <a:p>
            <a:pPr eaLnBrk="1" hangingPunct="1"/>
            <a:r>
              <a:rPr lang="it-IT" sz="4000" b="1" dirty="0">
                <a:latin typeface="Times New Roman" pitchFamily="18" charset="0"/>
              </a:rPr>
              <a:t>DIVERSE TEORIE</a:t>
            </a:r>
            <a:endParaRPr lang="it-IT" sz="4000" dirty="0">
              <a:latin typeface="Times New Roman" pitchFamily="18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071563"/>
            <a:ext cx="7772400" cy="5024437"/>
          </a:xfrm>
        </p:spPr>
        <p:txBody>
          <a:bodyPr/>
          <a:lstStyle/>
          <a:p>
            <a:pPr eaLnBrk="1" hangingPunct="1"/>
            <a:r>
              <a:rPr lang="it-IT" sz="3000" dirty="0">
                <a:latin typeface="Times New Roman" pitchFamily="18" charset="0"/>
                <a:cs typeface="Times New Roman" pitchFamily="18" charset="0"/>
              </a:rPr>
              <a:t>Considerando che a Roma esiste la collegialità dispari (</a:t>
            </a:r>
            <a:r>
              <a:rPr lang="it-IT" sz="3000" i="1" dirty="0" err="1">
                <a:latin typeface="Times New Roman" pitchFamily="18" charset="0"/>
                <a:cs typeface="Times New Roman" pitchFamily="18" charset="0"/>
              </a:rPr>
              <a:t>dictator</a:t>
            </a:r>
            <a:r>
              <a:rPr lang="it-IT" sz="30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it-IT" sz="3000" i="1" dirty="0" err="1">
                <a:latin typeface="Times New Roman" pitchFamily="18" charset="0"/>
                <a:cs typeface="Times New Roman" pitchFamily="18" charset="0"/>
              </a:rPr>
              <a:t>magister</a:t>
            </a:r>
            <a:r>
              <a:rPr lang="it-IT" sz="30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3000" i="1" dirty="0" err="1">
                <a:latin typeface="Times New Roman" pitchFamily="18" charset="0"/>
                <a:cs typeface="Times New Roman" pitchFamily="18" charset="0"/>
              </a:rPr>
              <a:t>equitum</a:t>
            </a:r>
            <a:r>
              <a:rPr lang="it-IT" sz="3000" dirty="0">
                <a:latin typeface="Times New Roman" pitchFamily="18" charset="0"/>
                <a:cs typeface="Times New Roman" pitchFamily="18" charset="0"/>
              </a:rPr>
              <a:t>) e che in altre città non è straordinaria : </a:t>
            </a:r>
            <a:r>
              <a:rPr lang="it-IT" sz="3000" i="1" dirty="0">
                <a:latin typeface="Times New Roman" pitchFamily="18" charset="0"/>
                <a:cs typeface="Times New Roman" pitchFamily="18" charset="0"/>
              </a:rPr>
              <a:t>REX</a:t>
            </a:r>
            <a:r>
              <a:rPr lang="it-IT" sz="3000" dirty="0">
                <a:latin typeface="Times New Roman" pitchFamily="18" charset="0"/>
                <a:cs typeface="Times New Roman" pitchFamily="18" charset="0"/>
              </a:rPr>
              <a:t> – COPPIA DISEGUALE – COPPIA EGUALE</a:t>
            </a:r>
          </a:p>
          <a:p>
            <a:pPr eaLnBrk="1" hangingPunct="1"/>
            <a:r>
              <a:rPr lang="it-IT" sz="3000" dirty="0">
                <a:latin typeface="Times New Roman" pitchFamily="18" charset="0"/>
                <a:cs typeface="Times New Roman" pitchFamily="18" charset="0"/>
              </a:rPr>
              <a:t>Secondo </a:t>
            </a:r>
            <a:r>
              <a:rPr lang="it-IT" sz="3000" dirty="0" err="1">
                <a:latin typeface="Times New Roman" pitchFamily="18" charset="0"/>
                <a:cs typeface="Times New Roman" pitchFamily="18" charset="0"/>
              </a:rPr>
              <a:t>Ihne</a:t>
            </a:r>
            <a:r>
              <a:rPr lang="it-IT" sz="3000" dirty="0">
                <a:latin typeface="Times New Roman" pitchFamily="18" charset="0"/>
                <a:cs typeface="Times New Roman" pitchFamily="18" charset="0"/>
              </a:rPr>
              <a:t> (1847) vi sarebbe stato un graduale trapasso: MONARCHIA – </a:t>
            </a:r>
            <a:r>
              <a:rPr lang="it-IT" sz="3000" i="1">
                <a:latin typeface="Times New Roman" pitchFamily="18" charset="0"/>
                <a:cs typeface="Times New Roman" pitchFamily="18" charset="0"/>
              </a:rPr>
              <a:t>DICTATOR </a:t>
            </a:r>
            <a:r>
              <a:rPr lang="it-IT" sz="300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it-IT" sz="3000" i="1">
                <a:latin typeface="Times New Roman" pitchFamily="18" charset="0"/>
                <a:cs typeface="Times New Roman" pitchFamily="18" charset="0"/>
              </a:rPr>
              <a:t>MAGISTER </a:t>
            </a:r>
            <a:r>
              <a:rPr lang="it-IT" sz="3000" i="1" dirty="0">
                <a:latin typeface="Times New Roman" pitchFamily="18" charset="0"/>
                <a:cs typeface="Times New Roman" pitchFamily="18" charset="0"/>
              </a:rPr>
              <a:t>POPULI</a:t>
            </a:r>
            <a:r>
              <a:rPr lang="it-IT" sz="3000" dirty="0">
                <a:latin typeface="Times New Roman" pitchFamily="18" charset="0"/>
                <a:cs typeface="Times New Roman" pitchFamily="18" charset="0"/>
              </a:rPr>
              <a:t>) – COLLEGIALITA’ UGUALE</a:t>
            </a:r>
          </a:p>
          <a:p>
            <a:pPr eaLnBrk="1" hangingPunct="1"/>
            <a:endParaRPr lang="it-IT" sz="30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A4A49FFD-C867-05CE-1DD1-80229C6313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/>
              <a:t>Ipotesi storiografiche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DF1ABB68-C0A5-3525-2511-6F70A46859B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it-IT" altLang="it-IT" sz="2800"/>
              <a:t>2 consoli fin dal 509 a.C.</a:t>
            </a:r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F26ACA17-7FB9-CE86-23A3-16E8C698B80D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r>
              <a:rPr lang="it-IT" altLang="it-IT" sz="2800" i="1"/>
              <a:t>Praetor maximus</a:t>
            </a:r>
            <a:r>
              <a:rPr lang="it-IT" altLang="it-IT" sz="2800"/>
              <a:t> suprema magistratura con altri magistrati in posizione subordinata);</a:t>
            </a:r>
          </a:p>
          <a:p>
            <a:pPr eaLnBrk="1" hangingPunct="1"/>
            <a:r>
              <a:rPr lang="it-IT" altLang="it-IT" sz="2800" i="1"/>
              <a:t>Magister populi </a:t>
            </a:r>
            <a:r>
              <a:rPr lang="it-IT" altLang="it-IT" sz="2800"/>
              <a:t>e</a:t>
            </a:r>
            <a:r>
              <a:rPr lang="it-IT" altLang="it-IT" sz="2800" i="1"/>
              <a:t> magister equitum</a:t>
            </a:r>
            <a:endParaRPr lang="it-IT" altLang="it-IT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  <p:bldP spid="717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b="1" dirty="0" err="1">
                <a:latin typeface="Times New Roman" pitchFamily="18" charset="0"/>
              </a:rPr>
              <a:t>Mommsen</a:t>
            </a:r>
            <a:endParaRPr lang="it-IT" dirty="0">
              <a:latin typeface="Times New Roman" pitchFamily="18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dirty="0">
                <a:latin typeface="Times New Roman" pitchFamily="18" charset="0"/>
              </a:rPr>
              <a:t>Propende per l’arbitrarietà e l’apriorismo: Creatività dell’ordinamento costituzionale romano (azione rivoluzionaria).</a:t>
            </a:r>
          </a:p>
          <a:p>
            <a:pPr eaLnBrk="1" hangingPunct="1"/>
            <a:r>
              <a:rPr lang="it-IT" dirty="0">
                <a:latin typeface="Times New Roman" pitchFamily="18" charset="0"/>
              </a:rPr>
              <a:t>Costituzione delineata nei suoi caratteri precisi (dittatura creazione nuova e originale).</a:t>
            </a:r>
          </a:p>
          <a:p>
            <a:pPr eaLnBrk="1" hangingPunct="1"/>
            <a:r>
              <a:rPr lang="it-IT" dirty="0">
                <a:latin typeface="Times New Roman" pitchFamily="18" charset="0"/>
              </a:rPr>
              <a:t>Sicura </a:t>
            </a:r>
            <a:r>
              <a:rPr lang="it-IT" dirty="0" err="1">
                <a:latin typeface="Times New Roman" pitchFamily="18" charset="0"/>
              </a:rPr>
              <a:t>costruttività</a:t>
            </a:r>
            <a:r>
              <a:rPr lang="it-IT" dirty="0">
                <a:latin typeface="Times New Roman" pitchFamily="18" charset="0"/>
              </a:rPr>
              <a:t> costituzionale dei Romani: non evoluzione, ma rivoluzione.</a:t>
            </a:r>
          </a:p>
          <a:p>
            <a:pPr eaLnBrk="1" hangingPunct="1">
              <a:buNone/>
            </a:pPr>
            <a:endParaRPr lang="it-IT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b="1" dirty="0">
                <a:latin typeface="Times New Roman" pitchFamily="18" charset="0"/>
              </a:rPr>
              <a:t>De </a:t>
            </a:r>
            <a:r>
              <a:rPr lang="it-IT" b="1" dirty="0" err="1">
                <a:latin typeface="Times New Roman" pitchFamily="18" charset="0"/>
              </a:rPr>
              <a:t>Sanctis</a:t>
            </a:r>
            <a:endParaRPr lang="it-IT" dirty="0">
              <a:latin typeface="Times New Roman" pitchFamily="18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dirty="0">
                <a:latin typeface="Times New Roman" pitchFamily="18" charset="0"/>
              </a:rPr>
              <a:t>Fa un paragone con l’esperienza greca, con un percorso inverso rispetto ad </a:t>
            </a:r>
            <a:r>
              <a:rPr lang="it-IT" dirty="0" err="1">
                <a:latin typeface="Times New Roman" pitchFamily="18" charset="0"/>
              </a:rPr>
              <a:t>Ihne</a:t>
            </a:r>
            <a:r>
              <a:rPr lang="it-IT" dirty="0">
                <a:latin typeface="Times New Roman" pitchFamily="18" charset="0"/>
              </a:rPr>
              <a:t> (in critica a </a:t>
            </a:r>
            <a:r>
              <a:rPr lang="it-IT" dirty="0" err="1">
                <a:latin typeface="Times New Roman" pitchFamily="18" charset="0"/>
              </a:rPr>
              <a:t>Mommsen</a:t>
            </a:r>
            <a:r>
              <a:rPr lang="it-IT" dirty="0">
                <a:latin typeface="Times New Roman" pitchFamily="18" charset="0"/>
              </a:rPr>
              <a:t>): vi è una graduale decadenza del </a:t>
            </a:r>
            <a:r>
              <a:rPr lang="it-IT" i="1" dirty="0" err="1">
                <a:latin typeface="Times New Roman" pitchFamily="18" charset="0"/>
              </a:rPr>
              <a:t>rex</a:t>
            </a:r>
            <a:r>
              <a:rPr lang="it-IT" dirty="0">
                <a:latin typeface="Times New Roman" pitchFamily="18" charset="0"/>
              </a:rPr>
              <a:t> (</a:t>
            </a:r>
            <a:r>
              <a:rPr lang="it-IT" i="1" dirty="0" err="1">
                <a:latin typeface="Times New Roman" pitchFamily="18" charset="0"/>
              </a:rPr>
              <a:t>rex</a:t>
            </a:r>
            <a:r>
              <a:rPr lang="it-IT" i="1" dirty="0">
                <a:latin typeface="Times New Roman" pitchFamily="18" charset="0"/>
              </a:rPr>
              <a:t> </a:t>
            </a:r>
            <a:r>
              <a:rPr lang="it-IT" i="1" dirty="0" err="1">
                <a:latin typeface="Times New Roman" pitchFamily="18" charset="0"/>
              </a:rPr>
              <a:t>sacrorum</a:t>
            </a:r>
            <a:r>
              <a:rPr lang="it-IT" dirty="0">
                <a:latin typeface="Times New Roman" pitchFamily="18" charset="0"/>
              </a:rPr>
              <a:t>). Vi sarebbero stati inizialmente tre </a:t>
            </a:r>
            <a:r>
              <a:rPr lang="it-IT" i="1" dirty="0" err="1">
                <a:latin typeface="Times New Roman" pitchFamily="18" charset="0"/>
              </a:rPr>
              <a:t>praetores</a:t>
            </a:r>
            <a:r>
              <a:rPr lang="it-IT" i="1" dirty="0">
                <a:latin typeface="Times New Roman" pitchFamily="18" charset="0"/>
              </a:rPr>
              <a:t> </a:t>
            </a:r>
            <a:r>
              <a:rPr lang="it-IT" dirty="0">
                <a:latin typeface="Times New Roman" pitchFamily="18" charset="0"/>
              </a:rPr>
              <a:t>(di cui uno </a:t>
            </a:r>
            <a:r>
              <a:rPr lang="it-IT" i="1" dirty="0" err="1">
                <a:latin typeface="Times New Roman" pitchFamily="18" charset="0"/>
              </a:rPr>
              <a:t>maximus</a:t>
            </a:r>
            <a:r>
              <a:rPr lang="it-IT" dirty="0">
                <a:latin typeface="Times New Roman" pitchFamily="18" charset="0"/>
              </a:rPr>
              <a:t>) poi specializzati.</a:t>
            </a:r>
          </a:p>
          <a:p>
            <a:pPr eaLnBrk="1" hangingPunct="1">
              <a:buNone/>
            </a:pPr>
            <a:endParaRPr lang="it-IT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b="1" dirty="0" err="1">
                <a:latin typeface="Times New Roman" pitchFamily="18" charset="0"/>
              </a:rPr>
              <a:t>Arangio</a:t>
            </a:r>
            <a:r>
              <a:rPr lang="it-IT" b="1" dirty="0">
                <a:latin typeface="Times New Roman" pitchFamily="18" charset="0"/>
              </a:rPr>
              <a:t> e </a:t>
            </a:r>
            <a:r>
              <a:rPr lang="it-IT" b="1" dirty="0" err="1">
                <a:latin typeface="Times New Roman" pitchFamily="18" charset="0"/>
              </a:rPr>
              <a:t>Beloch</a:t>
            </a:r>
            <a:endParaRPr lang="it-IT" dirty="0">
              <a:latin typeface="Times New Roman" pitchFamily="18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it-IT" dirty="0">
                <a:latin typeface="Times New Roman" pitchFamily="18" charset="0"/>
              </a:rPr>
              <a:t>Seguono le tesi di </a:t>
            </a:r>
            <a:r>
              <a:rPr lang="it-IT" dirty="0" err="1">
                <a:latin typeface="Times New Roman" pitchFamily="18" charset="0"/>
              </a:rPr>
              <a:t>Ihne</a:t>
            </a:r>
            <a:r>
              <a:rPr lang="it-IT" dirty="0">
                <a:latin typeface="Times New Roman" pitchFamily="18" charset="0"/>
              </a:rPr>
              <a:t> e criticano i Fasti consolari. </a:t>
            </a:r>
            <a:r>
              <a:rPr lang="it-IT" dirty="0" err="1">
                <a:latin typeface="Times New Roman" pitchFamily="18" charset="0"/>
              </a:rPr>
              <a:t>Beloch</a:t>
            </a:r>
            <a:r>
              <a:rPr lang="it-IT" dirty="0">
                <a:latin typeface="Times New Roman" pitchFamily="18" charset="0"/>
              </a:rPr>
              <a:t> in particolare ritiene che la “storia non faccia salti”.</a:t>
            </a:r>
          </a:p>
          <a:p>
            <a:pPr eaLnBrk="1" hangingPunct="1"/>
            <a:r>
              <a:rPr lang="it-IT" dirty="0">
                <a:latin typeface="Times New Roman" pitchFamily="18" charset="0"/>
              </a:rPr>
              <a:t>Vi è un nuovo senso della storia (anche nelle scienze naturali, es. meccanica quantistica), processo in cui il nuovo si contrappone all’antico.</a:t>
            </a:r>
          </a:p>
          <a:p>
            <a:pPr eaLnBrk="1" hangingPunct="1">
              <a:buNone/>
            </a:pPr>
            <a:endParaRPr lang="it-IT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EAF92990-4026-154D-0E3A-8C56C5BFED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/>
              <a:t>Fasti consolari</a:t>
            </a:r>
          </a:p>
        </p:txBody>
      </p:sp>
      <p:graphicFrame>
        <p:nvGraphicFramePr>
          <p:cNvPr id="2" name="Diagramma 1">
            <a:extLst>
              <a:ext uri="{FF2B5EF4-FFF2-40B4-BE49-F238E27FC236}">
                <a16:creationId xmlns:a16="http://schemas.microsoft.com/office/drawing/2014/main" id="{1CA24F68-150E-6F3C-5051-F64ED4DA5403}"/>
              </a:ext>
            </a:extLst>
          </p:cNvPr>
          <p:cNvGraphicFramePr/>
          <p:nvPr/>
        </p:nvGraphicFramePr>
        <p:xfrm>
          <a:off x="39688" y="1344613"/>
          <a:ext cx="9067800" cy="5321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  <p:bldGraphic spid="2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8B3EE67B-7049-FB6D-DBFA-16832C69EA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2743200"/>
            <a:ext cx="7772400" cy="1143000"/>
          </a:xfrm>
        </p:spPr>
        <p:txBody>
          <a:bodyPr/>
          <a:lstStyle/>
          <a:p>
            <a:r>
              <a:rPr lang="it-IT" altLang="it-IT" sz="6600" dirty="0">
                <a:latin typeface="Palatino Linotype" panose="02040502050505030304" pitchFamily="18" charset="0"/>
              </a:rPr>
              <a:t>I Fasti Capitolini</a:t>
            </a:r>
          </a:p>
        </p:txBody>
      </p:sp>
    </p:spTree>
  </p:cSld>
  <p:clrMapOvr>
    <a:masterClrMapping/>
  </p:clrMapOvr>
  <p:transition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58B2E15B-9D19-9AAF-37F2-E1DAEEBCB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1000"/>
            <a:ext cx="8229600" cy="6167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>
            <a:extLst>
              <a:ext uri="{FF2B5EF4-FFF2-40B4-BE49-F238E27FC236}">
                <a16:creationId xmlns:a16="http://schemas.microsoft.com/office/drawing/2014/main" id="{562EFD3D-BD6C-EDA3-DBB1-93902B32A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4572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>
            <a:extLst>
              <a:ext uri="{FF2B5EF4-FFF2-40B4-BE49-F238E27FC236}">
                <a16:creationId xmlns:a16="http://schemas.microsoft.com/office/drawing/2014/main" id="{15CFA8EB-C90E-7535-AF27-1CCF85C83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28600"/>
            <a:ext cx="40386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  <a:gd name="connsiteX0" fmla="*/ 0 w 2606040"/>
              <a:gd name="connsiteY0" fmla="*/ 0 h 18288"/>
              <a:gd name="connsiteX1" fmla="*/ 599389 w 2606040"/>
              <a:gd name="connsiteY1" fmla="*/ 0 h 18288"/>
              <a:gd name="connsiteX2" fmla="*/ 1303020 w 2606040"/>
              <a:gd name="connsiteY2" fmla="*/ 0 h 18288"/>
              <a:gd name="connsiteX3" fmla="*/ 1876349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80590 w 2606040"/>
              <a:gd name="connsiteY6" fmla="*/ 18288 h 18288"/>
              <a:gd name="connsiteX7" fmla="*/ 1276960 w 2606040"/>
              <a:gd name="connsiteY7" fmla="*/ 18288 h 18288"/>
              <a:gd name="connsiteX8" fmla="*/ 65151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Segnaposto contenuto 4" descr="Immagine che contiene testo, libro, modello&#10;&#10;Descrizione generata automaticamente">
            <a:extLst>
              <a:ext uri="{FF2B5EF4-FFF2-40B4-BE49-F238E27FC236}">
                <a16:creationId xmlns:a16="http://schemas.microsoft.com/office/drawing/2014/main" id="{BB30EAF7-66CC-A361-09E9-20DFE7B6FE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99" r="4" b="8971"/>
          <a:stretch/>
        </p:blipFill>
        <p:spPr>
          <a:xfrm>
            <a:off x="179512" y="653048"/>
            <a:ext cx="7678419" cy="5551903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03399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A0AFE09-A7F2-3C9F-5050-1C9FCEDF2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5" name="Segnaposto contenuto 4" descr="Immagine che contiene schizzo, modello, arte&#10;&#10;Descrizione generata automaticamente con attendibilità media">
            <a:extLst>
              <a:ext uri="{FF2B5EF4-FFF2-40B4-BE49-F238E27FC236}">
                <a16:creationId xmlns:a16="http://schemas.microsoft.com/office/drawing/2014/main" id="{DB182501-63F2-CE3C-3D37-5C95C3D4AD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30316"/>
            <a:ext cx="7187284" cy="4851011"/>
          </a:xfrm>
        </p:spPr>
      </p:pic>
    </p:spTree>
    <p:extLst>
      <p:ext uri="{BB962C8B-B14F-4D97-AF65-F5344CB8AC3E}">
        <p14:creationId xmlns:p14="http://schemas.microsoft.com/office/powerpoint/2010/main" val="3460283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77E1D6A-0437-1562-609F-79A38810B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Luogo del ritrovamento</a:t>
            </a:r>
          </a:p>
        </p:txBody>
      </p:sp>
      <p:pic>
        <p:nvPicPr>
          <p:cNvPr id="5" name="Segnaposto contenuto 4" descr="Immagine che contiene marketplace, aria aperta, Rovine, terreno&#10;&#10;Descrizione generata automaticamente">
            <a:extLst>
              <a:ext uri="{FF2B5EF4-FFF2-40B4-BE49-F238E27FC236}">
                <a16:creationId xmlns:a16="http://schemas.microsoft.com/office/drawing/2014/main" id="{ED656611-2A22-9385-E365-EABEB62515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829594"/>
            <a:ext cx="6936432" cy="4627901"/>
          </a:xfrm>
        </p:spPr>
      </p:pic>
    </p:spTree>
    <p:extLst>
      <p:ext uri="{BB962C8B-B14F-4D97-AF65-F5344CB8AC3E}">
        <p14:creationId xmlns:p14="http://schemas.microsoft.com/office/powerpoint/2010/main" val="388112147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297</Words>
  <Application>Microsoft Office PowerPoint</Application>
  <PresentationFormat>Presentazione su schermo (4:3)</PresentationFormat>
  <Paragraphs>35</Paragraphs>
  <Slides>13</Slides>
  <Notes>7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9" baseType="lpstr">
      <vt:lpstr>Arial</vt:lpstr>
      <vt:lpstr>Calibri</vt:lpstr>
      <vt:lpstr>Geneva</vt:lpstr>
      <vt:lpstr>Palatino Linotype</vt:lpstr>
      <vt:lpstr>Times New Roman</vt:lpstr>
      <vt:lpstr>Tema di Office</vt:lpstr>
      <vt:lpstr>PRIMI 50 ANNI DELLA REPUBBLICA: MAGISTRATURA DELLE ORIGINI IPOTESI STORIOGRAFICHE </vt:lpstr>
      <vt:lpstr>DIVERSE TEORIE</vt:lpstr>
      <vt:lpstr>Ipotesi storiografiche</vt:lpstr>
      <vt:lpstr>Mommsen</vt:lpstr>
      <vt:lpstr>De Sanctis</vt:lpstr>
      <vt:lpstr>Arangio e Beloch</vt:lpstr>
      <vt:lpstr>Fasti consolari</vt:lpstr>
      <vt:lpstr>I Fasti Capitolini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Luogo del ritrovamento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PRIMI 50 ANNI DELLA REPUBBLICA: MAGISTRATURA DELLE ORIGINI</dc:title>
  <dc:creator>Utente</dc:creator>
  <cp:lastModifiedBy>RICCARDO BORDI</cp:lastModifiedBy>
  <cp:revision>5</cp:revision>
  <dcterms:created xsi:type="dcterms:W3CDTF">2010-03-22T18:37:29Z</dcterms:created>
  <dcterms:modified xsi:type="dcterms:W3CDTF">2023-10-30T12:02:08Z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d0b24d-6422-44b0-b3de-abb3a9e8c81a_Enabled">
    <vt:lpwstr>true</vt:lpwstr>
  </property>
  <property fmtid="{D5CDD505-2E9C-101B-9397-08002B2CF9AE}" pid="3" name="MSIP_Label_2ad0b24d-6422-44b0-b3de-abb3a9e8c81a_SetDate">
    <vt:lpwstr>2023-10-30T10:32:53Z</vt:lpwstr>
  </property>
  <property fmtid="{D5CDD505-2E9C-101B-9397-08002B2CF9AE}" pid="4" name="MSIP_Label_2ad0b24d-6422-44b0-b3de-abb3a9e8c81a_Method">
    <vt:lpwstr>Standard</vt:lpwstr>
  </property>
  <property fmtid="{D5CDD505-2E9C-101B-9397-08002B2CF9AE}" pid="5" name="MSIP_Label_2ad0b24d-6422-44b0-b3de-abb3a9e8c81a_Name">
    <vt:lpwstr>defa4170-0d19-0005-0004-bc88714345d2</vt:lpwstr>
  </property>
  <property fmtid="{D5CDD505-2E9C-101B-9397-08002B2CF9AE}" pid="6" name="MSIP_Label_2ad0b24d-6422-44b0-b3de-abb3a9e8c81a_SiteId">
    <vt:lpwstr>2fcfe26a-bb62-46b0-b1e3-28f9da0c45fd</vt:lpwstr>
  </property>
  <property fmtid="{D5CDD505-2E9C-101B-9397-08002B2CF9AE}" pid="7" name="MSIP_Label_2ad0b24d-6422-44b0-b3de-abb3a9e8c81a_ActionId">
    <vt:lpwstr>0a479930-a606-4a89-9cf6-0205fa66bf95</vt:lpwstr>
  </property>
  <property fmtid="{D5CDD505-2E9C-101B-9397-08002B2CF9AE}" pid="8" name="MSIP_Label_2ad0b24d-6422-44b0-b3de-abb3a9e8c81a_ContentBits">
    <vt:lpwstr>0</vt:lpwstr>
  </property>
</Properties>
</file>