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7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8" autoAdjust="0"/>
    <p:restoredTop sz="94660"/>
  </p:normalViewPr>
  <p:slideViewPr>
    <p:cSldViewPr>
      <p:cViewPr>
        <p:scale>
          <a:sx n="80" d="100"/>
          <a:sy n="80" d="100"/>
        </p:scale>
        <p:origin x="-1068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6A1785-11E9-475B-970C-C71850B63AF6}" type="doc">
      <dgm:prSet loTypeId="urn:microsoft.com/office/officeart/2005/8/layout/process1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55835251-1259-45BA-95F8-AB669E648EAF}">
      <dgm:prSet/>
      <dgm:spPr/>
      <dgm:t>
        <a:bodyPr/>
        <a:lstStyle/>
        <a:p>
          <a:pPr rtl="0"/>
          <a:r>
            <a:rPr lang="it-IT" b="1" dirty="0" smtClean="0">
              <a:solidFill>
                <a:schemeClr val="tx1"/>
              </a:solidFill>
            </a:rPr>
            <a:t>Atteggiamento</a:t>
          </a:r>
          <a:r>
            <a:rPr lang="it-IT" dirty="0" smtClean="0">
              <a:solidFill>
                <a:schemeClr val="tx1"/>
              </a:solidFill>
            </a:rPr>
            <a:t> </a:t>
          </a:r>
          <a:r>
            <a:rPr lang="it-IT" dirty="0" smtClean="0">
              <a:solidFill>
                <a:schemeClr val="tx1"/>
              </a:solidFill>
              <a:sym typeface="Wingdings"/>
            </a:rPr>
            <a:t></a:t>
          </a:r>
          <a:r>
            <a:rPr lang="it-IT" dirty="0" smtClean="0">
              <a:solidFill>
                <a:schemeClr val="tx1"/>
              </a:solidFill>
            </a:rPr>
            <a:t> </a:t>
          </a:r>
          <a:endParaRPr lang="it-IT" dirty="0" smtClean="0">
            <a:solidFill>
              <a:schemeClr val="tx1"/>
            </a:solidFill>
          </a:endParaRPr>
        </a:p>
        <a:p>
          <a:pPr rtl="0"/>
          <a:r>
            <a:rPr lang="it-IT" b="1" dirty="0" smtClean="0">
              <a:solidFill>
                <a:schemeClr val="tx1"/>
              </a:solidFill>
            </a:rPr>
            <a:t>- proprietà</a:t>
          </a:r>
          <a:r>
            <a:rPr lang="it-IT" dirty="0" smtClean="0">
              <a:solidFill>
                <a:schemeClr val="tx1"/>
              </a:solidFill>
            </a:rPr>
            <a:t> </a:t>
          </a:r>
          <a:r>
            <a:rPr lang="it-IT" dirty="0" smtClean="0">
              <a:solidFill>
                <a:schemeClr val="tx1"/>
              </a:solidFill>
            </a:rPr>
            <a:t>pensabile come </a:t>
          </a:r>
          <a:r>
            <a:rPr lang="it-IT" b="1" dirty="0" smtClean="0">
              <a:solidFill>
                <a:schemeClr val="tx1"/>
              </a:solidFill>
            </a:rPr>
            <a:t>continua </a:t>
          </a:r>
          <a:endParaRPr lang="it-IT" dirty="0" smtClean="0">
            <a:solidFill>
              <a:schemeClr val="tx1"/>
            </a:solidFill>
          </a:endParaRPr>
        </a:p>
        <a:p>
          <a:pPr rtl="0"/>
          <a:r>
            <a:rPr lang="it-IT" b="1" dirty="0" smtClean="0">
              <a:solidFill>
                <a:schemeClr val="tx1"/>
              </a:solidFill>
            </a:rPr>
            <a:t>- manca </a:t>
          </a:r>
          <a:r>
            <a:rPr lang="it-IT" b="1" dirty="0" smtClean="0">
              <a:solidFill>
                <a:schemeClr val="tx1"/>
              </a:solidFill>
            </a:rPr>
            <a:t>di unità di misura</a:t>
          </a:r>
          <a:r>
            <a:rPr lang="it-IT" dirty="0" smtClean="0">
              <a:solidFill>
                <a:schemeClr val="tx1"/>
              </a:solidFill>
            </a:rPr>
            <a:t> </a:t>
          </a:r>
          <a:r>
            <a:rPr lang="it-IT" dirty="0" smtClean="0">
              <a:solidFill>
                <a:schemeClr val="tx1"/>
              </a:solidFill>
            </a:rPr>
            <a:t>per </a:t>
          </a:r>
          <a:r>
            <a:rPr lang="it-IT" dirty="0" smtClean="0">
              <a:solidFill>
                <a:schemeClr val="tx1"/>
              </a:solidFill>
            </a:rPr>
            <a:t>la </a:t>
          </a:r>
          <a:r>
            <a:rPr lang="it-IT" dirty="0" smtClean="0">
              <a:solidFill>
                <a:schemeClr val="tx1"/>
              </a:solidFill>
            </a:rPr>
            <a:t>trasformazione in </a:t>
          </a:r>
          <a:r>
            <a:rPr lang="it-IT" dirty="0" smtClean="0">
              <a:solidFill>
                <a:schemeClr val="tx1"/>
              </a:solidFill>
            </a:rPr>
            <a:t>variabile</a:t>
          </a:r>
          <a:endParaRPr lang="it-IT" dirty="0">
            <a:solidFill>
              <a:schemeClr val="tx1"/>
            </a:solidFill>
          </a:endParaRPr>
        </a:p>
      </dgm:t>
    </dgm:pt>
    <dgm:pt modelId="{935968D9-861E-4390-85E5-714565066A03}" type="parTrans" cxnId="{172BBF73-766F-4584-B2F0-56887F35CFD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0578B43-05B1-41A4-8A2B-2D9A31A68958}" type="sibTrans" cxnId="{172BBF73-766F-4584-B2F0-56887F35CFD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6B0E513-99E8-4BE4-A9CA-F5AE152903B6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Soluzione: tecniche di </a:t>
          </a:r>
          <a:r>
            <a:rPr lang="it-IT" b="1" dirty="0" err="1" smtClean="0">
              <a:solidFill>
                <a:schemeClr val="tx1"/>
              </a:solidFill>
            </a:rPr>
            <a:t>Scaling</a:t>
          </a:r>
          <a:r>
            <a:rPr lang="it-IT" b="1" dirty="0" smtClean="0">
              <a:solidFill>
                <a:schemeClr val="tx1"/>
              </a:solidFill>
            </a:rPr>
            <a:t> </a:t>
          </a:r>
          <a:r>
            <a:rPr lang="it-IT" b="1" dirty="0" smtClean="0">
              <a:solidFill>
                <a:schemeClr val="tx1"/>
              </a:solidFill>
              <a:sym typeface="Wingdings" pitchFamily="2" charset="2"/>
            </a:rPr>
            <a:t> assunto: </a:t>
          </a:r>
          <a:r>
            <a:rPr lang="it-IT" dirty="0" err="1" smtClean="0">
              <a:solidFill>
                <a:schemeClr val="tx1"/>
              </a:solidFill>
            </a:rPr>
            <a:t>unidimensionalità</a:t>
          </a:r>
          <a:r>
            <a:rPr lang="it-IT" dirty="0" smtClean="0">
              <a:solidFill>
                <a:schemeClr val="tx1"/>
              </a:solidFill>
            </a:rPr>
            <a:t> </a:t>
          </a:r>
          <a:r>
            <a:rPr lang="it-IT" dirty="0" smtClean="0">
              <a:solidFill>
                <a:schemeClr val="tx1"/>
              </a:solidFill>
            </a:rPr>
            <a:t>degli atteggiamenti rilevabili sottoponendo i soggetti a stimoli (affermazioni) su determinati oggetti sociali.</a:t>
          </a:r>
          <a:endParaRPr lang="it-IT" dirty="0">
            <a:solidFill>
              <a:schemeClr val="tx1"/>
            </a:solidFill>
          </a:endParaRPr>
        </a:p>
      </dgm:t>
    </dgm:pt>
    <dgm:pt modelId="{CDBFDA21-ADF4-4404-8F08-3EFEE61735D6}" type="parTrans" cxnId="{FCC39871-1573-47A3-994A-BD142DAAD85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32B73B8-789E-4486-A185-8777CFCB8692}" type="sibTrans" cxnId="{FCC39871-1573-47A3-994A-BD142DAAD85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8601897-0F83-4941-9A8D-CA9C8E8A684A}" type="pres">
      <dgm:prSet presAssocID="{9B6A1785-11E9-475B-970C-C71850B63AF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4FABB124-3A1D-474A-94D7-93C1A56F5BA7}" type="pres">
      <dgm:prSet presAssocID="{55835251-1259-45BA-95F8-AB669E648EAF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C41F0AA-C8DF-4542-9CF7-1B813F9FED16}" type="pres">
      <dgm:prSet presAssocID="{50578B43-05B1-41A4-8A2B-2D9A31A68958}" presName="sibTrans" presStyleLbl="sibTrans2D1" presStyleIdx="0" presStyleCnt="1"/>
      <dgm:spPr/>
      <dgm:t>
        <a:bodyPr/>
        <a:lstStyle/>
        <a:p>
          <a:endParaRPr lang="it-IT"/>
        </a:p>
      </dgm:t>
    </dgm:pt>
    <dgm:pt modelId="{4C2F4C07-47AB-4D2E-8D66-25EE34A8044E}" type="pres">
      <dgm:prSet presAssocID="{50578B43-05B1-41A4-8A2B-2D9A31A68958}" presName="connectorText" presStyleLbl="sibTrans2D1" presStyleIdx="0" presStyleCnt="1"/>
      <dgm:spPr/>
      <dgm:t>
        <a:bodyPr/>
        <a:lstStyle/>
        <a:p>
          <a:endParaRPr lang="it-IT"/>
        </a:p>
      </dgm:t>
    </dgm:pt>
    <dgm:pt modelId="{334353C9-9E5E-4351-8A07-B3D93259D99A}" type="pres">
      <dgm:prSet presAssocID="{66B0E513-99E8-4BE4-A9CA-F5AE152903B6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7FC7D016-0A1E-4837-A411-885E5353B286}" type="presOf" srcId="{66B0E513-99E8-4BE4-A9CA-F5AE152903B6}" destId="{334353C9-9E5E-4351-8A07-B3D93259D99A}" srcOrd="0" destOrd="0" presId="urn:microsoft.com/office/officeart/2005/8/layout/process1"/>
    <dgm:cxn modelId="{172BBF73-766F-4584-B2F0-56887F35CFD2}" srcId="{9B6A1785-11E9-475B-970C-C71850B63AF6}" destId="{55835251-1259-45BA-95F8-AB669E648EAF}" srcOrd="0" destOrd="0" parTransId="{935968D9-861E-4390-85E5-714565066A03}" sibTransId="{50578B43-05B1-41A4-8A2B-2D9A31A68958}"/>
    <dgm:cxn modelId="{3904314D-0794-48F8-B59F-0715BB7A2A80}" type="presOf" srcId="{9B6A1785-11E9-475B-970C-C71850B63AF6}" destId="{98601897-0F83-4941-9A8D-CA9C8E8A684A}" srcOrd="0" destOrd="0" presId="urn:microsoft.com/office/officeart/2005/8/layout/process1"/>
    <dgm:cxn modelId="{E699EE5B-073C-4144-BEFD-ECFE29F8F0F1}" type="presOf" srcId="{55835251-1259-45BA-95F8-AB669E648EAF}" destId="{4FABB124-3A1D-474A-94D7-93C1A56F5BA7}" srcOrd="0" destOrd="0" presId="urn:microsoft.com/office/officeart/2005/8/layout/process1"/>
    <dgm:cxn modelId="{FCC39871-1573-47A3-994A-BD142DAAD85E}" srcId="{9B6A1785-11E9-475B-970C-C71850B63AF6}" destId="{66B0E513-99E8-4BE4-A9CA-F5AE152903B6}" srcOrd="1" destOrd="0" parTransId="{CDBFDA21-ADF4-4404-8F08-3EFEE61735D6}" sibTransId="{832B73B8-789E-4486-A185-8777CFCB8692}"/>
    <dgm:cxn modelId="{CEF41E0A-A17E-42DE-A6F9-DFEA6DB452DB}" type="presOf" srcId="{50578B43-05B1-41A4-8A2B-2D9A31A68958}" destId="{FC41F0AA-C8DF-4542-9CF7-1B813F9FED16}" srcOrd="0" destOrd="0" presId="urn:microsoft.com/office/officeart/2005/8/layout/process1"/>
    <dgm:cxn modelId="{73AD29A5-5950-4F66-8D51-D0CDCB23460F}" type="presOf" srcId="{50578B43-05B1-41A4-8A2B-2D9A31A68958}" destId="{4C2F4C07-47AB-4D2E-8D66-25EE34A8044E}" srcOrd="1" destOrd="0" presId="urn:microsoft.com/office/officeart/2005/8/layout/process1"/>
    <dgm:cxn modelId="{78289EB9-0F5C-4F6A-BB93-12C9FD44A8F7}" type="presParOf" srcId="{98601897-0F83-4941-9A8D-CA9C8E8A684A}" destId="{4FABB124-3A1D-474A-94D7-93C1A56F5BA7}" srcOrd="0" destOrd="0" presId="urn:microsoft.com/office/officeart/2005/8/layout/process1"/>
    <dgm:cxn modelId="{69A1B7BC-A0BE-4A86-BE55-FA8095317006}" type="presParOf" srcId="{98601897-0F83-4941-9A8D-CA9C8E8A684A}" destId="{FC41F0AA-C8DF-4542-9CF7-1B813F9FED16}" srcOrd="1" destOrd="0" presId="urn:microsoft.com/office/officeart/2005/8/layout/process1"/>
    <dgm:cxn modelId="{E1B97572-7987-42F3-B1F1-6ADE16924FC7}" type="presParOf" srcId="{FC41F0AA-C8DF-4542-9CF7-1B813F9FED16}" destId="{4C2F4C07-47AB-4D2E-8D66-25EE34A8044E}" srcOrd="0" destOrd="0" presId="urn:microsoft.com/office/officeart/2005/8/layout/process1"/>
    <dgm:cxn modelId="{E01B5BCF-335C-423A-BF02-BD849B472A53}" type="presParOf" srcId="{98601897-0F83-4941-9A8D-CA9C8E8A684A}" destId="{334353C9-9E5E-4351-8A07-B3D93259D99A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E5036B-1CB3-4FEB-91D0-F4A0E0AD0BBA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5EE18E24-51EB-4EBB-911D-D855D379540E}">
      <dgm:prSet/>
      <dgm:spPr/>
      <dgm:t>
        <a:bodyPr/>
        <a:lstStyle/>
        <a:p>
          <a:pPr rtl="0"/>
          <a:r>
            <a:rPr lang="it-IT" b="1" dirty="0" smtClean="0"/>
            <a:t>Equidistanza degli intervalli:</a:t>
          </a:r>
          <a:endParaRPr lang="it-IT" b="1" dirty="0"/>
        </a:p>
      </dgm:t>
    </dgm:pt>
    <dgm:pt modelId="{63D7C28A-41FD-4F0D-87AD-13E136D92CF8}" type="parTrans" cxnId="{229B826B-673C-43CA-9C08-20CE3708CA73}">
      <dgm:prSet/>
      <dgm:spPr/>
      <dgm:t>
        <a:bodyPr/>
        <a:lstStyle/>
        <a:p>
          <a:endParaRPr lang="it-IT"/>
        </a:p>
      </dgm:t>
    </dgm:pt>
    <dgm:pt modelId="{10B4A20E-160F-4CFC-B019-EDA6E3663760}" type="sibTrans" cxnId="{229B826B-673C-43CA-9C08-20CE3708CA73}">
      <dgm:prSet/>
      <dgm:spPr/>
      <dgm:t>
        <a:bodyPr/>
        <a:lstStyle/>
        <a:p>
          <a:endParaRPr lang="it-IT"/>
        </a:p>
      </dgm:t>
    </dgm:pt>
    <dgm:pt modelId="{200D3801-D923-4BDD-94EE-2FF6401713B0}">
      <dgm:prSet/>
      <dgm:spPr/>
      <dgm:t>
        <a:bodyPr/>
        <a:lstStyle/>
        <a:p>
          <a:pPr rtl="0"/>
          <a:r>
            <a:rPr lang="it-IT" b="1" smtClean="0"/>
            <a:t>Unidimensionalità e Item analysis</a:t>
          </a:r>
          <a:endParaRPr lang="it-IT" b="1"/>
        </a:p>
      </dgm:t>
    </dgm:pt>
    <dgm:pt modelId="{99116841-A0ED-4146-B510-903375F5B2D3}" type="parTrans" cxnId="{DADC7E9D-9323-4C66-9D29-B4403A26E981}">
      <dgm:prSet/>
      <dgm:spPr/>
      <dgm:t>
        <a:bodyPr/>
        <a:lstStyle/>
        <a:p>
          <a:endParaRPr lang="it-IT"/>
        </a:p>
      </dgm:t>
    </dgm:pt>
    <dgm:pt modelId="{59A85429-4662-4FCE-BA03-4A2C2081206F}" type="sibTrans" cxnId="{DADC7E9D-9323-4C66-9D29-B4403A26E981}">
      <dgm:prSet/>
      <dgm:spPr/>
      <dgm:t>
        <a:bodyPr/>
        <a:lstStyle/>
        <a:p>
          <a:endParaRPr lang="it-IT"/>
        </a:p>
      </dgm:t>
    </dgm:pt>
    <dgm:pt modelId="{A20CCB96-F59C-426D-A7B1-B24C172A3C27}">
      <dgm:prSet/>
      <dgm:spPr/>
      <dgm:t>
        <a:bodyPr/>
        <a:lstStyle/>
        <a:p>
          <a:pPr rtl="0"/>
          <a:r>
            <a:rPr lang="it-IT" b="1" smtClean="0"/>
            <a:t>Sommabilità dei punteggi:</a:t>
          </a:r>
          <a:endParaRPr lang="it-IT" b="1"/>
        </a:p>
      </dgm:t>
    </dgm:pt>
    <dgm:pt modelId="{868E03D6-6405-42E6-B30A-2D2825B249A5}" type="parTrans" cxnId="{1B1A7545-B42F-4085-863B-D13097FD335A}">
      <dgm:prSet/>
      <dgm:spPr/>
      <dgm:t>
        <a:bodyPr/>
        <a:lstStyle/>
        <a:p>
          <a:endParaRPr lang="it-IT"/>
        </a:p>
      </dgm:t>
    </dgm:pt>
    <dgm:pt modelId="{AD195775-DD0B-45A7-951F-3C1C6B74DAD0}" type="sibTrans" cxnId="{1B1A7545-B42F-4085-863B-D13097FD335A}">
      <dgm:prSet/>
      <dgm:spPr/>
      <dgm:t>
        <a:bodyPr/>
        <a:lstStyle/>
        <a:p>
          <a:endParaRPr lang="it-IT"/>
        </a:p>
      </dgm:t>
    </dgm:pt>
    <dgm:pt modelId="{13EE9A38-4B7D-4F58-9CE8-2E1960728A5E}">
      <dgm:prSet/>
      <dgm:spPr/>
      <dgm:t>
        <a:bodyPr/>
        <a:lstStyle/>
        <a:p>
          <a:pPr rtl="0"/>
          <a:r>
            <a:rPr lang="it-IT" smtClean="0"/>
            <a:t>permette il posizionamento dell’individuo sulla scala di atteggiamento (da punteggi parziali su item a punteggio unitario su scala)</a:t>
          </a:r>
          <a:endParaRPr lang="it-IT"/>
        </a:p>
      </dgm:t>
    </dgm:pt>
    <dgm:pt modelId="{9CD340F8-F0C9-4BB1-8733-128511096904}" type="parTrans" cxnId="{746AAD00-0714-4594-8E48-56058D43DB2E}">
      <dgm:prSet/>
      <dgm:spPr/>
      <dgm:t>
        <a:bodyPr/>
        <a:lstStyle/>
        <a:p>
          <a:endParaRPr lang="it-IT"/>
        </a:p>
      </dgm:t>
    </dgm:pt>
    <dgm:pt modelId="{33A43456-2416-48A0-82A4-459E95D0FF25}" type="sibTrans" cxnId="{746AAD00-0714-4594-8E48-56058D43DB2E}">
      <dgm:prSet/>
      <dgm:spPr/>
      <dgm:t>
        <a:bodyPr/>
        <a:lstStyle/>
        <a:p>
          <a:endParaRPr lang="it-IT"/>
        </a:p>
      </dgm:t>
    </dgm:pt>
    <dgm:pt modelId="{272EB9EF-0F28-4DD6-9C42-98CBDD500ACD}">
      <dgm:prSet/>
      <dgm:spPr/>
      <dgm:t>
        <a:bodyPr/>
        <a:lstStyle/>
        <a:p>
          <a:pPr rtl="0"/>
          <a:r>
            <a:rPr lang="it-IT" b="1" smtClean="0"/>
            <a:t>Regole di selezione degli item:</a:t>
          </a:r>
          <a:endParaRPr lang="it-IT" b="1"/>
        </a:p>
      </dgm:t>
    </dgm:pt>
    <dgm:pt modelId="{D55B0B1B-8303-422B-921D-E3B47EA58666}" type="parTrans" cxnId="{279FBF14-3611-429B-B9B3-97B51374836B}">
      <dgm:prSet/>
      <dgm:spPr/>
      <dgm:t>
        <a:bodyPr/>
        <a:lstStyle/>
        <a:p>
          <a:endParaRPr lang="it-IT"/>
        </a:p>
      </dgm:t>
    </dgm:pt>
    <dgm:pt modelId="{A149F377-BDD0-4900-8B21-4C5A12A0D5A4}" type="sibTrans" cxnId="{279FBF14-3611-429B-B9B3-97B51374836B}">
      <dgm:prSet/>
      <dgm:spPr/>
      <dgm:t>
        <a:bodyPr/>
        <a:lstStyle/>
        <a:p>
          <a:endParaRPr lang="it-IT"/>
        </a:p>
      </dgm:t>
    </dgm:pt>
    <dgm:pt modelId="{6D2406E7-F151-4A89-8AE5-C33924A91BE4}">
      <dgm:prSet/>
      <dgm:spPr/>
      <dgm:t>
        <a:bodyPr/>
        <a:lstStyle/>
        <a:p>
          <a:pPr rtl="0"/>
          <a:r>
            <a:rPr lang="it-IT" smtClean="0"/>
            <a:t>Reazioni e percezioni dell’intervistato:</a:t>
          </a:r>
          <a:endParaRPr lang="it-IT"/>
        </a:p>
      </dgm:t>
    </dgm:pt>
    <dgm:pt modelId="{4B84D43D-8B50-4C9A-86E0-9D018656174C}" type="parTrans" cxnId="{8BEFD46A-063C-446B-A893-1FB0729173F4}">
      <dgm:prSet/>
      <dgm:spPr/>
      <dgm:t>
        <a:bodyPr/>
        <a:lstStyle/>
        <a:p>
          <a:endParaRPr lang="it-IT"/>
        </a:p>
      </dgm:t>
    </dgm:pt>
    <dgm:pt modelId="{3DE6BCB1-49C4-4DFA-961B-5BA9A59396F7}" type="sibTrans" cxnId="{8BEFD46A-063C-446B-A893-1FB0729173F4}">
      <dgm:prSet/>
      <dgm:spPr/>
      <dgm:t>
        <a:bodyPr/>
        <a:lstStyle/>
        <a:p>
          <a:endParaRPr lang="it-IT"/>
        </a:p>
      </dgm:t>
    </dgm:pt>
    <dgm:pt modelId="{E08D0A44-428E-437C-9C8E-8480493C52B8}">
      <dgm:prSet custT="1"/>
      <dgm:spPr/>
      <dgm:t>
        <a:bodyPr/>
        <a:lstStyle/>
        <a:p>
          <a:pPr rtl="0"/>
          <a:r>
            <a:rPr lang="it-IT" sz="1050" b="1" dirty="0" smtClean="0"/>
            <a:t>Reazione all’oggetto</a:t>
          </a:r>
          <a:endParaRPr lang="it-IT" sz="1050" b="1" dirty="0"/>
        </a:p>
      </dgm:t>
    </dgm:pt>
    <dgm:pt modelId="{ACB8921B-5F8F-44DD-99D2-BD8ECFFD785E}" type="parTrans" cxnId="{F14691DC-E5B0-45BF-AA70-EBE187EB74C6}">
      <dgm:prSet/>
      <dgm:spPr/>
      <dgm:t>
        <a:bodyPr/>
        <a:lstStyle/>
        <a:p>
          <a:endParaRPr lang="it-IT"/>
        </a:p>
      </dgm:t>
    </dgm:pt>
    <dgm:pt modelId="{59234EA9-F1F2-476D-A733-08732E5C2E56}" type="sibTrans" cxnId="{F14691DC-E5B0-45BF-AA70-EBE187EB74C6}">
      <dgm:prSet/>
      <dgm:spPr/>
      <dgm:t>
        <a:bodyPr/>
        <a:lstStyle/>
        <a:p>
          <a:endParaRPr lang="it-IT"/>
        </a:p>
      </dgm:t>
    </dgm:pt>
    <dgm:pt modelId="{3BB49004-37B1-483D-B164-78BE9EFE0C3F}">
      <dgm:prSet custT="1"/>
      <dgm:spPr/>
      <dgm:t>
        <a:bodyPr/>
        <a:lstStyle/>
        <a:p>
          <a:pPr rtl="0"/>
          <a:r>
            <a:rPr lang="it-IT" sz="1050" b="1" smtClean="0"/>
            <a:t>Falsa doppia negazione</a:t>
          </a:r>
          <a:endParaRPr lang="it-IT" sz="1050" b="1"/>
        </a:p>
      </dgm:t>
    </dgm:pt>
    <dgm:pt modelId="{64AFB99F-AC11-442D-B65A-D07C13C73074}" type="parTrans" cxnId="{F1CC25ED-BB8D-4D53-9FA8-E992D94A9F26}">
      <dgm:prSet/>
      <dgm:spPr/>
      <dgm:t>
        <a:bodyPr/>
        <a:lstStyle/>
        <a:p>
          <a:endParaRPr lang="it-IT"/>
        </a:p>
      </dgm:t>
    </dgm:pt>
    <dgm:pt modelId="{187ABD7B-05E0-4C46-9154-4A247DDA12FF}" type="sibTrans" cxnId="{F1CC25ED-BB8D-4D53-9FA8-E992D94A9F26}">
      <dgm:prSet/>
      <dgm:spPr/>
      <dgm:t>
        <a:bodyPr/>
        <a:lstStyle/>
        <a:p>
          <a:endParaRPr lang="it-IT"/>
        </a:p>
      </dgm:t>
    </dgm:pt>
    <dgm:pt modelId="{0D9D2BC3-EB44-4714-9268-FC6573388103}">
      <dgm:prSet custT="1"/>
      <dgm:spPr/>
      <dgm:t>
        <a:bodyPr/>
        <a:lstStyle/>
        <a:p>
          <a:pPr rtl="0"/>
          <a:r>
            <a:rPr lang="it-IT" sz="1050" b="1" smtClean="0"/>
            <a:t>Curvilinearità</a:t>
          </a:r>
          <a:endParaRPr lang="it-IT" sz="1050" b="1"/>
        </a:p>
      </dgm:t>
    </dgm:pt>
    <dgm:pt modelId="{D588B122-C938-4B2C-8F06-039F38EA7681}" type="parTrans" cxnId="{D9079E7D-0D42-4D90-8DBD-4EF46F84C561}">
      <dgm:prSet/>
      <dgm:spPr/>
      <dgm:t>
        <a:bodyPr/>
        <a:lstStyle/>
        <a:p>
          <a:endParaRPr lang="it-IT"/>
        </a:p>
      </dgm:t>
    </dgm:pt>
    <dgm:pt modelId="{D1599863-A141-4F07-BC08-B8FBE3269858}" type="sibTrans" cxnId="{D9079E7D-0D42-4D90-8DBD-4EF46F84C561}">
      <dgm:prSet/>
      <dgm:spPr/>
      <dgm:t>
        <a:bodyPr/>
        <a:lstStyle/>
        <a:p>
          <a:endParaRPr lang="it-IT"/>
        </a:p>
      </dgm:t>
    </dgm:pt>
    <dgm:pt modelId="{FCF0CBBC-D55F-41C1-B200-AA1320EF3F31}">
      <dgm:prSet custT="1"/>
      <dgm:spPr/>
      <dgm:t>
        <a:bodyPr/>
        <a:lstStyle/>
        <a:p>
          <a:pPr rtl="0"/>
          <a:r>
            <a:rPr lang="it-IT" sz="1050" b="1" smtClean="0"/>
            <a:t>Reazione dovuta al livello culturale dell’intervistato</a:t>
          </a:r>
          <a:endParaRPr lang="it-IT" sz="1050" b="1"/>
        </a:p>
      </dgm:t>
    </dgm:pt>
    <dgm:pt modelId="{369AC5F5-027C-4C24-88CA-51F1800D49B4}" type="parTrans" cxnId="{2E967243-99E6-4364-A082-4523D3BE14A5}">
      <dgm:prSet/>
      <dgm:spPr/>
      <dgm:t>
        <a:bodyPr/>
        <a:lstStyle/>
        <a:p>
          <a:endParaRPr lang="it-IT"/>
        </a:p>
      </dgm:t>
    </dgm:pt>
    <dgm:pt modelId="{EAA4E366-C50C-4B0E-BE7C-632BFD17619A}" type="sibTrans" cxnId="{2E967243-99E6-4364-A082-4523D3BE14A5}">
      <dgm:prSet/>
      <dgm:spPr/>
      <dgm:t>
        <a:bodyPr/>
        <a:lstStyle/>
        <a:p>
          <a:endParaRPr lang="it-IT"/>
        </a:p>
      </dgm:t>
    </dgm:pt>
    <dgm:pt modelId="{FCA7AD92-5CFC-47F8-9AD9-4D26B9C08F7E}">
      <dgm:prSet/>
      <dgm:spPr/>
      <dgm:t>
        <a:bodyPr/>
        <a:lstStyle/>
        <a:p>
          <a:pPr rtl="0"/>
          <a:r>
            <a:rPr lang="it-IT" b="1" smtClean="0"/>
            <a:t>Rapporto tra item ed atteggiamento:</a:t>
          </a:r>
          <a:endParaRPr lang="it-IT" b="1"/>
        </a:p>
      </dgm:t>
    </dgm:pt>
    <dgm:pt modelId="{C8289540-AA80-4098-ADFB-D43EC619215C}" type="parTrans" cxnId="{BC19BB44-534C-4F06-89D7-8A639848CC29}">
      <dgm:prSet/>
      <dgm:spPr/>
      <dgm:t>
        <a:bodyPr/>
        <a:lstStyle/>
        <a:p>
          <a:endParaRPr lang="it-IT"/>
        </a:p>
      </dgm:t>
    </dgm:pt>
    <dgm:pt modelId="{062EBE1B-DE6F-44FA-8D4B-A7B04BBD82C6}" type="sibTrans" cxnId="{BC19BB44-534C-4F06-89D7-8A639848CC29}">
      <dgm:prSet/>
      <dgm:spPr/>
      <dgm:t>
        <a:bodyPr/>
        <a:lstStyle/>
        <a:p>
          <a:endParaRPr lang="it-IT"/>
        </a:p>
      </dgm:t>
    </dgm:pt>
    <dgm:pt modelId="{515E97DE-E260-44C9-8885-C3E9F98B8DB3}">
      <dgm:prSet/>
      <dgm:spPr/>
      <dgm:t>
        <a:bodyPr/>
        <a:lstStyle/>
        <a:p>
          <a:pPr rtl="0"/>
          <a:r>
            <a:rPr lang="it-IT" dirty="0" smtClean="0"/>
            <a:t>Ricorso a batterie unidimensionali e multidimensionali</a:t>
          </a:r>
          <a:endParaRPr lang="it-IT" dirty="0"/>
        </a:p>
      </dgm:t>
    </dgm:pt>
    <dgm:pt modelId="{C28DBAF1-2A2F-4EED-89B0-06121A58E98D}" type="parTrans" cxnId="{C29FF34A-A5BC-4627-91FA-C55BDF0F8861}">
      <dgm:prSet/>
      <dgm:spPr/>
      <dgm:t>
        <a:bodyPr/>
        <a:lstStyle/>
        <a:p>
          <a:endParaRPr lang="it-IT"/>
        </a:p>
      </dgm:t>
    </dgm:pt>
    <dgm:pt modelId="{768EC0C6-9BF8-483F-88E7-F9E12AB6006B}" type="sibTrans" cxnId="{C29FF34A-A5BC-4627-91FA-C55BDF0F8861}">
      <dgm:prSet/>
      <dgm:spPr/>
      <dgm:t>
        <a:bodyPr/>
        <a:lstStyle/>
        <a:p>
          <a:endParaRPr lang="it-IT"/>
        </a:p>
      </dgm:t>
    </dgm:pt>
    <dgm:pt modelId="{93770880-98EC-40E9-B883-8777BA8C14EA}">
      <dgm:prSet/>
      <dgm:spPr/>
      <dgm:t>
        <a:bodyPr/>
        <a:lstStyle/>
        <a:p>
          <a:pPr rtl="0"/>
          <a:r>
            <a:rPr lang="it-IT" smtClean="0"/>
            <a:t>Response set e Acquiescent response set (soluzione: inversione di polarità)</a:t>
          </a:r>
          <a:endParaRPr lang="it-IT"/>
        </a:p>
      </dgm:t>
    </dgm:pt>
    <dgm:pt modelId="{82E69F67-2F61-468E-9B9F-7CD479D02C95}" type="parTrans" cxnId="{946D18AB-FF24-4C80-80F3-20BF8E314BD7}">
      <dgm:prSet/>
      <dgm:spPr/>
      <dgm:t>
        <a:bodyPr/>
        <a:lstStyle/>
        <a:p>
          <a:endParaRPr lang="it-IT"/>
        </a:p>
      </dgm:t>
    </dgm:pt>
    <dgm:pt modelId="{1D972B55-78AF-4339-BBEE-7BE3EC3D3090}" type="sibTrans" cxnId="{946D18AB-FF24-4C80-80F3-20BF8E314BD7}">
      <dgm:prSet/>
      <dgm:spPr/>
      <dgm:t>
        <a:bodyPr/>
        <a:lstStyle/>
        <a:p>
          <a:endParaRPr lang="it-IT"/>
        </a:p>
      </dgm:t>
    </dgm:pt>
    <dgm:pt modelId="{B380B4A6-C182-4725-81B2-E0BC1AA2A624}">
      <dgm:prSet/>
      <dgm:spPr/>
      <dgm:t>
        <a:bodyPr/>
        <a:lstStyle/>
        <a:p>
          <a:pPr rtl="0"/>
          <a:r>
            <a:rPr lang="it-IT" b="1" smtClean="0"/>
            <a:t>Questioni di attendibilità:</a:t>
          </a:r>
          <a:endParaRPr lang="it-IT" b="1"/>
        </a:p>
      </dgm:t>
    </dgm:pt>
    <dgm:pt modelId="{6567D86B-BAF4-47BE-BE39-33E62B9856F4}" type="parTrans" cxnId="{9437D6E1-C55C-4243-BAB2-05BBE5AD7F8E}">
      <dgm:prSet/>
      <dgm:spPr/>
      <dgm:t>
        <a:bodyPr/>
        <a:lstStyle/>
        <a:p>
          <a:endParaRPr lang="it-IT"/>
        </a:p>
      </dgm:t>
    </dgm:pt>
    <dgm:pt modelId="{7D1C1FD6-842E-4850-9044-59290CDFA16E}" type="sibTrans" cxnId="{9437D6E1-C55C-4243-BAB2-05BBE5AD7F8E}">
      <dgm:prSet/>
      <dgm:spPr/>
      <dgm:t>
        <a:bodyPr/>
        <a:lstStyle/>
        <a:p>
          <a:endParaRPr lang="it-IT"/>
        </a:p>
      </dgm:t>
    </dgm:pt>
    <dgm:pt modelId="{828A2035-C49C-44BF-A435-D61850E68552}">
      <dgm:prSet/>
      <dgm:spPr/>
      <dgm:t>
        <a:bodyPr/>
        <a:lstStyle/>
        <a:p>
          <a:pPr rtl="0"/>
          <a:r>
            <a:rPr lang="it-IT" smtClean="0"/>
            <a:t>Test-Retest Reability </a:t>
          </a:r>
          <a:endParaRPr lang="it-IT"/>
        </a:p>
      </dgm:t>
    </dgm:pt>
    <dgm:pt modelId="{5FFFBC90-1B2A-4ED0-A7CF-D3A4B1BE8A34}" type="parTrans" cxnId="{C4CB0C7F-5E02-4826-B241-3BC00ABBF868}">
      <dgm:prSet/>
      <dgm:spPr/>
      <dgm:t>
        <a:bodyPr/>
        <a:lstStyle/>
        <a:p>
          <a:endParaRPr lang="it-IT"/>
        </a:p>
      </dgm:t>
    </dgm:pt>
    <dgm:pt modelId="{46AAAC19-8DA7-4A47-9A9B-E813001F9B29}" type="sibTrans" cxnId="{C4CB0C7F-5E02-4826-B241-3BC00ABBF868}">
      <dgm:prSet/>
      <dgm:spPr/>
      <dgm:t>
        <a:bodyPr/>
        <a:lstStyle/>
        <a:p>
          <a:endParaRPr lang="it-IT"/>
        </a:p>
      </dgm:t>
    </dgm:pt>
    <dgm:pt modelId="{BDF13915-09B8-4710-8D4E-F18B293D0EF3}">
      <dgm:prSet/>
      <dgm:spPr/>
      <dgm:t>
        <a:bodyPr/>
        <a:lstStyle/>
        <a:p>
          <a:pPr rtl="0"/>
          <a:r>
            <a:rPr lang="it-IT" smtClean="0"/>
            <a:t>Split-Half</a:t>
          </a:r>
          <a:endParaRPr lang="it-IT"/>
        </a:p>
      </dgm:t>
    </dgm:pt>
    <dgm:pt modelId="{8441DCD8-6948-4360-8EFF-30F9390E5B3A}" type="parTrans" cxnId="{582C8C7D-1FEB-45F2-9D94-FCCF1BDE4831}">
      <dgm:prSet/>
      <dgm:spPr/>
      <dgm:t>
        <a:bodyPr/>
        <a:lstStyle/>
        <a:p>
          <a:endParaRPr lang="it-IT"/>
        </a:p>
      </dgm:t>
    </dgm:pt>
    <dgm:pt modelId="{30EABEC4-4147-4ABE-A659-97A0DD462E83}" type="sibTrans" cxnId="{582C8C7D-1FEB-45F2-9D94-FCCF1BDE4831}">
      <dgm:prSet/>
      <dgm:spPr/>
      <dgm:t>
        <a:bodyPr/>
        <a:lstStyle/>
        <a:p>
          <a:endParaRPr lang="it-IT"/>
        </a:p>
      </dgm:t>
    </dgm:pt>
    <dgm:pt modelId="{F48CCBC8-BC3B-41E2-A50A-6B0BFB2CEFCC}" type="pres">
      <dgm:prSet presAssocID="{79E5036B-1CB3-4FEB-91D0-F4A0E0AD0BB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it-IT"/>
        </a:p>
      </dgm:t>
    </dgm:pt>
    <dgm:pt modelId="{A93852E4-624A-48BA-AAD6-FB3821A6101A}" type="pres">
      <dgm:prSet presAssocID="{5EE18E24-51EB-4EBB-911D-D855D379540E}" presName="thickLine" presStyleLbl="alignNode1" presStyleIdx="0" presStyleCnt="6"/>
      <dgm:spPr/>
    </dgm:pt>
    <dgm:pt modelId="{0C62055D-636A-4E62-8C11-9688B6338131}" type="pres">
      <dgm:prSet presAssocID="{5EE18E24-51EB-4EBB-911D-D855D379540E}" presName="horz1" presStyleCnt="0"/>
      <dgm:spPr/>
    </dgm:pt>
    <dgm:pt modelId="{6A66B32B-B956-4F13-AFC7-7CE23B693D87}" type="pres">
      <dgm:prSet presAssocID="{5EE18E24-51EB-4EBB-911D-D855D379540E}" presName="tx1" presStyleLbl="revTx" presStyleIdx="0" presStyleCnt="16"/>
      <dgm:spPr/>
      <dgm:t>
        <a:bodyPr/>
        <a:lstStyle/>
        <a:p>
          <a:endParaRPr lang="it-IT"/>
        </a:p>
      </dgm:t>
    </dgm:pt>
    <dgm:pt modelId="{FF8DEBF2-E52A-4ADF-A721-4818F79201C8}" type="pres">
      <dgm:prSet presAssocID="{5EE18E24-51EB-4EBB-911D-D855D379540E}" presName="vert1" presStyleCnt="0"/>
      <dgm:spPr/>
    </dgm:pt>
    <dgm:pt modelId="{5ECEE226-C591-49AB-B39A-6E20C07E3120}" type="pres">
      <dgm:prSet presAssocID="{200D3801-D923-4BDD-94EE-2FF6401713B0}" presName="thickLine" presStyleLbl="alignNode1" presStyleIdx="1" presStyleCnt="6"/>
      <dgm:spPr/>
    </dgm:pt>
    <dgm:pt modelId="{AC03A66A-CE74-4B6A-99F4-041690837936}" type="pres">
      <dgm:prSet presAssocID="{200D3801-D923-4BDD-94EE-2FF6401713B0}" presName="horz1" presStyleCnt="0"/>
      <dgm:spPr/>
    </dgm:pt>
    <dgm:pt modelId="{0C63B424-28A9-4D3A-93C2-9C480C6ABE12}" type="pres">
      <dgm:prSet presAssocID="{200D3801-D923-4BDD-94EE-2FF6401713B0}" presName="tx1" presStyleLbl="revTx" presStyleIdx="1" presStyleCnt="16"/>
      <dgm:spPr/>
      <dgm:t>
        <a:bodyPr/>
        <a:lstStyle/>
        <a:p>
          <a:endParaRPr lang="it-IT"/>
        </a:p>
      </dgm:t>
    </dgm:pt>
    <dgm:pt modelId="{7F3FE608-F5A7-465C-9F1D-A2D2E6DBAE10}" type="pres">
      <dgm:prSet presAssocID="{200D3801-D923-4BDD-94EE-2FF6401713B0}" presName="vert1" presStyleCnt="0"/>
      <dgm:spPr/>
    </dgm:pt>
    <dgm:pt modelId="{1A01C2F5-83B4-477B-A71D-4C1505CEF1C6}" type="pres">
      <dgm:prSet presAssocID="{A20CCB96-F59C-426D-A7B1-B24C172A3C27}" presName="thickLine" presStyleLbl="alignNode1" presStyleIdx="2" presStyleCnt="6"/>
      <dgm:spPr/>
    </dgm:pt>
    <dgm:pt modelId="{A993F753-C1D9-4779-8C2B-DE9EC381D9F6}" type="pres">
      <dgm:prSet presAssocID="{A20CCB96-F59C-426D-A7B1-B24C172A3C27}" presName="horz1" presStyleCnt="0"/>
      <dgm:spPr/>
    </dgm:pt>
    <dgm:pt modelId="{1670B17C-2F39-4AD1-BA55-FE21D1F65CA9}" type="pres">
      <dgm:prSet presAssocID="{A20CCB96-F59C-426D-A7B1-B24C172A3C27}" presName="tx1" presStyleLbl="revTx" presStyleIdx="2" presStyleCnt="16"/>
      <dgm:spPr/>
      <dgm:t>
        <a:bodyPr/>
        <a:lstStyle/>
        <a:p>
          <a:endParaRPr lang="it-IT"/>
        </a:p>
      </dgm:t>
    </dgm:pt>
    <dgm:pt modelId="{B5EDE345-96C0-4B2D-ACDC-5C02AC749999}" type="pres">
      <dgm:prSet presAssocID="{A20CCB96-F59C-426D-A7B1-B24C172A3C27}" presName="vert1" presStyleCnt="0"/>
      <dgm:spPr/>
    </dgm:pt>
    <dgm:pt modelId="{26D5D20A-2EC5-4FE6-AA8E-2693CC119176}" type="pres">
      <dgm:prSet presAssocID="{13EE9A38-4B7D-4F58-9CE8-2E1960728A5E}" presName="vertSpace2a" presStyleCnt="0"/>
      <dgm:spPr/>
    </dgm:pt>
    <dgm:pt modelId="{1C3FC1CC-8A20-48AD-8487-B5173AAAE4C8}" type="pres">
      <dgm:prSet presAssocID="{13EE9A38-4B7D-4F58-9CE8-2E1960728A5E}" presName="horz2" presStyleCnt="0"/>
      <dgm:spPr/>
    </dgm:pt>
    <dgm:pt modelId="{65A35D7B-8729-49AF-9CBC-A346D9870B32}" type="pres">
      <dgm:prSet presAssocID="{13EE9A38-4B7D-4F58-9CE8-2E1960728A5E}" presName="horzSpace2" presStyleCnt="0"/>
      <dgm:spPr/>
    </dgm:pt>
    <dgm:pt modelId="{B6E8CE66-DBD0-440A-8238-9BCF9EB3416D}" type="pres">
      <dgm:prSet presAssocID="{13EE9A38-4B7D-4F58-9CE8-2E1960728A5E}" presName="tx2" presStyleLbl="revTx" presStyleIdx="3" presStyleCnt="16"/>
      <dgm:spPr/>
      <dgm:t>
        <a:bodyPr/>
        <a:lstStyle/>
        <a:p>
          <a:endParaRPr lang="it-IT"/>
        </a:p>
      </dgm:t>
    </dgm:pt>
    <dgm:pt modelId="{9A78FC1E-138A-4CEA-9237-E572B1A2AD36}" type="pres">
      <dgm:prSet presAssocID="{13EE9A38-4B7D-4F58-9CE8-2E1960728A5E}" presName="vert2" presStyleCnt="0"/>
      <dgm:spPr/>
    </dgm:pt>
    <dgm:pt modelId="{7504865B-3C8D-4265-B0FD-250F214CE752}" type="pres">
      <dgm:prSet presAssocID="{13EE9A38-4B7D-4F58-9CE8-2E1960728A5E}" presName="thinLine2b" presStyleLbl="callout" presStyleIdx="0" presStyleCnt="9"/>
      <dgm:spPr/>
    </dgm:pt>
    <dgm:pt modelId="{8B93DAB3-2B45-4E30-B1FC-16F79FC1D099}" type="pres">
      <dgm:prSet presAssocID="{13EE9A38-4B7D-4F58-9CE8-2E1960728A5E}" presName="vertSpace2b" presStyleCnt="0"/>
      <dgm:spPr/>
    </dgm:pt>
    <dgm:pt modelId="{4DF8B0D1-57C0-4BA5-BDE3-C1C8A5360DBE}" type="pres">
      <dgm:prSet presAssocID="{272EB9EF-0F28-4DD6-9C42-98CBDD500ACD}" presName="thickLine" presStyleLbl="alignNode1" presStyleIdx="3" presStyleCnt="6"/>
      <dgm:spPr/>
    </dgm:pt>
    <dgm:pt modelId="{BCC2843A-7AE2-4FC9-9EEC-34539AAE3721}" type="pres">
      <dgm:prSet presAssocID="{272EB9EF-0F28-4DD6-9C42-98CBDD500ACD}" presName="horz1" presStyleCnt="0"/>
      <dgm:spPr/>
    </dgm:pt>
    <dgm:pt modelId="{1DC07867-2A91-4A3F-815C-42D89E323A00}" type="pres">
      <dgm:prSet presAssocID="{272EB9EF-0F28-4DD6-9C42-98CBDD500ACD}" presName="tx1" presStyleLbl="revTx" presStyleIdx="4" presStyleCnt="16"/>
      <dgm:spPr/>
      <dgm:t>
        <a:bodyPr/>
        <a:lstStyle/>
        <a:p>
          <a:endParaRPr lang="it-IT"/>
        </a:p>
      </dgm:t>
    </dgm:pt>
    <dgm:pt modelId="{2DCFE603-4D7E-426B-B681-042419678AA4}" type="pres">
      <dgm:prSet presAssocID="{272EB9EF-0F28-4DD6-9C42-98CBDD500ACD}" presName="vert1" presStyleCnt="0"/>
      <dgm:spPr/>
    </dgm:pt>
    <dgm:pt modelId="{347EB7C5-48AF-4093-B206-8ABFD05BA28A}" type="pres">
      <dgm:prSet presAssocID="{6D2406E7-F151-4A89-8AE5-C33924A91BE4}" presName="vertSpace2a" presStyleCnt="0"/>
      <dgm:spPr/>
    </dgm:pt>
    <dgm:pt modelId="{626EE928-98B7-406A-BFFB-E2DDB6471AEB}" type="pres">
      <dgm:prSet presAssocID="{6D2406E7-F151-4A89-8AE5-C33924A91BE4}" presName="horz2" presStyleCnt="0"/>
      <dgm:spPr/>
    </dgm:pt>
    <dgm:pt modelId="{98DA0564-7CF5-4C6F-B21A-B1E72EF45A07}" type="pres">
      <dgm:prSet presAssocID="{6D2406E7-F151-4A89-8AE5-C33924A91BE4}" presName="horzSpace2" presStyleCnt="0"/>
      <dgm:spPr/>
    </dgm:pt>
    <dgm:pt modelId="{403BFAE8-8B1A-45C4-8046-571A9C1EEA5A}" type="pres">
      <dgm:prSet presAssocID="{6D2406E7-F151-4A89-8AE5-C33924A91BE4}" presName="tx2" presStyleLbl="revTx" presStyleIdx="5" presStyleCnt="16"/>
      <dgm:spPr/>
      <dgm:t>
        <a:bodyPr/>
        <a:lstStyle/>
        <a:p>
          <a:endParaRPr lang="it-IT"/>
        </a:p>
      </dgm:t>
    </dgm:pt>
    <dgm:pt modelId="{059EDB06-7F72-4331-B012-9A0585D19CAB}" type="pres">
      <dgm:prSet presAssocID="{6D2406E7-F151-4A89-8AE5-C33924A91BE4}" presName="vert2" presStyleCnt="0"/>
      <dgm:spPr/>
    </dgm:pt>
    <dgm:pt modelId="{E022DAA6-18E5-474C-BFBF-034FED2E475C}" type="pres">
      <dgm:prSet presAssocID="{E08D0A44-428E-437C-9C8E-8480493C52B8}" presName="horz3" presStyleCnt="0"/>
      <dgm:spPr/>
    </dgm:pt>
    <dgm:pt modelId="{627C07E5-DC8A-4F6C-90D3-8F24277E328C}" type="pres">
      <dgm:prSet presAssocID="{E08D0A44-428E-437C-9C8E-8480493C52B8}" presName="horzSpace3" presStyleCnt="0"/>
      <dgm:spPr/>
    </dgm:pt>
    <dgm:pt modelId="{82FBE276-8C8F-45EC-8907-F719837F0400}" type="pres">
      <dgm:prSet presAssocID="{E08D0A44-428E-437C-9C8E-8480493C52B8}" presName="tx3" presStyleLbl="revTx" presStyleIdx="6" presStyleCnt="16"/>
      <dgm:spPr/>
      <dgm:t>
        <a:bodyPr/>
        <a:lstStyle/>
        <a:p>
          <a:endParaRPr lang="it-IT"/>
        </a:p>
      </dgm:t>
    </dgm:pt>
    <dgm:pt modelId="{25B3E5EF-3CEB-4605-8385-F6C76138D5DE}" type="pres">
      <dgm:prSet presAssocID="{E08D0A44-428E-437C-9C8E-8480493C52B8}" presName="vert3" presStyleCnt="0"/>
      <dgm:spPr/>
    </dgm:pt>
    <dgm:pt modelId="{8E5F9192-49EC-48B1-91A5-AF5EB70EA22F}" type="pres">
      <dgm:prSet presAssocID="{59234EA9-F1F2-476D-A733-08732E5C2E56}" presName="thinLine3" presStyleLbl="callout" presStyleIdx="1" presStyleCnt="9"/>
      <dgm:spPr/>
    </dgm:pt>
    <dgm:pt modelId="{9B28C486-F4E9-4FC3-8442-07457AE47331}" type="pres">
      <dgm:prSet presAssocID="{3BB49004-37B1-483D-B164-78BE9EFE0C3F}" presName="horz3" presStyleCnt="0"/>
      <dgm:spPr/>
    </dgm:pt>
    <dgm:pt modelId="{F120B0F3-5CF9-4C53-B576-648FDF70E71A}" type="pres">
      <dgm:prSet presAssocID="{3BB49004-37B1-483D-B164-78BE9EFE0C3F}" presName="horzSpace3" presStyleCnt="0"/>
      <dgm:spPr/>
    </dgm:pt>
    <dgm:pt modelId="{604ABBE7-536B-4FA0-AC4D-9DF947175C5F}" type="pres">
      <dgm:prSet presAssocID="{3BB49004-37B1-483D-B164-78BE9EFE0C3F}" presName="tx3" presStyleLbl="revTx" presStyleIdx="7" presStyleCnt="16"/>
      <dgm:spPr/>
      <dgm:t>
        <a:bodyPr/>
        <a:lstStyle/>
        <a:p>
          <a:endParaRPr lang="it-IT"/>
        </a:p>
      </dgm:t>
    </dgm:pt>
    <dgm:pt modelId="{FF4CA593-8226-4307-B003-5BB78ADBC324}" type="pres">
      <dgm:prSet presAssocID="{3BB49004-37B1-483D-B164-78BE9EFE0C3F}" presName="vert3" presStyleCnt="0"/>
      <dgm:spPr/>
    </dgm:pt>
    <dgm:pt modelId="{4D60402C-FD5A-4BC7-9169-DA56E10DC935}" type="pres">
      <dgm:prSet presAssocID="{187ABD7B-05E0-4C46-9154-4A247DDA12FF}" presName="thinLine3" presStyleLbl="callout" presStyleIdx="2" presStyleCnt="9"/>
      <dgm:spPr/>
    </dgm:pt>
    <dgm:pt modelId="{EB5B8A9B-5949-48F3-878F-E19328EE10BE}" type="pres">
      <dgm:prSet presAssocID="{0D9D2BC3-EB44-4714-9268-FC6573388103}" presName="horz3" presStyleCnt="0"/>
      <dgm:spPr/>
    </dgm:pt>
    <dgm:pt modelId="{ACEEC88F-7C38-4B2C-B206-B04DAEEA0420}" type="pres">
      <dgm:prSet presAssocID="{0D9D2BC3-EB44-4714-9268-FC6573388103}" presName="horzSpace3" presStyleCnt="0"/>
      <dgm:spPr/>
    </dgm:pt>
    <dgm:pt modelId="{5C52A638-3C8B-40F5-B10A-F5638DDF29F4}" type="pres">
      <dgm:prSet presAssocID="{0D9D2BC3-EB44-4714-9268-FC6573388103}" presName="tx3" presStyleLbl="revTx" presStyleIdx="8" presStyleCnt="16"/>
      <dgm:spPr/>
      <dgm:t>
        <a:bodyPr/>
        <a:lstStyle/>
        <a:p>
          <a:endParaRPr lang="it-IT"/>
        </a:p>
      </dgm:t>
    </dgm:pt>
    <dgm:pt modelId="{B9B6DF06-CB98-4AAF-98EA-A69115CFAC5E}" type="pres">
      <dgm:prSet presAssocID="{0D9D2BC3-EB44-4714-9268-FC6573388103}" presName="vert3" presStyleCnt="0"/>
      <dgm:spPr/>
    </dgm:pt>
    <dgm:pt modelId="{6A1CB558-0681-406B-B374-7C6F0362D0EA}" type="pres">
      <dgm:prSet presAssocID="{D1599863-A141-4F07-BC08-B8FBE3269858}" presName="thinLine3" presStyleLbl="callout" presStyleIdx="3" presStyleCnt="9"/>
      <dgm:spPr/>
    </dgm:pt>
    <dgm:pt modelId="{9F2ADE03-DE28-4767-A1AC-FAACE6E80A40}" type="pres">
      <dgm:prSet presAssocID="{FCF0CBBC-D55F-41C1-B200-AA1320EF3F31}" presName="horz3" presStyleCnt="0"/>
      <dgm:spPr/>
    </dgm:pt>
    <dgm:pt modelId="{E5418A37-5E1A-4EE3-86C4-3DFA399264DC}" type="pres">
      <dgm:prSet presAssocID="{FCF0CBBC-D55F-41C1-B200-AA1320EF3F31}" presName="horzSpace3" presStyleCnt="0"/>
      <dgm:spPr/>
    </dgm:pt>
    <dgm:pt modelId="{51836600-BA46-4560-9DB2-177DD6BEA21F}" type="pres">
      <dgm:prSet presAssocID="{FCF0CBBC-D55F-41C1-B200-AA1320EF3F31}" presName="tx3" presStyleLbl="revTx" presStyleIdx="9" presStyleCnt="16"/>
      <dgm:spPr/>
      <dgm:t>
        <a:bodyPr/>
        <a:lstStyle/>
        <a:p>
          <a:endParaRPr lang="it-IT"/>
        </a:p>
      </dgm:t>
    </dgm:pt>
    <dgm:pt modelId="{7CC79376-E704-4FDB-A788-D2A97A8FDC85}" type="pres">
      <dgm:prSet presAssocID="{FCF0CBBC-D55F-41C1-B200-AA1320EF3F31}" presName="vert3" presStyleCnt="0"/>
      <dgm:spPr/>
    </dgm:pt>
    <dgm:pt modelId="{404AFEF4-7764-48D4-B3D6-016FEFE76C6E}" type="pres">
      <dgm:prSet presAssocID="{6D2406E7-F151-4A89-8AE5-C33924A91BE4}" presName="thinLine2b" presStyleLbl="callout" presStyleIdx="4" presStyleCnt="9"/>
      <dgm:spPr/>
    </dgm:pt>
    <dgm:pt modelId="{AE1374F6-5F1C-4948-A4FE-A4B99A2EAFAB}" type="pres">
      <dgm:prSet presAssocID="{6D2406E7-F151-4A89-8AE5-C33924A91BE4}" presName="vertSpace2b" presStyleCnt="0"/>
      <dgm:spPr/>
    </dgm:pt>
    <dgm:pt modelId="{177779E0-8631-42D7-9A26-5F5BED732C08}" type="pres">
      <dgm:prSet presAssocID="{FCA7AD92-5CFC-47F8-9AD9-4D26B9C08F7E}" presName="thickLine" presStyleLbl="alignNode1" presStyleIdx="4" presStyleCnt="6"/>
      <dgm:spPr/>
    </dgm:pt>
    <dgm:pt modelId="{82BB9011-9FBA-418F-A661-F7A8F75FBC6F}" type="pres">
      <dgm:prSet presAssocID="{FCA7AD92-5CFC-47F8-9AD9-4D26B9C08F7E}" presName="horz1" presStyleCnt="0"/>
      <dgm:spPr/>
    </dgm:pt>
    <dgm:pt modelId="{B6B706B4-CF3B-4209-96A2-1416D47F9CAD}" type="pres">
      <dgm:prSet presAssocID="{FCA7AD92-5CFC-47F8-9AD9-4D26B9C08F7E}" presName="tx1" presStyleLbl="revTx" presStyleIdx="10" presStyleCnt="16"/>
      <dgm:spPr/>
      <dgm:t>
        <a:bodyPr/>
        <a:lstStyle/>
        <a:p>
          <a:endParaRPr lang="it-IT"/>
        </a:p>
      </dgm:t>
    </dgm:pt>
    <dgm:pt modelId="{8A61B0DB-E730-4911-872E-D72CC925B03F}" type="pres">
      <dgm:prSet presAssocID="{FCA7AD92-5CFC-47F8-9AD9-4D26B9C08F7E}" presName="vert1" presStyleCnt="0"/>
      <dgm:spPr/>
    </dgm:pt>
    <dgm:pt modelId="{EE325650-F9D7-4031-973B-D8B0CD126A09}" type="pres">
      <dgm:prSet presAssocID="{515E97DE-E260-44C9-8885-C3E9F98B8DB3}" presName="vertSpace2a" presStyleCnt="0"/>
      <dgm:spPr/>
    </dgm:pt>
    <dgm:pt modelId="{D889D737-1C14-4DC2-969E-A0F7960F983F}" type="pres">
      <dgm:prSet presAssocID="{515E97DE-E260-44C9-8885-C3E9F98B8DB3}" presName="horz2" presStyleCnt="0"/>
      <dgm:spPr/>
    </dgm:pt>
    <dgm:pt modelId="{F6B089FE-52B7-4ED5-BEDA-757E1D0F4372}" type="pres">
      <dgm:prSet presAssocID="{515E97DE-E260-44C9-8885-C3E9F98B8DB3}" presName="horzSpace2" presStyleCnt="0"/>
      <dgm:spPr/>
    </dgm:pt>
    <dgm:pt modelId="{FC607F18-3599-4701-A3E0-90C51BE2EA5D}" type="pres">
      <dgm:prSet presAssocID="{515E97DE-E260-44C9-8885-C3E9F98B8DB3}" presName="tx2" presStyleLbl="revTx" presStyleIdx="11" presStyleCnt="16"/>
      <dgm:spPr/>
      <dgm:t>
        <a:bodyPr/>
        <a:lstStyle/>
        <a:p>
          <a:endParaRPr lang="it-IT"/>
        </a:p>
      </dgm:t>
    </dgm:pt>
    <dgm:pt modelId="{8813D8F9-5321-48B9-9F3E-9C52BDC6001D}" type="pres">
      <dgm:prSet presAssocID="{515E97DE-E260-44C9-8885-C3E9F98B8DB3}" presName="vert2" presStyleCnt="0"/>
      <dgm:spPr/>
    </dgm:pt>
    <dgm:pt modelId="{32E11CA4-5733-4D0F-930B-B07EF00066ED}" type="pres">
      <dgm:prSet presAssocID="{515E97DE-E260-44C9-8885-C3E9F98B8DB3}" presName="thinLine2b" presStyleLbl="callout" presStyleIdx="5" presStyleCnt="9"/>
      <dgm:spPr/>
    </dgm:pt>
    <dgm:pt modelId="{C193BD8C-3883-4E0C-B8AA-7F330C6036C4}" type="pres">
      <dgm:prSet presAssocID="{515E97DE-E260-44C9-8885-C3E9F98B8DB3}" presName="vertSpace2b" presStyleCnt="0"/>
      <dgm:spPr/>
    </dgm:pt>
    <dgm:pt modelId="{BF281C8E-BFC8-4EE2-8C2F-3929F2B4D5EC}" type="pres">
      <dgm:prSet presAssocID="{93770880-98EC-40E9-B883-8777BA8C14EA}" presName="horz2" presStyleCnt="0"/>
      <dgm:spPr/>
    </dgm:pt>
    <dgm:pt modelId="{E5C0ADCF-611F-4B21-93D6-FE8B0AC3C65B}" type="pres">
      <dgm:prSet presAssocID="{93770880-98EC-40E9-B883-8777BA8C14EA}" presName="horzSpace2" presStyleCnt="0"/>
      <dgm:spPr/>
    </dgm:pt>
    <dgm:pt modelId="{D423D94D-09A1-493F-8F6C-54482BFFB7F1}" type="pres">
      <dgm:prSet presAssocID="{93770880-98EC-40E9-B883-8777BA8C14EA}" presName="tx2" presStyleLbl="revTx" presStyleIdx="12" presStyleCnt="16"/>
      <dgm:spPr/>
      <dgm:t>
        <a:bodyPr/>
        <a:lstStyle/>
        <a:p>
          <a:endParaRPr lang="it-IT"/>
        </a:p>
      </dgm:t>
    </dgm:pt>
    <dgm:pt modelId="{CE59AEF4-52F7-4F06-BF61-6FDFCADA4D16}" type="pres">
      <dgm:prSet presAssocID="{93770880-98EC-40E9-B883-8777BA8C14EA}" presName="vert2" presStyleCnt="0"/>
      <dgm:spPr/>
    </dgm:pt>
    <dgm:pt modelId="{5D5BEFBC-ADEB-4C3C-9471-1EDC8B261DBC}" type="pres">
      <dgm:prSet presAssocID="{93770880-98EC-40E9-B883-8777BA8C14EA}" presName="thinLine2b" presStyleLbl="callout" presStyleIdx="6" presStyleCnt="9"/>
      <dgm:spPr/>
    </dgm:pt>
    <dgm:pt modelId="{83E78558-3AB8-49EC-8A42-89E490E69592}" type="pres">
      <dgm:prSet presAssocID="{93770880-98EC-40E9-B883-8777BA8C14EA}" presName="vertSpace2b" presStyleCnt="0"/>
      <dgm:spPr/>
    </dgm:pt>
    <dgm:pt modelId="{7DF15447-9562-4692-96A4-8741B0222EB5}" type="pres">
      <dgm:prSet presAssocID="{B380B4A6-C182-4725-81B2-E0BC1AA2A624}" presName="thickLine" presStyleLbl="alignNode1" presStyleIdx="5" presStyleCnt="6"/>
      <dgm:spPr/>
    </dgm:pt>
    <dgm:pt modelId="{5AA3CA05-E308-48C6-8CF0-802B58D74FF7}" type="pres">
      <dgm:prSet presAssocID="{B380B4A6-C182-4725-81B2-E0BC1AA2A624}" presName="horz1" presStyleCnt="0"/>
      <dgm:spPr/>
    </dgm:pt>
    <dgm:pt modelId="{F9800DF9-94A1-4E15-B3B5-07CB13A1AFCB}" type="pres">
      <dgm:prSet presAssocID="{B380B4A6-C182-4725-81B2-E0BC1AA2A624}" presName="tx1" presStyleLbl="revTx" presStyleIdx="13" presStyleCnt="16"/>
      <dgm:spPr/>
      <dgm:t>
        <a:bodyPr/>
        <a:lstStyle/>
        <a:p>
          <a:endParaRPr lang="it-IT"/>
        </a:p>
      </dgm:t>
    </dgm:pt>
    <dgm:pt modelId="{15A1A2B6-DEC1-461E-8505-74C4423BD158}" type="pres">
      <dgm:prSet presAssocID="{B380B4A6-C182-4725-81B2-E0BC1AA2A624}" presName="vert1" presStyleCnt="0"/>
      <dgm:spPr/>
    </dgm:pt>
    <dgm:pt modelId="{46156ACB-5638-46D7-A47F-7F915050DEEB}" type="pres">
      <dgm:prSet presAssocID="{828A2035-C49C-44BF-A435-D61850E68552}" presName="vertSpace2a" presStyleCnt="0"/>
      <dgm:spPr/>
    </dgm:pt>
    <dgm:pt modelId="{CD52450F-070D-4897-A22A-5873F31B154B}" type="pres">
      <dgm:prSet presAssocID="{828A2035-C49C-44BF-A435-D61850E68552}" presName="horz2" presStyleCnt="0"/>
      <dgm:spPr/>
    </dgm:pt>
    <dgm:pt modelId="{7552A628-9150-4FBD-800F-D2D527D74D45}" type="pres">
      <dgm:prSet presAssocID="{828A2035-C49C-44BF-A435-D61850E68552}" presName="horzSpace2" presStyleCnt="0"/>
      <dgm:spPr/>
    </dgm:pt>
    <dgm:pt modelId="{72C571A3-29F1-4200-8B8A-23EC63DBEE36}" type="pres">
      <dgm:prSet presAssocID="{828A2035-C49C-44BF-A435-D61850E68552}" presName="tx2" presStyleLbl="revTx" presStyleIdx="14" presStyleCnt="16"/>
      <dgm:spPr/>
      <dgm:t>
        <a:bodyPr/>
        <a:lstStyle/>
        <a:p>
          <a:endParaRPr lang="it-IT"/>
        </a:p>
      </dgm:t>
    </dgm:pt>
    <dgm:pt modelId="{CEE24D78-C1E7-4508-9CDC-D0150B819CB6}" type="pres">
      <dgm:prSet presAssocID="{828A2035-C49C-44BF-A435-D61850E68552}" presName="vert2" presStyleCnt="0"/>
      <dgm:spPr/>
    </dgm:pt>
    <dgm:pt modelId="{F5723AA9-8638-4B0D-AB6D-4B96300016D8}" type="pres">
      <dgm:prSet presAssocID="{828A2035-C49C-44BF-A435-D61850E68552}" presName="thinLine2b" presStyleLbl="callout" presStyleIdx="7" presStyleCnt="9"/>
      <dgm:spPr/>
    </dgm:pt>
    <dgm:pt modelId="{FCCEF3CD-89D3-46A9-9D19-7422E12D0BCB}" type="pres">
      <dgm:prSet presAssocID="{828A2035-C49C-44BF-A435-D61850E68552}" presName="vertSpace2b" presStyleCnt="0"/>
      <dgm:spPr/>
    </dgm:pt>
    <dgm:pt modelId="{6E3C55AA-91D2-44E5-BA75-A2C3252D5FA5}" type="pres">
      <dgm:prSet presAssocID="{BDF13915-09B8-4710-8D4E-F18B293D0EF3}" presName="horz2" presStyleCnt="0"/>
      <dgm:spPr/>
    </dgm:pt>
    <dgm:pt modelId="{C67D29EF-5F85-43B3-B022-A881EC4359C2}" type="pres">
      <dgm:prSet presAssocID="{BDF13915-09B8-4710-8D4E-F18B293D0EF3}" presName="horzSpace2" presStyleCnt="0"/>
      <dgm:spPr/>
    </dgm:pt>
    <dgm:pt modelId="{0140787D-D641-4136-B31F-FF728FB1D20D}" type="pres">
      <dgm:prSet presAssocID="{BDF13915-09B8-4710-8D4E-F18B293D0EF3}" presName="tx2" presStyleLbl="revTx" presStyleIdx="15" presStyleCnt="16"/>
      <dgm:spPr/>
      <dgm:t>
        <a:bodyPr/>
        <a:lstStyle/>
        <a:p>
          <a:endParaRPr lang="it-IT"/>
        </a:p>
      </dgm:t>
    </dgm:pt>
    <dgm:pt modelId="{13AC9AA5-7BFB-4F1B-B909-03769372F392}" type="pres">
      <dgm:prSet presAssocID="{BDF13915-09B8-4710-8D4E-F18B293D0EF3}" presName="vert2" presStyleCnt="0"/>
      <dgm:spPr/>
    </dgm:pt>
    <dgm:pt modelId="{78178A54-3BD2-449D-B7DF-F41E8467A41F}" type="pres">
      <dgm:prSet presAssocID="{BDF13915-09B8-4710-8D4E-F18B293D0EF3}" presName="thinLine2b" presStyleLbl="callout" presStyleIdx="8" presStyleCnt="9"/>
      <dgm:spPr/>
    </dgm:pt>
    <dgm:pt modelId="{65F728EF-B47E-4E0F-A578-AAD4C4B34DB8}" type="pres">
      <dgm:prSet presAssocID="{BDF13915-09B8-4710-8D4E-F18B293D0EF3}" presName="vertSpace2b" presStyleCnt="0"/>
      <dgm:spPr/>
    </dgm:pt>
  </dgm:ptLst>
  <dgm:cxnLst>
    <dgm:cxn modelId="{EB2917FB-B85D-42A4-A752-BFEAB2CF63EE}" type="presOf" srcId="{93770880-98EC-40E9-B883-8777BA8C14EA}" destId="{D423D94D-09A1-493F-8F6C-54482BFFB7F1}" srcOrd="0" destOrd="0" presId="urn:microsoft.com/office/officeart/2008/layout/LinedList"/>
    <dgm:cxn modelId="{746AAD00-0714-4594-8E48-56058D43DB2E}" srcId="{A20CCB96-F59C-426D-A7B1-B24C172A3C27}" destId="{13EE9A38-4B7D-4F58-9CE8-2E1960728A5E}" srcOrd="0" destOrd="0" parTransId="{9CD340F8-F0C9-4BB1-8733-128511096904}" sibTransId="{33A43456-2416-48A0-82A4-459E95D0FF25}"/>
    <dgm:cxn modelId="{4FCAF05B-6FFD-41D3-8D63-548CA7DCAC19}" type="presOf" srcId="{200D3801-D923-4BDD-94EE-2FF6401713B0}" destId="{0C63B424-28A9-4D3A-93C2-9C480C6ABE12}" srcOrd="0" destOrd="0" presId="urn:microsoft.com/office/officeart/2008/layout/LinedList"/>
    <dgm:cxn modelId="{177FFB7F-C574-42E0-90F3-66B3799B9E46}" type="presOf" srcId="{5EE18E24-51EB-4EBB-911D-D855D379540E}" destId="{6A66B32B-B956-4F13-AFC7-7CE23B693D87}" srcOrd="0" destOrd="0" presId="urn:microsoft.com/office/officeart/2008/layout/LinedList"/>
    <dgm:cxn modelId="{5C9C7DAF-EE80-494C-9B73-65501BF8768F}" type="presOf" srcId="{B380B4A6-C182-4725-81B2-E0BC1AA2A624}" destId="{F9800DF9-94A1-4E15-B3B5-07CB13A1AFCB}" srcOrd="0" destOrd="0" presId="urn:microsoft.com/office/officeart/2008/layout/LinedList"/>
    <dgm:cxn modelId="{946D18AB-FF24-4C80-80F3-20BF8E314BD7}" srcId="{FCA7AD92-5CFC-47F8-9AD9-4D26B9C08F7E}" destId="{93770880-98EC-40E9-B883-8777BA8C14EA}" srcOrd="1" destOrd="0" parTransId="{82E69F67-2F61-468E-9B9F-7CD479D02C95}" sibTransId="{1D972B55-78AF-4339-BBEE-7BE3EC3D3090}"/>
    <dgm:cxn modelId="{C0BCC139-37AD-467C-88BE-77CAA044F1DE}" type="presOf" srcId="{E08D0A44-428E-437C-9C8E-8480493C52B8}" destId="{82FBE276-8C8F-45EC-8907-F719837F0400}" srcOrd="0" destOrd="0" presId="urn:microsoft.com/office/officeart/2008/layout/LinedList"/>
    <dgm:cxn modelId="{E4154573-0AB4-4743-8ED5-CF6FDC968A34}" type="presOf" srcId="{828A2035-C49C-44BF-A435-D61850E68552}" destId="{72C571A3-29F1-4200-8B8A-23EC63DBEE36}" srcOrd="0" destOrd="0" presId="urn:microsoft.com/office/officeart/2008/layout/LinedList"/>
    <dgm:cxn modelId="{582C8C7D-1FEB-45F2-9D94-FCCF1BDE4831}" srcId="{B380B4A6-C182-4725-81B2-E0BC1AA2A624}" destId="{BDF13915-09B8-4710-8D4E-F18B293D0EF3}" srcOrd="1" destOrd="0" parTransId="{8441DCD8-6948-4360-8EFF-30F9390E5B3A}" sibTransId="{30EABEC4-4147-4ABE-A659-97A0DD462E83}"/>
    <dgm:cxn modelId="{F1CC25ED-BB8D-4D53-9FA8-E992D94A9F26}" srcId="{6D2406E7-F151-4A89-8AE5-C33924A91BE4}" destId="{3BB49004-37B1-483D-B164-78BE9EFE0C3F}" srcOrd="1" destOrd="0" parTransId="{64AFB99F-AC11-442D-B65A-D07C13C73074}" sibTransId="{187ABD7B-05E0-4C46-9154-4A247DDA12FF}"/>
    <dgm:cxn modelId="{BC19BB44-534C-4F06-89D7-8A639848CC29}" srcId="{79E5036B-1CB3-4FEB-91D0-F4A0E0AD0BBA}" destId="{FCA7AD92-5CFC-47F8-9AD9-4D26B9C08F7E}" srcOrd="4" destOrd="0" parTransId="{C8289540-AA80-4098-ADFB-D43EC619215C}" sibTransId="{062EBE1B-DE6F-44FA-8D4B-A7B04BBD82C6}"/>
    <dgm:cxn modelId="{279FBF14-3611-429B-B9B3-97B51374836B}" srcId="{79E5036B-1CB3-4FEB-91D0-F4A0E0AD0BBA}" destId="{272EB9EF-0F28-4DD6-9C42-98CBDD500ACD}" srcOrd="3" destOrd="0" parTransId="{D55B0B1B-8303-422B-921D-E3B47EA58666}" sibTransId="{A149F377-BDD0-4900-8B21-4C5A12A0D5A4}"/>
    <dgm:cxn modelId="{C29FF34A-A5BC-4627-91FA-C55BDF0F8861}" srcId="{FCA7AD92-5CFC-47F8-9AD9-4D26B9C08F7E}" destId="{515E97DE-E260-44C9-8885-C3E9F98B8DB3}" srcOrd="0" destOrd="0" parTransId="{C28DBAF1-2A2F-4EED-89B0-06121A58E98D}" sibTransId="{768EC0C6-9BF8-483F-88E7-F9E12AB6006B}"/>
    <dgm:cxn modelId="{F14691DC-E5B0-45BF-AA70-EBE187EB74C6}" srcId="{6D2406E7-F151-4A89-8AE5-C33924A91BE4}" destId="{E08D0A44-428E-437C-9C8E-8480493C52B8}" srcOrd="0" destOrd="0" parTransId="{ACB8921B-5F8F-44DD-99D2-BD8ECFFD785E}" sibTransId="{59234EA9-F1F2-476D-A733-08732E5C2E56}"/>
    <dgm:cxn modelId="{9ADDB838-895A-4883-931D-0779E5E024CA}" type="presOf" srcId="{272EB9EF-0F28-4DD6-9C42-98CBDD500ACD}" destId="{1DC07867-2A91-4A3F-815C-42D89E323A00}" srcOrd="0" destOrd="0" presId="urn:microsoft.com/office/officeart/2008/layout/LinedList"/>
    <dgm:cxn modelId="{C21C9014-3C54-4C4D-A9B4-23842BC1517F}" type="presOf" srcId="{6D2406E7-F151-4A89-8AE5-C33924A91BE4}" destId="{403BFAE8-8B1A-45C4-8046-571A9C1EEA5A}" srcOrd="0" destOrd="0" presId="urn:microsoft.com/office/officeart/2008/layout/LinedList"/>
    <dgm:cxn modelId="{229B826B-673C-43CA-9C08-20CE3708CA73}" srcId="{79E5036B-1CB3-4FEB-91D0-F4A0E0AD0BBA}" destId="{5EE18E24-51EB-4EBB-911D-D855D379540E}" srcOrd="0" destOrd="0" parTransId="{63D7C28A-41FD-4F0D-87AD-13E136D92CF8}" sibTransId="{10B4A20E-160F-4CFC-B019-EDA6E3663760}"/>
    <dgm:cxn modelId="{C4CB0C7F-5E02-4826-B241-3BC00ABBF868}" srcId="{B380B4A6-C182-4725-81B2-E0BC1AA2A624}" destId="{828A2035-C49C-44BF-A435-D61850E68552}" srcOrd="0" destOrd="0" parTransId="{5FFFBC90-1B2A-4ED0-A7CF-D3A4B1BE8A34}" sibTransId="{46AAAC19-8DA7-4A47-9A9B-E813001F9B29}"/>
    <dgm:cxn modelId="{025B9B6F-5B5A-44E9-8AE3-CAD4C127081D}" type="presOf" srcId="{515E97DE-E260-44C9-8885-C3E9F98B8DB3}" destId="{FC607F18-3599-4701-A3E0-90C51BE2EA5D}" srcOrd="0" destOrd="0" presId="urn:microsoft.com/office/officeart/2008/layout/LinedList"/>
    <dgm:cxn modelId="{F874CC26-F621-42D9-9EA0-561CE19C0642}" type="presOf" srcId="{FCA7AD92-5CFC-47F8-9AD9-4D26B9C08F7E}" destId="{B6B706B4-CF3B-4209-96A2-1416D47F9CAD}" srcOrd="0" destOrd="0" presId="urn:microsoft.com/office/officeart/2008/layout/LinedList"/>
    <dgm:cxn modelId="{B79FB053-173E-494A-B340-BFF8092D6B60}" type="presOf" srcId="{A20CCB96-F59C-426D-A7B1-B24C172A3C27}" destId="{1670B17C-2F39-4AD1-BA55-FE21D1F65CA9}" srcOrd="0" destOrd="0" presId="urn:microsoft.com/office/officeart/2008/layout/LinedList"/>
    <dgm:cxn modelId="{D9079E7D-0D42-4D90-8DBD-4EF46F84C561}" srcId="{6D2406E7-F151-4A89-8AE5-C33924A91BE4}" destId="{0D9D2BC3-EB44-4714-9268-FC6573388103}" srcOrd="2" destOrd="0" parTransId="{D588B122-C938-4B2C-8F06-039F38EA7681}" sibTransId="{D1599863-A141-4F07-BC08-B8FBE3269858}"/>
    <dgm:cxn modelId="{0506FA6C-4098-484C-A798-571D60F0D4A9}" type="presOf" srcId="{79E5036B-1CB3-4FEB-91D0-F4A0E0AD0BBA}" destId="{F48CCBC8-BC3B-41E2-A50A-6B0BFB2CEFCC}" srcOrd="0" destOrd="0" presId="urn:microsoft.com/office/officeart/2008/layout/LinedList"/>
    <dgm:cxn modelId="{8BEFD46A-063C-446B-A893-1FB0729173F4}" srcId="{272EB9EF-0F28-4DD6-9C42-98CBDD500ACD}" destId="{6D2406E7-F151-4A89-8AE5-C33924A91BE4}" srcOrd="0" destOrd="0" parTransId="{4B84D43D-8B50-4C9A-86E0-9D018656174C}" sibTransId="{3DE6BCB1-49C4-4DFA-961B-5BA9A59396F7}"/>
    <dgm:cxn modelId="{E62414CE-6931-4681-9538-6C0F14AD22F7}" type="presOf" srcId="{3BB49004-37B1-483D-B164-78BE9EFE0C3F}" destId="{604ABBE7-536B-4FA0-AC4D-9DF947175C5F}" srcOrd="0" destOrd="0" presId="urn:microsoft.com/office/officeart/2008/layout/LinedList"/>
    <dgm:cxn modelId="{C79489FB-69A2-47B9-9566-A2D229BD2ABE}" type="presOf" srcId="{FCF0CBBC-D55F-41C1-B200-AA1320EF3F31}" destId="{51836600-BA46-4560-9DB2-177DD6BEA21F}" srcOrd="0" destOrd="0" presId="urn:microsoft.com/office/officeart/2008/layout/LinedList"/>
    <dgm:cxn modelId="{2E967243-99E6-4364-A082-4523D3BE14A5}" srcId="{6D2406E7-F151-4A89-8AE5-C33924A91BE4}" destId="{FCF0CBBC-D55F-41C1-B200-AA1320EF3F31}" srcOrd="3" destOrd="0" parTransId="{369AC5F5-027C-4C24-88CA-51F1800D49B4}" sibTransId="{EAA4E366-C50C-4B0E-BE7C-632BFD17619A}"/>
    <dgm:cxn modelId="{79357954-32CD-4AA3-9888-EDF2CD69EF4E}" type="presOf" srcId="{0D9D2BC3-EB44-4714-9268-FC6573388103}" destId="{5C52A638-3C8B-40F5-B10A-F5638DDF29F4}" srcOrd="0" destOrd="0" presId="urn:microsoft.com/office/officeart/2008/layout/LinedList"/>
    <dgm:cxn modelId="{1B1A7545-B42F-4085-863B-D13097FD335A}" srcId="{79E5036B-1CB3-4FEB-91D0-F4A0E0AD0BBA}" destId="{A20CCB96-F59C-426D-A7B1-B24C172A3C27}" srcOrd="2" destOrd="0" parTransId="{868E03D6-6405-42E6-B30A-2D2825B249A5}" sibTransId="{AD195775-DD0B-45A7-951F-3C1C6B74DAD0}"/>
    <dgm:cxn modelId="{DADC7E9D-9323-4C66-9D29-B4403A26E981}" srcId="{79E5036B-1CB3-4FEB-91D0-F4A0E0AD0BBA}" destId="{200D3801-D923-4BDD-94EE-2FF6401713B0}" srcOrd="1" destOrd="0" parTransId="{99116841-A0ED-4146-B510-903375F5B2D3}" sibTransId="{59A85429-4662-4FCE-BA03-4A2C2081206F}"/>
    <dgm:cxn modelId="{C3F09EEA-FD49-4497-AC1D-E1E9744DDE24}" type="presOf" srcId="{13EE9A38-4B7D-4F58-9CE8-2E1960728A5E}" destId="{B6E8CE66-DBD0-440A-8238-9BCF9EB3416D}" srcOrd="0" destOrd="0" presId="urn:microsoft.com/office/officeart/2008/layout/LinedList"/>
    <dgm:cxn modelId="{60380804-2E36-4C8C-BD0E-C28E71DD1323}" type="presOf" srcId="{BDF13915-09B8-4710-8D4E-F18B293D0EF3}" destId="{0140787D-D641-4136-B31F-FF728FB1D20D}" srcOrd="0" destOrd="0" presId="urn:microsoft.com/office/officeart/2008/layout/LinedList"/>
    <dgm:cxn modelId="{9437D6E1-C55C-4243-BAB2-05BBE5AD7F8E}" srcId="{79E5036B-1CB3-4FEB-91D0-F4A0E0AD0BBA}" destId="{B380B4A6-C182-4725-81B2-E0BC1AA2A624}" srcOrd="5" destOrd="0" parTransId="{6567D86B-BAF4-47BE-BE39-33E62B9856F4}" sibTransId="{7D1C1FD6-842E-4850-9044-59290CDFA16E}"/>
    <dgm:cxn modelId="{2796FA6E-4B97-4AFD-8F70-554109C6359A}" type="presParOf" srcId="{F48CCBC8-BC3B-41E2-A50A-6B0BFB2CEFCC}" destId="{A93852E4-624A-48BA-AAD6-FB3821A6101A}" srcOrd="0" destOrd="0" presId="urn:microsoft.com/office/officeart/2008/layout/LinedList"/>
    <dgm:cxn modelId="{91E72636-7B0E-4116-B7A2-67AC909F5DF7}" type="presParOf" srcId="{F48CCBC8-BC3B-41E2-A50A-6B0BFB2CEFCC}" destId="{0C62055D-636A-4E62-8C11-9688B6338131}" srcOrd="1" destOrd="0" presId="urn:microsoft.com/office/officeart/2008/layout/LinedList"/>
    <dgm:cxn modelId="{2769A30D-5D65-4C7D-B0D5-CB1FEF86E7CA}" type="presParOf" srcId="{0C62055D-636A-4E62-8C11-9688B6338131}" destId="{6A66B32B-B956-4F13-AFC7-7CE23B693D87}" srcOrd="0" destOrd="0" presId="urn:microsoft.com/office/officeart/2008/layout/LinedList"/>
    <dgm:cxn modelId="{16C8B7B8-FD0D-4467-9345-7E4D75DA894E}" type="presParOf" srcId="{0C62055D-636A-4E62-8C11-9688B6338131}" destId="{FF8DEBF2-E52A-4ADF-A721-4818F79201C8}" srcOrd="1" destOrd="0" presId="urn:microsoft.com/office/officeart/2008/layout/LinedList"/>
    <dgm:cxn modelId="{2716D758-3A84-472D-ACEA-FA5602EE11C8}" type="presParOf" srcId="{F48CCBC8-BC3B-41E2-A50A-6B0BFB2CEFCC}" destId="{5ECEE226-C591-49AB-B39A-6E20C07E3120}" srcOrd="2" destOrd="0" presId="urn:microsoft.com/office/officeart/2008/layout/LinedList"/>
    <dgm:cxn modelId="{B19F51BF-C10D-449A-AE00-BFB03D946E89}" type="presParOf" srcId="{F48CCBC8-BC3B-41E2-A50A-6B0BFB2CEFCC}" destId="{AC03A66A-CE74-4B6A-99F4-041690837936}" srcOrd="3" destOrd="0" presId="urn:microsoft.com/office/officeart/2008/layout/LinedList"/>
    <dgm:cxn modelId="{E48A1F2D-25BC-4102-825A-6CE15D1EDCA8}" type="presParOf" srcId="{AC03A66A-CE74-4B6A-99F4-041690837936}" destId="{0C63B424-28A9-4D3A-93C2-9C480C6ABE12}" srcOrd="0" destOrd="0" presId="urn:microsoft.com/office/officeart/2008/layout/LinedList"/>
    <dgm:cxn modelId="{9A1099A6-B749-4630-AB62-45DD20BD7917}" type="presParOf" srcId="{AC03A66A-CE74-4B6A-99F4-041690837936}" destId="{7F3FE608-F5A7-465C-9F1D-A2D2E6DBAE10}" srcOrd="1" destOrd="0" presId="urn:microsoft.com/office/officeart/2008/layout/LinedList"/>
    <dgm:cxn modelId="{D14BFEE0-081E-46CB-B959-3ABB8E2DE906}" type="presParOf" srcId="{F48CCBC8-BC3B-41E2-A50A-6B0BFB2CEFCC}" destId="{1A01C2F5-83B4-477B-A71D-4C1505CEF1C6}" srcOrd="4" destOrd="0" presId="urn:microsoft.com/office/officeart/2008/layout/LinedList"/>
    <dgm:cxn modelId="{16740151-2894-4BBE-83F7-BCC693487D57}" type="presParOf" srcId="{F48CCBC8-BC3B-41E2-A50A-6B0BFB2CEFCC}" destId="{A993F753-C1D9-4779-8C2B-DE9EC381D9F6}" srcOrd="5" destOrd="0" presId="urn:microsoft.com/office/officeart/2008/layout/LinedList"/>
    <dgm:cxn modelId="{75E57709-0CDB-4BA0-BE96-51BA46B4F5A6}" type="presParOf" srcId="{A993F753-C1D9-4779-8C2B-DE9EC381D9F6}" destId="{1670B17C-2F39-4AD1-BA55-FE21D1F65CA9}" srcOrd="0" destOrd="0" presId="urn:microsoft.com/office/officeart/2008/layout/LinedList"/>
    <dgm:cxn modelId="{4665E2C8-BD1A-499E-A5B7-508643C49EF9}" type="presParOf" srcId="{A993F753-C1D9-4779-8C2B-DE9EC381D9F6}" destId="{B5EDE345-96C0-4B2D-ACDC-5C02AC749999}" srcOrd="1" destOrd="0" presId="urn:microsoft.com/office/officeart/2008/layout/LinedList"/>
    <dgm:cxn modelId="{8B166E65-B13F-4514-A76A-8AD308CF7FEC}" type="presParOf" srcId="{B5EDE345-96C0-4B2D-ACDC-5C02AC749999}" destId="{26D5D20A-2EC5-4FE6-AA8E-2693CC119176}" srcOrd="0" destOrd="0" presId="urn:microsoft.com/office/officeart/2008/layout/LinedList"/>
    <dgm:cxn modelId="{2F3E9FAC-FBAA-4336-991A-FE5CFABA1DB7}" type="presParOf" srcId="{B5EDE345-96C0-4B2D-ACDC-5C02AC749999}" destId="{1C3FC1CC-8A20-48AD-8487-B5173AAAE4C8}" srcOrd="1" destOrd="0" presId="urn:microsoft.com/office/officeart/2008/layout/LinedList"/>
    <dgm:cxn modelId="{BAF3AC63-DFE5-41B6-8E73-A04DEF541F0C}" type="presParOf" srcId="{1C3FC1CC-8A20-48AD-8487-B5173AAAE4C8}" destId="{65A35D7B-8729-49AF-9CBC-A346D9870B32}" srcOrd="0" destOrd="0" presId="urn:microsoft.com/office/officeart/2008/layout/LinedList"/>
    <dgm:cxn modelId="{46709272-1AF2-4BA5-8E49-949A40897881}" type="presParOf" srcId="{1C3FC1CC-8A20-48AD-8487-B5173AAAE4C8}" destId="{B6E8CE66-DBD0-440A-8238-9BCF9EB3416D}" srcOrd="1" destOrd="0" presId="urn:microsoft.com/office/officeart/2008/layout/LinedList"/>
    <dgm:cxn modelId="{A70C05A5-CB29-4579-ADA8-C605DCCD09A8}" type="presParOf" srcId="{1C3FC1CC-8A20-48AD-8487-B5173AAAE4C8}" destId="{9A78FC1E-138A-4CEA-9237-E572B1A2AD36}" srcOrd="2" destOrd="0" presId="urn:microsoft.com/office/officeart/2008/layout/LinedList"/>
    <dgm:cxn modelId="{A655EF3F-43FD-4CF2-8184-B04675632E41}" type="presParOf" srcId="{B5EDE345-96C0-4B2D-ACDC-5C02AC749999}" destId="{7504865B-3C8D-4265-B0FD-250F214CE752}" srcOrd="2" destOrd="0" presId="urn:microsoft.com/office/officeart/2008/layout/LinedList"/>
    <dgm:cxn modelId="{5FB3960E-4D80-493B-8663-B6341081B638}" type="presParOf" srcId="{B5EDE345-96C0-4B2D-ACDC-5C02AC749999}" destId="{8B93DAB3-2B45-4E30-B1FC-16F79FC1D099}" srcOrd="3" destOrd="0" presId="urn:microsoft.com/office/officeart/2008/layout/LinedList"/>
    <dgm:cxn modelId="{89B033AB-87C3-4675-8E2E-1079B3D44E8A}" type="presParOf" srcId="{F48CCBC8-BC3B-41E2-A50A-6B0BFB2CEFCC}" destId="{4DF8B0D1-57C0-4BA5-BDE3-C1C8A5360DBE}" srcOrd="6" destOrd="0" presId="urn:microsoft.com/office/officeart/2008/layout/LinedList"/>
    <dgm:cxn modelId="{E2CD8597-F44D-450A-8679-C934BD241E62}" type="presParOf" srcId="{F48CCBC8-BC3B-41E2-A50A-6B0BFB2CEFCC}" destId="{BCC2843A-7AE2-4FC9-9EEC-34539AAE3721}" srcOrd="7" destOrd="0" presId="urn:microsoft.com/office/officeart/2008/layout/LinedList"/>
    <dgm:cxn modelId="{5FB28273-CC66-4A33-A910-019DCACD5E8F}" type="presParOf" srcId="{BCC2843A-7AE2-4FC9-9EEC-34539AAE3721}" destId="{1DC07867-2A91-4A3F-815C-42D89E323A00}" srcOrd="0" destOrd="0" presId="urn:microsoft.com/office/officeart/2008/layout/LinedList"/>
    <dgm:cxn modelId="{5527B6A3-AADA-4ADA-B4F0-80B8BEEC03BE}" type="presParOf" srcId="{BCC2843A-7AE2-4FC9-9EEC-34539AAE3721}" destId="{2DCFE603-4D7E-426B-B681-042419678AA4}" srcOrd="1" destOrd="0" presId="urn:microsoft.com/office/officeart/2008/layout/LinedList"/>
    <dgm:cxn modelId="{C3A0A42D-1613-4230-B381-90401D4BD958}" type="presParOf" srcId="{2DCFE603-4D7E-426B-B681-042419678AA4}" destId="{347EB7C5-48AF-4093-B206-8ABFD05BA28A}" srcOrd="0" destOrd="0" presId="urn:microsoft.com/office/officeart/2008/layout/LinedList"/>
    <dgm:cxn modelId="{D3395EC8-B72E-4300-9C3E-BFEB715EE6E2}" type="presParOf" srcId="{2DCFE603-4D7E-426B-B681-042419678AA4}" destId="{626EE928-98B7-406A-BFFB-E2DDB6471AEB}" srcOrd="1" destOrd="0" presId="urn:microsoft.com/office/officeart/2008/layout/LinedList"/>
    <dgm:cxn modelId="{72E4FB37-BAA3-4DC4-8126-2AC2D34C08CC}" type="presParOf" srcId="{626EE928-98B7-406A-BFFB-E2DDB6471AEB}" destId="{98DA0564-7CF5-4C6F-B21A-B1E72EF45A07}" srcOrd="0" destOrd="0" presId="urn:microsoft.com/office/officeart/2008/layout/LinedList"/>
    <dgm:cxn modelId="{B7ED1F6F-FBBF-4CBA-A85D-4A1F64E6B450}" type="presParOf" srcId="{626EE928-98B7-406A-BFFB-E2DDB6471AEB}" destId="{403BFAE8-8B1A-45C4-8046-571A9C1EEA5A}" srcOrd="1" destOrd="0" presId="urn:microsoft.com/office/officeart/2008/layout/LinedList"/>
    <dgm:cxn modelId="{FED3924D-9C51-4A8B-8318-C7C64717D64E}" type="presParOf" srcId="{626EE928-98B7-406A-BFFB-E2DDB6471AEB}" destId="{059EDB06-7F72-4331-B012-9A0585D19CAB}" srcOrd="2" destOrd="0" presId="urn:microsoft.com/office/officeart/2008/layout/LinedList"/>
    <dgm:cxn modelId="{9852811D-0C4C-4466-B6EC-F3DFE6AFE9DB}" type="presParOf" srcId="{059EDB06-7F72-4331-B012-9A0585D19CAB}" destId="{E022DAA6-18E5-474C-BFBF-034FED2E475C}" srcOrd="0" destOrd="0" presId="urn:microsoft.com/office/officeart/2008/layout/LinedList"/>
    <dgm:cxn modelId="{4DDD4469-B6F6-45CB-824D-DDAD4A347544}" type="presParOf" srcId="{E022DAA6-18E5-474C-BFBF-034FED2E475C}" destId="{627C07E5-DC8A-4F6C-90D3-8F24277E328C}" srcOrd="0" destOrd="0" presId="urn:microsoft.com/office/officeart/2008/layout/LinedList"/>
    <dgm:cxn modelId="{FAE5AE57-2963-4A12-810E-1491E1CF607C}" type="presParOf" srcId="{E022DAA6-18E5-474C-BFBF-034FED2E475C}" destId="{82FBE276-8C8F-45EC-8907-F719837F0400}" srcOrd="1" destOrd="0" presId="urn:microsoft.com/office/officeart/2008/layout/LinedList"/>
    <dgm:cxn modelId="{BF9DC836-53A9-4FBB-B714-154AC759B473}" type="presParOf" srcId="{E022DAA6-18E5-474C-BFBF-034FED2E475C}" destId="{25B3E5EF-3CEB-4605-8385-F6C76138D5DE}" srcOrd="2" destOrd="0" presId="urn:microsoft.com/office/officeart/2008/layout/LinedList"/>
    <dgm:cxn modelId="{7DD90F73-DB05-4870-9D55-A03810A02E78}" type="presParOf" srcId="{059EDB06-7F72-4331-B012-9A0585D19CAB}" destId="{8E5F9192-49EC-48B1-91A5-AF5EB70EA22F}" srcOrd="1" destOrd="0" presId="urn:microsoft.com/office/officeart/2008/layout/LinedList"/>
    <dgm:cxn modelId="{67D02AD9-2FD6-4551-940B-46FB5DB9D8F3}" type="presParOf" srcId="{059EDB06-7F72-4331-B012-9A0585D19CAB}" destId="{9B28C486-F4E9-4FC3-8442-07457AE47331}" srcOrd="2" destOrd="0" presId="urn:microsoft.com/office/officeart/2008/layout/LinedList"/>
    <dgm:cxn modelId="{BF28A3AD-9FE4-47C4-98B5-C8D39612C25E}" type="presParOf" srcId="{9B28C486-F4E9-4FC3-8442-07457AE47331}" destId="{F120B0F3-5CF9-4C53-B576-648FDF70E71A}" srcOrd="0" destOrd="0" presId="urn:microsoft.com/office/officeart/2008/layout/LinedList"/>
    <dgm:cxn modelId="{EE7CDD42-8652-4C7E-BD53-371C4AC178BC}" type="presParOf" srcId="{9B28C486-F4E9-4FC3-8442-07457AE47331}" destId="{604ABBE7-536B-4FA0-AC4D-9DF947175C5F}" srcOrd="1" destOrd="0" presId="urn:microsoft.com/office/officeart/2008/layout/LinedList"/>
    <dgm:cxn modelId="{1E3B50DE-9927-4B9B-8EED-B8312D8C8616}" type="presParOf" srcId="{9B28C486-F4E9-4FC3-8442-07457AE47331}" destId="{FF4CA593-8226-4307-B003-5BB78ADBC324}" srcOrd="2" destOrd="0" presId="urn:microsoft.com/office/officeart/2008/layout/LinedList"/>
    <dgm:cxn modelId="{4FC8CB46-7641-4C8E-A68B-814878FB77C5}" type="presParOf" srcId="{059EDB06-7F72-4331-B012-9A0585D19CAB}" destId="{4D60402C-FD5A-4BC7-9169-DA56E10DC935}" srcOrd="3" destOrd="0" presId="urn:microsoft.com/office/officeart/2008/layout/LinedList"/>
    <dgm:cxn modelId="{EDF929E5-ABD1-470B-AA6A-B15F5DFACFDC}" type="presParOf" srcId="{059EDB06-7F72-4331-B012-9A0585D19CAB}" destId="{EB5B8A9B-5949-48F3-878F-E19328EE10BE}" srcOrd="4" destOrd="0" presId="urn:microsoft.com/office/officeart/2008/layout/LinedList"/>
    <dgm:cxn modelId="{B28A9072-ADB6-4E25-90A9-1384128638F8}" type="presParOf" srcId="{EB5B8A9B-5949-48F3-878F-E19328EE10BE}" destId="{ACEEC88F-7C38-4B2C-B206-B04DAEEA0420}" srcOrd="0" destOrd="0" presId="urn:microsoft.com/office/officeart/2008/layout/LinedList"/>
    <dgm:cxn modelId="{C06D89BA-C867-4326-BCE9-ADBAAB6B15A8}" type="presParOf" srcId="{EB5B8A9B-5949-48F3-878F-E19328EE10BE}" destId="{5C52A638-3C8B-40F5-B10A-F5638DDF29F4}" srcOrd="1" destOrd="0" presId="urn:microsoft.com/office/officeart/2008/layout/LinedList"/>
    <dgm:cxn modelId="{60473BBC-F06F-4284-9FCA-2806EA136290}" type="presParOf" srcId="{EB5B8A9B-5949-48F3-878F-E19328EE10BE}" destId="{B9B6DF06-CB98-4AAF-98EA-A69115CFAC5E}" srcOrd="2" destOrd="0" presId="urn:microsoft.com/office/officeart/2008/layout/LinedList"/>
    <dgm:cxn modelId="{68F3663C-6E15-4811-BE19-1BF77C6D2125}" type="presParOf" srcId="{059EDB06-7F72-4331-B012-9A0585D19CAB}" destId="{6A1CB558-0681-406B-B374-7C6F0362D0EA}" srcOrd="5" destOrd="0" presId="urn:microsoft.com/office/officeart/2008/layout/LinedList"/>
    <dgm:cxn modelId="{95D1C6E5-8DE6-4CD8-A827-D4D781D1667F}" type="presParOf" srcId="{059EDB06-7F72-4331-B012-9A0585D19CAB}" destId="{9F2ADE03-DE28-4767-A1AC-FAACE6E80A40}" srcOrd="6" destOrd="0" presId="urn:microsoft.com/office/officeart/2008/layout/LinedList"/>
    <dgm:cxn modelId="{08E8B037-01B2-451E-9C3B-E3CE02804A11}" type="presParOf" srcId="{9F2ADE03-DE28-4767-A1AC-FAACE6E80A40}" destId="{E5418A37-5E1A-4EE3-86C4-3DFA399264DC}" srcOrd="0" destOrd="0" presId="urn:microsoft.com/office/officeart/2008/layout/LinedList"/>
    <dgm:cxn modelId="{F0212B6F-7095-4946-A316-992975D01A10}" type="presParOf" srcId="{9F2ADE03-DE28-4767-A1AC-FAACE6E80A40}" destId="{51836600-BA46-4560-9DB2-177DD6BEA21F}" srcOrd="1" destOrd="0" presId="urn:microsoft.com/office/officeart/2008/layout/LinedList"/>
    <dgm:cxn modelId="{A1F7726B-A8FD-4194-A55B-A17793A6D0E8}" type="presParOf" srcId="{9F2ADE03-DE28-4767-A1AC-FAACE6E80A40}" destId="{7CC79376-E704-4FDB-A788-D2A97A8FDC85}" srcOrd="2" destOrd="0" presId="urn:microsoft.com/office/officeart/2008/layout/LinedList"/>
    <dgm:cxn modelId="{7EC7AC9A-658A-4D67-8B2E-C60EA3499496}" type="presParOf" srcId="{2DCFE603-4D7E-426B-B681-042419678AA4}" destId="{404AFEF4-7764-48D4-B3D6-016FEFE76C6E}" srcOrd="2" destOrd="0" presId="urn:microsoft.com/office/officeart/2008/layout/LinedList"/>
    <dgm:cxn modelId="{140B5637-52C4-4DF9-8305-F4A3DD2644AF}" type="presParOf" srcId="{2DCFE603-4D7E-426B-B681-042419678AA4}" destId="{AE1374F6-5F1C-4948-A4FE-A4B99A2EAFAB}" srcOrd="3" destOrd="0" presId="urn:microsoft.com/office/officeart/2008/layout/LinedList"/>
    <dgm:cxn modelId="{38071DCB-827D-4777-8705-88E3422B5E7B}" type="presParOf" srcId="{F48CCBC8-BC3B-41E2-A50A-6B0BFB2CEFCC}" destId="{177779E0-8631-42D7-9A26-5F5BED732C08}" srcOrd="8" destOrd="0" presId="urn:microsoft.com/office/officeart/2008/layout/LinedList"/>
    <dgm:cxn modelId="{6674FBB5-35D5-4502-AC79-FAD8D737E636}" type="presParOf" srcId="{F48CCBC8-BC3B-41E2-A50A-6B0BFB2CEFCC}" destId="{82BB9011-9FBA-418F-A661-F7A8F75FBC6F}" srcOrd="9" destOrd="0" presId="urn:microsoft.com/office/officeart/2008/layout/LinedList"/>
    <dgm:cxn modelId="{AB8561CE-0212-41E1-87D0-459E40062406}" type="presParOf" srcId="{82BB9011-9FBA-418F-A661-F7A8F75FBC6F}" destId="{B6B706B4-CF3B-4209-96A2-1416D47F9CAD}" srcOrd="0" destOrd="0" presId="urn:microsoft.com/office/officeart/2008/layout/LinedList"/>
    <dgm:cxn modelId="{AC5AD03A-3DCF-4FCD-B915-32D18875D94F}" type="presParOf" srcId="{82BB9011-9FBA-418F-A661-F7A8F75FBC6F}" destId="{8A61B0DB-E730-4911-872E-D72CC925B03F}" srcOrd="1" destOrd="0" presId="urn:microsoft.com/office/officeart/2008/layout/LinedList"/>
    <dgm:cxn modelId="{0F50C68E-4505-4EA6-AAFA-10D91944A631}" type="presParOf" srcId="{8A61B0DB-E730-4911-872E-D72CC925B03F}" destId="{EE325650-F9D7-4031-973B-D8B0CD126A09}" srcOrd="0" destOrd="0" presId="urn:microsoft.com/office/officeart/2008/layout/LinedList"/>
    <dgm:cxn modelId="{64AA2D00-16D8-43C1-8571-04A99251F445}" type="presParOf" srcId="{8A61B0DB-E730-4911-872E-D72CC925B03F}" destId="{D889D737-1C14-4DC2-969E-A0F7960F983F}" srcOrd="1" destOrd="0" presId="urn:microsoft.com/office/officeart/2008/layout/LinedList"/>
    <dgm:cxn modelId="{B221894D-BF05-4159-BF60-0CA4FE21E769}" type="presParOf" srcId="{D889D737-1C14-4DC2-969E-A0F7960F983F}" destId="{F6B089FE-52B7-4ED5-BEDA-757E1D0F4372}" srcOrd="0" destOrd="0" presId="urn:microsoft.com/office/officeart/2008/layout/LinedList"/>
    <dgm:cxn modelId="{968795FA-5AA5-43DB-9FAE-C152AE3AA098}" type="presParOf" srcId="{D889D737-1C14-4DC2-969E-A0F7960F983F}" destId="{FC607F18-3599-4701-A3E0-90C51BE2EA5D}" srcOrd="1" destOrd="0" presId="urn:microsoft.com/office/officeart/2008/layout/LinedList"/>
    <dgm:cxn modelId="{2DC5EC4E-B1C0-445F-B796-4839C029849A}" type="presParOf" srcId="{D889D737-1C14-4DC2-969E-A0F7960F983F}" destId="{8813D8F9-5321-48B9-9F3E-9C52BDC6001D}" srcOrd="2" destOrd="0" presId="urn:microsoft.com/office/officeart/2008/layout/LinedList"/>
    <dgm:cxn modelId="{652CD1DA-3612-4956-8FAF-967C6D539234}" type="presParOf" srcId="{8A61B0DB-E730-4911-872E-D72CC925B03F}" destId="{32E11CA4-5733-4D0F-930B-B07EF00066ED}" srcOrd="2" destOrd="0" presId="urn:microsoft.com/office/officeart/2008/layout/LinedList"/>
    <dgm:cxn modelId="{9EF53F49-5EA2-4D33-9ECB-CA5BA4A32EEA}" type="presParOf" srcId="{8A61B0DB-E730-4911-872E-D72CC925B03F}" destId="{C193BD8C-3883-4E0C-B8AA-7F330C6036C4}" srcOrd="3" destOrd="0" presId="urn:microsoft.com/office/officeart/2008/layout/LinedList"/>
    <dgm:cxn modelId="{5C855FDC-D4F6-41A8-A6BC-32A0714272E7}" type="presParOf" srcId="{8A61B0DB-E730-4911-872E-D72CC925B03F}" destId="{BF281C8E-BFC8-4EE2-8C2F-3929F2B4D5EC}" srcOrd="4" destOrd="0" presId="urn:microsoft.com/office/officeart/2008/layout/LinedList"/>
    <dgm:cxn modelId="{26B6A8A5-7E4A-41D4-A461-A8326B59156D}" type="presParOf" srcId="{BF281C8E-BFC8-4EE2-8C2F-3929F2B4D5EC}" destId="{E5C0ADCF-611F-4B21-93D6-FE8B0AC3C65B}" srcOrd="0" destOrd="0" presId="urn:microsoft.com/office/officeart/2008/layout/LinedList"/>
    <dgm:cxn modelId="{C1EEAF2D-7E19-4ADE-97A8-850516B84EFC}" type="presParOf" srcId="{BF281C8E-BFC8-4EE2-8C2F-3929F2B4D5EC}" destId="{D423D94D-09A1-493F-8F6C-54482BFFB7F1}" srcOrd="1" destOrd="0" presId="urn:microsoft.com/office/officeart/2008/layout/LinedList"/>
    <dgm:cxn modelId="{8B3442C2-0CD3-469F-93F8-C473CBD558E5}" type="presParOf" srcId="{BF281C8E-BFC8-4EE2-8C2F-3929F2B4D5EC}" destId="{CE59AEF4-52F7-4F06-BF61-6FDFCADA4D16}" srcOrd="2" destOrd="0" presId="urn:microsoft.com/office/officeart/2008/layout/LinedList"/>
    <dgm:cxn modelId="{F09123EA-B857-406C-8A20-97957754FAB2}" type="presParOf" srcId="{8A61B0DB-E730-4911-872E-D72CC925B03F}" destId="{5D5BEFBC-ADEB-4C3C-9471-1EDC8B261DBC}" srcOrd="5" destOrd="0" presId="urn:microsoft.com/office/officeart/2008/layout/LinedList"/>
    <dgm:cxn modelId="{A3B193DC-3C18-498E-A738-7E5002D01EC7}" type="presParOf" srcId="{8A61B0DB-E730-4911-872E-D72CC925B03F}" destId="{83E78558-3AB8-49EC-8A42-89E490E69592}" srcOrd="6" destOrd="0" presId="urn:microsoft.com/office/officeart/2008/layout/LinedList"/>
    <dgm:cxn modelId="{EDD45F6D-095B-4E2D-803E-1D2598C43C04}" type="presParOf" srcId="{F48CCBC8-BC3B-41E2-A50A-6B0BFB2CEFCC}" destId="{7DF15447-9562-4692-96A4-8741B0222EB5}" srcOrd="10" destOrd="0" presId="urn:microsoft.com/office/officeart/2008/layout/LinedList"/>
    <dgm:cxn modelId="{1BD97EE9-07A3-48F9-AB2E-0041335F3CD4}" type="presParOf" srcId="{F48CCBC8-BC3B-41E2-A50A-6B0BFB2CEFCC}" destId="{5AA3CA05-E308-48C6-8CF0-802B58D74FF7}" srcOrd="11" destOrd="0" presId="urn:microsoft.com/office/officeart/2008/layout/LinedList"/>
    <dgm:cxn modelId="{B6AE7A6E-7CE5-494E-BD1B-D327D999D208}" type="presParOf" srcId="{5AA3CA05-E308-48C6-8CF0-802B58D74FF7}" destId="{F9800DF9-94A1-4E15-B3B5-07CB13A1AFCB}" srcOrd="0" destOrd="0" presId="urn:microsoft.com/office/officeart/2008/layout/LinedList"/>
    <dgm:cxn modelId="{52019284-E92B-4156-AB8B-B6A08604B779}" type="presParOf" srcId="{5AA3CA05-E308-48C6-8CF0-802B58D74FF7}" destId="{15A1A2B6-DEC1-461E-8505-74C4423BD158}" srcOrd="1" destOrd="0" presId="urn:microsoft.com/office/officeart/2008/layout/LinedList"/>
    <dgm:cxn modelId="{8D93BDA7-9697-41D2-9465-1DD1747A01F1}" type="presParOf" srcId="{15A1A2B6-DEC1-461E-8505-74C4423BD158}" destId="{46156ACB-5638-46D7-A47F-7F915050DEEB}" srcOrd="0" destOrd="0" presId="urn:microsoft.com/office/officeart/2008/layout/LinedList"/>
    <dgm:cxn modelId="{58241DCC-C14D-4805-B110-1EB74307FEFB}" type="presParOf" srcId="{15A1A2B6-DEC1-461E-8505-74C4423BD158}" destId="{CD52450F-070D-4897-A22A-5873F31B154B}" srcOrd="1" destOrd="0" presId="urn:microsoft.com/office/officeart/2008/layout/LinedList"/>
    <dgm:cxn modelId="{11D616C2-AC0F-4A23-8B75-826D9AEDAB47}" type="presParOf" srcId="{CD52450F-070D-4897-A22A-5873F31B154B}" destId="{7552A628-9150-4FBD-800F-D2D527D74D45}" srcOrd="0" destOrd="0" presId="urn:microsoft.com/office/officeart/2008/layout/LinedList"/>
    <dgm:cxn modelId="{BA159AD0-81DA-4EEE-AEF1-44EEA4B321F8}" type="presParOf" srcId="{CD52450F-070D-4897-A22A-5873F31B154B}" destId="{72C571A3-29F1-4200-8B8A-23EC63DBEE36}" srcOrd="1" destOrd="0" presId="urn:microsoft.com/office/officeart/2008/layout/LinedList"/>
    <dgm:cxn modelId="{5B4D2439-8E20-4076-8624-D820946FCFEF}" type="presParOf" srcId="{CD52450F-070D-4897-A22A-5873F31B154B}" destId="{CEE24D78-C1E7-4508-9CDC-D0150B819CB6}" srcOrd="2" destOrd="0" presId="urn:microsoft.com/office/officeart/2008/layout/LinedList"/>
    <dgm:cxn modelId="{35B32278-7629-4BD4-B647-4243F80669E3}" type="presParOf" srcId="{15A1A2B6-DEC1-461E-8505-74C4423BD158}" destId="{F5723AA9-8638-4B0D-AB6D-4B96300016D8}" srcOrd="2" destOrd="0" presId="urn:microsoft.com/office/officeart/2008/layout/LinedList"/>
    <dgm:cxn modelId="{0F08E270-99A6-429E-BB83-A0E25A6980F0}" type="presParOf" srcId="{15A1A2B6-DEC1-461E-8505-74C4423BD158}" destId="{FCCEF3CD-89D3-46A9-9D19-7422E12D0BCB}" srcOrd="3" destOrd="0" presId="urn:microsoft.com/office/officeart/2008/layout/LinedList"/>
    <dgm:cxn modelId="{6F92CAAF-1185-4328-8DB2-2C87EB708605}" type="presParOf" srcId="{15A1A2B6-DEC1-461E-8505-74C4423BD158}" destId="{6E3C55AA-91D2-44E5-BA75-A2C3252D5FA5}" srcOrd="4" destOrd="0" presId="urn:microsoft.com/office/officeart/2008/layout/LinedList"/>
    <dgm:cxn modelId="{50A15B0C-DF38-4C26-B023-1385B2A86124}" type="presParOf" srcId="{6E3C55AA-91D2-44E5-BA75-A2C3252D5FA5}" destId="{C67D29EF-5F85-43B3-B022-A881EC4359C2}" srcOrd="0" destOrd="0" presId="urn:microsoft.com/office/officeart/2008/layout/LinedList"/>
    <dgm:cxn modelId="{A8F1F603-41F9-462E-A7F7-B797662A7809}" type="presParOf" srcId="{6E3C55AA-91D2-44E5-BA75-A2C3252D5FA5}" destId="{0140787D-D641-4136-B31F-FF728FB1D20D}" srcOrd="1" destOrd="0" presId="urn:microsoft.com/office/officeart/2008/layout/LinedList"/>
    <dgm:cxn modelId="{37F5A9E6-C996-4C68-A0C2-E8859335302E}" type="presParOf" srcId="{6E3C55AA-91D2-44E5-BA75-A2C3252D5FA5}" destId="{13AC9AA5-7BFB-4F1B-B909-03769372F392}" srcOrd="2" destOrd="0" presId="urn:microsoft.com/office/officeart/2008/layout/LinedList"/>
    <dgm:cxn modelId="{64B9AA49-94F2-4C40-947E-5DF15A6216E0}" type="presParOf" srcId="{15A1A2B6-DEC1-461E-8505-74C4423BD158}" destId="{78178A54-3BD2-449D-B7DF-F41E8467A41F}" srcOrd="5" destOrd="0" presId="urn:microsoft.com/office/officeart/2008/layout/LinedList"/>
    <dgm:cxn modelId="{79D564BF-4F67-4AC3-B482-E95C1A5ABD72}" type="presParOf" srcId="{15A1A2B6-DEC1-461E-8505-74C4423BD158}" destId="{65F728EF-B47E-4E0F-A578-AAD4C4B34DB8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614925-49BB-4767-992C-1F66E4F544DC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958E978F-007E-4A58-A43C-61A33DB7521D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Consentono la risoluzione delle distorsioni derivanti dall’interpretazione semantica delle categorie e dei numeri.</a:t>
          </a:r>
          <a:endParaRPr lang="it-IT" dirty="0">
            <a:solidFill>
              <a:schemeClr val="tx1"/>
            </a:solidFill>
          </a:endParaRPr>
        </a:p>
      </dgm:t>
    </dgm:pt>
    <dgm:pt modelId="{044D0216-8B6B-479A-8E60-7FD73C511A9B}" type="parTrans" cxnId="{A265708E-844E-4EB7-BFC8-1F44E05B148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6DB7818-6016-45B5-9E9C-A3DF5F74E343}" type="sibTrans" cxnId="{A265708E-844E-4EB7-BFC8-1F44E05B148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9D46C54-04AF-4EAD-9C2E-9C100B96FE57}" type="pres">
      <dgm:prSet presAssocID="{31614925-49BB-4767-992C-1F66E4F544D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47A8EFB0-F87F-4C71-B5FB-DB427D4581AF}" type="pres">
      <dgm:prSet presAssocID="{958E978F-007E-4A58-A43C-61A33DB7521D}" presName="parentText" presStyleLbl="node1" presStyleIdx="0" presStyleCnt="1" custLinFactNeighborX="17391" custLinFactNeighborY="2079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A265708E-844E-4EB7-BFC8-1F44E05B1489}" srcId="{31614925-49BB-4767-992C-1F66E4F544DC}" destId="{958E978F-007E-4A58-A43C-61A33DB7521D}" srcOrd="0" destOrd="0" parTransId="{044D0216-8B6B-479A-8E60-7FD73C511A9B}" sibTransId="{E6DB7818-6016-45B5-9E9C-A3DF5F74E343}"/>
    <dgm:cxn modelId="{3210E744-868F-4F63-BF1C-57DF0E3C421A}" type="presOf" srcId="{958E978F-007E-4A58-A43C-61A33DB7521D}" destId="{47A8EFB0-F87F-4C71-B5FB-DB427D4581AF}" srcOrd="0" destOrd="0" presId="urn:microsoft.com/office/officeart/2005/8/layout/vList2"/>
    <dgm:cxn modelId="{E4385B25-DBA1-4ACC-BDE5-FE0599B6C96D}" type="presOf" srcId="{31614925-49BB-4767-992C-1F66E4F544DC}" destId="{49D46C54-04AF-4EAD-9C2E-9C100B96FE57}" srcOrd="0" destOrd="0" presId="urn:microsoft.com/office/officeart/2005/8/layout/vList2"/>
    <dgm:cxn modelId="{7FA42122-20A3-4800-ACE1-BEF3848F1E1C}" type="presParOf" srcId="{49D46C54-04AF-4EAD-9C2E-9C100B96FE57}" destId="{47A8EFB0-F87F-4C71-B5FB-DB427D4581A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C46F17-C7D3-4A99-960E-7240C0E5E8AD}" type="doc">
      <dgm:prSet loTypeId="urn:microsoft.com/office/officeart/2005/8/layout/process1" loCatId="process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79DDCE21-7554-43EE-97E5-71AE39D2ED84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Produce variabili quasi-cardinali predisponendo un continuum graduato per la valutazione singola o multipla di oggetti.</a:t>
          </a:r>
          <a:endParaRPr lang="it-IT" dirty="0">
            <a:solidFill>
              <a:schemeClr val="tx1"/>
            </a:solidFill>
          </a:endParaRPr>
        </a:p>
      </dgm:t>
    </dgm:pt>
    <dgm:pt modelId="{4309B579-FEF6-4341-B64E-B3B60D3A1707}" type="parTrans" cxnId="{482E0DED-7DA1-4574-8457-6A6FBE5DF2D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DCFCCE7-F15B-40E1-A727-67007BAE3BE7}" type="sibTrans" cxnId="{482E0DED-7DA1-4574-8457-6A6FBE5DF2D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D4168C6-D05F-4747-81B5-DA25C4897359}" type="pres">
      <dgm:prSet presAssocID="{47C46F17-C7D3-4A99-960E-7240C0E5E8A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ADFC0E58-7101-4DBD-ADC7-C404BF0F6C3E}" type="pres">
      <dgm:prSet presAssocID="{79DDCE21-7554-43EE-97E5-71AE39D2ED84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6B185C7D-9999-409C-86D2-6240989C4897}" type="presOf" srcId="{47C46F17-C7D3-4A99-960E-7240C0E5E8AD}" destId="{4D4168C6-D05F-4747-81B5-DA25C4897359}" srcOrd="0" destOrd="0" presId="urn:microsoft.com/office/officeart/2005/8/layout/process1"/>
    <dgm:cxn modelId="{482E0DED-7DA1-4574-8457-6A6FBE5DF2D7}" srcId="{47C46F17-C7D3-4A99-960E-7240C0E5E8AD}" destId="{79DDCE21-7554-43EE-97E5-71AE39D2ED84}" srcOrd="0" destOrd="0" parTransId="{4309B579-FEF6-4341-B64E-B3B60D3A1707}" sibTransId="{2DCFCCE7-F15B-40E1-A727-67007BAE3BE7}"/>
    <dgm:cxn modelId="{8BC572DD-0C39-4F91-9622-F9BDB1057BF1}" type="presOf" srcId="{79DDCE21-7554-43EE-97E5-71AE39D2ED84}" destId="{ADFC0E58-7101-4DBD-ADC7-C404BF0F6C3E}" srcOrd="0" destOrd="0" presId="urn:microsoft.com/office/officeart/2005/8/layout/process1"/>
    <dgm:cxn modelId="{ECC91458-D200-4C06-AA16-75EE1C4C77E4}" type="presParOf" srcId="{4D4168C6-D05F-4747-81B5-DA25C4897359}" destId="{ADFC0E58-7101-4DBD-ADC7-C404BF0F6C3E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ABB124-3A1D-474A-94D7-93C1A56F5BA7}">
      <dsp:nvSpPr>
        <dsp:cNvPr id="0" name=""/>
        <dsp:cNvSpPr/>
      </dsp:nvSpPr>
      <dsp:spPr>
        <a:xfrm>
          <a:off x="1607" y="169941"/>
          <a:ext cx="3427660" cy="205659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smtClean="0">
              <a:solidFill>
                <a:schemeClr val="tx1"/>
              </a:solidFill>
            </a:rPr>
            <a:t>Atteggiamento</a:t>
          </a:r>
          <a:r>
            <a:rPr lang="it-IT" sz="1800" kern="1200" dirty="0" smtClean="0">
              <a:solidFill>
                <a:schemeClr val="tx1"/>
              </a:solidFill>
            </a:rPr>
            <a:t> </a:t>
          </a:r>
          <a:r>
            <a:rPr lang="it-IT" sz="1800" kern="1200" dirty="0" smtClean="0">
              <a:solidFill>
                <a:schemeClr val="tx1"/>
              </a:solidFill>
              <a:sym typeface="Wingdings"/>
            </a:rPr>
            <a:t></a:t>
          </a:r>
          <a:r>
            <a:rPr lang="it-IT" sz="1800" kern="1200" dirty="0" smtClean="0">
              <a:solidFill>
                <a:schemeClr val="tx1"/>
              </a:solidFill>
            </a:rPr>
            <a:t> </a:t>
          </a:r>
          <a:endParaRPr lang="it-IT" sz="1800" kern="1200" dirty="0" smtClean="0">
            <a:solidFill>
              <a:schemeClr val="tx1"/>
            </a:solidFill>
          </a:endParaRP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smtClean="0">
              <a:solidFill>
                <a:schemeClr val="tx1"/>
              </a:solidFill>
            </a:rPr>
            <a:t>- proprietà</a:t>
          </a:r>
          <a:r>
            <a:rPr lang="it-IT" sz="1800" kern="1200" dirty="0" smtClean="0">
              <a:solidFill>
                <a:schemeClr val="tx1"/>
              </a:solidFill>
            </a:rPr>
            <a:t> </a:t>
          </a:r>
          <a:r>
            <a:rPr lang="it-IT" sz="1800" kern="1200" dirty="0" smtClean="0">
              <a:solidFill>
                <a:schemeClr val="tx1"/>
              </a:solidFill>
            </a:rPr>
            <a:t>pensabile come </a:t>
          </a:r>
          <a:r>
            <a:rPr lang="it-IT" sz="1800" b="1" kern="1200" dirty="0" smtClean="0">
              <a:solidFill>
                <a:schemeClr val="tx1"/>
              </a:solidFill>
            </a:rPr>
            <a:t>continua </a:t>
          </a:r>
          <a:endParaRPr lang="it-IT" sz="1800" kern="1200" dirty="0" smtClean="0">
            <a:solidFill>
              <a:schemeClr val="tx1"/>
            </a:solidFill>
          </a:endParaRP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dirty="0" smtClean="0">
              <a:solidFill>
                <a:schemeClr val="tx1"/>
              </a:solidFill>
            </a:rPr>
            <a:t>- manca </a:t>
          </a:r>
          <a:r>
            <a:rPr lang="it-IT" sz="1800" b="1" kern="1200" dirty="0" smtClean="0">
              <a:solidFill>
                <a:schemeClr val="tx1"/>
              </a:solidFill>
            </a:rPr>
            <a:t>di unità di misura</a:t>
          </a:r>
          <a:r>
            <a:rPr lang="it-IT" sz="1800" kern="1200" dirty="0" smtClean="0">
              <a:solidFill>
                <a:schemeClr val="tx1"/>
              </a:solidFill>
            </a:rPr>
            <a:t> </a:t>
          </a:r>
          <a:r>
            <a:rPr lang="it-IT" sz="1800" kern="1200" dirty="0" smtClean="0">
              <a:solidFill>
                <a:schemeClr val="tx1"/>
              </a:solidFill>
            </a:rPr>
            <a:t>per </a:t>
          </a:r>
          <a:r>
            <a:rPr lang="it-IT" sz="1800" kern="1200" dirty="0" smtClean="0">
              <a:solidFill>
                <a:schemeClr val="tx1"/>
              </a:solidFill>
            </a:rPr>
            <a:t>la </a:t>
          </a:r>
          <a:r>
            <a:rPr lang="it-IT" sz="1800" kern="1200" dirty="0" smtClean="0">
              <a:solidFill>
                <a:schemeClr val="tx1"/>
              </a:solidFill>
            </a:rPr>
            <a:t>trasformazione in </a:t>
          </a:r>
          <a:r>
            <a:rPr lang="it-IT" sz="1800" kern="1200" dirty="0" smtClean="0">
              <a:solidFill>
                <a:schemeClr val="tx1"/>
              </a:solidFill>
            </a:rPr>
            <a:t>variabile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61843" y="230177"/>
        <a:ext cx="3307188" cy="1936124"/>
      </dsp:txXfrm>
    </dsp:sp>
    <dsp:sp modelId="{FC41F0AA-C8DF-4542-9CF7-1B813F9FED16}">
      <dsp:nvSpPr>
        <dsp:cNvPr id="0" name=""/>
        <dsp:cNvSpPr/>
      </dsp:nvSpPr>
      <dsp:spPr>
        <a:xfrm>
          <a:off x="3772033" y="773210"/>
          <a:ext cx="726664" cy="8500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400" kern="1200">
            <a:solidFill>
              <a:schemeClr val="tx1"/>
            </a:solidFill>
          </a:endParaRPr>
        </a:p>
      </dsp:txBody>
      <dsp:txXfrm>
        <a:off x="3772033" y="943222"/>
        <a:ext cx="508665" cy="510035"/>
      </dsp:txXfrm>
    </dsp:sp>
    <dsp:sp modelId="{334353C9-9E5E-4351-8A07-B3D93259D99A}">
      <dsp:nvSpPr>
        <dsp:cNvPr id="0" name=""/>
        <dsp:cNvSpPr/>
      </dsp:nvSpPr>
      <dsp:spPr>
        <a:xfrm>
          <a:off x="4800332" y="169941"/>
          <a:ext cx="3427660" cy="20565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solidFill>
                <a:schemeClr val="tx1"/>
              </a:solidFill>
            </a:rPr>
            <a:t>Soluzione: tecniche di </a:t>
          </a:r>
          <a:r>
            <a:rPr lang="it-IT" sz="1800" b="1" kern="1200" dirty="0" err="1" smtClean="0">
              <a:solidFill>
                <a:schemeClr val="tx1"/>
              </a:solidFill>
            </a:rPr>
            <a:t>Scaling</a:t>
          </a:r>
          <a:r>
            <a:rPr lang="it-IT" sz="1800" b="1" kern="1200" dirty="0" smtClean="0">
              <a:solidFill>
                <a:schemeClr val="tx1"/>
              </a:solidFill>
            </a:rPr>
            <a:t> </a:t>
          </a:r>
          <a:r>
            <a:rPr lang="it-IT" sz="1800" b="1" kern="1200" dirty="0" smtClean="0">
              <a:solidFill>
                <a:schemeClr val="tx1"/>
              </a:solidFill>
              <a:sym typeface="Wingdings" pitchFamily="2" charset="2"/>
            </a:rPr>
            <a:t> assunto: </a:t>
          </a:r>
          <a:r>
            <a:rPr lang="it-IT" sz="1800" kern="1200" dirty="0" err="1" smtClean="0">
              <a:solidFill>
                <a:schemeClr val="tx1"/>
              </a:solidFill>
            </a:rPr>
            <a:t>unidimensionalità</a:t>
          </a:r>
          <a:r>
            <a:rPr lang="it-IT" sz="1800" kern="1200" dirty="0" smtClean="0">
              <a:solidFill>
                <a:schemeClr val="tx1"/>
              </a:solidFill>
            </a:rPr>
            <a:t> </a:t>
          </a:r>
          <a:r>
            <a:rPr lang="it-IT" sz="1800" kern="1200" dirty="0" smtClean="0">
              <a:solidFill>
                <a:schemeClr val="tx1"/>
              </a:solidFill>
            </a:rPr>
            <a:t>degli atteggiamenti rilevabili sottoponendo i soggetti a stimoli (affermazioni) su determinati oggetti sociali.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4860568" y="230177"/>
        <a:ext cx="3307188" cy="19361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3852E4-624A-48BA-AAD6-FB3821A6101A}">
      <dsp:nvSpPr>
        <dsp:cNvPr id="0" name=""/>
        <dsp:cNvSpPr/>
      </dsp:nvSpPr>
      <dsp:spPr>
        <a:xfrm>
          <a:off x="0" y="2496"/>
          <a:ext cx="883647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66B32B-B956-4F13-AFC7-7CE23B693D87}">
      <dsp:nvSpPr>
        <dsp:cNvPr id="0" name=""/>
        <dsp:cNvSpPr/>
      </dsp:nvSpPr>
      <dsp:spPr>
        <a:xfrm>
          <a:off x="0" y="2496"/>
          <a:ext cx="1767294" cy="851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dirty="0" smtClean="0"/>
            <a:t>Equidistanza degli intervalli:</a:t>
          </a:r>
          <a:endParaRPr lang="it-IT" sz="1500" b="1" kern="1200" dirty="0"/>
        </a:p>
      </dsp:txBody>
      <dsp:txXfrm>
        <a:off x="0" y="2496"/>
        <a:ext cx="1767294" cy="851262"/>
      </dsp:txXfrm>
    </dsp:sp>
    <dsp:sp modelId="{5ECEE226-C591-49AB-B39A-6E20C07E3120}">
      <dsp:nvSpPr>
        <dsp:cNvPr id="0" name=""/>
        <dsp:cNvSpPr/>
      </dsp:nvSpPr>
      <dsp:spPr>
        <a:xfrm>
          <a:off x="0" y="853758"/>
          <a:ext cx="883647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63B424-28A9-4D3A-93C2-9C480C6ABE12}">
      <dsp:nvSpPr>
        <dsp:cNvPr id="0" name=""/>
        <dsp:cNvSpPr/>
      </dsp:nvSpPr>
      <dsp:spPr>
        <a:xfrm>
          <a:off x="0" y="853758"/>
          <a:ext cx="1767294" cy="851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smtClean="0"/>
            <a:t>Unidimensionalità e Item analysis</a:t>
          </a:r>
          <a:endParaRPr lang="it-IT" sz="1500" b="1" kern="1200"/>
        </a:p>
      </dsp:txBody>
      <dsp:txXfrm>
        <a:off x="0" y="853758"/>
        <a:ext cx="1767294" cy="851262"/>
      </dsp:txXfrm>
    </dsp:sp>
    <dsp:sp modelId="{1A01C2F5-83B4-477B-A71D-4C1505CEF1C6}">
      <dsp:nvSpPr>
        <dsp:cNvPr id="0" name=""/>
        <dsp:cNvSpPr/>
      </dsp:nvSpPr>
      <dsp:spPr>
        <a:xfrm>
          <a:off x="0" y="1705021"/>
          <a:ext cx="883647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0B17C-2F39-4AD1-BA55-FE21D1F65CA9}">
      <dsp:nvSpPr>
        <dsp:cNvPr id="0" name=""/>
        <dsp:cNvSpPr/>
      </dsp:nvSpPr>
      <dsp:spPr>
        <a:xfrm>
          <a:off x="0" y="1705021"/>
          <a:ext cx="1767294" cy="851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smtClean="0"/>
            <a:t>Sommabilità dei punteggi:</a:t>
          </a:r>
          <a:endParaRPr lang="it-IT" sz="1500" b="1" kern="1200"/>
        </a:p>
      </dsp:txBody>
      <dsp:txXfrm>
        <a:off x="0" y="1705021"/>
        <a:ext cx="1767294" cy="851262"/>
      </dsp:txXfrm>
    </dsp:sp>
    <dsp:sp modelId="{B6E8CE66-DBD0-440A-8238-9BCF9EB3416D}">
      <dsp:nvSpPr>
        <dsp:cNvPr id="0" name=""/>
        <dsp:cNvSpPr/>
      </dsp:nvSpPr>
      <dsp:spPr>
        <a:xfrm>
          <a:off x="1899841" y="1743677"/>
          <a:ext cx="3402041" cy="7731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smtClean="0"/>
            <a:t>permette il posizionamento dell’individuo sulla scala di atteggiamento (da punteggi parziali su item a punteggio unitario su scala)</a:t>
          </a:r>
          <a:endParaRPr lang="it-IT" sz="1100" kern="1200"/>
        </a:p>
      </dsp:txBody>
      <dsp:txXfrm>
        <a:off x="1899841" y="1743677"/>
        <a:ext cx="3402041" cy="773119"/>
      </dsp:txXfrm>
    </dsp:sp>
    <dsp:sp modelId="{7504865B-3C8D-4265-B0FD-250F214CE752}">
      <dsp:nvSpPr>
        <dsp:cNvPr id="0" name=""/>
        <dsp:cNvSpPr/>
      </dsp:nvSpPr>
      <dsp:spPr>
        <a:xfrm>
          <a:off x="1767294" y="2516796"/>
          <a:ext cx="70691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F8B0D1-57C0-4BA5-BDE3-C1C8A5360DBE}">
      <dsp:nvSpPr>
        <dsp:cNvPr id="0" name=""/>
        <dsp:cNvSpPr/>
      </dsp:nvSpPr>
      <dsp:spPr>
        <a:xfrm>
          <a:off x="0" y="2556283"/>
          <a:ext cx="883647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C07867-2A91-4A3F-815C-42D89E323A00}">
      <dsp:nvSpPr>
        <dsp:cNvPr id="0" name=""/>
        <dsp:cNvSpPr/>
      </dsp:nvSpPr>
      <dsp:spPr>
        <a:xfrm>
          <a:off x="0" y="2556283"/>
          <a:ext cx="1767294" cy="851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smtClean="0"/>
            <a:t>Regole di selezione degli item:</a:t>
          </a:r>
          <a:endParaRPr lang="it-IT" sz="1500" b="1" kern="1200"/>
        </a:p>
      </dsp:txBody>
      <dsp:txXfrm>
        <a:off x="0" y="2556283"/>
        <a:ext cx="1767294" cy="851262"/>
      </dsp:txXfrm>
    </dsp:sp>
    <dsp:sp modelId="{403BFAE8-8B1A-45C4-8046-571A9C1EEA5A}">
      <dsp:nvSpPr>
        <dsp:cNvPr id="0" name=""/>
        <dsp:cNvSpPr/>
      </dsp:nvSpPr>
      <dsp:spPr>
        <a:xfrm>
          <a:off x="1899841" y="2594939"/>
          <a:ext cx="3402041" cy="7731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smtClean="0"/>
            <a:t>Reazioni e percezioni dell’intervistato:</a:t>
          </a:r>
          <a:endParaRPr lang="it-IT" sz="1100" kern="1200"/>
        </a:p>
      </dsp:txBody>
      <dsp:txXfrm>
        <a:off x="1899841" y="2594939"/>
        <a:ext cx="3402041" cy="773119"/>
      </dsp:txXfrm>
    </dsp:sp>
    <dsp:sp modelId="{82FBE276-8C8F-45EC-8907-F719837F0400}">
      <dsp:nvSpPr>
        <dsp:cNvPr id="0" name=""/>
        <dsp:cNvSpPr/>
      </dsp:nvSpPr>
      <dsp:spPr>
        <a:xfrm>
          <a:off x="5434429" y="2594939"/>
          <a:ext cx="3402041" cy="193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50" b="1" kern="1200" dirty="0" smtClean="0"/>
            <a:t>Reazione all’oggetto</a:t>
          </a:r>
          <a:endParaRPr lang="it-IT" sz="1050" b="1" kern="1200" dirty="0"/>
        </a:p>
      </dsp:txBody>
      <dsp:txXfrm>
        <a:off x="5434429" y="2594939"/>
        <a:ext cx="3402041" cy="193279"/>
      </dsp:txXfrm>
    </dsp:sp>
    <dsp:sp modelId="{8E5F9192-49EC-48B1-91A5-AF5EB70EA22F}">
      <dsp:nvSpPr>
        <dsp:cNvPr id="0" name=""/>
        <dsp:cNvSpPr/>
      </dsp:nvSpPr>
      <dsp:spPr>
        <a:xfrm>
          <a:off x="5301882" y="2788219"/>
          <a:ext cx="340204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4ABBE7-536B-4FA0-AC4D-9DF947175C5F}">
      <dsp:nvSpPr>
        <dsp:cNvPr id="0" name=""/>
        <dsp:cNvSpPr/>
      </dsp:nvSpPr>
      <dsp:spPr>
        <a:xfrm>
          <a:off x="5434429" y="2788219"/>
          <a:ext cx="3402041" cy="193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50" b="1" kern="1200" smtClean="0"/>
            <a:t>Falsa doppia negazione</a:t>
          </a:r>
          <a:endParaRPr lang="it-IT" sz="1050" b="1" kern="1200"/>
        </a:p>
      </dsp:txBody>
      <dsp:txXfrm>
        <a:off x="5434429" y="2788219"/>
        <a:ext cx="3402041" cy="193279"/>
      </dsp:txXfrm>
    </dsp:sp>
    <dsp:sp modelId="{4D60402C-FD5A-4BC7-9169-DA56E10DC935}">
      <dsp:nvSpPr>
        <dsp:cNvPr id="0" name=""/>
        <dsp:cNvSpPr/>
      </dsp:nvSpPr>
      <dsp:spPr>
        <a:xfrm>
          <a:off x="5301882" y="2981499"/>
          <a:ext cx="340204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52A638-3C8B-40F5-B10A-F5638DDF29F4}">
      <dsp:nvSpPr>
        <dsp:cNvPr id="0" name=""/>
        <dsp:cNvSpPr/>
      </dsp:nvSpPr>
      <dsp:spPr>
        <a:xfrm>
          <a:off x="5434429" y="2981499"/>
          <a:ext cx="3402041" cy="193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50" b="1" kern="1200" smtClean="0"/>
            <a:t>Curvilinearità</a:t>
          </a:r>
          <a:endParaRPr lang="it-IT" sz="1050" b="1" kern="1200"/>
        </a:p>
      </dsp:txBody>
      <dsp:txXfrm>
        <a:off x="5434429" y="2981499"/>
        <a:ext cx="3402041" cy="193279"/>
      </dsp:txXfrm>
    </dsp:sp>
    <dsp:sp modelId="{6A1CB558-0681-406B-B374-7C6F0362D0EA}">
      <dsp:nvSpPr>
        <dsp:cNvPr id="0" name=""/>
        <dsp:cNvSpPr/>
      </dsp:nvSpPr>
      <dsp:spPr>
        <a:xfrm>
          <a:off x="5301882" y="3174779"/>
          <a:ext cx="340204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836600-BA46-4560-9DB2-177DD6BEA21F}">
      <dsp:nvSpPr>
        <dsp:cNvPr id="0" name=""/>
        <dsp:cNvSpPr/>
      </dsp:nvSpPr>
      <dsp:spPr>
        <a:xfrm>
          <a:off x="5434429" y="3174779"/>
          <a:ext cx="3402041" cy="193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50" b="1" kern="1200" smtClean="0"/>
            <a:t>Reazione dovuta al livello culturale dell’intervistato</a:t>
          </a:r>
          <a:endParaRPr lang="it-IT" sz="1050" b="1" kern="1200"/>
        </a:p>
      </dsp:txBody>
      <dsp:txXfrm>
        <a:off x="5434429" y="3174779"/>
        <a:ext cx="3402041" cy="193279"/>
      </dsp:txXfrm>
    </dsp:sp>
    <dsp:sp modelId="{404AFEF4-7764-48D4-B3D6-016FEFE76C6E}">
      <dsp:nvSpPr>
        <dsp:cNvPr id="0" name=""/>
        <dsp:cNvSpPr/>
      </dsp:nvSpPr>
      <dsp:spPr>
        <a:xfrm>
          <a:off x="1767294" y="3368059"/>
          <a:ext cx="70691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7779E0-8631-42D7-9A26-5F5BED732C08}">
      <dsp:nvSpPr>
        <dsp:cNvPr id="0" name=""/>
        <dsp:cNvSpPr/>
      </dsp:nvSpPr>
      <dsp:spPr>
        <a:xfrm>
          <a:off x="0" y="3407546"/>
          <a:ext cx="883647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B706B4-CF3B-4209-96A2-1416D47F9CAD}">
      <dsp:nvSpPr>
        <dsp:cNvPr id="0" name=""/>
        <dsp:cNvSpPr/>
      </dsp:nvSpPr>
      <dsp:spPr>
        <a:xfrm>
          <a:off x="0" y="3407546"/>
          <a:ext cx="1767294" cy="851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smtClean="0"/>
            <a:t>Rapporto tra item ed atteggiamento:</a:t>
          </a:r>
          <a:endParaRPr lang="it-IT" sz="1500" b="1" kern="1200"/>
        </a:p>
      </dsp:txBody>
      <dsp:txXfrm>
        <a:off x="0" y="3407546"/>
        <a:ext cx="1767294" cy="851262"/>
      </dsp:txXfrm>
    </dsp:sp>
    <dsp:sp modelId="{FC607F18-3599-4701-A3E0-90C51BE2EA5D}">
      <dsp:nvSpPr>
        <dsp:cNvPr id="0" name=""/>
        <dsp:cNvSpPr/>
      </dsp:nvSpPr>
      <dsp:spPr>
        <a:xfrm>
          <a:off x="1899841" y="3427331"/>
          <a:ext cx="3402041" cy="3957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dirty="0" smtClean="0"/>
            <a:t>Ricorso a batterie unidimensionali e multidimensionali</a:t>
          </a:r>
          <a:endParaRPr lang="it-IT" sz="1100" kern="1200" dirty="0"/>
        </a:p>
      </dsp:txBody>
      <dsp:txXfrm>
        <a:off x="1899841" y="3427331"/>
        <a:ext cx="3402041" cy="395704"/>
      </dsp:txXfrm>
    </dsp:sp>
    <dsp:sp modelId="{32E11CA4-5733-4D0F-930B-B07EF00066ED}">
      <dsp:nvSpPr>
        <dsp:cNvPr id="0" name=""/>
        <dsp:cNvSpPr/>
      </dsp:nvSpPr>
      <dsp:spPr>
        <a:xfrm>
          <a:off x="1767294" y="3823035"/>
          <a:ext cx="70691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23D94D-09A1-493F-8F6C-54482BFFB7F1}">
      <dsp:nvSpPr>
        <dsp:cNvPr id="0" name=""/>
        <dsp:cNvSpPr/>
      </dsp:nvSpPr>
      <dsp:spPr>
        <a:xfrm>
          <a:off x="1899841" y="3842821"/>
          <a:ext cx="3402041" cy="3957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smtClean="0"/>
            <a:t>Response set e Acquiescent response set (soluzione: inversione di polarità)</a:t>
          </a:r>
          <a:endParaRPr lang="it-IT" sz="1100" kern="1200"/>
        </a:p>
      </dsp:txBody>
      <dsp:txXfrm>
        <a:off x="1899841" y="3842821"/>
        <a:ext cx="3402041" cy="395704"/>
      </dsp:txXfrm>
    </dsp:sp>
    <dsp:sp modelId="{5D5BEFBC-ADEB-4C3C-9471-1EDC8B261DBC}">
      <dsp:nvSpPr>
        <dsp:cNvPr id="0" name=""/>
        <dsp:cNvSpPr/>
      </dsp:nvSpPr>
      <dsp:spPr>
        <a:xfrm>
          <a:off x="1767294" y="4238525"/>
          <a:ext cx="70691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F15447-9562-4692-96A4-8741B0222EB5}">
      <dsp:nvSpPr>
        <dsp:cNvPr id="0" name=""/>
        <dsp:cNvSpPr/>
      </dsp:nvSpPr>
      <dsp:spPr>
        <a:xfrm>
          <a:off x="0" y="4258809"/>
          <a:ext cx="883647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800DF9-94A1-4E15-B3B5-07CB13A1AFCB}">
      <dsp:nvSpPr>
        <dsp:cNvPr id="0" name=""/>
        <dsp:cNvSpPr/>
      </dsp:nvSpPr>
      <dsp:spPr>
        <a:xfrm>
          <a:off x="0" y="4258809"/>
          <a:ext cx="1767294" cy="851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500" b="1" kern="1200" smtClean="0"/>
            <a:t>Questioni di attendibilità:</a:t>
          </a:r>
          <a:endParaRPr lang="it-IT" sz="1500" b="1" kern="1200"/>
        </a:p>
      </dsp:txBody>
      <dsp:txXfrm>
        <a:off x="0" y="4258809"/>
        <a:ext cx="1767294" cy="851262"/>
      </dsp:txXfrm>
    </dsp:sp>
    <dsp:sp modelId="{72C571A3-29F1-4200-8B8A-23EC63DBEE36}">
      <dsp:nvSpPr>
        <dsp:cNvPr id="0" name=""/>
        <dsp:cNvSpPr/>
      </dsp:nvSpPr>
      <dsp:spPr>
        <a:xfrm>
          <a:off x="1899841" y="4278594"/>
          <a:ext cx="3402041" cy="3957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smtClean="0"/>
            <a:t>Test-Retest Reability </a:t>
          </a:r>
          <a:endParaRPr lang="it-IT" sz="1100" kern="1200"/>
        </a:p>
      </dsp:txBody>
      <dsp:txXfrm>
        <a:off x="1899841" y="4278594"/>
        <a:ext cx="3402041" cy="395704"/>
      </dsp:txXfrm>
    </dsp:sp>
    <dsp:sp modelId="{F5723AA9-8638-4B0D-AB6D-4B96300016D8}">
      <dsp:nvSpPr>
        <dsp:cNvPr id="0" name=""/>
        <dsp:cNvSpPr/>
      </dsp:nvSpPr>
      <dsp:spPr>
        <a:xfrm>
          <a:off x="1767294" y="4674298"/>
          <a:ext cx="70691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40787D-D641-4136-B31F-FF728FB1D20D}">
      <dsp:nvSpPr>
        <dsp:cNvPr id="0" name=""/>
        <dsp:cNvSpPr/>
      </dsp:nvSpPr>
      <dsp:spPr>
        <a:xfrm>
          <a:off x="1899841" y="4694083"/>
          <a:ext cx="3402041" cy="3957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100" kern="1200" smtClean="0"/>
            <a:t>Split-Half</a:t>
          </a:r>
          <a:endParaRPr lang="it-IT" sz="1100" kern="1200"/>
        </a:p>
      </dsp:txBody>
      <dsp:txXfrm>
        <a:off x="1899841" y="4694083"/>
        <a:ext cx="3402041" cy="395704"/>
      </dsp:txXfrm>
    </dsp:sp>
    <dsp:sp modelId="{78178A54-3BD2-449D-B7DF-F41E8467A41F}">
      <dsp:nvSpPr>
        <dsp:cNvPr id="0" name=""/>
        <dsp:cNvSpPr/>
      </dsp:nvSpPr>
      <dsp:spPr>
        <a:xfrm>
          <a:off x="1767294" y="5089787"/>
          <a:ext cx="70691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A8EFB0-F87F-4C71-B5FB-DB427D4581AF}">
      <dsp:nvSpPr>
        <dsp:cNvPr id="0" name=""/>
        <dsp:cNvSpPr/>
      </dsp:nvSpPr>
      <dsp:spPr>
        <a:xfrm>
          <a:off x="0" y="298240"/>
          <a:ext cx="3312368" cy="1141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dirty="0" smtClean="0">
              <a:solidFill>
                <a:schemeClr val="tx1"/>
              </a:solidFill>
            </a:rPr>
            <a:t>Consentono la risoluzione delle distorsioni derivanti dall’interpretazione semantica delle categorie e dei numeri.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55744" y="353984"/>
        <a:ext cx="3200880" cy="10304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FC0E58-7101-4DBD-ADC7-C404BF0F6C3E}">
      <dsp:nvSpPr>
        <dsp:cNvPr id="0" name=""/>
        <dsp:cNvSpPr/>
      </dsp:nvSpPr>
      <dsp:spPr>
        <a:xfrm>
          <a:off x="1024" y="140359"/>
          <a:ext cx="2096526" cy="16117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Produce variabili quasi-cardinali predisponendo un continuum graduato per la valutazione singola o multipla di oggetti.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48229" y="187564"/>
        <a:ext cx="2002116" cy="15172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1E0E7B-FABC-4D73-ADDF-90C215BFF61C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CF5D8F-BD53-4557-96CA-81A1BBA72146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2123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D144378-0903-4901-88FA-B6FAD6DF9DD8}" type="datetimeFigureOut">
              <a:rPr lang="it-IT" smtClean="0"/>
              <a:pPr/>
              <a:t>07/11/2012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0C31B34-B106-4AEB-8543-081929BCF1A5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653008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Prof.ssa </a:t>
            </a:r>
            <a:r>
              <a:rPr lang="it-IT" dirty="0" err="1"/>
              <a:t>enrica</a:t>
            </a:r>
            <a:r>
              <a:rPr lang="it-IT" dirty="0"/>
              <a:t> </a:t>
            </a:r>
            <a:r>
              <a:rPr lang="it-IT" dirty="0" err="1" smtClean="0"/>
              <a:t>amaturo</a:t>
            </a:r>
            <a:endParaRPr lang="it-IT" dirty="0" smtClean="0"/>
          </a:p>
          <a:p>
            <a:r>
              <a:rPr lang="it-IT" dirty="0" smtClean="0"/>
              <a:t>interrogare </a:t>
            </a:r>
            <a:r>
              <a:rPr lang="it-IT" dirty="0" smtClean="0"/>
              <a:t>nell’approccio standard: le tecniche di </a:t>
            </a:r>
            <a:r>
              <a:rPr lang="it-IT" dirty="0" err="1" smtClean="0"/>
              <a:t>scaling</a:t>
            </a:r>
            <a:endParaRPr lang="it-IT" dirty="0"/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b="1" dirty="0"/>
              <a:t>Metodologia della ricerca sociale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640468" y="3140968"/>
            <a:ext cx="1107996" cy="216024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it-IT" sz="2000" dirty="0" smtClean="0"/>
              <a:t>Anno accademico </a:t>
            </a:r>
            <a:r>
              <a:rPr lang="it-IT" sz="2000" dirty="0" smtClean="0"/>
              <a:t>2012/13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402105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La rilevazione degli atteggiamenti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5945200"/>
              </p:ext>
            </p:extLst>
          </p:nvPr>
        </p:nvGraphicFramePr>
        <p:xfrm>
          <a:off x="457200" y="1752601"/>
          <a:ext cx="8229600" cy="2396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23" y="4282058"/>
            <a:ext cx="7362825" cy="2387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421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ABB124-3A1D-474A-94D7-93C1A56F5B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FABB124-3A1D-474A-94D7-93C1A56F5B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41F0AA-C8DF-4542-9CF7-1B813F9FED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C41F0AA-C8DF-4542-9CF7-1B813F9FED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34353C9-9E5E-4351-8A07-B3D93259D9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334353C9-9E5E-4351-8A07-B3D93259D9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La classificazione delle tecniche di </a:t>
            </a:r>
            <a:r>
              <a:rPr lang="it-IT" b="1" dirty="0" err="1" smtClean="0"/>
              <a:t>scaling</a:t>
            </a:r>
            <a:endParaRPr lang="it-IT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80957"/>
            <a:ext cx="8640960" cy="4988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810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La scala di distanza sociale: </a:t>
            </a:r>
            <a:r>
              <a:rPr lang="it-IT" b="1" dirty="0" err="1" smtClean="0"/>
              <a:t>bogardus</a:t>
            </a:r>
            <a:endParaRPr lang="it-IT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603456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813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err="1" smtClean="0"/>
              <a:t>Equal</a:t>
            </a:r>
            <a:r>
              <a:rPr lang="it-IT" b="1" dirty="0" smtClean="0"/>
              <a:t> </a:t>
            </a:r>
            <a:r>
              <a:rPr lang="it-IT" b="1" dirty="0" err="1" smtClean="0"/>
              <a:t>appearing</a:t>
            </a:r>
            <a:r>
              <a:rPr lang="it-IT" b="1" dirty="0" smtClean="0"/>
              <a:t> </a:t>
            </a:r>
            <a:r>
              <a:rPr lang="it-IT" b="1" dirty="0" err="1" smtClean="0"/>
              <a:t>intervals</a:t>
            </a:r>
            <a:r>
              <a:rPr lang="it-IT" b="1" dirty="0" smtClean="0"/>
              <a:t> scale: la scala di </a:t>
            </a:r>
            <a:r>
              <a:rPr lang="it-IT" b="1" dirty="0" err="1" smtClean="0"/>
              <a:t>thurstone</a:t>
            </a:r>
            <a:endParaRPr lang="it-IT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708920"/>
            <a:ext cx="8640960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814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la scala di </a:t>
            </a:r>
            <a:r>
              <a:rPr lang="it-IT" b="1" dirty="0" err="1"/>
              <a:t>thurstone</a:t>
            </a:r>
            <a:endParaRPr lang="it-IT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90675"/>
            <a:ext cx="7488832" cy="50066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24338"/>
            <a:ext cx="5534025" cy="20278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800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408372"/>
            <a:ext cx="8640960" cy="1039427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La scala additiva: la scala </a:t>
            </a:r>
            <a:r>
              <a:rPr lang="it-IT" b="1" dirty="0" err="1" smtClean="0"/>
              <a:t>likert</a:t>
            </a:r>
            <a:endParaRPr lang="it-IT" b="1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64904"/>
            <a:ext cx="862881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2025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Alcune caratteristiche</a:t>
            </a:r>
            <a:endParaRPr lang="it-IT" b="1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9390095"/>
              </p:ext>
            </p:extLst>
          </p:nvPr>
        </p:nvGraphicFramePr>
        <p:xfrm>
          <a:off x="107503" y="1628800"/>
          <a:ext cx="8836471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620042"/>
            <a:ext cx="6768752" cy="872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596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La </a:t>
            </a:r>
            <a:r>
              <a:rPr lang="it-IT" b="1" dirty="0" err="1" smtClean="0"/>
              <a:t>curvilinearità</a:t>
            </a:r>
            <a:endParaRPr lang="it-IT" b="1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5707465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803" y="4149080"/>
            <a:ext cx="5247907" cy="2273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372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In sintesi</a:t>
            </a:r>
            <a:endParaRPr lang="it-IT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8496944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980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La scala </a:t>
            </a:r>
            <a:r>
              <a:rPr lang="it-IT" b="1" dirty="0" err="1" smtClean="0"/>
              <a:t>guttman</a:t>
            </a:r>
            <a:endParaRPr lang="it-IT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23840"/>
            <a:ext cx="8208912" cy="5217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9298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Le scale grafiche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8567853"/>
              </p:ext>
            </p:extLst>
          </p:nvPr>
        </p:nvGraphicFramePr>
        <p:xfrm>
          <a:off x="611560" y="2060848"/>
          <a:ext cx="3312368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12776"/>
            <a:ext cx="4443784" cy="2448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9"/>
            <a:ext cx="4464496" cy="2842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3861049"/>
            <a:ext cx="4146226" cy="2863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554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La self </a:t>
            </a:r>
            <a:r>
              <a:rPr lang="it-IT" b="1" dirty="0" err="1" smtClean="0"/>
              <a:t>anchoring</a:t>
            </a:r>
            <a:r>
              <a:rPr lang="it-IT" b="1" dirty="0" smtClean="0"/>
              <a:t> scale: la scala </a:t>
            </a:r>
            <a:r>
              <a:rPr lang="it-IT" b="1" dirty="0" err="1" smtClean="0"/>
              <a:t>cantril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33" y="1700808"/>
            <a:ext cx="8568739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2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La misura del significato: il differenziale semantico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61048"/>
            <a:ext cx="4399618" cy="292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5112568" cy="2394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353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Alternativa al differenziale semantico: la scala </a:t>
            </a:r>
            <a:r>
              <a:rPr lang="it-IT" b="1" dirty="0" err="1" smtClean="0"/>
              <a:t>stapel</a:t>
            </a:r>
            <a:endParaRPr lang="it-IT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442" y="1824038"/>
            <a:ext cx="5664857" cy="4845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1500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Il termometro dei sentimenti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1201567"/>
              </p:ext>
            </p:extLst>
          </p:nvPr>
        </p:nvGraphicFramePr>
        <p:xfrm>
          <a:off x="457200" y="1752600"/>
          <a:ext cx="2098576" cy="1892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28800"/>
            <a:ext cx="6205315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755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Altre scale </a:t>
            </a:r>
            <a:r>
              <a:rPr lang="it-IT" b="1" dirty="0" err="1" smtClean="0"/>
              <a:t>autoancoranti</a:t>
            </a:r>
            <a:r>
              <a:rPr lang="it-IT" b="1" dirty="0" smtClean="0"/>
              <a:t> che producono variabili quasi-cardinali</a:t>
            </a:r>
            <a:endParaRPr lang="it-IT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8496944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77072"/>
            <a:ext cx="8496943" cy="267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71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armacia">
  <a:themeElements>
    <a:clrScheme name="Farmac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Farmaci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armaci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5936</TotalTime>
  <Words>262</Words>
  <Application>Microsoft Office PowerPoint</Application>
  <PresentationFormat>Presentazione su schermo (4:3)</PresentationFormat>
  <Paragraphs>42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18" baseType="lpstr">
      <vt:lpstr>Farmacia</vt:lpstr>
      <vt:lpstr>Metodologia della ricerca sociale</vt:lpstr>
      <vt:lpstr>La rilevazione degli atteggiamenti</vt:lpstr>
      <vt:lpstr>La classificazione delle tecniche di scaling</vt:lpstr>
      <vt:lpstr>La scala di distanza sociale: bogardus</vt:lpstr>
      <vt:lpstr>Equal appearing intervals scale: la scala di thurstone</vt:lpstr>
      <vt:lpstr>la scala di thurstone</vt:lpstr>
      <vt:lpstr>La scala additiva: la scala likert</vt:lpstr>
      <vt:lpstr>Alcune caratteristiche</vt:lpstr>
      <vt:lpstr>La curvilinearità</vt:lpstr>
      <vt:lpstr>In sintesi</vt:lpstr>
      <vt:lpstr>La scala guttman</vt:lpstr>
      <vt:lpstr>Le scale grafiche</vt:lpstr>
      <vt:lpstr>La self anchoring scale: la scala cantril</vt:lpstr>
      <vt:lpstr>La misura del significato: il differenziale semantico</vt:lpstr>
      <vt:lpstr>Alternativa al differenziale semantico: la scala stapel</vt:lpstr>
      <vt:lpstr>Il termometro dei sentimenti</vt:lpstr>
      <vt:lpstr>Altre scale autoancoranti che producono variabili quasi-cardinali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Metodologia della ricerca sociale</dc:title>
  <dc:creator>Gabry</dc:creator>
  <cp:lastModifiedBy>Gabry</cp:lastModifiedBy>
  <cp:revision>240</cp:revision>
  <dcterms:created xsi:type="dcterms:W3CDTF">2012-10-12T19:48:21Z</dcterms:created>
  <dcterms:modified xsi:type="dcterms:W3CDTF">2012-11-07T15:17:18Z</dcterms:modified>
</cp:coreProperties>
</file>