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56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19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794058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470618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4613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039165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026258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89663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664557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10912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81187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17112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25996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4090D-27A9-4C37-9301-51AF6D9C04CA}" type="datetimeFigureOut">
              <a:rPr lang="it-IT" smtClean="0"/>
              <a:pPr/>
              <a:t>16/03/2015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65273-317D-4538-BD30-A389E0C17F93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34669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dirty="0"/>
              <a:t>I </a:t>
            </a:r>
            <a:r>
              <a:rPr lang="it-IT" dirty="0" smtClean="0"/>
              <a:t>FRANCHI</a:t>
            </a:r>
            <a:br>
              <a:rPr lang="it-IT" dirty="0" smtClean="0"/>
            </a:b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027906"/>
            <a:ext cx="10515600" cy="5388660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 </a:t>
            </a:r>
            <a:r>
              <a:rPr lang="it-IT" dirty="0"/>
              <a:t>I Franchi, divisi tra IV e V secolo in tanti piccoli aggregati lungo i bacini del basso Reno e della </a:t>
            </a:r>
            <a:r>
              <a:rPr lang="it-IT" dirty="0" err="1"/>
              <a:t>Schelda</a:t>
            </a:r>
            <a:r>
              <a:rPr lang="it-IT" dirty="0"/>
              <a:t>, a partire dal 482 sono inglobati nel dominio di Clodoveo, dopo la scomparsa di Teodorico l’uomo più potente dell’Occidente.</a:t>
            </a:r>
          </a:p>
          <a:p>
            <a:r>
              <a:rPr lang="it-IT" dirty="0" smtClean="0"/>
              <a:t> </a:t>
            </a:r>
            <a:r>
              <a:rPr lang="it-IT" dirty="0"/>
              <a:t>collaborazione con la colta e ricca aristocrazia gallo-romana</a:t>
            </a:r>
          </a:p>
          <a:p>
            <a:r>
              <a:rPr lang="it-IT" dirty="0" smtClean="0"/>
              <a:t> </a:t>
            </a:r>
            <a:r>
              <a:rPr lang="it-IT" dirty="0"/>
              <a:t>conversione dal politeismo al cattolicesimo e collaborazione con l’episcopato cattolico</a:t>
            </a:r>
          </a:p>
          <a:p>
            <a:r>
              <a:rPr lang="it-IT" dirty="0"/>
              <a:t> </a:t>
            </a:r>
            <a:r>
              <a:rPr lang="it-IT" dirty="0" smtClean="0"/>
              <a:t> </a:t>
            </a:r>
            <a:r>
              <a:rPr lang="it-IT" dirty="0"/>
              <a:t>fusione tra Franchi e Gallo-Romani, per cui già alla fine del sec. VII il termine </a:t>
            </a:r>
            <a:r>
              <a:rPr lang="it-IT" i="1" dirty="0"/>
              <a:t>franco</a:t>
            </a:r>
            <a:r>
              <a:rPr lang="it-IT" dirty="0"/>
              <a:t> aveva perso ogni contenuto etnico e indicava semplicemente l’uomo libero</a:t>
            </a:r>
          </a:p>
          <a:p>
            <a:r>
              <a:rPr lang="it-IT" dirty="0" smtClean="0"/>
              <a:t> </a:t>
            </a:r>
            <a:r>
              <a:rPr lang="it-IT" dirty="0"/>
              <a:t>concezione patrimoniale dello Stato, che alla morte di Clodoveo viene diviso tra i figli in quattro regni</a:t>
            </a:r>
          </a:p>
          <a:p>
            <a:r>
              <a:rPr lang="it-IT" dirty="0" smtClean="0"/>
              <a:t> </a:t>
            </a:r>
            <a:r>
              <a:rPr lang="it-IT" dirty="0"/>
              <a:t>nel regno di </a:t>
            </a:r>
            <a:r>
              <a:rPr lang="it-IT" dirty="0" err="1"/>
              <a:t>Austrasia</a:t>
            </a:r>
            <a:r>
              <a:rPr lang="it-IT" dirty="0"/>
              <a:t> (corrispondente alla parte orientale), dove più forti si erano mantenute le tradizioni guerriere germaniche) emerge la famiglia dei </a:t>
            </a:r>
            <a:r>
              <a:rPr lang="it-IT" dirty="0" err="1"/>
              <a:t>Pipinidi</a:t>
            </a:r>
            <a:r>
              <a:rPr lang="it-IT" dirty="0"/>
              <a:t>, maestri di palazzo, che estendono progressivamente il loro potere a tutto il mondo franco all’ombra dei </a:t>
            </a:r>
            <a:r>
              <a:rPr lang="it-IT" dirty="0" smtClean="0"/>
              <a:t>re Merovingi </a:t>
            </a:r>
            <a:r>
              <a:rPr lang="it-IT" dirty="0"/>
              <a:t>e infine si sostituiscono a loro.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3203130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L’ORDINAMENTO PUBBLICO CAROLINGIO 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261240"/>
            <a:ext cx="10515600" cy="5344511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 </a:t>
            </a:r>
            <a:r>
              <a:rPr lang="it-IT" dirty="0"/>
              <a:t>Il Papato legittimò l’ascesa dei </a:t>
            </a:r>
            <a:r>
              <a:rPr lang="it-IT" dirty="0" err="1"/>
              <a:t>Pipinidi</a:t>
            </a:r>
            <a:r>
              <a:rPr lang="it-IT" dirty="0"/>
              <a:t> e spinse perché intorno ai Franchi si raccogliesse la massima parte della cristianità occidentale in una nuova formazione politica, che segnava il disconoscimento delle pretese universali dell’impero bizantino.</a:t>
            </a:r>
          </a:p>
          <a:p>
            <a:r>
              <a:rPr lang="it-IT" dirty="0" smtClean="0"/>
              <a:t> </a:t>
            </a:r>
            <a:r>
              <a:rPr lang="it-IT" dirty="0"/>
              <a:t>L’incoronazione imperiale di Carlo Magno. </a:t>
            </a:r>
          </a:p>
          <a:p>
            <a:r>
              <a:rPr lang="it-IT" dirty="0" smtClean="0"/>
              <a:t>Sotto </a:t>
            </a:r>
            <a:r>
              <a:rPr lang="it-IT" dirty="0"/>
              <a:t>il nuovo nome imperiale rimase la realtà multiforme dei popoli dominati dai Franchi e quindi anche il nome e l’individualità del regno dei Longobardi, poi denominato Regno d’Italia, con capitale Pavia.</a:t>
            </a:r>
          </a:p>
          <a:p>
            <a:r>
              <a:rPr lang="it-IT" dirty="0" smtClean="0"/>
              <a:t> </a:t>
            </a:r>
            <a:r>
              <a:rPr lang="it-IT" dirty="0"/>
              <a:t>Con i Franchi non ci fu immigrazione di un popolo, ma immissione di piccoli nuclei armati in zone strategiche al servizio dei conti, che presero il posto dei duchi e gastaldi longobardi. L’aristocrazia longobarda, nonostante le confische e la rimozione dei vertici dell’apparato politico e militare, rimase sostanzialmente indenne nella sua base patrimoniale.</a:t>
            </a:r>
          </a:p>
          <a:p>
            <a:r>
              <a:rPr lang="it-IT" dirty="0" smtClean="0"/>
              <a:t> </a:t>
            </a:r>
            <a:r>
              <a:rPr lang="it-IT" dirty="0"/>
              <a:t>L’ordinamento pubblico carolingio. </a:t>
            </a:r>
          </a:p>
          <a:p>
            <a:r>
              <a:rPr lang="it-IT" dirty="0" smtClean="0"/>
              <a:t> </a:t>
            </a:r>
            <a:r>
              <a:rPr lang="it-IT" dirty="0"/>
              <a:t>La riforma di chiese e monasteri. </a:t>
            </a:r>
          </a:p>
          <a:p>
            <a:r>
              <a:rPr lang="it-IT" dirty="0" smtClean="0"/>
              <a:t> </a:t>
            </a:r>
            <a:r>
              <a:rPr lang="it-IT" dirty="0"/>
              <a:t>La rinascita carolingia.</a:t>
            </a:r>
          </a:p>
        </p:txBody>
      </p:sp>
    </p:spTree>
    <p:extLst>
      <p:ext uri="{BB962C8B-B14F-4D97-AF65-F5344CB8AC3E}">
        <p14:creationId xmlns:p14="http://schemas.microsoft.com/office/powerpoint/2010/main" xmlns="" val="30212695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329</Words>
  <Application>Microsoft Office PowerPoint</Application>
  <PresentationFormat>Personalizzato</PresentationFormat>
  <Paragraphs>15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3" baseType="lpstr">
      <vt:lpstr>Tema di Office</vt:lpstr>
      <vt:lpstr>I FRANCHI  </vt:lpstr>
      <vt:lpstr>L’ORDINAMENTO PUBBLICO CAROLINGIO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FRANCHI  </dc:title>
  <dc:creator>Rosalba Di Meglio</dc:creator>
  <cp:lastModifiedBy>Utente</cp:lastModifiedBy>
  <cp:revision>3</cp:revision>
  <dcterms:created xsi:type="dcterms:W3CDTF">2015-03-15T21:11:16Z</dcterms:created>
  <dcterms:modified xsi:type="dcterms:W3CDTF">2015-03-16T07:00:43Z</dcterms:modified>
</cp:coreProperties>
</file>