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56" d="100"/>
          <a:sy n="56" d="100"/>
        </p:scale>
        <p:origin x="-90" y="-4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 cita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20110"/>
          </a:xfrm>
        </p:spPr>
        <p:txBody>
          <a:bodyPr>
            <a:normAutofit fontScale="90000"/>
          </a:bodyPr>
          <a:lstStyle/>
          <a:p>
            <a:r>
              <a:rPr lang="it-IT" cap="all" dirty="0"/>
              <a:t> eresie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77334" y="1229711"/>
            <a:ext cx="8596668" cy="4811652"/>
          </a:xfrm>
        </p:spPr>
        <p:txBody>
          <a:bodyPr>
            <a:normAutofit/>
          </a:bodyPr>
          <a:lstStyle/>
          <a:p>
            <a:r>
              <a:rPr lang="it-IT" cap="all" dirty="0" smtClean="0"/>
              <a:t> </a:t>
            </a:r>
            <a:r>
              <a:rPr lang="it-IT" dirty="0"/>
              <a:t>Contestazioni all’interno della comunità cristiana per il mancato rinnovamento della vita religiosa</a:t>
            </a:r>
          </a:p>
          <a:p>
            <a:r>
              <a:rPr lang="it-IT" dirty="0" smtClean="0"/>
              <a:t> </a:t>
            </a:r>
            <a:r>
              <a:rPr lang="it-IT" dirty="0"/>
              <a:t>Bernardo di Chiaravalle (prima metà del sec. XII) esprime il timore che il papa diventi il successore dell’imperatore Costantino piuttosto che dell’apostolo Pietro</a:t>
            </a:r>
          </a:p>
          <a:p>
            <a:r>
              <a:rPr lang="it-IT" dirty="0" smtClean="0"/>
              <a:t> </a:t>
            </a:r>
            <a:r>
              <a:rPr lang="it-IT" dirty="0"/>
              <a:t>diffusione delle eresie, che tra XII e XIII secolo vengono percepite come il massimo pericolo per la Chiesa</a:t>
            </a:r>
          </a:p>
          <a:p>
            <a:r>
              <a:rPr lang="it-IT" dirty="0" smtClean="0"/>
              <a:t> </a:t>
            </a:r>
            <a:r>
              <a:rPr lang="it-IT" dirty="0"/>
              <a:t>caratteri delle eresie medievali nel confronto con quelle dei primi secoli del Cristianesimo</a:t>
            </a:r>
          </a:p>
          <a:p>
            <a:r>
              <a:rPr lang="it-IT" dirty="0" smtClean="0"/>
              <a:t> </a:t>
            </a:r>
            <a:r>
              <a:rPr lang="it-IT" dirty="0"/>
              <a:t>Catari. Valdesi</a:t>
            </a:r>
          </a:p>
          <a:p>
            <a:r>
              <a:rPr lang="it-IT" dirty="0" smtClean="0"/>
              <a:t> </a:t>
            </a:r>
            <a:r>
              <a:rPr lang="it-IT" dirty="0"/>
              <a:t>Inquisizione</a:t>
            </a:r>
          </a:p>
          <a:p>
            <a:r>
              <a:rPr lang="it-IT" dirty="0" smtClean="0"/>
              <a:t> </a:t>
            </a:r>
            <a:r>
              <a:rPr lang="it-IT" dirty="0"/>
              <a:t>estensione degli ambiti di applicazione del concetto di eresia e crociate interne alla cristianità (contro gli Albigesi, Federico II, Pietro III d’Aragona)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12739228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572814"/>
          </a:xfrm>
        </p:spPr>
        <p:txBody>
          <a:bodyPr>
            <a:normAutofit fontScale="90000"/>
          </a:bodyPr>
          <a:lstStyle/>
          <a:p>
            <a:r>
              <a:rPr lang="it-IT" cap="all" dirty="0"/>
              <a:t>ordini mendicanti</a:t>
            </a:r>
            <a:r>
              <a:rPr lang="it-IT" dirty="0"/>
              <a:t/>
            </a:r>
            <a:br>
              <a:rPr lang="it-IT" dirty="0"/>
            </a:b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677334" y="1481959"/>
            <a:ext cx="8596668" cy="4559403"/>
          </a:xfrm>
        </p:spPr>
        <p:txBody>
          <a:bodyPr/>
          <a:lstStyle/>
          <a:p>
            <a:r>
              <a:rPr lang="it-IT" cap="all" dirty="0" smtClean="0"/>
              <a:t> </a:t>
            </a:r>
            <a:r>
              <a:rPr lang="it-IT" dirty="0"/>
              <a:t>Movimenti religiosi a carattere pauperistico-evangelico (</a:t>
            </a:r>
            <a:r>
              <a:rPr lang="it-IT" i="1" dirty="0"/>
              <a:t>penitenti</a:t>
            </a:r>
            <a:r>
              <a:rPr lang="it-IT" dirty="0" smtClean="0"/>
              <a:t>)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dirty="0" smtClean="0"/>
              <a:t> </a:t>
            </a:r>
            <a:r>
              <a:rPr lang="it-IT" dirty="0"/>
              <a:t>all’inizio del Duecento nuovo atteggiamento del Papato ad opera di Innocenzo III, che apre a quelli che non contestano né la dottrina né le istituzioni della </a:t>
            </a:r>
            <a:r>
              <a:rPr lang="it-IT" dirty="0" smtClean="0"/>
              <a:t>Chiesa</a:t>
            </a:r>
          </a:p>
          <a:p>
            <a:pPr marL="0" indent="0">
              <a:buNone/>
            </a:pPr>
            <a:endParaRPr lang="it-IT" dirty="0"/>
          </a:p>
          <a:p>
            <a:r>
              <a:rPr lang="it-IT" dirty="0" smtClean="0"/>
              <a:t> </a:t>
            </a:r>
            <a:r>
              <a:rPr lang="it-IT" dirty="0"/>
              <a:t>Ordini mendicanti (Minori, Predicatori, Agostiniani, Carmelitani) </a:t>
            </a:r>
            <a:endParaRPr lang="it-IT" dirty="0" smtClean="0"/>
          </a:p>
          <a:p>
            <a:pPr marL="0" indent="0">
              <a:buNone/>
            </a:pPr>
            <a:endParaRPr lang="it-IT" dirty="0"/>
          </a:p>
          <a:p>
            <a:r>
              <a:rPr lang="it-IT" dirty="0" smtClean="0"/>
              <a:t> </a:t>
            </a:r>
            <a:r>
              <a:rPr lang="it-IT" dirty="0"/>
              <a:t>diffusione e organizzazione degli Ordini </a:t>
            </a:r>
            <a:r>
              <a:rPr lang="it-IT" dirty="0" smtClean="0"/>
              <a:t>mendicanti</a:t>
            </a:r>
          </a:p>
          <a:p>
            <a:endParaRPr lang="it-IT" dirty="0"/>
          </a:p>
          <a:p>
            <a:r>
              <a:rPr lang="it-IT" dirty="0" smtClean="0"/>
              <a:t> </a:t>
            </a:r>
            <a:r>
              <a:rPr lang="it-IT" dirty="0"/>
              <a:t>Ordini mendicanti e università</a:t>
            </a: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xmlns="" val="1578369457"/>
      </p:ext>
    </p:extLst>
  </p:cSld>
  <p:clrMapOvr>
    <a:masterClrMapping/>
  </p:clrMapOvr>
</p:sld>
</file>

<file path=ppt/theme/theme1.xml><?xml version="1.0" encoding="utf-8"?>
<a:theme xmlns:a="http://schemas.openxmlformats.org/drawingml/2006/main" name="Sfaccettatur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</TotalTime>
  <Words>173</Words>
  <Application>Microsoft Office PowerPoint</Application>
  <PresentationFormat>Personalizzato</PresentationFormat>
  <Paragraphs>18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3" baseType="lpstr">
      <vt:lpstr>Sfaccettatura</vt:lpstr>
      <vt:lpstr> eresie </vt:lpstr>
      <vt:lpstr>ordini mendicanti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Rosalba Di Meglio</dc:creator>
  <cp:lastModifiedBy>utente</cp:lastModifiedBy>
  <cp:revision>4</cp:revision>
  <dcterms:created xsi:type="dcterms:W3CDTF">2015-03-22T16:07:15Z</dcterms:created>
  <dcterms:modified xsi:type="dcterms:W3CDTF">2015-03-22T17:45:35Z</dcterms:modified>
</cp:coreProperties>
</file>