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3" r:id="rId2"/>
    <p:sldId id="262" r:id="rId3"/>
    <p:sldId id="263" r:id="rId4"/>
    <p:sldId id="264" r:id="rId5"/>
    <p:sldId id="265" r:id="rId6"/>
    <p:sldId id="267" r:id="rId7"/>
    <p:sldId id="268" r:id="rId8"/>
    <p:sldId id="274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99FF"/>
    <a:srgbClr val="0099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430" autoAdjust="0"/>
  </p:normalViewPr>
  <p:slideViewPr>
    <p:cSldViewPr>
      <p:cViewPr>
        <p:scale>
          <a:sx n="90" d="100"/>
          <a:sy n="90" d="100"/>
        </p:scale>
        <p:origin x="-72" y="5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D1B83B-ADAD-4B37-81D3-F1E345649ED3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</dgm:pt>
    <dgm:pt modelId="{5A0BFB8B-8157-4FD8-8032-4F40AD2EDBB9}">
      <dgm:prSet phldrT="[Testo]"/>
      <dgm:spPr>
        <a:solidFill>
          <a:srgbClr val="3399FF"/>
        </a:solidFill>
      </dgm:spPr>
      <dgm:t>
        <a:bodyPr/>
        <a:lstStyle/>
        <a:p>
          <a:r>
            <a:rPr lang="it-IT" dirty="0" smtClean="0"/>
            <a:t>GUASTO</a:t>
          </a:r>
          <a:endParaRPr lang="it-IT" dirty="0"/>
        </a:p>
      </dgm:t>
    </dgm:pt>
    <dgm:pt modelId="{616840D5-A013-4C9B-BA48-2694129EEE9F}" type="parTrans" cxnId="{E531664D-3397-49CD-AB8A-311C11E23032}">
      <dgm:prSet/>
      <dgm:spPr/>
      <dgm:t>
        <a:bodyPr/>
        <a:lstStyle/>
        <a:p>
          <a:endParaRPr lang="it-IT"/>
        </a:p>
      </dgm:t>
    </dgm:pt>
    <dgm:pt modelId="{47CB48EA-10A6-4467-9DCE-92E59E1B7555}" type="sibTrans" cxnId="{E531664D-3397-49CD-AB8A-311C11E23032}">
      <dgm:prSet/>
      <dgm:spPr>
        <a:solidFill>
          <a:srgbClr val="3399FF"/>
        </a:solidFill>
      </dgm:spPr>
      <dgm:t>
        <a:bodyPr/>
        <a:lstStyle/>
        <a:p>
          <a:endParaRPr lang="it-IT"/>
        </a:p>
      </dgm:t>
    </dgm:pt>
    <dgm:pt modelId="{AFEF0E41-65E7-4218-A9EF-EE06897D60C1}">
      <dgm:prSet phldrT="[Testo]"/>
      <dgm:spPr>
        <a:solidFill>
          <a:srgbClr val="3399FF"/>
        </a:solidFill>
      </dgm:spPr>
      <dgm:t>
        <a:bodyPr/>
        <a:lstStyle/>
        <a:p>
          <a:r>
            <a:rPr lang="it-IT" dirty="0" smtClean="0"/>
            <a:t>AVVISO</a:t>
          </a:r>
        </a:p>
      </dgm:t>
    </dgm:pt>
    <dgm:pt modelId="{57070939-A676-4D23-A1FF-13EF65982765}" type="parTrans" cxnId="{DF1DFB1B-994C-4EA3-BE3E-F1794BDD0A31}">
      <dgm:prSet/>
      <dgm:spPr/>
      <dgm:t>
        <a:bodyPr/>
        <a:lstStyle/>
        <a:p>
          <a:endParaRPr lang="it-IT"/>
        </a:p>
      </dgm:t>
    </dgm:pt>
    <dgm:pt modelId="{77B82D69-D5D4-4372-A3D3-F47FE208573F}" type="sibTrans" cxnId="{DF1DFB1B-994C-4EA3-BE3E-F1794BDD0A31}">
      <dgm:prSet/>
      <dgm:spPr>
        <a:solidFill>
          <a:srgbClr val="3399FF"/>
        </a:solidFill>
      </dgm:spPr>
      <dgm:t>
        <a:bodyPr/>
        <a:lstStyle/>
        <a:p>
          <a:endParaRPr lang="it-IT"/>
        </a:p>
      </dgm:t>
    </dgm:pt>
    <dgm:pt modelId="{4240F74B-3B8C-4A12-9A27-34E985918BDC}">
      <dgm:prSet phldrT="[Testo]"/>
      <dgm:spPr>
        <a:solidFill>
          <a:srgbClr val="3399FF"/>
        </a:solidFill>
      </dgm:spPr>
      <dgm:t>
        <a:bodyPr/>
        <a:lstStyle/>
        <a:p>
          <a:r>
            <a:rPr lang="it-IT" dirty="0" smtClean="0"/>
            <a:t>ORDINE</a:t>
          </a:r>
          <a:endParaRPr lang="it-IT" dirty="0"/>
        </a:p>
      </dgm:t>
    </dgm:pt>
    <dgm:pt modelId="{8515CE13-CE08-4854-A826-25870FD38010}" type="parTrans" cxnId="{D37E4767-79BD-4573-A279-07FF7239658A}">
      <dgm:prSet/>
      <dgm:spPr/>
      <dgm:t>
        <a:bodyPr/>
        <a:lstStyle/>
        <a:p>
          <a:endParaRPr lang="it-IT"/>
        </a:p>
      </dgm:t>
    </dgm:pt>
    <dgm:pt modelId="{64109CD8-C1AC-4D77-9379-EB4A5C4B6C4F}" type="sibTrans" cxnId="{D37E4767-79BD-4573-A279-07FF7239658A}">
      <dgm:prSet/>
      <dgm:spPr/>
      <dgm:t>
        <a:bodyPr/>
        <a:lstStyle/>
        <a:p>
          <a:endParaRPr lang="it-IT"/>
        </a:p>
      </dgm:t>
    </dgm:pt>
    <dgm:pt modelId="{22D0C4A3-1E94-42AD-9822-EC7A46C0BE79}" type="pres">
      <dgm:prSet presAssocID="{A9D1B83B-ADAD-4B37-81D3-F1E345649ED3}" presName="Name0" presStyleCnt="0">
        <dgm:presLayoutVars>
          <dgm:dir/>
          <dgm:animLvl val="lvl"/>
          <dgm:resizeHandles val="exact"/>
        </dgm:presLayoutVars>
      </dgm:prSet>
      <dgm:spPr/>
    </dgm:pt>
    <dgm:pt modelId="{FB8D6C98-37B4-411B-AAEB-C137A86F7871}" type="pres">
      <dgm:prSet presAssocID="{A9D1B83B-ADAD-4B37-81D3-F1E345649ED3}" presName="tSp" presStyleCnt="0"/>
      <dgm:spPr/>
    </dgm:pt>
    <dgm:pt modelId="{62AC818A-BB66-4ADC-B8F3-55887C8B7B00}" type="pres">
      <dgm:prSet presAssocID="{A9D1B83B-ADAD-4B37-81D3-F1E345649ED3}" presName="bSp" presStyleCnt="0"/>
      <dgm:spPr/>
    </dgm:pt>
    <dgm:pt modelId="{5EDF7050-5A0F-4662-AD0C-3F42779154D4}" type="pres">
      <dgm:prSet presAssocID="{A9D1B83B-ADAD-4B37-81D3-F1E345649ED3}" presName="process" presStyleCnt="0"/>
      <dgm:spPr/>
    </dgm:pt>
    <dgm:pt modelId="{B7930793-2BA2-439A-943F-C05EA2F3ED70}" type="pres">
      <dgm:prSet presAssocID="{5A0BFB8B-8157-4FD8-8032-4F40AD2EDBB9}" presName="composite1" presStyleCnt="0"/>
      <dgm:spPr/>
    </dgm:pt>
    <dgm:pt modelId="{8E2C9883-1D7C-46A2-911D-664CCC646D61}" type="pres">
      <dgm:prSet presAssocID="{5A0BFB8B-8157-4FD8-8032-4F40AD2EDBB9}" presName="dummyNode1" presStyleLbl="node1" presStyleIdx="0" presStyleCnt="3"/>
      <dgm:spPr/>
    </dgm:pt>
    <dgm:pt modelId="{7A95850B-EED3-4518-A5BD-B76B76B52CDB}" type="pres">
      <dgm:prSet presAssocID="{5A0BFB8B-8157-4FD8-8032-4F40AD2EDBB9}" presName="childNode1" presStyleLbl="bgAcc1" presStyleIdx="0" presStyleCnt="3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4300019F-14AC-48D0-8098-8948ADC9A326}" type="pres">
      <dgm:prSet presAssocID="{5A0BFB8B-8157-4FD8-8032-4F40AD2EDBB9}" presName="childNode1tx" presStyleLbl="bgAcc1" presStyleIdx="0" presStyleCnt="3">
        <dgm:presLayoutVars>
          <dgm:bulletEnabled val="1"/>
        </dgm:presLayoutVars>
      </dgm:prSet>
      <dgm:spPr/>
    </dgm:pt>
    <dgm:pt modelId="{419B1338-BE84-4EAD-A7CD-DB740384FC56}" type="pres">
      <dgm:prSet presAssocID="{5A0BFB8B-8157-4FD8-8032-4F40AD2EDBB9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7087079-3481-4FBF-97B8-58EBD9763837}" type="pres">
      <dgm:prSet presAssocID="{5A0BFB8B-8157-4FD8-8032-4F40AD2EDBB9}" presName="connSite1" presStyleCnt="0"/>
      <dgm:spPr/>
    </dgm:pt>
    <dgm:pt modelId="{F66A997D-F4FE-4465-99EA-E8F2F620B2F2}" type="pres">
      <dgm:prSet presAssocID="{47CB48EA-10A6-4467-9DCE-92E59E1B7555}" presName="Name9" presStyleLbl="sibTrans2D1" presStyleIdx="0" presStyleCnt="2"/>
      <dgm:spPr/>
      <dgm:t>
        <a:bodyPr/>
        <a:lstStyle/>
        <a:p>
          <a:endParaRPr lang="it-IT"/>
        </a:p>
      </dgm:t>
    </dgm:pt>
    <dgm:pt modelId="{CA5500E5-60D2-4056-AB10-E13B0FF0F8D1}" type="pres">
      <dgm:prSet presAssocID="{AFEF0E41-65E7-4218-A9EF-EE06897D60C1}" presName="composite2" presStyleCnt="0"/>
      <dgm:spPr/>
    </dgm:pt>
    <dgm:pt modelId="{20C01EFB-A251-4CA1-85F9-C66A885F55FD}" type="pres">
      <dgm:prSet presAssocID="{AFEF0E41-65E7-4218-A9EF-EE06897D60C1}" presName="dummyNode2" presStyleLbl="node1" presStyleIdx="0" presStyleCnt="3"/>
      <dgm:spPr/>
    </dgm:pt>
    <dgm:pt modelId="{7300A572-12F7-49A6-9742-4040B451D3C5}" type="pres">
      <dgm:prSet presAssocID="{AFEF0E41-65E7-4218-A9EF-EE06897D60C1}" presName="childNode2" presStyleLbl="bgAcc1" presStyleIdx="1" presStyleCnt="3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19B64353-864A-4AE0-A93E-21B8635B6B99}" type="pres">
      <dgm:prSet presAssocID="{AFEF0E41-65E7-4218-A9EF-EE06897D60C1}" presName="childNode2tx" presStyleLbl="bgAcc1" presStyleIdx="1" presStyleCnt="3">
        <dgm:presLayoutVars>
          <dgm:bulletEnabled val="1"/>
        </dgm:presLayoutVars>
      </dgm:prSet>
      <dgm:spPr/>
    </dgm:pt>
    <dgm:pt modelId="{54C4F5CA-B726-46CA-A1C0-47041AF62806}" type="pres">
      <dgm:prSet presAssocID="{AFEF0E41-65E7-4218-A9EF-EE06897D60C1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6F8277C-F9D5-4183-9C0E-A5DCC1659C64}" type="pres">
      <dgm:prSet presAssocID="{AFEF0E41-65E7-4218-A9EF-EE06897D60C1}" presName="connSite2" presStyleCnt="0"/>
      <dgm:spPr/>
    </dgm:pt>
    <dgm:pt modelId="{224FFDCF-D5E3-42B8-800D-3E1D91D7B8DF}" type="pres">
      <dgm:prSet presAssocID="{77B82D69-D5D4-4372-A3D3-F47FE208573F}" presName="Name18" presStyleLbl="sibTrans2D1" presStyleIdx="1" presStyleCnt="2"/>
      <dgm:spPr/>
      <dgm:t>
        <a:bodyPr/>
        <a:lstStyle/>
        <a:p>
          <a:endParaRPr lang="it-IT"/>
        </a:p>
      </dgm:t>
    </dgm:pt>
    <dgm:pt modelId="{B8974EAE-6007-4F2A-83AD-2A91E98B2C03}" type="pres">
      <dgm:prSet presAssocID="{4240F74B-3B8C-4A12-9A27-34E985918BDC}" presName="composite1" presStyleCnt="0"/>
      <dgm:spPr/>
    </dgm:pt>
    <dgm:pt modelId="{37D9D2CE-AEC6-475B-A7EE-E52943BE88E4}" type="pres">
      <dgm:prSet presAssocID="{4240F74B-3B8C-4A12-9A27-34E985918BDC}" presName="dummyNode1" presStyleLbl="node1" presStyleIdx="1" presStyleCnt="3"/>
      <dgm:spPr/>
    </dgm:pt>
    <dgm:pt modelId="{9AFB904A-80F2-4678-94A4-3A60E094E979}" type="pres">
      <dgm:prSet presAssocID="{4240F74B-3B8C-4A12-9A27-34E985918BDC}" presName="childNode1" presStyleLbl="bgAcc1" presStyleIdx="2" presStyleCnt="3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976D29FA-0992-4284-A0D2-B93070749448}" type="pres">
      <dgm:prSet presAssocID="{4240F74B-3B8C-4A12-9A27-34E985918BDC}" presName="childNode1tx" presStyleLbl="bgAcc1" presStyleIdx="2" presStyleCnt="3">
        <dgm:presLayoutVars>
          <dgm:bulletEnabled val="1"/>
        </dgm:presLayoutVars>
      </dgm:prSet>
      <dgm:spPr/>
    </dgm:pt>
    <dgm:pt modelId="{EE75129C-A866-4AC2-AF5F-16B877F419FB}" type="pres">
      <dgm:prSet presAssocID="{4240F74B-3B8C-4A12-9A27-34E985918BDC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515C240-2A23-4968-A6F1-EB0524F838A9}" type="pres">
      <dgm:prSet presAssocID="{4240F74B-3B8C-4A12-9A27-34E985918BDC}" presName="connSite1" presStyleCnt="0"/>
      <dgm:spPr/>
    </dgm:pt>
  </dgm:ptLst>
  <dgm:cxnLst>
    <dgm:cxn modelId="{05F72146-5BC1-4FD3-8A66-89B5FC289196}" type="presOf" srcId="{A9D1B83B-ADAD-4B37-81D3-F1E345649ED3}" destId="{22D0C4A3-1E94-42AD-9822-EC7A46C0BE79}" srcOrd="0" destOrd="0" presId="urn:microsoft.com/office/officeart/2005/8/layout/hProcess4"/>
    <dgm:cxn modelId="{C34072D8-007E-4D71-BC81-32752D07586F}" type="presOf" srcId="{AFEF0E41-65E7-4218-A9EF-EE06897D60C1}" destId="{54C4F5CA-B726-46CA-A1C0-47041AF62806}" srcOrd="0" destOrd="0" presId="urn:microsoft.com/office/officeart/2005/8/layout/hProcess4"/>
    <dgm:cxn modelId="{F8E8922A-D40F-4362-8297-F395FAAC45FF}" type="presOf" srcId="{77B82D69-D5D4-4372-A3D3-F47FE208573F}" destId="{224FFDCF-D5E3-42B8-800D-3E1D91D7B8DF}" srcOrd="0" destOrd="0" presId="urn:microsoft.com/office/officeart/2005/8/layout/hProcess4"/>
    <dgm:cxn modelId="{FDC9B2F2-C68B-4EF9-9E7B-5304658DFF6F}" type="presOf" srcId="{47CB48EA-10A6-4467-9DCE-92E59E1B7555}" destId="{F66A997D-F4FE-4465-99EA-E8F2F620B2F2}" srcOrd="0" destOrd="0" presId="urn:microsoft.com/office/officeart/2005/8/layout/hProcess4"/>
    <dgm:cxn modelId="{6368E868-CBB9-42C2-99F0-DBCE5A84ED10}" type="presOf" srcId="{4240F74B-3B8C-4A12-9A27-34E985918BDC}" destId="{EE75129C-A866-4AC2-AF5F-16B877F419FB}" srcOrd="0" destOrd="0" presId="urn:microsoft.com/office/officeart/2005/8/layout/hProcess4"/>
    <dgm:cxn modelId="{D37E4767-79BD-4573-A279-07FF7239658A}" srcId="{A9D1B83B-ADAD-4B37-81D3-F1E345649ED3}" destId="{4240F74B-3B8C-4A12-9A27-34E985918BDC}" srcOrd="2" destOrd="0" parTransId="{8515CE13-CE08-4854-A826-25870FD38010}" sibTransId="{64109CD8-C1AC-4D77-9379-EB4A5C4B6C4F}"/>
    <dgm:cxn modelId="{EC179A4C-2740-47C1-9462-967710C25DCF}" type="presOf" srcId="{5A0BFB8B-8157-4FD8-8032-4F40AD2EDBB9}" destId="{419B1338-BE84-4EAD-A7CD-DB740384FC56}" srcOrd="0" destOrd="0" presId="urn:microsoft.com/office/officeart/2005/8/layout/hProcess4"/>
    <dgm:cxn modelId="{DF1DFB1B-994C-4EA3-BE3E-F1794BDD0A31}" srcId="{A9D1B83B-ADAD-4B37-81D3-F1E345649ED3}" destId="{AFEF0E41-65E7-4218-A9EF-EE06897D60C1}" srcOrd="1" destOrd="0" parTransId="{57070939-A676-4D23-A1FF-13EF65982765}" sibTransId="{77B82D69-D5D4-4372-A3D3-F47FE208573F}"/>
    <dgm:cxn modelId="{E531664D-3397-49CD-AB8A-311C11E23032}" srcId="{A9D1B83B-ADAD-4B37-81D3-F1E345649ED3}" destId="{5A0BFB8B-8157-4FD8-8032-4F40AD2EDBB9}" srcOrd="0" destOrd="0" parTransId="{616840D5-A013-4C9B-BA48-2694129EEE9F}" sibTransId="{47CB48EA-10A6-4467-9DCE-92E59E1B7555}"/>
    <dgm:cxn modelId="{FC54EA87-37F3-439C-87D2-F2F78F5ED717}" type="presParOf" srcId="{22D0C4A3-1E94-42AD-9822-EC7A46C0BE79}" destId="{FB8D6C98-37B4-411B-AAEB-C137A86F7871}" srcOrd="0" destOrd="0" presId="urn:microsoft.com/office/officeart/2005/8/layout/hProcess4"/>
    <dgm:cxn modelId="{AD358195-4CB8-43CF-91BD-82F72069D79C}" type="presParOf" srcId="{22D0C4A3-1E94-42AD-9822-EC7A46C0BE79}" destId="{62AC818A-BB66-4ADC-B8F3-55887C8B7B00}" srcOrd="1" destOrd="0" presId="urn:microsoft.com/office/officeart/2005/8/layout/hProcess4"/>
    <dgm:cxn modelId="{95CCED79-A0FA-49CA-8D10-BD7805160249}" type="presParOf" srcId="{22D0C4A3-1E94-42AD-9822-EC7A46C0BE79}" destId="{5EDF7050-5A0F-4662-AD0C-3F42779154D4}" srcOrd="2" destOrd="0" presId="urn:microsoft.com/office/officeart/2005/8/layout/hProcess4"/>
    <dgm:cxn modelId="{E6F37700-43CF-4C96-B624-A0BBCC8432B2}" type="presParOf" srcId="{5EDF7050-5A0F-4662-AD0C-3F42779154D4}" destId="{B7930793-2BA2-439A-943F-C05EA2F3ED70}" srcOrd="0" destOrd="0" presId="urn:microsoft.com/office/officeart/2005/8/layout/hProcess4"/>
    <dgm:cxn modelId="{38DF4E17-D41E-48E0-A9DE-34FC8C419C61}" type="presParOf" srcId="{B7930793-2BA2-439A-943F-C05EA2F3ED70}" destId="{8E2C9883-1D7C-46A2-911D-664CCC646D61}" srcOrd="0" destOrd="0" presId="urn:microsoft.com/office/officeart/2005/8/layout/hProcess4"/>
    <dgm:cxn modelId="{BD79449E-2951-4B7F-B1D7-8D4390B87CB3}" type="presParOf" srcId="{B7930793-2BA2-439A-943F-C05EA2F3ED70}" destId="{7A95850B-EED3-4518-A5BD-B76B76B52CDB}" srcOrd="1" destOrd="0" presId="urn:microsoft.com/office/officeart/2005/8/layout/hProcess4"/>
    <dgm:cxn modelId="{EEB58DFE-A4E3-4C70-849C-8633195BBBBE}" type="presParOf" srcId="{B7930793-2BA2-439A-943F-C05EA2F3ED70}" destId="{4300019F-14AC-48D0-8098-8948ADC9A326}" srcOrd="2" destOrd="0" presId="urn:microsoft.com/office/officeart/2005/8/layout/hProcess4"/>
    <dgm:cxn modelId="{BC51C2BE-F455-49D0-842A-6E1AF46EDEA2}" type="presParOf" srcId="{B7930793-2BA2-439A-943F-C05EA2F3ED70}" destId="{419B1338-BE84-4EAD-A7CD-DB740384FC56}" srcOrd="3" destOrd="0" presId="urn:microsoft.com/office/officeart/2005/8/layout/hProcess4"/>
    <dgm:cxn modelId="{73BC08F4-65A8-4756-9D8B-1940D7AAB98E}" type="presParOf" srcId="{B7930793-2BA2-439A-943F-C05EA2F3ED70}" destId="{B7087079-3481-4FBF-97B8-58EBD9763837}" srcOrd="4" destOrd="0" presId="urn:microsoft.com/office/officeart/2005/8/layout/hProcess4"/>
    <dgm:cxn modelId="{BDD0BFEC-1B1D-473A-99EA-907D6D982148}" type="presParOf" srcId="{5EDF7050-5A0F-4662-AD0C-3F42779154D4}" destId="{F66A997D-F4FE-4465-99EA-E8F2F620B2F2}" srcOrd="1" destOrd="0" presId="urn:microsoft.com/office/officeart/2005/8/layout/hProcess4"/>
    <dgm:cxn modelId="{DDD1E7B1-9385-4CA5-BCF2-1EBDA820439D}" type="presParOf" srcId="{5EDF7050-5A0F-4662-AD0C-3F42779154D4}" destId="{CA5500E5-60D2-4056-AB10-E13B0FF0F8D1}" srcOrd="2" destOrd="0" presId="urn:microsoft.com/office/officeart/2005/8/layout/hProcess4"/>
    <dgm:cxn modelId="{F21E559B-E448-4441-B4DB-4F75ADF46D52}" type="presParOf" srcId="{CA5500E5-60D2-4056-AB10-E13B0FF0F8D1}" destId="{20C01EFB-A251-4CA1-85F9-C66A885F55FD}" srcOrd="0" destOrd="0" presId="urn:microsoft.com/office/officeart/2005/8/layout/hProcess4"/>
    <dgm:cxn modelId="{1285E1F4-65BA-42F0-A44C-EFD4A9644BFD}" type="presParOf" srcId="{CA5500E5-60D2-4056-AB10-E13B0FF0F8D1}" destId="{7300A572-12F7-49A6-9742-4040B451D3C5}" srcOrd="1" destOrd="0" presId="urn:microsoft.com/office/officeart/2005/8/layout/hProcess4"/>
    <dgm:cxn modelId="{00CDF76A-C878-44CA-8701-77DF3876DC68}" type="presParOf" srcId="{CA5500E5-60D2-4056-AB10-E13B0FF0F8D1}" destId="{19B64353-864A-4AE0-A93E-21B8635B6B99}" srcOrd="2" destOrd="0" presId="urn:microsoft.com/office/officeart/2005/8/layout/hProcess4"/>
    <dgm:cxn modelId="{D0286C9F-0F2D-4E67-BA70-973D5982DBF5}" type="presParOf" srcId="{CA5500E5-60D2-4056-AB10-E13B0FF0F8D1}" destId="{54C4F5CA-B726-46CA-A1C0-47041AF62806}" srcOrd="3" destOrd="0" presId="urn:microsoft.com/office/officeart/2005/8/layout/hProcess4"/>
    <dgm:cxn modelId="{647D7709-A3C9-4398-B68E-E59F4F5F455D}" type="presParOf" srcId="{CA5500E5-60D2-4056-AB10-E13B0FF0F8D1}" destId="{76F8277C-F9D5-4183-9C0E-A5DCC1659C64}" srcOrd="4" destOrd="0" presId="urn:microsoft.com/office/officeart/2005/8/layout/hProcess4"/>
    <dgm:cxn modelId="{E937A384-CF05-4DF4-A0D7-41ECFD8B20B0}" type="presParOf" srcId="{5EDF7050-5A0F-4662-AD0C-3F42779154D4}" destId="{224FFDCF-D5E3-42B8-800D-3E1D91D7B8DF}" srcOrd="3" destOrd="0" presId="urn:microsoft.com/office/officeart/2005/8/layout/hProcess4"/>
    <dgm:cxn modelId="{67A8309F-CA56-4B79-95FD-BFFE87EDE256}" type="presParOf" srcId="{5EDF7050-5A0F-4662-AD0C-3F42779154D4}" destId="{B8974EAE-6007-4F2A-83AD-2A91E98B2C03}" srcOrd="4" destOrd="0" presId="urn:microsoft.com/office/officeart/2005/8/layout/hProcess4"/>
    <dgm:cxn modelId="{CF6CF41D-29FF-451A-9F98-ABC23D57F70B}" type="presParOf" srcId="{B8974EAE-6007-4F2A-83AD-2A91E98B2C03}" destId="{37D9D2CE-AEC6-475B-A7EE-E52943BE88E4}" srcOrd="0" destOrd="0" presId="urn:microsoft.com/office/officeart/2005/8/layout/hProcess4"/>
    <dgm:cxn modelId="{C7FC31BF-F466-48FA-93FB-4D88A537BCDD}" type="presParOf" srcId="{B8974EAE-6007-4F2A-83AD-2A91E98B2C03}" destId="{9AFB904A-80F2-4678-94A4-3A60E094E979}" srcOrd="1" destOrd="0" presId="urn:microsoft.com/office/officeart/2005/8/layout/hProcess4"/>
    <dgm:cxn modelId="{F8A3989A-6273-4F4F-B5A0-9DCCFD9A3704}" type="presParOf" srcId="{B8974EAE-6007-4F2A-83AD-2A91E98B2C03}" destId="{976D29FA-0992-4284-A0D2-B93070749448}" srcOrd="2" destOrd="0" presId="urn:microsoft.com/office/officeart/2005/8/layout/hProcess4"/>
    <dgm:cxn modelId="{94B4307E-BB78-4046-87C7-9BA5285EB5E0}" type="presParOf" srcId="{B8974EAE-6007-4F2A-83AD-2A91E98B2C03}" destId="{EE75129C-A866-4AC2-AF5F-16B877F419FB}" srcOrd="3" destOrd="0" presId="urn:microsoft.com/office/officeart/2005/8/layout/hProcess4"/>
    <dgm:cxn modelId="{AE85F457-B1A9-4124-8CFD-FBF89DCCB216}" type="presParOf" srcId="{B8974EAE-6007-4F2A-83AD-2A91E98B2C03}" destId="{7515C240-2A23-4968-A6F1-EB0524F838A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D1B83B-ADAD-4B37-81D3-F1E345649ED3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</dgm:pt>
    <dgm:pt modelId="{5A0BFB8B-8157-4FD8-8032-4F40AD2EDBB9}">
      <dgm:prSet phldrT="[Testo]"/>
      <dgm:spPr>
        <a:solidFill>
          <a:srgbClr val="3399FF"/>
        </a:solidFill>
      </dgm:spPr>
      <dgm:t>
        <a:bodyPr/>
        <a:lstStyle/>
        <a:p>
          <a:r>
            <a:rPr lang="it-IT" dirty="0" smtClean="0"/>
            <a:t>GUASTO</a:t>
          </a:r>
          <a:endParaRPr lang="it-IT" dirty="0"/>
        </a:p>
      </dgm:t>
    </dgm:pt>
    <dgm:pt modelId="{616840D5-A013-4C9B-BA48-2694129EEE9F}" type="parTrans" cxnId="{E531664D-3397-49CD-AB8A-311C11E23032}">
      <dgm:prSet/>
      <dgm:spPr/>
      <dgm:t>
        <a:bodyPr/>
        <a:lstStyle/>
        <a:p>
          <a:endParaRPr lang="it-IT"/>
        </a:p>
      </dgm:t>
    </dgm:pt>
    <dgm:pt modelId="{47CB48EA-10A6-4467-9DCE-92E59E1B7555}" type="sibTrans" cxnId="{E531664D-3397-49CD-AB8A-311C11E23032}">
      <dgm:prSet/>
      <dgm:spPr>
        <a:solidFill>
          <a:srgbClr val="3399FF"/>
        </a:solidFill>
      </dgm:spPr>
      <dgm:t>
        <a:bodyPr/>
        <a:lstStyle/>
        <a:p>
          <a:endParaRPr lang="it-IT"/>
        </a:p>
      </dgm:t>
    </dgm:pt>
    <dgm:pt modelId="{4240F74B-3B8C-4A12-9A27-34E985918BDC}">
      <dgm:prSet phldrT="[Testo]"/>
      <dgm:spPr>
        <a:solidFill>
          <a:srgbClr val="3399FF"/>
        </a:solidFill>
      </dgm:spPr>
      <dgm:t>
        <a:bodyPr/>
        <a:lstStyle/>
        <a:p>
          <a:r>
            <a:rPr lang="it-IT" dirty="0" smtClean="0"/>
            <a:t>ORDINE</a:t>
          </a:r>
          <a:endParaRPr lang="it-IT" dirty="0"/>
        </a:p>
      </dgm:t>
    </dgm:pt>
    <dgm:pt modelId="{8515CE13-CE08-4854-A826-25870FD38010}" type="parTrans" cxnId="{D37E4767-79BD-4573-A279-07FF7239658A}">
      <dgm:prSet/>
      <dgm:spPr/>
      <dgm:t>
        <a:bodyPr/>
        <a:lstStyle/>
        <a:p>
          <a:endParaRPr lang="it-IT"/>
        </a:p>
      </dgm:t>
    </dgm:pt>
    <dgm:pt modelId="{64109CD8-C1AC-4D77-9379-EB4A5C4B6C4F}" type="sibTrans" cxnId="{D37E4767-79BD-4573-A279-07FF7239658A}">
      <dgm:prSet/>
      <dgm:spPr/>
      <dgm:t>
        <a:bodyPr/>
        <a:lstStyle/>
        <a:p>
          <a:endParaRPr lang="it-IT"/>
        </a:p>
      </dgm:t>
    </dgm:pt>
    <dgm:pt modelId="{22D0C4A3-1E94-42AD-9822-EC7A46C0BE79}" type="pres">
      <dgm:prSet presAssocID="{A9D1B83B-ADAD-4B37-81D3-F1E345649ED3}" presName="Name0" presStyleCnt="0">
        <dgm:presLayoutVars>
          <dgm:dir/>
          <dgm:animLvl val="lvl"/>
          <dgm:resizeHandles val="exact"/>
        </dgm:presLayoutVars>
      </dgm:prSet>
      <dgm:spPr/>
    </dgm:pt>
    <dgm:pt modelId="{FB8D6C98-37B4-411B-AAEB-C137A86F7871}" type="pres">
      <dgm:prSet presAssocID="{A9D1B83B-ADAD-4B37-81D3-F1E345649ED3}" presName="tSp" presStyleCnt="0"/>
      <dgm:spPr/>
    </dgm:pt>
    <dgm:pt modelId="{62AC818A-BB66-4ADC-B8F3-55887C8B7B00}" type="pres">
      <dgm:prSet presAssocID="{A9D1B83B-ADAD-4B37-81D3-F1E345649ED3}" presName="bSp" presStyleCnt="0"/>
      <dgm:spPr/>
    </dgm:pt>
    <dgm:pt modelId="{5EDF7050-5A0F-4662-AD0C-3F42779154D4}" type="pres">
      <dgm:prSet presAssocID="{A9D1B83B-ADAD-4B37-81D3-F1E345649ED3}" presName="process" presStyleCnt="0"/>
      <dgm:spPr/>
    </dgm:pt>
    <dgm:pt modelId="{B7930793-2BA2-439A-943F-C05EA2F3ED70}" type="pres">
      <dgm:prSet presAssocID="{5A0BFB8B-8157-4FD8-8032-4F40AD2EDBB9}" presName="composite1" presStyleCnt="0"/>
      <dgm:spPr/>
    </dgm:pt>
    <dgm:pt modelId="{8E2C9883-1D7C-46A2-911D-664CCC646D61}" type="pres">
      <dgm:prSet presAssocID="{5A0BFB8B-8157-4FD8-8032-4F40AD2EDBB9}" presName="dummyNode1" presStyleLbl="node1" presStyleIdx="0" presStyleCnt="2"/>
      <dgm:spPr/>
    </dgm:pt>
    <dgm:pt modelId="{7A95850B-EED3-4518-A5BD-B76B76B52CDB}" type="pres">
      <dgm:prSet presAssocID="{5A0BFB8B-8157-4FD8-8032-4F40AD2EDBB9}" presName="childNode1" presStyleLbl="bgAcc1" presStyleIdx="0" presStyleCnt="2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4300019F-14AC-48D0-8098-8948ADC9A326}" type="pres">
      <dgm:prSet presAssocID="{5A0BFB8B-8157-4FD8-8032-4F40AD2EDBB9}" presName="childNode1tx" presStyleLbl="bgAcc1" presStyleIdx="0" presStyleCnt="2">
        <dgm:presLayoutVars>
          <dgm:bulletEnabled val="1"/>
        </dgm:presLayoutVars>
      </dgm:prSet>
      <dgm:spPr/>
    </dgm:pt>
    <dgm:pt modelId="{419B1338-BE84-4EAD-A7CD-DB740384FC56}" type="pres">
      <dgm:prSet presAssocID="{5A0BFB8B-8157-4FD8-8032-4F40AD2EDBB9}" presName="parentNode1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7087079-3481-4FBF-97B8-58EBD9763837}" type="pres">
      <dgm:prSet presAssocID="{5A0BFB8B-8157-4FD8-8032-4F40AD2EDBB9}" presName="connSite1" presStyleCnt="0"/>
      <dgm:spPr/>
    </dgm:pt>
    <dgm:pt modelId="{F66A997D-F4FE-4465-99EA-E8F2F620B2F2}" type="pres">
      <dgm:prSet presAssocID="{47CB48EA-10A6-4467-9DCE-92E59E1B7555}" presName="Name9" presStyleLbl="sibTrans2D1" presStyleIdx="0" presStyleCnt="1"/>
      <dgm:spPr/>
      <dgm:t>
        <a:bodyPr/>
        <a:lstStyle/>
        <a:p>
          <a:endParaRPr lang="it-IT"/>
        </a:p>
      </dgm:t>
    </dgm:pt>
    <dgm:pt modelId="{3E830CDB-94CD-4DF9-8656-2A1CD2AEE667}" type="pres">
      <dgm:prSet presAssocID="{4240F74B-3B8C-4A12-9A27-34E985918BDC}" presName="composite2" presStyleCnt="0"/>
      <dgm:spPr/>
    </dgm:pt>
    <dgm:pt modelId="{31070870-3A65-4E5F-9B97-6E97EAB38506}" type="pres">
      <dgm:prSet presAssocID="{4240F74B-3B8C-4A12-9A27-34E985918BDC}" presName="dummyNode2" presStyleLbl="node1" presStyleIdx="0" presStyleCnt="2"/>
      <dgm:spPr/>
    </dgm:pt>
    <dgm:pt modelId="{4A7C8D42-BB63-43B6-B7A0-9B975253A844}" type="pres">
      <dgm:prSet presAssocID="{4240F74B-3B8C-4A12-9A27-34E985918BDC}" presName="childNode2" presStyleLbl="bgAcc1" presStyleIdx="1" presStyleCnt="2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91A4C9D0-31C5-42C2-B6B8-7B792847ED4F}" type="pres">
      <dgm:prSet presAssocID="{4240F74B-3B8C-4A12-9A27-34E985918BDC}" presName="childNode2tx" presStyleLbl="bgAcc1" presStyleIdx="1" presStyleCnt="2">
        <dgm:presLayoutVars>
          <dgm:bulletEnabled val="1"/>
        </dgm:presLayoutVars>
      </dgm:prSet>
      <dgm:spPr/>
    </dgm:pt>
    <dgm:pt modelId="{CBC1F9A0-47BA-4F9E-83D4-04BC386EB619}" type="pres">
      <dgm:prSet presAssocID="{4240F74B-3B8C-4A12-9A27-34E985918BDC}" presName="parentNode2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F5ABFE0-7395-4142-AAC7-374DA73C3BFB}" type="pres">
      <dgm:prSet presAssocID="{4240F74B-3B8C-4A12-9A27-34E985918BDC}" presName="connSite2" presStyleCnt="0"/>
      <dgm:spPr/>
    </dgm:pt>
  </dgm:ptLst>
  <dgm:cxnLst>
    <dgm:cxn modelId="{C9FB2E2B-481F-409C-A87A-B849EEEF9B31}" type="presOf" srcId="{4240F74B-3B8C-4A12-9A27-34E985918BDC}" destId="{CBC1F9A0-47BA-4F9E-83D4-04BC386EB619}" srcOrd="0" destOrd="0" presId="urn:microsoft.com/office/officeart/2005/8/layout/hProcess4"/>
    <dgm:cxn modelId="{816CFB11-3132-4F19-92D7-AAE287AF38E9}" type="presOf" srcId="{A9D1B83B-ADAD-4B37-81D3-F1E345649ED3}" destId="{22D0C4A3-1E94-42AD-9822-EC7A46C0BE79}" srcOrd="0" destOrd="0" presId="urn:microsoft.com/office/officeart/2005/8/layout/hProcess4"/>
    <dgm:cxn modelId="{72229BA3-A6E3-480A-BAFB-3A43700969AF}" type="presOf" srcId="{5A0BFB8B-8157-4FD8-8032-4F40AD2EDBB9}" destId="{419B1338-BE84-4EAD-A7CD-DB740384FC56}" srcOrd="0" destOrd="0" presId="urn:microsoft.com/office/officeart/2005/8/layout/hProcess4"/>
    <dgm:cxn modelId="{E531664D-3397-49CD-AB8A-311C11E23032}" srcId="{A9D1B83B-ADAD-4B37-81D3-F1E345649ED3}" destId="{5A0BFB8B-8157-4FD8-8032-4F40AD2EDBB9}" srcOrd="0" destOrd="0" parTransId="{616840D5-A013-4C9B-BA48-2694129EEE9F}" sibTransId="{47CB48EA-10A6-4467-9DCE-92E59E1B7555}"/>
    <dgm:cxn modelId="{1FD45111-8844-4390-B115-9143BA70D220}" type="presOf" srcId="{47CB48EA-10A6-4467-9DCE-92E59E1B7555}" destId="{F66A997D-F4FE-4465-99EA-E8F2F620B2F2}" srcOrd="0" destOrd="0" presId="urn:microsoft.com/office/officeart/2005/8/layout/hProcess4"/>
    <dgm:cxn modelId="{D37E4767-79BD-4573-A279-07FF7239658A}" srcId="{A9D1B83B-ADAD-4B37-81D3-F1E345649ED3}" destId="{4240F74B-3B8C-4A12-9A27-34E985918BDC}" srcOrd="1" destOrd="0" parTransId="{8515CE13-CE08-4854-A826-25870FD38010}" sibTransId="{64109CD8-C1AC-4D77-9379-EB4A5C4B6C4F}"/>
    <dgm:cxn modelId="{14B65236-FD2D-4EA1-BFF2-5660AAC53D97}" type="presParOf" srcId="{22D0C4A3-1E94-42AD-9822-EC7A46C0BE79}" destId="{FB8D6C98-37B4-411B-AAEB-C137A86F7871}" srcOrd="0" destOrd="0" presId="urn:microsoft.com/office/officeart/2005/8/layout/hProcess4"/>
    <dgm:cxn modelId="{8831AEB0-20CC-4F35-A9F4-1580BD8CB137}" type="presParOf" srcId="{22D0C4A3-1E94-42AD-9822-EC7A46C0BE79}" destId="{62AC818A-BB66-4ADC-B8F3-55887C8B7B00}" srcOrd="1" destOrd="0" presId="urn:microsoft.com/office/officeart/2005/8/layout/hProcess4"/>
    <dgm:cxn modelId="{B9BFD095-21DE-4906-929B-1D7B4726D700}" type="presParOf" srcId="{22D0C4A3-1E94-42AD-9822-EC7A46C0BE79}" destId="{5EDF7050-5A0F-4662-AD0C-3F42779154D4}" srcOrd="2" destOrd="0" presId="urn:microsoft.com/office/officeart/2005/8/layout/hProcess4"/>
    <dgm:cxn modelId="{806ADB6E-122E-44D5-B9A6-3ED7CD1EB177}" type="presParOf" srcId="{5EDF7050-5A0F-4662-AD0C-3F42779154D4}" destId="{B7930793-2BA2-439A-943F-C05EA2F3ED70}" srcOrd="0" destOrd="0" presId="urn:microsoft.com/office/officeart/2005/8/layout/hProcess4"/>
    <dgm:cxn modelId="{48B01014-3072-43F4-9B1F-16639D8DB521}" type="presParOf" srcId="{B7930793-2BA2-439A-943F-C05EA2F3ED70}" destId="{8E2C9883-1D7C-46A2-911D-664CCC646D61}" srcOrd="0" destOrd="0" presId="urn:microsoft.com/office/officeart/2005/8/layout/hProcess4"/>
    <dgm:cxn modelId="{AB33472B-2F5C-4EAB-A220-030B3E0606C4}" type="presParOf" srcId="{B7930793-2BA2-439A-943F-C05EA2F3ED70}" destId="{7A95850B-EED3-4518-A5BD-B76B76B52CDB}" srcOrd="1" destOrd="0" presId="urn:microsoft.com/office/officeart/2005/8/layout/hProcess4"/>
    <dgm:cxn modelId="{D1DF1199-065B-4D76-B8AB-7F237542E6DD}" type="presParOf" srcId="{B7930793-2BA2-439A-943F-C05EA2F3ED70}" destId="{4300019F-14AC-48D0-8098-8948ADC9A326}" srcOrd="2" destOrd="0" presId="urn:microsoft.com/office/officeart/2005/8/layout/hProcess4"/>
    <dgm:cxn modelId="{47BF1E42-B77D-47CB-9E0C-EFF8D8853CEE}" type="presParOf" srcId="{B7930793-2BA2-439A-943F-C05EA2F3ED70}" destId="{419B1338-BE84-4EAD-A7CD-DB740384FC56}" srcOrd="3" destOrd="0" presId="urn:microsoft.com/office/officeart/2005/8/layout/hProcess4"/>
    <dgm:cxn modelId="{E3963AAB-B5CA-4F10-8BF1-2F03AF61A5C9}" type="presParOf" srcId="{B7930793-2BA2-439A-943F-C05EA2F3ED70}" destId="{B7087079-3481-4FBF-97B8-58EBD9763837}" srcOrd="4" destOrd="0" presId="urn:microsoft.com/office/officeart/2005/8/layout/hProcess4"/>
    <dgm:cxn modelId="{F211951E-BC4B-4634-B2AF-C19196E507B5}" type="presParOf" srcId="{5EDF7050-5A0F-4662-AD0C-3F42779154D4}" destId="{F66A997D-F4FE-4465-99EA-E8F2F620B2F2}" srcOrd="1" destOrd="0" presId="urn:microsoft.com/office/officeart/2005/8/layout/hProcess4"/>
    <dgm:cxn modelId="{56FE8F8E-968C-43E6-A4ED-70490AC2505A}" type="presParOf" srcId="{5EDF7050-5A0F-4662-AD0C-3F42779154D4}" destId="{3E830CDB-94CD-4DF9-8656-2A1CD2AEE667}" srcOrd="2" destOrd="0" presId="urn:microsoft.com/office/officeart/2005/8/layout/hProcess4"/>
    <dgm:cxn modelId="{A3B78540-C60E-4EB3-AA47-E3AACA7A16C6}" type="presParOf" srcId="{3E830CDB-94CD-4DF9-8656-2A1CD2AEE667}" destId="{31070870-3A65-4E5F-9B97-6E97EAB38506}" srcOrd="0" destOrd="0" presId="urn:microsoft.com/office/officeart/2005/8/layout/hProcess4"/>
    <dgm:cxn modelId="{0F90687F-07C6-436E-B02F-5032ED4F11D0}" type="presParOf" srcId="{3E830CDB-94CD-4DF9-8656-2A1CD2AEE667}" destId="{4A7C8D42-BB63-43B6-B7A0-9B975253A844}" srcOrd="1" destOrd="0" presId="urn:microsoft.com/office/officeart/2005/8/layout/hProcess4"/>
    <dgm:cxn modelId="{9C89CF44-172A-43E8-BB14-09F7C1070BFD}" type="presParOf" srcId="{3E830CDB-94CD-4DF9-8656-2A1CD2AEE667}" destId="{91A4C9D0-31C5-42C2-B6B8-7B792847ED4F}" srcOrd="2" destOrd="0" presId="urn:microsoft.com/office/officeart/2005/8/layout/hProcess4"/>
    <dgm:cxn modelId="{BDE46E73-D804-45C6-8DFC-10E7DD7FCD7B}" type="presParOf" srcId="{3E830CDB-94CD-4DF9-8656-2A1CD2AEE667}" destId="{CBC1F9A0-47BA-4F9E-83D4-04BC386EB619}" srcOrd="3" destOrd="0" presId="urn:microsoft.com/office/officeart/2005/8/layout/hProcess4"/>
    <dgm:cxn modelId="{2F27F031-5806-475E-96E0-1420DDBABEE5}" type="presParOf" srcId="{3E830CDB-94CD-4DF9-8656-2A1CD2AEE667}" destId="{7F5ABFE0-7395-4142-AAC7-374DA73C3BFB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9D1B83B-ADAD-4B37-81D3-F1E345649ED3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</dgm:pt>
    <dgm:pt modelId="{5A0BFB8B-8157-4FD8-8032-4F40AD2EDBB9}">
      <dgm:prSet phldrT="[Testo]" custT="1"/>
      <dgm:spPr>
        <a:solidFill>
          <a:srgbClr val="3399FF"/>
        </a:solidFill>
      </dgm:spPr>
      <dgm:t>
        <a:bodyPr/>
        <a:lstStyle/>
        <a:p>
          <a:r>
            <a:rPr lang="it-IT" sz="1200" dirty="0" smtClean="0"/>
            <a:t>GUASTO</a:t>
          </a:r>
          <a:endParaRPr lang="it-IT" sz="1200" dirty="0"/>
        </a:p>
      </dgm:t>
    </dgm:pt>
    <dgm:pt modelId="{616840D5-A013-4C9B-BA48-2694129EEE9F}" type="parTrans" cxnId="{E531664D-3397-49CD-AB8A-311C11E23032}">
      <dgm:prSet/>
      <dgm:spPr/>
      <dgm:t>
        <a:bodyPr/>
        <a:lstStyle/>
        <a:p>
          <a:endParaRPr lang="it-IT"/>
        </a:p>
      </dgm:t>
    </dgm:pt>
    <dgm:pt modelId="{47CB48EA-10A6-4467-9DCE-92E59E1B7555}" type="sibTrans" cxnId="{E531664D-3397-49CD-AB8A-311C11E23032}">
      <dgm:prSet/>
      <dgm:spPr>
        <a:solidFill>
          <a:srgbClr val="3399FF"/>
        </a:solidFill>
      </dgm:spPr>
      <dgm:t>
        <a:bodyPr/>
        <a:lstStyle/>
        <a:p>
          <a:endParaRPr lang="it-IT"/>
        </a:p>
      </dgm:t>
    </dgm:pt>
    <dgm:pt modelId="{AFEF0E41-65E7-4218-A9EF-EE06897D60C1}">
      <dgm:prSet phldrT="[Testo]"/>
      <dgm:spPr>
        <a:solidFill>
          <a:srgbClr val="3399FF"/>
        </a:solidFill>
      </dgm:spPr>
      <dgm:t>
        <a:bodyPr/>
        <a:lstStyle/>
        <a:p>
          <a:r>
            <a:rPr lang="it-IT" dirty="0" smtClean="0"/>
            <a:t>INTERVENTO</a:t>
          </a:r>
        </a:p>
      </dgm:t>
    </dgm:pt>
    <dgm:pt modelId="{57070939-A676-4D23-A1FF-13EF65982765}" type="parTrans" cxnId="{DF1DFB1B-994C-4EA3-BE3E-F1794BDD0A31}">
      <dgm:prSet/>
      <dgm:spPr/>
      <dgm:t>
        <a:bodyPr/>
        <a:lstStyle/>
        <a:p>
          <a:endParaRPr lang="it-IT"/>
        </a:p>
      </dgm:t>
    </dgm:pt>
    <dgm:pt modelId="{77B82D69-D5D4-4372-A3D3-F47FE208573F}" type="sibTrans" cxnId="{DF1DFB1B-994C-4EA3-BE3E-F1794BDD0A31}">
      <dgm:prSet/>
      <dgm:spPr>
        <a:solidFill>
          <a:srgbClr val="3399FF"/>
        </a:solidFill>
      </dgm:spPr>
      <dgm:t>
        <a:bodyPr/>
        <a:lstStyle/>
        <a:p>
          <a:endParaRPr lang="it-IT"/>
        </a:p>
      </dgm:t>
    </dgm:pt>
    <dgm:pt modelId="{4240F74B-3B8C-4A12-9A27-34E985918BDC}">
      <dgm:prSet phldrT="[Testo]" custT="1"/>
      <dgm:spPr>
        <a:solidFill>
          <a:srgbClr val="3399FF"/>
        </a:solidFill>
      </dgm:spPr>
      <dgm:t>
        <a:bodyPr/>
        <a:lstStyle/>
        <a:p>
          <a:r>
            <a:rPr lang="it-IT" sz="1200" dirty="0" smtClean="0"/>
            <a:t>ORDINE</a:t>
          </a:r>
          <a:endParaRPr lang="it-IT" sz="1200" dirty="0"/>
        </a:p>
      </dgm:t>
    </dgm:pt>
    <dgm:pt modelId="{8515CE13-CE08-4854-A826-25870FD38010}" type="parTrans" cxnId="{D37E4767-79BD-4573-A279-07FF7239658A}">
      <dgm:prSet/>
      <dgm:spPr/>
      <dgm:t>
        <a:bodyPr/>
        <a:lstStyle/>
        <a:p>
          <a:endParaRPr lang="it-IT"/>
        </a:p>
      </dgm:t>
    </dgm:pt>
    <dgm:pt modelId="{64109CD8-C1AC-4D77-9379-EB4A5C4B6C4F}" type="sibTrans" cxnId="{D37E4767-79BD-4573-A279-07FF7239658A}">
      <dgm:prSet/>
      <dgm:spPr/>
      <dgm:t>
        <a:bodyPr/>
        <a:lstStyle/>
        <a:p>
          <a:endParaRPr lang="it-IT"/>
        </a:p>
      </dgm:t>
    </dgm:pt>
    <dgm:pt modelId="{22D0C4A3-1E94-42AD-9822-EC7A46C0BE79}" type="pres">
      <dgm:prSet presAssocID="{A9D1B83B-ADAD-4B37-81D3-F1E345649ED3}" presName="Name0" presStyleCnt="0">
        <dgm:presLayoutVars>
          <dgm:dir/>
          <dgm:animLvl val="lvl"/>
          <dgm:resizeHandles val="exact"/>
        </dgm:presLayoutVars>
      </dgm:prSet>
      <dgm:spPr/>
    </dgm:pt>
    <dgm:pt modelId="{FB8D6C98-37B4-411B-AAEB-C137A86F7871}" type="pres">
      <dgm:prSet presAssocID="{A9D1B83B-ADAD-4B37-81D3-F1E345649ED3}" presName="tSp" presStyleCnt="0"/>
      <dgm:spPr/>
    </dgm:pt>
    <dgm:pt modelId="{62AC818A-BB66-4ADC-B8F3-55887C8B7B00}" type="pres">
      <dgm:prSet presAssocID="{A9D1B83B-ADAD-4B37-81D3-F1E345649ED3}" presName="bSp" presStyleCnt="0"/>
      <dgm:spPr/>
    </dgm:pt>
    <dgm:pt modelId="{5EDF7050-5A0F-4662-AD0C-3F42779154D4}" type="pres">
      <dgm:prSet presAssocID="{A9D1B83B-ADAD-4B37-81D3-F1E345649ED3}" presName="process" presStyleCnt="0"/>
      <dgm:spPr/>
    </dgm:pt>
    <dgm:pt modelId="{B7930793-2BA2-439A-943F-C05EA2F3ED70}" type="pres">
      <dgm:prSet presAssocID="{5A0BFB8B-8157-4FD8-8032-4F40AD2EDBB9}" presName="composite1" presStyleCnt="0"/>
      <dgm:spPr/>
    </dgm:pt>
    <dgm:pt modelId="{8E2C9883-1D7C-46A2-911D-664CCC646D61}" type="pres">
      <dgm:prSet presAssocID="{5A0BFB8B-8157-4FD8-8032-4F40AD2EDBB9}" presName="dummyNode1" presStyleLbl="node1" presStyleIdx="0" presStyleCnt="3"/>
      <dgm:spPr/>
    </dgm:pt>
    <dgm:pt modelId="{7A95850B-EED3-4518-A5BD-B76B76B52CDB}" type="pres">
      <dgm:prSet presAssocID="{5A0BFB8B-8157-4FD8-8032-4F40AD2EDBB9}" presName="childNode1" presStyleLbl="bgAcc1" presStyleIdx="0" presStyleCnt="3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4300019F-14AC-48D0-8098-8948ADC9A326}" type="pres">
      <dgm:prSet presAssocID="{5A0BFB8B-8157-4FD8-8032-4F40AD2EDBB9}" presName="childNode1tx" presStyleLbl="bgAcc1" presStyleIdx="0" presStyleCnt="3">
        <dgm:presLayoutVars>
          <dgm:bulletEnabled val="1"/>
        </dgm:presLayoutVars>
      </dgm:prSet>
      <dgm:spPr/>
    </dgm:pt>
    <dgm:pt modelId="{419B1338-BE84-4EAD-A7CD-DB740384FC56}" type="pres">
      <dgm:prSet presAssocID="{5A0BFB8B-8157-4FD8-8032-4F40AD2EDBB9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7087079-3481-4FBF-97B8-58EBD9763837}" type="pres">
      <dgm:prSet presAssocID="{5A0BFB8B-8157-4FD8-8032-4F40AD2EDBB9}" presName="connSite1" presStyleCnt="0"/>
      <dgm:spPr/>
    </dgm:pt>
    <dgm:pt modelId="{F66A997D-F4FE-4465-99EA-E8F2F620B2F2}" type="pres">
      <dgm:prSet presAssocID="{47CB48EA-10A6-4467-9DCE-92E59E1B7555}" presName="Name9" presStyleLbl="sibTrans2D1" presStyleIdx="0" presStyleCnt="2"/>
      <dgm:spPr/>
      <dgm:t>
        <a:bodyPr/>
        <a:lstStyle/>
        <a:p>
          <a:endParaRPr lang="it-IT"/>
        </a:p>
      </dgm:t>
    </dgm:pt>
    <dgm:pt modelId="{CA5500E5-60D2-4056-AB10-E13B0FF0F8D1}" type="pres">
      <dgm:prSet presAssocID="{AFEF0E41-65E7-4218-A9EF-EE06897D60C1}" presName="composite2" presStyleCnt="0"/>
      <dgm:spPr/>
    </dgm:pt>
    <dgm:pt modelId="{20C01EFB-A251-4CA1-85F9-C66A885F55FD}" type="pres">
      <dgm:prSet presAssocID="{AFEF0E41-65E7-4218-A9EF-EE06897D60C1}" presName="dummyNode2" presStyleLbl="node1" presStyleIdx="0" presStyleCnt="3"/>
      <dgm:spPr/>
    </dgm:pt>
    <dgm:pt modelId="{7300A572-12F7-49A6-9742-4040B451D3C5}" type="pres">
      <dgm:prSet presAssocID="{AFEF0E41-65E7-4218-A9EF-EE06897D60C1}" presName="childNode2" presStyleLbl="bgAcc1" presStyleIdx="1" presStyleCnt="3" custLinFactNeighborX="-3044" custLinFactNeighborY="-7675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19B64353-864A-4AE0-A93E-21B8635B6B99}" type="pres">
      <dgm:prSet presAssocID="{AFEF0E41-65E7-4218-A9EF-EE06897D60C1}" presName="childNode2tx" presStyleLbl="bgAcc1" presStyleIdx="1" presStyleCnt="3">
        <dgm:presLayoutVars>
          <dgm:bulletEnabled val="1"/>
        </dgm:presLayoutVars>
      </dgm:prSet>
      <dgm:spPr/>
    </dgm:pt>
    <dgm:pt modelId="{54C4F5CA-B726-46CA-A1C0-47041AF62806}" type="pres">
      <dgm:prSet presAssocID="{AFEF0E41-65E7-4218-A9EF-EE06897D60C1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6F8277C-F9D5-4183-9C0E-A5DCC1659C64}" type="pres">
      <dgm:prSet presAssocID="{AFEF0E41-65E7-4218-A9EF-EE06897D60C1}" presName="connSite2" presStyleCnt="0"/>
      <dgm:spPr/>
    </dgm:pt>
    <dgm:pt modelId="{224FFDCF-D5E3-42B8-800D-3E1D91D7B8DF}" type="pres">
      <dgm:prSet presAssocID="{77B82D69-D5D4-4372-A3D3-F47FE208573F}" presName="Name18" presStyleLbl="sibTrans2D1" presStyleIdx="1" presStyleCnt="2"/>
      <dgm:spPr/>
      <dgm:t>
        <a:bodyPr/>
        <a:lstStyle/>
        <a:p>
          <a:endParaRPr lang="it-IT"/>
        </a:p>
      </dgm:t>
    </dgm:pt>
    <dgm:pt modelId="{B8974EAE-6007-4F2A-83AD-2A91E98B2C03}" type="pres">
      <dgm:prSet presAssocID="{4240F74B-3B8C-4A12-9A27-34E985918BDC}" presName="composite1" presStyleCnt="0"/>
      <dgm:spPr/>
    </dgm:pt>
    <dgm:pt modelId="{37D9D2CE-AEC6-475B-A7EE-E52943BE88E4}" type="pres">
      <dgm:prSet presAssocID="{4240F74B-3B8C-4A12-9A27-34E985918BDC}" presName="dummyNode1" presStyleLbl="node1" presStyleIdx="1" presStyleCnt="3"/>
      <dgm:spPr/>
    </dgm:pt>
    <dgm:pt modelId="{9AFB904A-80F2-4678-94A4-3A60E094E979}" type="pres">
      <dgm:prSet presAssocID="{4240F74B-3B8C-4A12-9A27-34E985918BDC}" presName="childNode1" presStyleLbl="bgAcc1" presStyleIdx="2" presStyleCnt="3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976D29FA-0992-4284-A0D2-B93070749448}" type="pres">
      <dgm:prSet presAssocID="{4240F74B-3B8C-4A12-9A27-34E985918BDC}" presName="childNode1tx" presStyleLbl="bgAcc1" presStyleIdx="2" presStyleCnt="3">
        <dgm:presLayoutVars>
          <dgm:bulletEnabled val="1"/>
        </dgm:presLayoutVars>
      </dgm:prSet>
      <dgm:spPr/>
    </dgm:pt>
    <dgm:pt modelId="{EE75129C-A866-4AC2-AF5F-16B877F419FB}" type="pres">
      <dgm:prSet presAssocID="{4240F74B-3B8C-4A12-9A27-34E985918BDC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515C240-2A23-4968-A6F1-EB0524F838A9}" type="pres">
      <dgm:prSet presAssocID="{4240F74B-3B8C-4A12-9A27-34E985918BDC}" presName="connSite1" presStyleCnt="0"/>
      <dgm:spPr/>
    </dgm:pt>
  </dgm:ptLst>
  <dgm:cxnLst>
    <dgm:cxn modelId="{91619F0E-64C8-4FA0-A0ED-462FEBE14094}" type="presOf" srcId="{AFEF0E41-65E7-4218-A9EF-EE06897D60C1}" destId="{54C4F5CA-B726-46CA-A1C0-47041AF62806}" srcOrd="0" destOrd="0" presId="urn:microsoft.com/office/officeart/2005/8/layout/hProcess4"/>
    <dgm:cxn modelId="{BAC77832-010D-4C87-B233-0BB3197B5A38}" type="presOf" srcId="{5A0BFB8B-8157-4FD8-8032-4F40AD2EDBB9}" destId="{419B1338-BE84-4EAD-A7CD-DB740384FC56}" srcOrd="0" destOrd="0" presId="urn:microsoft.com/office/officeart/2005/8/layout/hProcess4"/>
    <dgm:cxn modelId="{D37E4767-79BD-4573-A279-07FF7239658A}" srcId="{A9D1B83B-ADAD-4B37-81D3-F1E345649ED3}" destId="{4240F74B-3B8C-4A12-9A27-34E985918BDC}" srcOrd="2" destOrd="0" parTransId="{8515CE13-CE08-4854-A826-25870FD38010}" sibTransId="{64109CD8-C1AC-4D77-9379-EB4A5C4B6C4F}"/>
    <dgm:cxn modelId="{1724461C-B655-4183-8FC0-EF5A911FCE6C}" type="presOf" srcId="{4240F74B-3B8C-4A12-9A27-34E985918BDC}" destId="{EE75129C-A866-4AC2-AF5F-16B877F419FB}" srcOrd="0" destOrd="0" presId="urn:microsoft.com/office/officeart/2005/8/layout/hProcess4"/>
    <dgm:cxn modelId="{4623734D-B29E-4C6F-ADBB-D8CCA03501C6}" type="presOf" srcId="{77B82D69-D5D4-4372-A3D3-F47FE208573F}" destId="{224FFDCF-D5E3-42B8-800D-3E1D91D7B8DF}" srcOrd="0" destOrd="0" presId="urn:microsoft.com/office/officeart/2005/8/layout/hProcess4"/>
    <dgm:cxn modelId="{227C72D1-FC9F-49F1-88BE-8B7CAB87DF8B}" type="presOf" srcId="{47CB48EA-10A6-4467-9DCE-92E59E1B7555}" destId="{F66A997D-F4FE-4465-99EA-E8F2F620B2F2}" srcOrd="0" destOrd="0" presId="urn:microsoft.com/office/officeart/2005/8/layout/hProcess4"/>
    <dgm:cxn modelId="{DF1DFB1B-994C-4EA3-BE3E-F1794BDD0A31}" srcId="{A9D1B83B-ADAD-4B37-81D3-F1E345649ED3}" destId="{AFEF0E41-65E7-4218-A9EF-EE06897D60C1}" srcOrd="1" destOrd="0" parTransId="{57070939-A676-4D23-A1FF-13EF65982765}" sibTransId="{77B82D69-D5D4-4372-A3D3-F47FE208573F}"/>
    <dgm:cxn modelId="{E531664D-3397-49CD-AB8A-311C11E23032}" srcId="{A9D1B83B-ADAD-4B37-81D3-F1E345649ED3}" destId="{5A0BFB8B-8157-4FD8-8032-4F40AD2EDBB9}" srcOrd="0" destOrd="0" parTransId="{616840D5-A013-4C9B-BA48-2694129EEE9F}" sibTransId="{47CB48EA-10A6-4467-9DCE-92E59E1B7555}"/>
    <dgm:cxn modelId="{33A35F5D-030D-48C8-9205-9926F1D6A42E}" type="presOf" srcId="{A9D1B83B-ADAD-4B37-81D3-F1E345649ED3}" destId="{22D0C4A3-1E94-42AD-9822-EC7A46C0BE79}" srcOrd="0" destOrd="0" presId="urn:microsoft.com/office/officeart/2005/8/layout/hProcess4"/>
    <dgm:cxn modelId="{C04BE3A4-4E36-4B44-B336-C75FB13EA439}" type="presParOf" srcId="{22D0C4A3-1E94-42AD-9822-EC7A46C0BE79}" destId="{FB8D6C98-37B4-411B-AAEB-C137A86F7871}" srcOrd="0" destOrd="0" presId="urn:microsoft.com/office/officeart/2005/8/layout/hProcess4"/>
    <dgm:cxn modelId="{68F4A16D-7F90-478F-95FC-64A588D15445}" type="presParOf" srcId="{22D0C4A3-1E94-42AD-9822-EC7A46C0BE79}" destId="{62AC818A-BB66-4ADC-B8F3-55887C8B7B00}" srcOrd="1" destOrd="0" presId="urn:microsoft.com/office/officeart/2005/8/layout/hProcess4"/>
    <dgm:cxn modelId="{16C6AA42-A581-4A37-9FA9-190DD6EB4C8D}" type="presParOf" srcId="{22D0C4A3-1E94-42AD-9822-EC7A46C0BE79}" destId="{5EDF7050-5A0F-4662-AD0C-3F42779154D4}" srcOrd="2" destOrd="0" presId="urn:microsoft.com/office/officeart/2005/8/layout/hProcess4"/>
    <dgm:cxn modelId="{369E5E78-C8F8-4FBB-B3AD-741FFACB3791}" type="presParOf" srcId="{5EDF7050-5A0F-4662-AD0C-3F42779154D4}" destId="{B7930793-2BA2-439A-943F-C05EA2F3ED70}" srcOrd="0" destOrd="0" presId="urn:microsoft.com/office/officeart/2005/8/layout/hProcess4"/>
    <dgm:cxn modelId="{70E8D1C1-EAEC-4D49-85F6-0B17CA920D8B}" type="presParOf" srcId="{B7930793-2BA2-439A-943F-C05EA2F3ED70}" destId="{8E2C9883-1D7C-46A2-911D-664CCC646D61}" srcOrd="0" destOrd="0" presId="urn:microsoft.com/office/officeart/2005/8/layout/hProcess4"/>
    <dgm:cxn modelId="{2CBF2306-6787-4B13-8581-8EED689D8A93}" type="presParOf" srcId="{B7930793-2BA2-439A-943F-C05EA2F3ED70}" destId="{7A95850B-EED3-4518-A5BD-B76B76B52CDB}" srcOrd="1" destOrd="0" presId="urn:microsoft.com/office/officeart/2005/8/layout/hProcess4"/>
    <dgm:cxn modelId="{CBFFBD09-1A0E-4DF7-A3F6-6475226F4908}" type="presParOf" srcId="{B7930793-2BA2-439A-943F-C05EA2F3ED70}" destId="{4300019F-14AC-48D0-8098-8948ADC9A326}" srcOrd="2" destOrd="0" presId="urn:microsoft.com/office/officeart/2005/8/layout/hProcess4"/>
    <dgm:cxn modelId="{7F0D589C-F2D9-46ED-A7A0-B92A4B703D0A}" type="presParOf" srcId="{B7930793-2BA2-439A-943F-C05EA2F3ED70}" destId="{419B1338-BE84-4EAD-A7CD-DB740384FC56}" srcOrd="3" destOrd="0" presId="urn:microsoft.com/office/officeart/2005/8/layout/hProcess4"/>
    <dgm:cxn modelId="{6EEA645C-D0A2-402F-90DA-8375BC537000}" type="presParOf" srcId="{B7930793-2BA2-439A-943F-C05EA2F3ED70}" destId="{B7087079-3481-4FBF-97B8-58EBD9763837}" srcOrd="4" destOrd="0" presId="urn:microsoft.com/office/officeart/2005/8/layout/hProcess4"/>
    <dgm:cxn modelId="{EBEAD8D4-CFC2-4BB3-AE1B-BC0277DC108B}" type="presParOf" srcId="{5EDF7050-5A0F-4662-AD0C-3F42779154D4}" destId="{F66A997D-F4FE-4465-99EA-E8F2F620B2F2}" srcOrd="1" destOrd="0" presId="urn:microsoft.com/office/officeart/2005/8/layout/hProcess4"/>
    <dgm:cxn modelId="{B4F275D2-0695-45C8-9329-3117F25C8008}" type="presParOf" srcId="{5EDF7050-5A0F-4662-AD0C-3F42779154D4}" destId="{CA5500E5-60D2-4056-AB10-E13B0FF0F8D1}" srcOrd="2" destOrd="0" presId="urn:microsoft.com/office/officeart/2005/8/layout/hProcess4"/>
    <dgm:cxn modelId="{A1BC581A-A802-4B4D-8CD1-D406337D6F91}" type="presParOf" srcId="{CA5500E5-60D2-4056-AB10-E13B0FF0F8D1}" destId="{20C01EFB-A251-4CA1-85F9-C66A885F55FD}" srcOrd="0" destOrd="0" presId="urn:microsoft.com/office/officeart/2005/8/layout/hProcess4"/>
    <dgm:cxn modelId="{06A6F19E-EFA5-4448-8150-B41BAE44940A}" type="presParOf" srcId="{CA5500E5-60D2-4056-AB10-E13B0FF0F8D1}" destId="{7300A572-12F7-49A6-9742-4040B451D3C5}" srcOrd="1" destOrd="0" presId="urn:microsoft.com/office/officeart/2005/8/layout/hProcess4"/>
    <dgm:cxn modelId="{132392A9-744B-4D1F-9624-17854C38361A}" type="presParOf" srcId="{CA5500E5-60D2-4056-AB10-E13B0FF0F8D1}" destId="{19B64353-864A-4AE0-A93E-21B8635B6B99}" srcOrd="2" destOrd="0" presId="urn:microsoft.com/office/officeart/2005/8/layout/hProcess4"/>
    <dgm:cxn modelId="{6CCEE2E0-55BA-41E2-9191-0EABF22C0AD0}" type="presParOf" srcId="{CA5500E5-60D2-4056-AB10-E13B0FF0F8D1}" destId="{54C4F5CA-B726-46CA-A1C0-47041AF62806}" srcOrd="3" destOrd="0" presId="urn:microsoft.com/office/officeart/2005/8/layout/hProcess4"/>
    <dgm:cxn modelId="{2D67F891-3397-4D9B-8C89-5E49BBFCE66D}" type="presParOf" srcId="{CA5500E5-60D2-4056-AB10-E13B0FF0F8D1}" destId="{76F8277C-F9D5-4183-9C0E-A5DCC1659C64}" srcOrd="4" destOrd="0" presId="urn:microsoft.com/office/officeart/2005/8/layout/hProcess4"/>
    <dgm:cxn modelId="{077A41E7-CC93-4C14-9C9A-6A439B299CD0}" type="presParOf" srcId="{5EDF7050-5A0F-4662-AD0C-3F42779154D4}" destId="{224FFDCF-D5E3-42B8-800D-3E1D91D7B8DF}" srcOrd="3" destOrd="0" presId="urn:microsoft.com/office/officeart/2005/8/layout/hProcess4"/>
    <dgm:cxn modelId="{13B94140-1805-4D7C-B1CC-F892249068F9}" type="presParOf" srcId="{5EDF7050-5A0F-4662-AD0C-3F42779154D4}" destId="{B8974EAE-6007-4F2A-83AD-2A91E98B2C03}" srcOrd="4" destOrd="0" presId="urn:microsoft.com/office/officeart/2005/8/layout/hProcess4"/>
    <dgm:cxn modelId="{1FEA77A0-3D7F-4319-9DB6-4687F705B897}" type="presParOf" srcId="{B8974EAE-6007-4F2A-83AD-2A91E98B2C03}" destId="{37D9D2CE-AEC6-475B-A7EE-E52943BE88E4}" srcOrd="0" destOrd="0" presId="urn:microsoft.com/office/officeart/2005/8/layout/hProcess4"/>
    <dgm:cxn modelId="{A95CDE23-5411-421E-987D-E55BC33ED600}" type="presParOf" srcId="{B8974EAE-6007-4F2A-83AD-2A91E98B2C03}" destId="{9AFB904A-80F2-4678-94A4-3A60E094E979}" srcOrd="1" destOrd="0" presId="urn:microsoft.com/office/officeart/2005/8/layout/hProcess4"/>
    <dgm:cxn modelId="{8A850BF0-E4F0-4E0F-B490-A7FF0E764BEA}" type="presParOf" srcId="{B8974EAE-6007-4F2A-83AD-2A91E98B2C03}" destId="{976D29FA-0992-4284-A0D2-B93070749448}" srcOrd="2" destOrd="0" presId="urn:microsoft.com/office/officeart/2005/8/layout/hProcess4"/>
    <dgm:cxn modelId="{9B524EE0-DC59-47AC-A4D3-149E03842429}" type="presParOf" srcId="{B8974EAE-6007-4F2A-83AD-2A91E98B2C03}" destId="{EE75129C-A866-4AC2-AF5F-16B877F419FB}" srcOrd="3" destOrd="0" presId="urn:microsoft.com/office/officeart/2005/8/layout/hProcess4"/>
    <dgm:cxn modelId="{532333FD-4C37-4A40-B1ED-71DB0E78FEDE}" type="presParOf" srcId="{B8974EAE-6007-4F2A-83AD-2A91E98B2C03}" destId="{7515C240-2A23-4968-A6F1-EB0524F838A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A95850B-EED3-4518-A5BD-B76B76B52CDB}">
      <dsp:nvSpPr>
        <dsp:cNvPr id="0" name=""/>
        <dsp:cNvSpPr/>
      </dsp:nvSpPr>
      <dsp:spPr>
        <a:xfrm>
          <a:off x="1133909" y="367240"/>
          <a:ext cx="855584" cy="7056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6A997D-F4FE-4465-99EA-E8F2F620B2F2}">
      <dsp:nvSpPr>
        <dsp:cNvPr id="0" name=""/>
        <dsp:cNvSpPr/>
      </dsp:nvSpPr>
      <dsp:spPr>
        <a:xfrm>
          <a:off x="1571558" y="380272"/>
          <a:ext cx="1172589" cy="1172589"/>
        </a:xfrm>
        <a:prstGeom prst="leftCircularArrow">
          <a:avLst>
            <a:gd name="adj1" fmla="val 5094"/>
            <a:gd name="adj2" fmla="val 657135"/>
            <a:gd name="adj3" fmla="val 2432646"/>
            <a:gd name="adj4" fmla="val 9024489"/>
            <a:gd name="adj5" fmla="val 5943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9B1338-BE84-4EAD-A7CD-DB740384FC56}">
      <dsp:nvSpPr>
        <dsp:cNvPr id="0" name=""/>
        <dsp:cNvSpPr/>
      </dsp:nvSpPr>
      <dsp:spPr>
        <a:xfrm>
          <a:off x="1324039" y="921702"/>
          <a:ext cx="760519" cy="302433"/>
        </a:xfrm>
        <a:prstGeom prst="roundRect">
          <a:avLst>
            <a:gd name="adj" fmla="val 10000"/>
          </a:avLst>
        </a:prstGeom>
        <a:solidFill>
          <a:srgbClr val="33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GUASTO</a:t>
          </a:r>
          <a:endParaRPr lang="it-IT" sz="1200" kern="1200" dirty="0"/>
        </a:p>
      </dsp:txBody>
      <dsp:txXfrm>
        <a:off x="1324039" y="921702"/>
        <a:ext cx="760519" cy="302433"/>
      </dsp:txXfrm>
    </dsp:sp>
    <dsp:sp modelId="{7300A572-12F7-49A6-9742-4040B451D3C5}">
      <dsp:nvSpPr>
        <dsp:cNvPr id="0" name=""/>
        <dsp:cNvSpPr/>
      </dsp:nvSpPr>
      <dsp:spPr>
        <a:xfrm>
          <a:off x="2368991" y="367240"/>
          <a:ext cx="855584" cy="7056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4FFDCF-D5E3-42B8-800D-3E1D91D7B8DF}">
      <dsp:nvSpPr>
        <dsp:cNvPr id="0" name=""/>
        <dsp:cNvSpPr/>
      </dsp:nvSpPr>
      <dsp:spPr>
        <a:xfrm>
          <a:off x="2799509" y="-140370"/>
          <a:ext cx="1281914" cy="1281914"/>
        </a:xfrm>
        <a:prstGeom prst="circularArrow">
          <a:avLst>
            <a:gd name="adj1" fmla="val 4659"/>
            <a:gd name="adj2" fmla="val 594636"/>
            <a:gd name="adj3" fmla="val 19229853"/>
            <a:gd name="adj4" fmla="val 12575511"/>
            <a:gd name="adj5" fmla="val 5436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C4F5CA-B726-46CA-A1C0-47041AF62806}">
      <dsp:nvSpPr>
        <dsp:cNvPr id="0" name=""/>
        <dsp:cNvSpPr/>
      </dsp:nvSpPr>
      <dsp:spPr>
        <a:xfrm>
          <a:off x="2559121" y="216024"/>
          <a:ext cx="760519" cy="302433"/>
        </a:xfrm>
        <a:prstGeom prst="roundRect">
          <a:avLst>
            <a:gd name="adj" fmla="val 10000"/>
          </a:avLst>
        </a:prstGeom>
        <a:solidFill>
          <a:srgbClr val="33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AVVISO</a:t>
          </a:r>
        </a:p>
      </dsp:txBody>
      <dsp:txXfrm>
        <a:off x="2559121" y="216024"/>
        <a:ext cx="760519" cy="302433"/>
      </dsp:txXfrm>
    </dsp:sp>
    <dsp:sp modelId="{9AFB904A-80F2-4678-94A4-3A60E094E979}">
      <dsp:nvSpPr>
        <dsp:cNvPr id="0" name=""/>
        <dsp:cNvSpPr/>
      </dsp:nvSpPr>
      <dsp:spPr>
        <a:xfrm>
          <a:off x="3604072" y="367240"/>
          <a:ext cx="855584" cy="7056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75129C-A866-4AC2-AF5F-16B877F419FB}">
      <dsp:nvSpPr>
        <dsp:cNvPr id="0" name=""/>
        <dsp:cNvSpPr/>
      </dsp:nvSpPr>
      <dsp:spPr>
        <a:xfrm>
          <a:off x="3794202" y="921702"/>
          <a:ext cx="760519" cy="302433"/>
        </a:xfrm>
        <a:prstGeom prst="roundRect">
          <a:avLst>
            <a:gd name="adj" fmla="val 10000"/>
          </a:avLst>
        </a:prstGeom>
        <a:solidFill>
          <a:srgbClr val="33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ORDINE</a:t>
          </a:r>
          <a:endParaRPr lang="it-IT" sz="1200" kern="1200" dirty="0"/>
        </a:p>
      </dsp:txBody>
      <dsp:txXfrm>
        <a:off x="3794202" y="921702"/>
        <a:ext cx="760519" cy="30243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A95850B-EED3-4518-A5BD-B76B76B52CDB}">
      <dsp:nvSpPr>
        <dsp:cNvPr id="0" name=""/>
        <dsp:cNvSpPr/>
      </dsp:nvSpPr>
      <dsp:spPr>
        <a:xfrm>
          <a:off x="2106817" y="348878"/>
          <a:ext cx="812805" cy="6703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6A997D-F4FE-4465-99EA-E8F2F620B2F2}">
      <dsp:nvSpPr>
        <dsp:cNvPr id="0" name=""/>
        <dsp:cNvSpPr/>
      </dsp:nvSpPr>
      <dsp:spPr>
        <a:xfrm>
          <a:off x="2508479" y="310602"/>
          <a:ext cx="1188793" cy="1188793"/>
        </a:xfrm>
        <a:prstGeom prst="leftCircularArrow">
          <a:avLst>
            <a:gd name="adj1" fmla="val 5597"/>
            <a:gd name="adj2" fmla="val 731241"/>
            <a:gd name="adj3" fmla="val 2506752"/>
            <a:gd name="adj4" fmla="val 9024489"/>
            <a:gd name="adj5" fmla="val 6530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9B1338-BE84-4EAD-A7CD-DB740384FC56}">
      <dsp:nvSpPr>
        <dsp:cNvPr id="0" name=""/>
        <dsp:cNvSpPr/>
      </dsp:nvSpPr>
      <dsp:spPr>
        <a:xfrm>
          <a:off x="2287440" y="875617"/>
          <a:ext cx="722493" cy="287311"/>
        </a:xfrm>
        <a:prstGeom prst="roundRect">
          <a:avLst>
            <a:gd name="adj" fmla="val 10000"/>
          </a:avLst>
        </a:prstGeom>
        <a:solidFill>
          <a:srgbClr val="33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GUASTO</a:t>
          </a:r>
          <a:endParaRPr lang="it-IT" sz="1200" kern="1200" dirty="0"/>
        </a:p>
      </dsp:txBody>
      <dsp:txXfrm>
        <a:off x="2287440" y="875617"/>
        <a:ext cx="722493" cy="287311"/>
      </dsp:txXfrm>
    </dsp:sp>
    <dsp:sp modelId="{4A7C8D42-BB63-43B6-B7A0-9B975253A844}">
      <dsp:nvSpPr>
        <dsp:cNvPr id="0" name=""/>
        <dsp:cNvSpPr/>
      </dsp:nvSpPr>
      <dsp:spPr>
        <a:xfrm>
          <a:off x="3326769" y="348878"/>
          <a:ext cx="812805" cy="6703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C1F9A0-47BA-4F9E-83D4-04BC386EB619}">
      <dsp:nvSpPr>
        <dsp:cNvPr id="0" name=""/>
        <dsp:cNvSpPr/>
      </dsp:nvSpPr>
      <dsp:spPr>
        <a:xfrm>
          <a:off x="3507393" y="205222"/>
          <a:ext cx="722493" cy="287311"/>
        </a:xfrm>
        <a:prstGeom prst="roundRect">
          <a:avLst>
            <a:gd name="adj" fmla="val 10000"/>
          </a:avLst>
        </a:prstGeom>
        <a:solidFill>
          <a:srgbClr val="33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ORDINE</a:t>
          </a:r>
          <a:endParaRPr lang="it-IT" sz="1200" kern="1200" dirty="0"/>
        </a:p>
      </dsp:txBody>
      <dsp:txXfrm>
        <a:off x="3507393" y="205222"/>
        <a:ext cx="722493" cy="28731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A95850B-EED3-4518-A5BD-B76B76B52CDB}">
      <dsp:nvSpPr>
        <dsp:cNvPr id="0" name=""/>
        <dsp:cNvSpPr/>
      </dsp:nvSpPr>
      <dsp:spPr>
        <a:xfrm>
          <a:off x="1308857" y="422326"/>
          <a:ext cx="983922" cy="8115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6A997D-F4FE-4465-99EA-E8F2F620B2F2}">
      <dsp:nvSpPr>
        <dsp:cNvPr id="0" name=""/>
        <dsp:cNvSpPr/>
      </dsp:nvSpPr>
      <dsp:spPr>
        <a:xfrm>
          <a:off x="1795451" y="430210"/>
          <a:ext cx="1317099" cy="1317099"/>
        </a:xfrm>
        <a:prstGeom prst="leftCircularArrow">
          <a:avLst>
            <a:gd name="adj1" fmla="val 5224"/>
            <a:gd name="adj2" fmla="val 676102"/>
            <a:gd name="adj3" fmla="val 2240664"/>
            <a:gd name="adj4" fmla="val 8813541"/>
            <a:gd name="adj5" fmla="val 6095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9B1338-BE84-4EAD-A7CD-DB740384FC56}">
      <dsp:nvSpPr>
        <dsp:cNvPr id="0" name=""/>
        <dsp:cNvSpPr/>
      </dsp:nvSpPr>
      <dsp:spPr>
        <a:xfrm>
          <a:off x="1527506" y="1059957"/>
          <a:ext cx="874597" cy="347798"/>
        </a:xfrm>
        <a:prstGeom prst="roundRect">
          <a:avLst>
            <a:gd name="adj" fmla="val 10000"/>
          </a:avLst>
        </a:prstGeom>
        <a:solidFill>
          <a:srgbClr val="33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GUASTO</a:t>
          </a:r>
          <a:endParaRPr lang="it-IT" sz="1200" kern="1200" dirty="0"/>
        </a:p>
      </dsp:txBody>
      <dsp:txXfrm>
        <a:off x="1527506" y="1059957"/>
        <a:ext cx="874597" cy="347798"/>
      </dsp:txXfrm>
    </dsp:sp>
    <dsp:sp modelId="{7300A572-12F7-49A6-9742-4040B451D3C5}">
      <dsp:nvSpPr>
        <dsp:cNvPr id="0" name=""/>
        <dsp:cNvSpPr/>
      </dsp:nvSpPr>
      <dsp:spPr>
        <a:xfrm>
          <a:off x="2699789" y="360041"/>
          <a:ext cx="983922" cy="8115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4FFDCF-D5E3-42B8-800D-3E1D91D7B8DF}">
      <dsp:nvSpPr>
        <dsp:cNvPr id="0" name=""/>
        <dsp:cNvSpPr/>
      </dsp:nvSpPr>
      <dsp:spPr>
        <a:xfrm>
          <a:off x="3224673" y="-161706"/>
          <a:ext cx="1475068" cy="1475068"/>
        </a:xfrm>
        <a:prstGeom prst="circularArrow">
          <a:avLst>
            <a:gd name="adj1" fmla="val 4664"/>
            <a:gd name="adj2" fmla="val 595341"/>
            <a:gd name="adj3" fmla="val 19229149"/>
            <a:gd name="adj4" fmla="val 12575511"/>
            <a:gd name="adj5" fmla="val 5442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C4F5CA-B726-46CA-A1C0-47041AF62806}">
      <dsp:nvSpPr>
        <dsp:cNvPr id="0" name=""/>
        <dsp:cNvSpPr/>
      </dsp:nvSpPr>
      <dsp:spPr>
        <a:xfrm>
          <a:off x="2948389" y="248427"/>
          <a:ext cx="874597" cy="347798"/>
        </a:xfrm>
        <a:prstGeom prst="roundRect">
          <a:avLst>
            <a:gd name="adj" fmla="val 10000"/>
          </a:avLst>
        </a:prstGeom>
        <a:solidFill>
          <a:srgbClr val="33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900" kern="1200" dirty="0" smtClean="0"/>
            <a:t>INTERVENTO</a:t>
          </a:r>
        </a:p>
      </dsp:txBody>
      <dsp:txXfrm>
        <a:off x="2948389" y="248427"/>
        <a:ext cx="874597" cy="347798"/>
      </dsp:txXfrm>
    </dsp:sp>
    <dsp:sp modelId="{9AFB904A-80F2-4678-94A4-3A60E094E979}">
      <dsp:nvSpPr>
        <dsp:cNvPr id="0" name=""/>
        <dsp:cNvSpPr/>
      </dsp:nvSpPr>
      <dsp:spPr>
        <a:xfrm>
          <a:off x="4150623" y="422326"/>
          <a:ext cx="983922" cy="8115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75129C-A866-4AC2-AF5F-16B877F419FB}">
      <dsp:nvSpPr>
        <dsp:cNvPr id="0" name=""/>
        <dsp:cNvSpPr/>
      </dsp:nvSpPr>
      <dsp:spPr>
        <a:xfrm>
          <a:off x="4369273" y="1059957"/>
          <a:ext cx="874597" cy="347798"/>
        </a:xfrm>
        <a:prstGeom prst="roundRect">
          <a:avLst>
            <a:gd name="adj" fmla="val 10000"/>
          </a:avLst>
        </a:prstGeom>
        <a:solidFill>
          <a:srgbClr val="33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ORDINE</a:t>
          </a:r>
          <a:endParaRPr lang="it-IT" sz="1200" kern="1200" dirty="0"/>
        </a:p>
      </dsp:txBody>
      <dsp:txXfrm>
        <a:off x="4369273" y="1059957"/>
        <a:ext cx="874597" cy="3477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C30E2F-0FF8-4E13-A1B9-4E32D677805A}" type="datetimeFigureOut">
              <a:rPr lang="it-IT" smtClean="0"/>
              <a:pPr/>
              <a:t>17/05/2017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9139A-9B84-491E-8DE5-C811F579CBC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1232935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749177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161202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531132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36438658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535018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="1" u="sng" baseline="0" dirty="0" smtClean="0">
              <a:sym typeface="Wingdings" panose="05000000000000000000" pitchFamily="2" charset="2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769046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it-IT" baseline="0" dirty="0" smtClean="0"/>
          </a:p>
          <a:p>
            <a:pPr marL="0" indent="0">
              <a:buFontTx/>
              <a:buNone/>
            </a:pPr>
            <a:endParaRPr lang="it-IT" baseline="0" dirty="0" smtClean="0"/>
          </a:p>
          <a:p>
            <a:pPr marL="171450" indent="-171450">
              <a:buFontTx/>
              <a:buChar char="-"/>
            </a:pPr>
            <a:endParaRPr lang="it-IT" baseline="0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41364802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40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963042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9139A-9B84-491E-8DE5-C811F579CBC8}" type="slidenum">
              <a:rPr lang="it-IT" smtClean="0"/>
              <a:pPr/>
              <a:t>11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sap_ag_titel_ne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-1428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3" descr="S_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088" y="6151563"/>
            <a:ext cx="13779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3276600" y="6507163"/>
            <a:ext cx="776288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it-IT"/>
          </a:p>
        </p:txBody>
      </p:sp>
      <p:pic>
        <p:nvPicPr>
          <p:cNvPr id="5" name="Picture 3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00350" y="-22225"/>
            <a:ext cx="6343650" cy="31718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65100" y="876300"/>
            <a:ext cx="4037013" cy="5205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354513" y="876300"/>
            <a:ext cx="4037012" cy="5205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smtClean="0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65913" y="114300"/>
            <a:ext cx="2165350" cy="59674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65100" y="114300"/>
            <a:ext cx="6348413" cy="59674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D95BC10-2574-4274-99F7-833AA3B69470}" type="datetimeFigureOut">
              <a:rPr lang="it-IT" smtClean="0"/>
              <a:pPr/>
              <a:t>17/05/2017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E62B107-9B91-4D9A-B0B2-825C4660D6A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3400" y="473075"/>
            <a:ext cx="81534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33400" y="1828800"/>
            <a:ext cx="4006362" cy="4038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80439" y="1828800"/>
            <a:ext cx="4006362" cy="1943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80439" y="3924300"/>
            <a:ext cx="4006362" cy="1943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6" descr="sap_ag_neu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603250" y="114300"/>
            <a:ext cx="822801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Headline (Arial Black 22pt.)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165100" y="876300"/>
            <a:ext cx="8226425" cy="52054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Text (Arial 20)</a:t>
            </a:r>
          </a:p>
          <a:p>
            <a:pPr lvl="1"/>
            <a:r>
              <a:rPr lang="en-GB" smtClean="0"/>
              <a:t>2nd level text (Arial 18)</a:t>
            </a:r>
          </a:p>
          <a:p>
            <a:pPr lvl="2"/>
            <a:r>
              <a:rPr lang="en-GB" smtClean="0"/>
              <a:t>3rd level text (Arial 16)</a:t>
            </a:r>
          </a:p>
          <a:p>
            <a:pPr lvl="3"/>
            <a:r>
              <a:rPr lang="en-GB" smtClean="0"/>
              <a:t>4th level text (Arial 14)</a:t>
            </a:r>
          </a:p>
        </p:txBody>
      </p:sp>
      <p:pic>
        <p:nvPicPr>
          <p:cNvPr id="1029" name="Picture 28" descr="S_B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34950" y="6194425"/>
            <a:ext cx="145097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txStyles>
    <p:titleStyle>
      <a:lvl1pPr marL="171450" indent="-1714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+mj-lt"/>
          <a:ea typeface="+mj-ea"/>
          <a:cs typeface="+mj-cs"/>
        </a:defRPr>
      </a:lvl1pPr>
      <a:lvl2pPr marL="171450" indent="-1714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Arial Black" pitchFamily="34" charset="0"/>
        </a:defRPr>
      </a:lvl2pPr>
      <a:lvl3pPr marL="171450" indent="-1714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Arial Black" pitchFamily="34" charset="0"/>
        </a:defRPr>
      </a:lvl3pPr>
      <a:lvl4pPr marL="171450" indent="-1714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Arial Black" pitchFamily="34" charset="0"/>
        </a:defRPr>
      </a:lvl4pPr>
      <a:lvl5pPr marL="171450" indent="-1714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Arial Black" pitchFamily="34" charset="0"/>
        </a:defRPr>
      </a:lvl5pPr>
      <a:lvl6pPr marL="6286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Arial Black" pitchFamily="34" charset="0"/>
        </a:defRPr>
      </a:lvl6pPr>
      <a:lvl7pPr marL="10858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Arial Black" pitchFamily="34" charset="0"/>
        </a:defRPr>
      </a:lvl7pPr>
      <a:lvl8pPr marL="15430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Arial Black" pitchFamily="34" charset="0"/>
        </a:defRPr>
      </a:lvl8pPr>
      <a:lvl9pPr marL="200025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>
          <a:solidFill>
            <a:srgbClr val="333333"/>
          </a:solidFill>
          <a:latin typeface="Arial Black" pitchFamily="34" charset="0"/>
        </a:defRPr>
      </a:lvl9pPr>
    </p:titleStyle>
    <p:bodyStyle>
      <a:lvl1pPr marL="171450" indent="-57150" algn="l" rtl="0" eaLnBrk="1" fontAlgn="base" hangingPunct="1">
        <a:spcBef>
          <a:spcPct val="75000"/>
        </a:spcBef>
        <a:spcAft>
          <a:spcPct val="0"/>
        </a:spcAft>
        <a:buClr>
          <a:schemeClr val="bg1"/>
        </a:buClr>
        <a:buSzPct val="25000"/>
        <a:buFont typeface="Wingdings" pitchFamily="2" charset="2"/>
        <a:buChar char=" "/>
        <a:defRPr sz="2000" b="1">
          <a:solidFill>
            <a:srgbClr val="333333"/>
          </a:solidFill>
          <a:latin typeface="+mn-lt"/>
          <a:ea typeface="+mn-ea"/>
          <a:cs typeface="+mn-cs"/>
        </a:defRPr>
      </a:lvl1pPr>
      <a:lvl2pPr marL="671513" indent="-290513" algn="l" rtl="0" eaLnBrk="1" fontAlgn="base" hangingPunct="1">
        <a:spcBef>
          <a:spcPct val="20000"/>
        </a:spcBef>
        <a:spcAft>
          <a:spcPct val="5000"/>
        </a:spcAft>
        <a:buClr>
          <a:srgbClr val="333333"/>
        </a:buClr>
        <a:buFont typeface="Wingdings" pitchFamily="2" charset="2"/>
        <a:buChar char="n"/>
        <a:defRPr b="1">
          <a:solidFill>
            <a:srgbClr val="333333"/>
          </a:solidFill>
          <a:latin typeface="+mn-lt"/>
        </a:defRPr>
      </a:lvl2pPr>
      <a:lvl3pPr marL="1052513" indent="-190500" algn="l" rtl="0" eaLnBrk="1" fontAlgn="base" hangingPunct="1">
        <a:spcBef>
          <a:spcPct val="20000"/>
        </a:spcBef>
        <a:spcAft>
          <a:spcPct val="5000"/>
        </a:spcAft>
        <a:buClr>
          <a:srgbClr val="333333"/>
        </a:buClr>
        <a:buSzPct val="75000"/>
        <a:buFont typeface="Wingdings" pitchFamily="2" charset="2"/>
        <a:buChar char="u"/>
        <a:defRPr sz="1600" b="1">
          <a:solidFill>
            <a:srgbClr val="333333"/>
          </a:solidFill>
          <a:latin typeface="+mn-lt"/>
        </a:defRPr>
      </a:lvl3pPr>
      <a:lvl4pPr marL="1433513" indent="-190500" algn="l" rtl="0" eaLnBrk="1" fontAlgn="base" hangingPunct="1">
        <a:spcBef>
          <a:spcPct val="20000"/>
        </a:spcBef>
        <a:spcAft>
          <a:spcPct val="5000"/>
        </a:spcAft>
        <a:buClr>
          <a:srgbClr val="333333"/>
        </a:buClr>
        <a:buSzPct val="85000"/>
        <a:buFont typeface="Wingdings" pitchFamily="2" charset="2"/>
        <a:buChar char="l"/>
        <a:defRPr sz="1400" b="1">
          <a:solidFill>
            <a:srgbClr val="333333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5000"/>
        </a:spcAft>
        <a:buClr>
          <a:srgbClr val="333333"/>
        </a:buClr>
        <a:buSzPct val="85000"/>
        <a:buFont typeface="Wingdings" pitchFamily="2" charset="2"/>
        <a:buChar char="l"/>
        <a:defRPr sz="1400" b="1">
          <a:solidFill>
            <a:srgbClr val="333333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5000"/>
        </a:spcAft>
        <a:buClr>
          <a:srgbClr val="333333"/>
        </a:buClr>
        <a:buSzPct val="85000"/>
        <a:buFont typeface="Wingdings" pitchFamily="2" charset="2"/>
        <a:buChar char="l"/>
        <a:defRPr sz="1400" b="1">
          <a:solidFill>
            <a:srgbClr val="333333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5000"/>
        </a:spcAft>
        <a:buClr>
          <a:srgbClr val="333333"/>
        </a:buClr>
        <a:buSzPct val="85000"/>
        <a:buFont typeface="Wingdings" pitchFamily="2" charset="2"/>
        <a:buChar char="l"/>
        <a:defRPr sz="1400" b="1">
          <a:solidFill>
            <a:srgbClr val="333333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5000"/>
        </a:spcAft>
        <a:buClr>
          <a:srgbClr val="333333"/>
        </a:buClr>
        <a:buSzPct val="85000"/>
        <a:buFont typeface="Wingdings" pitchFamily="2" charset="2"/>
        <a:buChar char="l"/>
        <a:defRPr sz="1400" b="1">
          <a:solidFill>
            <a:srgbClr val="333333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5000"/>
        </a:spcAft>
        <a:buClr>
          <a:srgbClr val="333333"/>
        </a:buClr>
        <a:buSzPct val="85000"/>
        <a:buFont typeface="Wingdings" pitchFamily="2" charset="2"/>
        <a:buChar char="l"/>
        <a:defRPr sz="1400" b="1">
          <a:solidFill>
            <a:srgbClr val="333333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593725"/>
            <a:ext cx="3609974" cy="225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sellaDiTesto 3"/>
          <p:cNvSpPr txBox="1">
            <a:spLocks noChangeArrowheads="1"/>
          </p:cNvSpPr>
          <p:nvPr/>
        </p:nvSpPr>
        <p:spPr bwMode="auto">
          <a:xfrm>
            <a:off x="1547664" y="3068960"/>
            <a:ext cx="7056438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 sz="4400" dirty="0">
                <a:solidFill>
                  <a:srgbClr val="002060"/>
                </a:solidFill>
              </a:rPr>
              <a:t>Il modulo PM di SAP e la gestione delle attività manutentive</a:t>
            </a:r>
          </a:p>
        </p:txBody>
      </p:sp>
      <p:sp>
        <p:nvSpPr>
          <p:cNvPr id="4" name="CasellaDiTesto 5"/>
          <p:cNvSpPr txBox="1">
            <a:spLocks noChangeArrowheads="1"/>
          </p:cNvSpPr>
          <p:nvPr/>
        </p:nvSpPr>
        <p:spPr bwMode="auto">
          <a:xfrm>
            <a:off x="179512" y="5805264"/>
            <a:ext cx="604867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2200" i="1" dirty="0" smtClean="0">
                <a:solidFill>
                  <a:srgbClr val="002060"/>
                </a:solidFill>
              </a:rPr>
              <a:t>Ilenia Travaglino – </a:t>
            </a:r>
            <a:r>
              <a:rPr lang="it-IT" sz="2200" i="1" dirty="0">
                <a:solidFill>
                  <a:srgbClr val="002060"/>
                </a:solidFill>
              </a:rPr>
              <a:t>SAP Business Consultant </a:t>
            </a:r>
          </a:p>
        </p:txBody>
      </p:sp>
      <p:sp>
        <p:nvSpPr>
          <p:cNvPr id="5" name="CasellaDiTesto 5"/>
          <p:cNvSpPr txBox="1">
            <a:spLocks noChangeArrowheads="1"/>
          </p:cNvSpPr>
          <p:nvPr/>
        </p:nvSpPr>
        <p:spPr bwMode="auto">
          <a:xfrm>
            <a:off x="3491880" y="620688"/>
            <a:ext cx="547260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it-IT" sz="2200" i="1" dirty="0" smtClean="0">
                <a:solidFill>
                  <a:srgbClr val="002060"/>
                </a:solidFill>
              </a:rPr>
              <a:t>Ing. Gestionale</a:t>
            </a:r>
          </a:p>
          <a:p>
            <a:pPr algn="r"/>
            <a:r>
              <a:rPr lang="it-IT" sz="2200" i="1" dirty="0" smtClean="0">
                <a:solidFill>
                  <a:srgbClr val="002060"/>
                </a:solidFill>
              </a:rPr>
              <a:t>Corso di Sistemi per la produzione di beni e servizi  </a:t>
            </a:r>
          </a:p>
          <a:p>
            <a:pPr algn="r"/>
            <a:r>
              <a:rPr lang="it-IT" sz="2200" i="1" dirty="0" smtClean="0">
                <a:solidFill>
                  <a:srgbClr val="002060"/>
                </a:solidFill>
              </a:rPr>
              <a:t>A.A. 2016-2017</a:t>
            </a:r>
            <a:endParaRPr lang="it-IT" sz="22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MCj0433949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2420938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528" y="1268760"/>
            <a:ext cx="8442449" cy="3600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09600" indent="-609600" algn="just" eaLnBrk="1" hangingPunct="1">
              <a:lnSpc>
                <a:spcPct val="110000"/>
              </a:lnSpc>
              <a:buFontTx/>
              <a:buNone/>
            </a:pPr>
            <a:r>
              <a:rPr lang="it-IT" sz="2200" b="1" dirty="0" smtClean="0">
                <a:solidFill>
                  <a:schemeClr val="tx1"/>
                </a:solidFill>
              </a:rPr>
              <a:t>Gestione integrata delle seguenti attività:</a:t>
            </a:r>
          </a:p>
          <a:p>
            <a:pPr marL="609600" indent="-609600" algn="just" eaLnBrk="1" hangingPunct="1">
              <a:lnSpc>
                <a:spcPct val="110000"/>
              </a:lnSpc>
              <a:buFontTx/>
              <a:buNone/>
            </a:pPr>
            <a:r>
              <a:rPr lang="it-IT" dirty="0" smtClean="0">
                <a:solidFill>
                  <a:schemeClr val="tx1"/>
                </a:solidFill>
              </a:rPr>
              <a:t> </a:t>
            </a:r>
          </a:p>
          <a:p>
            <a:pPr marL="609600" indent="-609600" algn="just" eaLnBrk="1" hangingPunct="1">
              <a:lnSpc>
                <a:spcPct val="110000"/>
              </a:lnSpc>
              <a:buClr>
                <a:schemeClr val="tx1"/>
              </a:buClr>
              <a:buSzPct val="80000"/>
              <a:buBlip>
                <a:blip r:embed="rId4"/>
              </a:buBlip>
            </a:pPr>
            <a:r>
              <a:rPr lang="it-IT" dirty="0" smtClean="0">
                <a:solidFill>
                  <a:schemeClr val="tx1"/>
                </a:solidFill>
              </a:rPr>
              <a:t>Ispezione e/o monitoraggio</a:t>
            </a:r>
          </a:p>
          <a:p>
            <a:pPr marL="609600" indent="-609600" algn="just" eaLnBrk="1" hangingPunct="1">
              <a:lnSpc>
                <a:spcPct val="110000"/>
              </a:lnSpc>
              <a:buClr>
                <a:schemeClr val="tx1"/>
              </a:buClr>
              <a:buSzPct val="80000"/>
              <a:buBlip>
                <a:blip r:embed="rId4"/>
              </a:buBlip>
            </a:pPr>
            <a:r>
              <a:rPr lang="it-IT" dirty="0" smtClean="0">
                <a:solidFill>
                  <a:schemeClr val="tx1"/>
                </a:solidFill>
              </a:rPr>
              <a:t>Manutenzione preventiva</a:t>
            </a:r>
          </a:p>
          <a:p>
            <a:pPr marL="609600" indent="-609600" algn="just" eaLnBrk="1" hangingPunct="1">
              <a:lnSpc>
                <a:spcPct val="110000"/>
              </a:lnSpc>
              <a:buClr>
                <a:schemeClr val="tx1"/>
              </a:buClr>
              <a:buSzPct val="80000"/>
              <a:buBlip>
                <a:blip r:embed="rId4"/>
              </a:buBlip>
            </a:pPr>
            <a:r>
              <a:rPr lang="it-IT" dirty="0" smtClean="0">
                <a:solidFill>
                  <a:schemeClr val="tx1"/>
                </a:solidFill>
              </a:rPr>
              <a:t>Manutenzione a guasto (o riparazione)</a:t>
            </a:r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576" y="0"/>
            <a:ext cx="7956376" cy="57579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3800" dirty="0" err="1" smtClean="0">
                <a:solidFill>
                  <a:srgbClr val="002060"/>
                </a:solidFill>
              </a:rPr>
              <a:t>Plant</a:t>
            </a:r>
            <a:r>
              <a:rPr lang="it-IT" sz="3800" dirty="0" smtClean="0">
                <a:solidFill>
                  <a:srgbClr val="002060"/>
                </a:solidFill>
              </a:rPr>
              <a:t> </a:t>
            </a:r>
            <a:r>
              <a:rPr lang="it-IT" sz="3800" dirty="0" err="1" smtClean="0">
                <a:solidFill>
                  <a:srgbClr val="002060"/>
                </a:solidFill>
              </a:rPr>
              <a:t>Maintenance</a:t>
            </a:r>
            <a:endParaRPr lang="it-IT" sz="38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3059832" y="3140968"/>
            <a:ext cx="2951683" cy="7920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it-IT" sz="2800" dirty="0" err="1" smtClean="0">
                <a:solidFill>
                  <a:srgbClr val="002060"/>
                </a:solidFill>
              </a:rPr>
              <a:t>Plant</a:t>
            </a:r>
            <a:r>
              <a:rPr lang="it-IT" sz="2800" dirty="0" smtClean="0">
                <a:solidFill>
                  <a:srgbClr val="002060"/>
                </a:solidFill>
              </a:rPr>
              <a:t> </a:t>
            </a:r>
            <a:br>
              <a:rPr lang="it-IT" sz="2800" dirty="0" smtClean="0">
                <a:solidFill>
                  <a:srgbClr val="002060"/>
                </a:solidFill>
              </a:rPr>
            </a:br>
            <a:r>
              <a:rPr lang="it-IT" sz="2800" dirty="0" err="1" smtClean="0">
                <a:solidFill>
                  <a:srgbClr val="002060"/>
                </a:solidFill>
              </a:rPr>
              <a:t>Maintenance</a:t>
            </a:r>
            <a:endParaRPr lang="it-IT" sz="2800" dirty="0" smtClean="0">
              <a:solidFill>
                <a:srgbClr val="002060"/>
              </a:solidFill>
            </a:endParaRPr>
          </a:p>
        </p:txBody>
      </p:sp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3492500" y="1052513"/>
            <a:ext cx="223202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b="1"/>
              <a:t>Gestione oggetti tecnici</a:t>
            </a:r>
          </a:p>
        </p:txBody>
      </p:sp>
      <p:sp>
        <p:nvSpPr>
          <p:cNvPr id="12292" name="Text Box 7"/>
          <p:cNvSpPr txBox="1">
            <a:spLocks noChangeArrowheads="1"/>
          </p:cNvSpPr>
          <p:nvPr/>
        </p:nvSpPr>
        <p:spPr bwMode="auto">
          <a:xfrm>
            <a:off x="7019925" y="3284538"/>
            <a:ext cx="180022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b="1"/>
              <a:t>Manutenzione programmata</a:t>
            </a:r>
          </a:p>
        </p:txBody>
      </p:sp>
      <p:sp>
        <p:nvSpPr>
          <p:cNvPr id="12293" name="Text Box 9"/>
          <p:cNvSpPr txBox="1">
            <a:spLocks noChangeArrowheads="1"/>
          </p:cNvSpPr>
          <p:nvPr/>
        </p:nvSpPr>
        <p:spPr bwMode="auto">
          <a:xfrm>
            <a:off x="3492500" y="5373688"/>
            <a:ext cx="223202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b="1" dirty="0"/>
              <a:t>Sistema informativo</a:t>
            </a:r>
          </a:p>
        </p:txBody>
      </p:sp>
      <p:sp>
        <p:nvSpPr>
          <p:cNvPr id="12294" name="Text Box 10"/>
          <p:cNvSpPr txBox="1">
            <a:spLocks noChangeArrowheads="1"/>
          </p:cNvSpPr>
          <p:nvPr/>
        </p:nvSpPr>
        <p:spPr bwMode="auto">
          <a:xfrm>
            <a:off x="179388" y="3284538"/>
            <a:ext cx="1871662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b="1"/>
              <a:t>Gestione della manutenzione</a:t>
            </a:r>
          </a:p>
        </p:txBody>
      </p:sp>
      <p:sp>
        <p:nvSpPr>
          <p:cNvPr id="12295" name="AutoShape 11"/>
          <p:cNvSpPr>
            <a:spLocks noChangeArrowheads="1"/>
          </p:cNvSpPr>
          <p:nvPr/>
        </p:nvSpPr>
        <p:spPr bwMode="auto">
          <a:xfrm>
            <a:off x="6156325" y="3429000"/>
            <a:ext cx="792163" cy="4222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206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12296" name="AutoShape 12"/>
          <p:cNvSpPr>
            <a:spLocks noChangeArrowheads="1"/>
          </p:cNvSpPr>
          <p:nvPr/>
        </p:nvSpPr>
        <p:spPr bwMode="auto">
          <a:xfrm rot="5400000">
            <a:off x="4167187" y="4481513"/>
            <a:ext cx="792163" cy="414338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206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12297" name="AutoShape 14"/>
          <p:cNvSpPr>
            <a:spLocks noChangeArrowheads="1"/>
          </p:cNvSpPr>
          <p:nvPr/>
        </p:nvSpPr>
        <p:spPr bwMode="auto">
          <a:xfrm rot="10800000">
            <a:off x="2030413" y="3397250"/>
            <a:ext cx="792162" cy="420688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206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12298" name="AutoShape 15"/>
          <p:cNvSpPr>
            <a:spLocks noChangeArrowheads="1"/>
          </p:cNvSpPr>
          <p:nvPr/>
        </p:nvSpPr>
        <p:spPr bwMode="auto">
          <a:xfrm rot="-5400000">
            <a:off x="4175919" y="2169319"/>
            <a:ext cx="792162" cy="431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206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72816"/>
            <a:ext cx="8739188" cy="3460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63688" y="0"/>
            <a:ext cx="5853113" cy="57579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3800" dirty="0" smtClean="0">
                <a:solidFill>
                  <a:srgbClr val="002060"/>
                </a:solidFill>
              </a:rPr>
              <a:t>Flusso PM</a:t>
            </a:r>
          </a:p>
        </p:txBody>
      </p:sp>
      <p:sp>
        <p:nvSpPr>
          <p:cNvPr id="4" name="Ovale 3"/>
          <p:cNvSpPr/>
          <p:nvPr/>
        </p:nvSpPr>
        <p:spPr bwMode="auto">
          <a:xfrm>
            <a:off x="1547664" y="1772816"/>
            <a:ext cx="936104" cy="648072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1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charset="0"/>
            </a:endParaRPr>
          </a:p>
        </p:txBody>
      </p:sp>
      <p:sp>
        <p:nvSpPr>
          <p:cNvPr id="5" name="Ovale 4"/>
          <p:cNvSpPr/>
          <p:nvPr/>
        </p:nvSpPr>
        <p:spPr bwMode="auto">
          <a:xfrm>
            <a:off x="1475656" y="2852936"/>
            <a:ext cx="936104" cy="648072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1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charset="0"/>
            </a:endParaRPr>
          </a:p>
        </p:txBody>
      </p:sp>
      <p:sp>
        <p:nvSpPr>
          <p:cNvPr id="6" name="Ovale 5"/>
          <p:cNvSpPr/>
          <p:nvPr/>
        </p:nvSpPr>
        <p:spPr bwMode="auto">
          <a:xfrm>
            <a:off x="2771800" y="2348880"/>
            <a:ext cx="936104" cy="648072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1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charset="0"/>
            </a:endParaRPr>
          </a:p>
        </p:txBody>
      </p:sp>
      <p:sp>
        <p:nvSpPr>
          <p:cNvPr id="7" name="Ovale 6"/>
          <p:cNvSpPr/>
          <p:nvPr/>
        </p:nvSpPr>
        <p:spPr bwMode="auto">
          <a:xfrm>
            <a:off x="4067944" y="2348880"/>
            <a:ext cx="936104" cy="648072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1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charset="0"/>
            </a:endParaRPr>
          </a:p>
        </p:txBody>
      </p:sp>
      <p:sp>
        <p:nvSpPr>
          <p:cNvPr id="8" name="Ovale 7"/>
          <p:cNvSpPr/>
          <p:nvPr/>
        </p:nvSpPr>
        <p:spPr bwMode="auto">
          <a:xfrm>
            <a:off x="4067944" y="3789040"/>
            <a:ext cx="936104" cy="648072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1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97979" y="0"/>
            <a:ext cx="6610325" cy="71980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3800" dirty="0" smtClean="0">
                <a:solidFill>
                  <a:srgbClr val="002060"/>
                </a:solidFill>
              </a:rPr>
              <a:t>Gestione</a:t>
            </a:r>
            <a:r>
              <a:rPr lang="it-IT" dirty="0" smtClean="0">
                <a:solidFill>
                  <a:srgbClr val="002060"/>
                </a:solidFill>
              </a:rPr>
              <a:t> </a:t>
            </a:r>
            <a:r>
              <a:rPr lang="it-IT" sz="3800" dirty="0" smtClean="0">
                <a:solidFill>
                  <a:srgbClr val="002060"/>
                </a:solidFill>
              </a:rPr>
              <a:t>oggetti</a:t>
            </a:r>
            <a:r>
              <a:rPr lang="it-IT" dirty="0" smtClean="0">
                <a:solidFill>
                  <a:srgbClr val="002060"/>
                </a:solidFill>
              </a:rPr>
              <a:t> </a:t>
            </a:r>
            <a:r>
              <a:rPr lang="it-IT" sz="3800" dirty="0" smtClean="0">
                <a:solidFill>
                  <a:srgbClr val="002060"/>
                </a:solidFill>
              </a:rPr>
              <a:t>tecnici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51520" y="1268760"/>
            <a:ext cx="7920880" cy="4491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 dirty="0"/>
              <a:t>SEDE TECNICA (FUNCTIONAL LOCATION): elemento aziendale, composto da uno o più livelli, sottoposto a manutenzione, e nel quale </a:t>
            </a:r>
            <a:r>
              <a:rPr lang="it-IT" u="sng" dirty="0"/>
              <a:t>possono</a:t>
            </a:r>
            <a:r>
              <a:rPr lang="it-IT" dirty="0"/>
              <a:t> trovarsi oggetti tecnici di livello </a:t>
            </a:r>
            <a:r>
              <a:rPr lang="it-IT" dirty="0" smtClean="0"/>
              <a:t>inferiore (</a:t>
            </a:r>
            <a:r>
              <a:rPr lang="it-IT" dirty="0"/>
              <a:t>o EQUIPMENT) a loro volta soggetti a processi manutentivi. Rappresenta il livello successivo di dettaglio rispetto al </a:t>
            </a:r>
            <a:r>
              <a:rPr lang="it-IT" dirty="0" err="1"/>
              <a:t>plant</a:t>
            </a:r>
            <a:r>
              <a:rPr lang="it-IT" dirty="0"/>
              <a:t>.</a:t>
            </a:r>
          </a:p>
          <a:p>
            <a:pPr algn="just">
              <a:spcBef>
                <a:spcPct val="50000"/>
              </a:spcBef>
            </a:pPr>
            <a:r>
              <a:rPr lang="it-IT" dirty="0"/>
              <a:t>Può essere discriminata in base a:</a:t>
            </a:r>
          </a:p>
          <a:p>
            <a:pPr algn="just">
              <a:spcBef>
                <a:spcPct val="50000"/>
              </a:spcBef>
              <a:buFontTx/>
              <a:buChar char="•"/>
            </a:pPr>
            <a:r>
              <a:rPr lang="it-IT" dirty="0"/>
              <a:t> Funzione</a:t>
            </a:r>
          </a:p>
          <a:p>
            <a:pPr algn="just">
              <a:spcBef>
                <a:spcPct val="50000"/>
              </a:spcBef>
              <a:buFontTx/>
              <a:buChar char="•"/>
            </a:pPr>
            <a:r>
              <a:rPr lang="it-IT" dirty="0"/>
              <a:t> Processo</a:t>
            </a:r>
          </a:p>
          <a:p>
            <a:pPr algn="just">
              <a:spcBef>
                <a:spcPct val="50000"/>
              </a:spcBef>
              <a:buFontTx/>
              <a:buChar char="•"/>
            </a:pPr>
            <a:r>
              <a:rPr lang="it-IT" dirty="0"/>
              <a:t> Collocazione spaziale</a:t>
            </a:r>
          </a:p>
          <a:p>
            <a:pPr algn="just">
              <a:spcBef>
                <a:spcPct val="50000"/>
              </a:spcBef>
            </a:pPr>
            <a:endParaRPr lang="it-IT" dirty="0"/>
          </a:p>
          <a:p>
            <a:pPr algn="just">
              <a:spcBef>
                <a:spcPct val="50000"/>
              </a:spcBef>
            </a:pPr>
            <a:r>
              <a:rPr lang="it-IT" dirty="0"/>
              <a:t>Sia le ST che gli EQ possono essere rappresentati tramite Distinta Base, che mostra i materiali contrassegnati come assemblaggi per la manutenzione.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683568" y="1196752"/>
            <a:ext cx="6913562" cy="17851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it-IT" sz="2000" b="1" dirty="0"/>
              <a:t>Elementi associati agli oggetti tecnici</a:t>
            </a:r>
            <a:r>
              <a:rPr lang="it-IT" sz="2000" b="1" dirty="0" smtClean="0"/>
              <a:t>:</a:t>
            </a:r>
            <a:endParaRPr lang="it-IT" sz="2000" b="1" dirty="0"/>
          </a:p>
          <a:p>
            <a:pPr marL="342900" indent="-342900" algn="just">
              <a:spcBef>
                <a:spcPct val="50000"/>
              </a:spcBef>
              <a:buFontTx/>
              <a:buAutoNum type="arabicPeriod"/>
            </a:pPr>
            <a:r>
              <a:rPr lang="it-IT" dirty="0"/>
              <a:t>Punti di misura: servono per visualizzare le caratteristiche “istantanee” di un oggetto tecnico.</a:t>
            </a:r>
          </a:p>
          <a:p>
            <a:pPr marL="342900" indent="-342900" algn="just">
              <a:spcBef>
                <a:spcPct val="50000"/>
              </a:spcBef>
              <a:buFontTx/>
              <a:buAutoNum type="arabicPeriod"/>
            </a:pPr>
            <a:r>
              <a:rPr lang="it-IT" dirty="0"/>
              <a:t>Contatori: registrano, nel tempo, le </a:t>
            </a:r>
            <a:r>
              <a:rPr lang="it-IT" dirty="0" err="1"/>
              <a:t>performances</a:t>
            </a:r>
            <a:r>
              <a:rPr lang="it-IT" dirty="0"/>
              <a:t> degli oggetti tecnici.</a:t>
            </a:r>
          </a:p>
        </p:txBody>
      </p:sp>
      <p:sp>
        <p:nvSpPr>
          <p:cNvPr id="20483" name="Text Box 7"/>
          <p:cNvSpPr txBox="1">
            <a:spLocks noChangeArrowheads="1"/>
          </p:cNvSpPr>
          <p:nvPr/>
        </p:nvSpPr>
        <p:spPr bwMode="auto">
          <a:xfrm>
            <a:off x="755576" y="3212976"/>
            <a:ext cx="7200900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000" dirty="0"/>
              <a:t>Punti di misura e contatori sono fondamentali ai fini della valutazione dello stato dell’oggetto, che verrà utilizzata nell’attuazione della politica manutentiva (in particolare nella manutenzione preventiva).</a:t>
            </a:r>
          </a:p>
        </p:txBody>
      </p:sp>
      <p:sp>
        <p:nvSpPr>
          <p:cNvPr id="20488" name="Rectangle 65"/>
          <p:cNvSpPr>
            <a:spLocks noGrp="1" noChangeArrowheads="1"/>
          </p:cNvSpPr>
          <p:nvPr>
            <p:ph type="title"/>
          </p:nvPr>
        </p:nvSpPr>
        <p:spPr bwMode="auto">
          <a:xfrm>
            <a:off x="827584" y="0"/>
            <a:ext cx="7920879" cy="647799"/>
          </a:xfrm>
          <a:noFill/>
          <a:ln algn="ctr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3800" dirty="0" smtClean="0">
                <a:solidFill>
                  <a:srgbClr val="002060"/>
                </a:solidFill>
              </a:rPr>
              <a:t>Punti di misura e Contatori</a:t>
            </a:r>
          </a:p>
        </p:txBody>
      </p:sp>
      <p:pic>
        <p:nvPicPr>
          <p:cNvPr id="6" name="Immagine 5" descr="ANEROIDE BAROMETR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293096"/>
            <a:ext cx="1436346" cy="1916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899592" y="692696"/>
            <a:ext cx="7416800" cy="14970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000" b="1" dirty="0"/>
              <a:t>Iter del processo manutentivo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ü"/>
            </a:pPr>
            <a:r>
              <a:rPr lang="it-IT" dirty="0"/>
              <a:t> </a:t>
            </a:r>
            <a:r>
              <a:rPr lang="it-IT" dirty="0" err="1"/>
              <a:t>Step-by-step</a:t>
            </a:r>
            <a:r>
              <a:rPr lang="it-IT" dirty="0"/>
              <a:t>:  analisi preventiva dei costi, schedulazione delle attività, </a:t>
            </a:r>
            <a:r>
              <a:rPr lang="it-IT" dirty="0" smtClean="0"/>
              <a:t>approvvigionamento </a:t>
            </a:r>
            <a:r>
              <a:rPr lang="it-IT" dirty="0"/>
              <a:t>materiali,etc.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ü"/>
            </a:pPr>
            <a:r>
              <a:rPr lang="it-IT" dirty="0"/>
              <a:t> Reazione immediata alla situazione di emergenza.</a:t>
            </a:r>
            <a:endParaRPr lang="it-IT" u="sng" dirty="0"/>
          </a:p>
        </p:txBody>
      </p:sp>
      <p:sp>
        <p:nvSpPr>
          <p:cNvPr id="2150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827584" y="1"/>
            <a:ext cx="8497391" cy="6206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it-IT" sz="3800" dirty="0" smtClean="0">
                <a:solidFill>
                  <a:srgbClr val="002060"/>
                </a:solidFill>
              </a:rPr>
              <a:t>La manutenzione a guasto</a:t>
            </a:r>
          </a:p>
        </p:txBody>
      </p:sp>
      <p:graphicFrame>
        <p:nvGraphicFramePr>
          <p:cNvPr id="5" name="Diagramma 4"/>
          <p:cNvGraphicFramePr/>
          <p:nvPr/>
        </p:nvGraphicFramePr>
        <p:xfrm>
          <a:off x="-180528" y="2276872"/>
          <a:ext cx="5688632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Diagramma 5"/>
          <p:cNvGraphicFramePr/>
          <p:nvPr/>
        </p:nvGraphicFramePr>
        <p:xfrm>
          <a:off x="3131840" y="3501008"/>
          <a:ext cx="6336704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Diagramma 6"/>
          <p:cNvGraphicFramePr/>
          <p:nvPr/>
        </p:nvGraphicFramePr>
        <p:xfrm>
          <a:off x="0" y="4797152"/>
          <a:ext cx="6552728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97979" y="0"/>
            <a:ext cx="8446021" cy="71980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3800" dirty="0" smtClean="0">
                <a:solidFill>
                  <a:srgbClr val="002060"/>
                </a:solidFill>
              </a:rPr>
              <a:t>Guasti e cause di guasto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39552" y="980728"/>
            <a:ext cx="18722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Tipo Guasto A:</a:t>
            </a:r>
          </a:p>
          <a:p>
            <a:r>
              <a:rPr lang="it-IT" dirty="0" smtClean="0"/>
              <a:t>   - guasto A1</a:t>
            </a:r>
          </a:p>
          <a:p>
            <a:r>
              <a:rPr lang="it-IT" dirty="0" smtClean="0"/>
              <a:t>   - guasto A2</a:t>
            </a:r>
          </a:p>
          <a:p>
            <a:r>
              <a:rPr lang="it-IT" dirty="0" smtClean="0"/>
              <a:t>   - …</a:t>
            </a:r>
          </a:p>
          <a:p>
            <a:r>
              <a:rPr lang="it-IT" dirty="0" smtClean="0"/>
              <a:t>   - guasto An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563888" y="908720"/>
            <a:ext cx="18722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Tipo Guasto N:</a:t>
            </a:r>
          </a:p>
          <a:p>
            <a:r>
              <a:rPr lang="it-IT" dirty="0" smtClean="0"/>
              <a:t>   - guasto N1</a:t>
            </a:r>
          </a:p>
          <a:p>
            <a:r>
              <a:rPr lang="it-IT" dirty="0" smtClean="0"/>
              <a:t>   - guasto N2</a:t>
            </a:r>
          </a:p>
          <a:p>
            <a:r>
              <a:rPr lang="it-IT" dirty="0" smtClean="0"/>
              <a:t>   - …</a:t>
            </a:r>
          </a:p>
          <a:p>
            <a:r>
              <a:rPr lang="it-IT" dirty="0" smtClean="0"/>
              <a:t>   - guasto Nn</a:t>
            </a:r>
            <a:endParaRPr lang="it-IT" dirty="0"/>
          </a:p>
        </p:txBody>
      </p:sp>
      <p:sp>
        <p:nvSpPr>
          <p:cNvPr id="6" name="Freccia a destra con strisce 5"/>
          <p:cNvSpPr/>
          <p:nvPr/>
        </p:nvSpPr>
        <p:spPr bwMode="auto">
          <a:xfrm>
            <a:off x="2339752" y="1412776"/>
            <a:ext cx="1152128" cy="216024"/>
          </a:xfrm>
          <a:prstGeom prst="stripedRightArrow">
            <a:avLst/>
          </a:prstGeom>
          <a:solidFill>
            <a:srgbClr val="3399FF"/>
          </a:solidFill>
          <a:ln w="1270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1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475656" y="3068960"/>
            <a:ext cx="18722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Tipo Causa A:</a:t>
            </a:r>
          </a:p>
          <a:p>
            <a:r>
              <a:rPr lang="it-IT" dirty="0" smtClean="0"/>
              <a:t>   - causa A1</a:t>
            </a:r>
          </a:p>
          <a:p>
            <a:r>
              <a:rPr lang="it-IT" dirty="0" smtClean="0"/>
              <a:t>   - causa A2</a:t>
            </a:r>
          </a:p>
          <a:p>
            <a:r>
              <a:rPr lang="it-IT" dirty="0" smtClean="0"/>
              <a:t>   - …</a:t>
            </a:r>
          </a:p>
          <a:p>
            <a:r>
              <a:rPr lang="it-IT" dirty="0" smtClean="0"/>
              <a:t>   - causa An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499992" y="2996952"/>
            <a:ext cx="18722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Tipo Causa N:</a:t>
            </a:r>
          </a:p>
          <a:p>
            <a:r>
              <a:rPr lang="it-IT" dirty="0" smtClean="0"/>
              <a:t>   - causa N1</a:t>
            </a:r>
          </a:p>
          <a:p>
            <a:r>
              <a:rPr lang="it-IT" dirty="0" smtClean="0"/>
              <a:t>   - causa N2</a:t>
            </a:r>
          </a:p>
          <a:p>
            <a:r>
              <a:rPr lang="it-IT" dirty="0" smtClean="0"/>
              <a:t>   - …</a:t>
            </a:r>
          </a:p>
          <a:p>
            <a:r>
              <a:rPr lang="it-IT" dirty="0" smtClean="0"/>
              <a:t>   - causa Nn</a:t>
            </a:r>
            <a:endParaRPr lang="it-IT" dirty="0"/>
          </a:p>
        </p:txBody>
      </p:sp>
      <p:sp>
        <p:nvSpPr>
          <p:cNvPr id="10" name="Freccia a destra con strisce 9"/>
          <p:cNvSpPr/>
          <p:nvPr/>
        </p:nvSpPr>
        <p:spPr bwMode="auto">
          <a:xfrm>
            <a:off x="3275856" y="3501008"/>
            <a:ext cx="1152128" cy="216024"/>
          </a:xfrm>
          <a:prstGeom prst="stripedRightArrow">
            <a:avLst/>
          </a:prstGeom>
          <a:solidFill>
            <a:srgbClr val="3399FF"/>
          </a:solidFill>
          <a:ln w="1270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1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3419872" y="4869160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/>
              <a:t>Analisi statistiche guasti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/>
              <a:t>Analisi statistiche cause di guasto</a:t>
            </a:r>
            <a:endParaRPr lang="it-IT" sz="2000" dirty="0"/>
          </a:p>
        </p:txBody>
      </p:sp>
      <p:pic>
        <p:nvPicPr>
          <p:cNvPr id="13" name="Immagine 12" descr="B030005_lo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4797152"/>
            <a:ext cx="1296144" cy="14598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ChangeArrowheads="1"/>
          </p:cNvSpPr>
          <p:nvPr/>
        </p:nvSpPr>
        <p:spPr bwMode="auto">
          <a:xfrm>
            <a:off x="6294438" y="1189038"/>
            <a:ext cx="2165350" cy="4675187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FDE39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/>
            </a:prstShdw>
          </a:effectLst>
        </p:spPr>
        <p:txBody>
          <a:bodyPr wrap="none" anchor="ctr"/>
          <a:lstStyle/>
          <a:p>
            <a:endParaRPr lang="it-IT"/>
          </a:p>
        </p:txBody>
      </p:sp>
      <p:sp>
        <p:nvSpPr>
          <p:cNvPr id="1030" name="Rectangle 3"/>
          <p:cNvSpPr>
            <a:spLocks noChangeArrowheads="1"/>
          </p:cNvSpPr>
          <p:nvPr/>
        </p:nvSpPr>
        <p:spPr bwMode="auto">
          <a:xfrm>
            <a:off x="7916863" y="5289550"/>
            <a:ext cx="2095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031" name="Rectangle 4"/>
          <p:cNvSpPr>
            <a:spLocks noChangeArrowheads="1"/>
          </p:cNvSpPr>
          <p:nvPr/>
        </p:nvSpPr>
        <p:spPr bwMode="auto">
          <a:xfrm>
            <a:off x="6788150" y="5284788"/>
            <a:ext cx="2095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032" name="Rectangle 5"/>
          <p:cNvSpPr>
            <a:spLocks noChangeArrowheads="1"/>
          </p:cNvSpPr>
          <p:nvPr/>
        </p:nvSpPr>
        <p:spPr bwMode="auto">
          <a:xfrm>
            <a:off x="6599238" y="1181100"/>
            <a:ext cx="1558925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600" b="1">
                <a:solidFill>
                  <a:srgbClr val="00279F"/>
                </a:solidFill>
              </a:rPr>
              <a:t>Ordini di lavoro</a:t>
            </a:r>
          </a:p>
        </p:txBody>
      </p:sp>
      <p:sp>
        <p:nvSpPr>
          <p:cNvPr id="1033" name="Rectangle 6"/>
          <p:cNvSpPr>
            <a:spLocks noChangeArrowheads="1"/>
          </p:cNvSpPr>
          <p:nvPr/>
        </p:nvSpPr>
        <p:spPr bwMode="auto">
          <a:xfrm>
            <a:off x="4676775" y="1189038"/>
            <a:ext cx="1530350" cy="4656137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FDE39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/>
            </a:prstShdw>
          </a:effectLst>
        </p:spPr>
        <p:txBody>
          <a:bodyPr wrap="none" anchor="ctr"/>
          <a:lstStyle/>
          <a:p>
            <a:endParaRPr lang="it-IT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697538" y="3929063"/>
            <a:ext cx="698500" cy="1169987"/>
            <a:chOff x="3548" y="2508"/>
            <a:chExt cx="477" cy="737"/>
          </a:xfrm>
        </p:grpSpPr>
        <p:sp>
          <p:nvSpPr>
            <p:cNvPr id="1130" name="Freeform 8"/>
            <p:cNvSpPr>
              <a:spLocks/>
            </p:cNvSpPr>
            <p:nvPr/>
          </p:nvSpPr>
          <p:spPr bwMode="auto">
            <a:xfrm>
              <a:off x="3564" y="3127"/>
              <a:ext cx="461" cy="118"/>
            </a:xfrm>
            <a:custGeom>
              <a:avLst/>
              <a:gdLst>
                <a:gd name="T0" fmla="*/ 276 w 461"/>
                <a:gd name="T1" fmla="*/ 30 h 118"/>
                <a:gd name="T2" fmla="*/ 257 w 461"/>
                <a:gd name="T3" fmla="*/ 28 h 118"/>
                <a:gd name="T4" fmla="*/ 239 w 461"/>
                <a:gd name="T5" fmla="*/ 26 h 118"/>
                <a:gd name="T6" fmla="*/ 221 w 461"/>
                <a:gd name="T7" fmla="*/ 25 h 118"/>
                <a:gd name="T8" fmla="*/ 203 w 461"/>
                <a:gd name="T9" fmla="*/ 23 h 118"/>
                <a:gd name="T10" fmla="*/ 184 w 461"/>
                <a:gd name="T11" fmla="*/ 21 h 118"/>
                <a:gd name="T12" fmla="*/ 166 w 461"/>
                <a:gd name="T13" fmla="*/ 19 h 118"/>
                <a:gd name="T14" fmla="*/ 148 w 461"/>
                <a:gd name="T15" fmla="*/ 17 h 118"/>
                <a:gd name="T16" fmla="*/ 130 w 461"/>
                <a:gd name="T17" fmla="*/ 16 h 118"/>
                <a:gd name="T18" fmla="*/ 111 w 461"/>
                <a:gd name="T19" fmla="*/ 14 h 118"/>
                <a:gd name="T20" fmla="*/ 93 w 461"/>
                <a:gd name="T21" fmla="*/ 12 h 118"/>
                <a:gd name="T22" fmla="*/ 75 w 461"/>
                <a:gd name="T23" fmla="*/ 9 h 118"/>
                <a:gd name="T24" fmla="*/ 57 w 461"/>
                <a:gd name="T25" fmla="*/ 7 h 118"/>
                <a:gd name="T26" fmla="*/ 39 w 461"/>
                <a:gd name="T27" fmla="*/ 5 h 118"/>
                <a:gd name="T28" fmla="*/ 20 w 461"/>
                <a:gd name="T29" fmla="*/ 3 h 118"/>
                <a:gd name="T30" fmla="*/ 2 w 461"/>
                <a:gd name="T31" fmla="*/ 1 h 118"/>
                <a:gd name="T32" fmla="*/ 0 w 461"/>
                <a:gd name="T33" fmla="*/ 52 h 118"/>
                <a:gd name="T34" fmla="*/ 0 w 461"/>
                <a:gd name="T35" fmla="*/ 110 h 118"/>
                <a:gd name="T36" fmla="*/ 16 w 461"/>
                <a:gd name="T37" fmla="*/ 115 h 118"/>
                <a:gd name="T38" fmla="*/ 35 w 461"/>
                <a:gd name="T39" fmla="*/ 113 h 118"/>
                <a:gd name="T40" fmla="*/ 54 w 461"/>
                <a:gd name="T41" fmla="*/ 111 h 118"/>
                <a:gd name="T42" fmla="*/ 72 w 461"/>
                <a:gd name="T43" fmla="*/ 109 h 118"/>
                <a:gd name="T44" fmla="*/ 91 w 461"/>
                <a:gd name="T45" fmla="*/ 107 h 118"/>
                <a:gd name="T46" fmla="*/ 110 w 461"/>
                <a:gd name="T47" fmla="*/ 105 h 118"/>
                <a:gd name="T48" fmla="*/ 129 w 461"/>
                <a:gd name="T49" fmla="*/ 103 h 118"/>
                <a:gd name="T50" fmla="*/ 148 w 461"/>
                <a:gd name="T51" fmla="*/ 101 h 118"/>
                <a:gd name="T52" fmla="*/ 166 w 461"/>
                <a:gd name="T53" fmla="*/ 99 h 118"/>
                <a:gd name="T54" fmla="*/ 185 w 461"/>
                <a:gd name="T55" fmla="*/ 97 h 118"/>
                <a:gd name="T56" fmla="*/ 204 w 461"/>
                <a:gd name="T57" fmla="*/ 95 h 118"/>
                <a:gd name="T58" fmla="*/ 223 w 461"/>
                <a:gd name="T59" fmla="*/ 93 h 118"/>
                <a:gd name="T60" fmla="*/ 242 w 461"/>
                <a:gd name="T61" fmla="*/ 92 h 118"/>
                <a:gd name="T62" fmla="*/ 261 w 461"/>
                <a:gd name="T63" fmla="*/ 90 h 118"/>
                <a:gd name="T64" fmla="*/ 279 w 461"/>
                <a:gd name="T65" fmla="*/ 88 h 118"/>
                <a:gd name="T66" fmla="*/ 298 w 461"/>
                <a:gd name="T67" fmla="*/ 87 h 118"/>
                <a:gd name="T68" fmla="*/ 308 w 461"/>
                <a:gd name="T69" fmla="*/ 107 h 118"/>
                <a:gd name="T70" fmla="*/ 328 w 461"/>
                <a:gd name="T71" fmla="*/ 99 h 118"/>
                <a:gd name="T72" fmla="*/ 348 w 461"/>
                <a:gd name="T73" fmla="*/ 91 h 118"/>
                <a:gd name="T74" fmla="*/ 368 w 461"/>
                <a:gd name="T75" fmla="*/ 84 h 118"/>
                <a:gd name="T76" fmla="*/ 387 w 461"/>
                <a:gd name="T77" fmla="*/ 77 h 118"/>
                <a:gd name="T78" fmla="*/ 407 w 461"/>
                <a:gd name="T79" fmla="*/ 72 h 118"/>
                <a:gd name="T80" fmla="*/ 427 w 461"/>
                <a:gd name="T81" fmla="*/ 67 h 118"/>
                <a:gd name="T82" fmla="*/ 447 w 461"/>
                <a:gd name="T83" fmla="*/ 62 h 118"/>
                <a:gd name="T84" fmla="*/ 456 w 461"/>
                <a:gd name="T85" fmla="*/ 59 h 118"/>
                <a:gd name="T86" fmla="*/ 445 w 461"/>
                <a:gd name="T87" fmla="*/ 57 h 118"/>
                <a:gd name="T88" fmla="*/ 435 w 461"/>
                <a:gd name="T89" fmla="*/ 55 h 118"/>
                <a:gd name="T90" fmla="*/ 424 w 461"/>
                <a:gd name="T91" fmla="*/ 52 h 118"/>
                <a:gd name="T92" fmla="*/ 414 w 461"/>
                <a:gd name="T93" fmla="*/ 50 h 118"/>
                <a:gd name="T94" fmla="*/ 403 w 461"/>
                <a:gd name="T95" fmla="*/ 47 h 118"/>
                <a:gd name="T96" fmla="*/ 393 w 461"/>
                <a:gd name="T97" fmla="*/ 44 h 118"/>
                <a:gd name="T98" fmla="*/ 382 w 461"/>
                <a:gd name="T99" fmla="*/ 41 h 118"/>
                <a:gd name="T100" fmla="*/ 372 w 461"/>
                <a:gd name="T101" fmla="*/ 38 h 118"/>
                <a:gd name="T102" fmla="*/ 361 w 461"/>
                <a:gd name="T103" fmla="*/ 35 h 118"/>
                <a:gd name="T104" fmla="*/ 351 w 461"/>
                <a:gd name="T105" fmla="*/ 31 h 118"/>
                <a:gd name="T106" fmla="*/ 340 w 461"/>
                <a:gd name="T107" fmla="*/ 27 h 118"/>
                <a:gd name="T108" fmla="*/ 330 w 461"/>
                <a:gd name="T109" fmla="*/ 23 h 118"/>
                <a:gd name="T110" fmla="*/ 319 w 461"/>
                <a:gd name="T111" fmla="*/ 19 h 118"/>
                <a:gd name="T112" fmla="*/ 309 w 461"/>
                <a:gd name="T113" fmla="*/ 14 h 118"/>
                <a:gd name="T114" fmla="*/ 298 w 461"/>
                <a:gd name="T115" fmla="*/ 9 h 118"/>
                <a:gd name="T116" fmla="*/ 292 w 461"/>
                <a:gd name="T117" fmla="*/ 25 h 1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61"/>
                <a:gd name="T178" fmla="*/ 0 h 118"/>
                <a:gd name="T179" fmla="*/ 461 w 461"/>
                <a:gd name="T180" fmla="*/ 118 h 11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61" h="118">
                  <a:moveTo>
                    <a:pt x="292" y="31"/>
                  </a:moveTo>
                  <a:lnTo>
                    <a:pt x="289" y="31"/>
                  </a:lnTo>
                  <a:lnTo>
                    <a:pt x="287" y="31"/>
                  </a:lnTo>
                  <a:lnTo>
                    <a:pt x="285" y="31"/>
                  </a:lnTo>
                  <a:lnTo>
                    <a:pt x="283" y="30"/>
                  </a:lnTo>
                  <a:lnTo>
                    <a:pt x="280" y="30"/>
                  </a:lnTo>
                  <a:lnTo>
                    <a:pt x="278" y="30"/>
                  </a:lnTo>
                  <a:lnTo>
                    <a:pt x="276" y="30"/>
                  </a:lnTo>
                  <a:lnTo>
                    <a:pt x="274" y="30"/>
                  </a:lnTo>
                  <a:lnTo>
                    <a:pt x="271" y="29"/>
                  </a:lnTo>
                  <a:lnTo>
                    <a:pt x="269" y="29"/>
                  </a:lnTo>
                  <a:lnTo>
                    <a:pt x="267" y="29"/>
                  </a:lnTo>
                  <a:lnTo>
                    <a:pt x="264" y="29"/>
                  </a:lnTo>
                  <a:lnTo>
                    <a:pt x="262" y="28"/>
                  </a:lnTo>
                  <a:lnTo>
                    <a:pt x="260" y="28"/>
                  </a:lnTo>
                  <a:lnTo>
                    <a:pt x="257" y="28"/>
                  </a:lnTo>
                  <a:lnTo>
                    <a:pt x="255" y="28"/>
                  </a:lnTo>
                  <a:lnTo>
                    <a:pt x="253" y="28"/>
                  </a:lnTo>
                  <a:lnTo>
                    <a:pt x="251" y="27"/>
                  </a:lnTo>
                  <a:lnTo>
                    <a:pt x="248" y="27"/>
                  </a:lnTo>
                  <a:lnTo>
                    <a:pt x="246" y="27"/>
                  </a:lnTo>
                  <a:lnTo>
                    <a:pt x="244" y="27"/>
                  </a:lnTo>
                  <a:lnTo>
                    <a:pt x="241" y="27"/>
                  </a:lnTo>
                  <a:lnTo>
                    <a:pt x="239" y="26"/>
                  </a:lnTo>
                  <a:lnTo>
                    <a:pt x="237" y="26"/>
                  </a:lnTo>
                  <a:lnTo>
                    <a:pt x="235" y="26"/>
                  </a:lnTo>
                  <a:lnTo>
                    <a:pt x="232" y="26"/>
                  </a:lnTo>
                  <a:lnTo>
                    <a:pt x="230" y="26"/>
                  </a:lnTo>
                  <a:lnTo>
                    <a:pt x="228" y="25"/>
                  </a:lnTo>
                  <a:lnTo>
                    <a:pt x="225" y="25"/>
                  </a:lnTo>
                  <a:lnTo>
                    <a:pt x="223" y="25"/>
                  </a:lnTo>
                  <a:lnTo>
                    <a:pt x="221" y="25"/>
                  </a:lnTo>
                  <a:lnTo>
                    <a:pt x="219" y="24"/>
                  </a:lnTo>
                  <a:lnTo>
                    <a:pt x="216" y="24"/>
                  </a:lnTo>
                  <a:lnTo>
                    <a:pt x="214" y="24"/>
                  </a:lnTo>
                  <a:lnTo>
                    <a:pt x="212" y="24"/>
                  </a:lnTo>
                  <a:lnTo>
                    <a:pt x="210" y="24"/>
                  </a:lnTo>
                  <a:lnTo>
                    <a:pt x="207" y="23"/>
                  </a:lnTo>
                  <a:lnTo>
                    <a:pt x="205" y="23"/>
                  </a:lnTo>
                  <a:lnTo>
                    <a:pt x="203" y="23"/>
                  </a:lnTo>
                  <a:lnTo>
                    <a:pt x="201" y="23"/>
                  </a:lnTo>
                  <a:lnTo>
                    <a:pt x="198" y="23"/>
                  </a:lnTo>
                  <a:lnTo>
                    <a:pt x="196" y="22"/>
                  </a:lnTo>
                  <a:lnTo>
                    <a:pt x="194" y="22"/>
                  </a:lnTo>
                  <a:lnTo>
                    <a:pt x="191" y="22"/>
                  </a:lnTo>
                  <a:lnTo>
                    <a:pt x="189" y="22"/>
                  </a:lnTo>
                  <a:lnTo>
                    <a:pt x="187" y="21"/>
                  </a:lnTo>
                  <a:lnTo>
                    <a:pt x="184" y="21"/>
                  </a:lnTo>
                  <a:lnTo>
                    <a:pt x="182" y="21"/>
                  </a:lnTo>
                  <a:lnTo>
                    <a:pt x="180" y="21"/>
                  </a:lnTo>
                  <a:lnTo>
                    <a:pt x="177" y="20"/>
                  </a:lnTo>
                  <a:lnTo>
                    <a:pt x="175" y="20"/>
                  </a:lnTo>
                  <a:lnTo>
                    <a:pt x="173" y="20"/>
                  </a:lnTo>
                  <a:lnTo>
                    <a:pt x="171" y="20"/>
                  </a:lnTo>
                  <a:lnTo>
                    <a:pt x="168" y="20"/>
                  </a:lnTo>
                  <a:lnTo>
                    <a:pt x="166" y="19"/>
                  </a:lnTo>
                  <a:lnTo>
                    <a:pt x="164" y="19"/>
                  </a:lnTo>
                  <a:lnTo>
                    <a:pt x="162" y="19"/>
                  </a:lnTo>
                  <a:lnTo>
                    <a:pt x="159" y="19"/>
                  </a:lnTo>
                  <a:lnTo>
                    <a:pt x="157" y="18"/>
                  </a:lnTo>
                  <a:lnTo>
                    <a:pt x="155" y="18"/>
                  </a:lnTo>
                  <a:lnTo>
                    <a:pt x="153" y="18"/>
                  </a:lnTo>
                  <a:lnTo>
                    <a:pt x="150" y="18"/>
                  </a:lnTo>
                  <a:lnTo>
                    <a:pt x="148" y="17"/>
                  </a:lnTo>
                  <a:lnTo>
                    <a:pt x="146" y="17"/>
                  </a:lnTo>
                  <a:lnTo>
                    <a:pt x="143" y="17"/>
                  </a:lnTo>
                  <a:lnTo>
                    <a:pt x="141" y="17"/>
                  </a:lnTo>
                  <a:lnTo>
                    <a:pt x="139" y="17"/>
                  </a:lnTo>
                  <a:lnTo>
                    <a:pt x="137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0" y="16"/>
                  </a:lnTo>
                  <a:lnTo>
                    <a:pt x="127" y="15"/>
                  </a:lnTo>
                  <a:lnTo>
                    <a:pt x="125" y="15"/>
                  </a:lnTo>
                  <a:lnTo>
                    <a:pt x="123" y="15"/>
                  </a:lnTo>
                  <a:lnTo>
                    <a:pt x="121" y="15"/>
                  </a:lnTo>
                  <a:lnTo>
                    <a:pt x="118" y="14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111" y="14"/>
                  </a:lnTo>
                  <a:lnTo>
                    <a:pt x="109" y="13"/>
                  </a:lnTo>
                  <a:lnTo>
                    <a:pt x="107" y="13"/>
                  </a:lnTo>
                  <a:lnTo>
                    <a:pt x="105" y="13"/>
                  </a:lnTo>
                  <a:lnTo>
                    <a:pt x="102" y="13"/>
                  </a:lnTo>
                  <a:lnTo>
                    <a:pt x="100" y="12"/>
                  </a:lnTo>
                  <a:lnTo>
                    <a:pt x="98" y="12"/>
                  </a:lnTo>
                  <a:lnTo>
                    <a:pt x="95" y="12"/>
                  </a:lnTo>
                  <a:lnTo>
                    <a:pt x="93" y="12"/>
                  </a:lnTo>
                  <a:lnTo>
                    <a:pt x="91" y="11"/>
                  </a:lnTo>
                  <a:lnTo>
                    <a:pt x="89" y="11"/>
                  </a:lnTo>
                  <a:lnTo>
                    <a:pt x="86" y="11"/>
                  </a:lnTo>
                  <a:lnTo>
                    <a:pt x="84" y="11"/>
                  </a:lnTo>
                  <a:lnTo>
                    <a:pt x="82" y="10"/>
                  </a:lnTo>
                  <a:lnTo>
                    <a:pt x="80" y="10"/>
                  </a:lnTo>
                  <a:lnTo>
                    <a:pt x="77" y="10"/>
                  </a:lnTo>
                  <a:lnTo>
                    <a:pt x="75" y="9"/>
                  </a:lnTo>
                  <a:lnTo>
                    <a:pt x="73" y="9"/>
                  </a:lnTo>
                  <a:lnTo>
                    <a:pt x="71" y="9"/>
                  </a:lnTo>
                  <a:lnTo>
                    <a:pt x="68" y="9"/>
                  </a:lnTo>
                  <a:lnTo>
                    <a:pt x="66" y="8"/>
                  </a:lnTo>
                  <a:lnTo>
                    <a:pt x="64" y="8"/>
                  </a:lnTo>
                  <a:lnTo>
                    <a:pt x="62" y="8"/>
                  </a:lnTo>
                  <a:lnTo>
                    <a:pt x="59" y="8"/>
                  </a:lnTo>
                  <a:lnTo>
                    <a:pt x="57" y="7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50" y="6"/>
                  </a:lnTo>
                  <a:lnTo>
                    <a:pt x="48" y="6"/>
                  </a:lnTo>
                  <a:lnTo>
                    <a:pt x="45" y="6"/>
                  </a:lnTo>
                  <a:lnTo>
                    <a:pt x="43" y="6"/>
                  </a:lnTo>
                  <a:lnTo>
                    <a:pt x="41" y="5"/>
                  </a:lnTo>
                  <a:lnTo>
                    <a:pt x="39" y="5"/>
                  </a:lnTo>
                  <a:lnTo>
                    <a:pt x="36" y="5"/>
                  </a:lnTo>
                  <a:lnTo>
                    <a:pt x="34" y="5"/>
                  </a:lnTo>
                  <a:lnTo>
                    <a:pt x="32" y="4"/>
                  </a:lnTo>
                  <a:lnTo>
                    <a:pt x="29" y="4"/>
                  </a:lnTo>
                  <a:lnTo>
                    <a:pt x="27" y="4"/>
                  </a:lnTo>
                  <a:lnTo>
                    <a:pt x="25" y="3"/>
                  </a:lnTo>
                  <a:lnTo>
                    <a:pt x="23" y="3"/>
                  </a:lnTo>
                  <a:lnTo>
                    <a:pt x="20" y="3"/>
                  </a:lnTo>
                  <a:lnTo>
                    <a:pt x="18" y="3"/>
                  </a:lnTo>
                  <a:lnTo>
                    <a:pt x="16" y="2"/>
                  </a:lnTo>
                  <a:lnTo>
                    <a:pt x="14" y="2"/>
                  </a:lnTo>
                  <a:lnTo>
                    <a:pt x="11" y="2"/>
                  </a:lnTo>
                  <a:lnTo>
                    <a:pt x="9" y="1"/>
                  </a:lnTo>
                  <a:lnTo>
                    <a:pt x="7" y="1"/>
                  </a:lnTo>
                  <a:lnTo>
                    <a:pt x="5" y="1"/>
                  </a:lnTo>
                  <a:lnTo>
                    <a:pt x="2" y="1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6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0" y="88"/>
                  </a:lnTo>
                  <a:lnTo>
                    <a:pt x="0" y="95"/>
                  </a:lnTo>
                  <a:lnTo>
                    <a:pt x="0" y="103"/>
                  </a:lnTo>
                  <a:lnTo>
                    <a:pt x="0" y="110"/>
                  </a:lnTo>
                  <a:lnTo>
                    <a:pt x="0" y="117"/>
                  </a:lnTo>
                  <a:lnTo>
                    <a:pt x="2" y="117"/>
                  </a:lnTo>
                  <a:lnTo>
                    <a:pt x="5" y="117"/>
                  </a:lnTo>
                  <a:lnTo>
                    <a:pt x="7" y="116"/>
                  </a:lnTo>
                  <a:lnTo>
                    <a:pt x="9" y="116"/>
                  </a:lnTo>
                  <a:lnTo>
                    <a:pt x="12" y="116"/>
                  </a:lnTo>
                  <a:lnTo>
                    <a:pt x="14" y="115"/>
                  </a:lnTo>
                  <a:lnTo>
                    <a:pt x="16" y="115"/>
                  </a:lnTo>
                  <a:lnTo>
                    <a:pt x="19" y="115"/>
                  </a:lnTo>
                  <a:lnTo>
                    <a:pt x="21" y="115"/>
                  </a:lnTo>
                  <a:lnTo>
                    <a:pt x="23" y="114"/>
                  </a:lnTo>
                  <a:lnTo>
                    <a:pt x="26" y="114"/>
                  </a:lnTo>
                  <a:lnTo>
                    <a:pt x="28" y="114"/>
                  </a:lnTo>
                  <a:lnTo>
                    <a:pt x="30" y="114"/>
                  </a:lnTo>
                  <a:lnTo>
                    <a:pt x="32" y="113"/>
                  </a:lnTo>
                  <a:lnTo>
                    <a:pt x="35" y="113"/>
                  </a:lnTo>
                  <a:lnTo>
                    <a:pt x="37" y="113"/>
                  </a:lnTo>
                  <a:lnTo>
                    <a:pt x="40" y="112"/>
                  </a:lnTo>
                  <a:lnTo>
                    <a:pt x="42" y="112"/>
                  </a:lnTo>
                  <a:lnTo>
                    <a:pt x="44" y="112"/>
                  </a:lnTo>
                  <a:lnTo>
                    <a:pt x="47" y="112"/>
                  </a:lnTo>
                  <a:lnTo>
                    <a:pt x="49" y="111"/>
                  </a:lnTo>
                  <a:lnTo>
                    <a:pt x="51" y="111"/>
                  </a:lnTo>
                  <a:lnTo>
                    <a:pt x="54" y="111"/>
                  </a:lnTo>
                  <a:lnTo>
                    <a:pt x="56" y="110"/>
                  </a:lnTo>
                  <a:lnTo>
                    <a:pt x="58" y="110"/>
                  </a:lnTo>
                  <a:lnTo>
                    <a:pt x="61" y="110"/>
                  </a:lnTo>
                  <a:lnTo>
                    <a:pt x="63" y="110"/>
                  </a:lnTo>
                  <a:lnTo>
                    <a:pt x="65" y="109"/>
                  </a:lnTo>
                  <a:lnTo>
                    <a:pt x="68" y="109"/>
                  </a:lnTo>
                  <a:lnTo>
                    <a:pt x="70" y="109"/>
                  </a:lnTo>
                  <a:lnTo>
                    <a:pt x="72" y="109"/>
                  </a:lnTo>
                  <a:lnTo>
                    <a:pt x="75" y="108"/>
                  </a:lnTo>
                  <a:lnTo>
                    <a:pt x="77" y="108"/>
                  </a:lnTo>
                  <a:lnTo>
                    <a:pt x="80" y="108"/>
                  </a:lnTo>
                  <a:lnTo>
                    <a:pt x="82" y="108"/>
                  </a:lnTo>
                  <a:lnTo>
                    <a:pt x="84" y="107"/>
                  </a:lnTo>
                  <a:lnTo>
                    <a:pt x="86" y="107"/>
                  </a:lnTo>
                  <a:lnTo>
                    <a:pt x="89" y="107"/>
                  </a:lnTo>
                  <a:lnTo>
                    <a:pt x="91" y="107"/>
                  </a:lnTo>
                  <a:lnTo>
                    <a:pt x="93" y="106"/>
                  </a:lnTo>
                  <a:lnTo>
                    <a:pt x="96" y="106"/>
                  </a:lnTo>
                  <a:lnTo>
                    <a:pt x="98" y="106"/>
                  </a:lnTo>
                  <a:lnTo>
                    <a:pt x="101" y="106"/>
                  </a:lnTo>
                  <a:lnTo>
                    <a:pt x="103" y="105"/>
                  </a:lnTo>
                  <a:lnTo>
                    <a:pt x="105" y="105"/>
                  </a:lnTo>
                  <a:lnTo>
                    <a:pt x="107" y="105"/>
                  </a:lnTo>
                  <a:lnTo>
                    <a:pt x="110" y="105"/>
                  </a:lnTo>
                  <a:lnTo>
                    <a:pt x="112" y="104"/>
                  </a:lnTo>
                  <a:lnTo>
                    <a:pt x="115" y="104"/>
                  </a:lnTo>
                  <a:lnTo>
                    <a:pt x="117" y="104"/>
                  </a:lnTo>
                  <a:lnTo>
                    <a:pt x="120" y="103"/>
                  </a:lnTo>
                  <a:lnTo>
                    <a:pt x="122" y="103"/>
                  </a:lnTo>
                  <a:lnTo>
                    <a:pt x="124" y="103"/>
                  </a:lnTo>
                  <a:lnTo>
                    <a:pt x="126" y="103"/>
                  </a:lnTo>
                  <a:lnTo>
                    <a:pt x="129" y="103"/>
                  </a:lnTo>
                  <a:lnTo>
                    <a:pt x="131" y="102"/>
                  </a:lnTo>
                  <a:lnTo>
                    <a:pt x="134" y="102"/>
                  </a:lnTo>
                  <a:lnTo>
                    <a:pt x="136" y="102"/>
                  </a:lnTo>
                  <a:lnTo>
                    <a:pt x="138" y="102"/>
                  </a:lnTo>
                  <a:lnTo>
                    <a:pt x="141" y="101"/>
                  </a:lnTo>
                  <a:lnTo>
                    <a:pt x="143" y="101"/>
                  </a:lnTo>
                  <a:lnTo>
                    <a:pt x="145" y="101"/>
                  </a:lnTo>
                  <a:lnTo>
                    <a:pt x="148" y="101"/>
                  </a:lnTo>
                  <a:lnTo>
                    <a:pt x="150" y="100"/>
                  </a:lnTo>
                  <a:lnTo>
                    <a:pt x="152" y="100"/>
                  </a:lnTo>
                  <a:lnTo>
                    <a:pt x="155" y="100"/>
                  </a:lnTo>
                  <a:lnTo>
                    <a:pt x="157" y="100"/>
                  </a:lnTo>
                  <a:lnTo>
                    <a:pt x="159" y="99"/>
                  </a:lnTo>
                  <a:lnTo>
                    <a:pt x="162" y="99"/>
                  </a:lnTo>
                  <a:lnTo>
                    <a:pt x="164" y="99"/>
                  </a:lnTo>
                  <a:lnTo>
                    <a:pt x="166" y="99"/>
                  </a:lnTo>
                  <a:lnTo>
                    <a:pt x="169" y="99"/>
                  </a:lnTo>
                  <a:lnTo>
                    <a:pt x="171" y="98"/>
                  </a:lnTo>
                  <a:lnTo>
                    <a:pt x="174" y="98"/>
                  </a:lnTo>
                  <a:lnTo>
                    <a:pt x="176" y="98"/>
                  </a:lnTo>
                  <a:lnTo>
                    <a:pt x="178" y="98"/>
                  </a:lnTo>
                  <a:lnTo>
                    <a:pt x="180" y="97"/>
                  </a:lnTo>
                  <a:lnTo>
                    <a:pt x="183" y="97"/>
                  </a:lnTo>
                  <a:lnTo>
                    <a:pt x="185" y="97"/>
                  </a:lnTo>
                  <a:lnTo>
                    <a:pt x="188" y="97"/>
                  </a:lnTo>
                  <a:lnTo>
                    <a:pt x="190" y="97"/>
                  </a:lnTo>
                  <a:lnTo>
                    <a:pt x="192" y="96"/>
                  </a:lnTo>
                  <a:lnTo>
                    <a:pt x="195" y="96"/>
                  </a:lnTo>
                  <a:lnTo>
                    <a:pt x="197" y="96"/>
                  </a:lnTo>
                  <a:lnTo>
                    <a:pt x="199" y="96"/>
                  </a:lnTo>
                  <a:lnTo>
                    <a:pt x="202" y="95"/>
                  </a:lnTo>
                  <a:lnTo>
                    <a:pt x="204" y="95"/>
                  </a:lnTo>
                  <a:lnTo>
                    <a:pt x="206" y="95"/>
                  </a:lnTo>
                  <a:lnTo>
                    <a:pt x="209" y="95"/>
                  </a:lnTo>
                  <a:lnTo>
                    <a:pt x="211" y="94"/>
                  </a:lnTo>
                  <a:lnTo>
                    <a:pt x="213" y="94"/>
                  </a:lnTo>
                  <a:lnTo>
                    <a:pt x="216" y="94"/>
                  </a:lnTo>
                  <a:lnTo>
                    <a:pt x="218" y="94"/>
                  </a:lnTo>
                  <a:lnTo>
                    <a:pt x="220" y="94"/>
                  </a:lnTo>
                  <a:lnTo>
                    <a:pt x="223" y="93"/>
                  </a:lnTo>
                  <a:lnTo>
                    <a:pt x="225" y="93"/>
                  </a:lnTo>
                  <a:lnTo>
                    <a:pt x="228" y="93"/>
                  </a:lnTo>
                  <a:lnTo>
                    <a:pt x="230" y="93"/>
                  </a:lnTo>
                  <a:lnTo>
                    <a:pt x="232" y="93"/>
                  </a:lnTo>
                  <a:lnTo>
                    <a:pt x="235" y="92"/>
                  </a:lnTo>
                  <a:lnTo>
                    <a:pt x="237" y="92"/>
                  </a:lnTo>
                  <a:lnTo>
                    <a:pt x="239" y="92"/>
                  </a:lnTo>
                  <a:lnTo>
                    <a:pt x="242" y="92"/>
                  </a:lnTo>
                  <a:lnTo>
                    <a:pt x="244" y="91"/>
                  </a:lnTo>
                  <a:lnTo>
                    <a:pt x="247" y="91"/>
                  </a:lnTo>
                  <a:lnTo>
                    <a:pt x="249" y="91"/>
                  </a:lnTo>
                  <a:lnTo>
                    <a:pt x="251" y="91"/>
                  </a:lnTo>
                  <a:lnTo>
                    <a:pt x="253" y="91"/>
                  </a:lnTo>
                  <a:lnTo>
                    <a:pt x="256" y="90"/>
                  </a:lnTo>
                  <a:lnTo>
                    <a:pt x="258" y="90"/>
                  </a:lnTo>
                  <a:lnTo>
                    <a:pt x="261" y="90"/>
                  </a:lnTo>
                  <a:lnTo>
                    <a:pt x="263" y="90"/>
                  </a:lnTo>
                  <a:lnTo>
                    <a:pt x="265" y="90"/>
                  </a:lnTo>
                  <a:lnTo>
                    <a:pt x="268" y="89"/>
                  </a:lnTo>
                  <a:lnTo>
                    <a:pt x="270" y="89"/>
                  </a:lnTo>
                  <a:lnTo>
                    <a:pt x="272" y="89"/>
                  </a:lnTo>
                  <a:lnTo>
                    <a:pt x="274" y="89"/>
                  </a:lnTo>
                  <a:lnTo>
                    <a:pt x="277" y="89"/>
                  </a:lnTo>
                  <a:lnTo>
                    <a:pt x="279" y="88"/>
                  </a:lnTo>
                  <a:lnTo>
                    <a:pt x="282" y="88"/>
                  </a:lnTo>
                  <a:lnTo>
                    <a:pt x="284" y="88"/>
                  </a:lnTo>
                  <a:lnTo>
                    <a:pt x="286" y="88"/>
                  </a:lnTo>
                  <a:lnTo>
                    <a:pt x="289" y="88"/>
                  </a:lnTo>
                  <a:lnTo>
                    <a:pt x="291" y="87"/>
                  </a:lnTo>
                  <a:lnTo>
                    <a:pt x="293" y="87"/>
                  </a:lnTo>
                  <a:lnTo>
                    <a:pt x="296" y="87"/>
                  </a:lnTo>
                  <a:lnTo>
                    <a:pt x="298" y="87"/>
                  </a:lnTo>
                  <a:lnTo>
                    <a:pt x="301" y="86"/>
                  </a:lnTo>
                  <a:lnTo>
                    <a:pt x="301" y="93"/>
                  </a:lnTo>
                  <a:lnTo>
                    <a:pt x="301" y="99"/>
                  </a:lnTo>
                  <a:lnTo>
                    <a:pt x="301" y="105"/>
                  </a:lnTo>
                  <a:lnTo>
                    <a:pt x="301" y="111"/>
                  </a:lnTo>
                  <a:lnTo>
                    <a:pt x="303" y="110"/>
                  </a:lnTo>
                  <a:lnTo>
                    <a:pt x="305" y="108"/>
                  </a:lnTo>
                  <a:lnTo>
                    <a:pt x="308" y="107"/>
                  </a:lnTo>
                  <a:lnTo>
                    <a:pt x="310" y="106"/>
                  </a:lnTo>
                  <a:lnTo>
                    <a:pt x="313" y="105"/>
                  </a:lnTo>
                  <a:lnTo>
                    <a:pt x="315" y="104"/>
                  </a:lnTo>
                  <a:lnTo>
                    <a:pt x="318" y="103"/>
                  </a:lnTo>
                  <a:lnTo>
                    <a:pt x="320" y="102"/>
                  </a:lnTo>
                  <a:lnTo>
                    <a:pt x="323" y="101"/>
                  </a:lnTo>
                  <a:lnTo>
                    <a:pt x="325" y="100"/>
                  </a:lnTo>
                  <a:lnTo>
                    <a:pt x="328" y="99"/>
                  </a:lnTo>
                  <a:lnTo>
                    <a:pt x="330" y="98"/>
                  </a:lnTo>
                  <a:lnTo>
                    <a:pt x="333" y="97"/>
                  </a:lnTo>
                  <a:lnTo>
                    <a:pt x="335" y="96"/>
                  </a:lnTo>
                  <a:lnTo>
                    <a:pt x="338" y="95"/>
                  </a:lnTo>
                  <a:lnTo>
                    <a:pt x="340" y="94"/>
                  </a:lnTo>
                  <a:lnTo>
                    <a:pt x="343" y="93"/>
                  </a:lnTo>
                  <a:lnTo>
                    <a:pt x="345" y="92"/>
                  </a:lnTo>
                  <a:lnTo>
                    <a:pt x="348" y="91"/>
                  </a:lnTo>
                  <a:lnTo>
                    <a:pt x="350" y="90"/>
                  </a:lnTo>
                  <a:lnTo>
                    <a:pt x="353" y="89"/>
                  </a:lnTo>
                  <a:lnTo>
                    <a:pt x="355" y="88"/>
                  </a:lnTo>
                  <a:lnTo>
                    <a:pt x="358" y="87"/>
                  </a:lnTo>
                  <a:lnTo>
                    <a:pt x="360" y="86"/>
                  </a:lnTo>
                  <a:lnTo>
                    <a:pt x="362" y="85"/>
                  </a:lnTo>
                  <a:lnTo>
                    <a:pt x="365" y="84"/>
                  </a:lnTo>
                  <a:lnTo>
                    <a:pt x="368" y="84"/>
                  </a:lnTo>
                  <a:lnTo>
                    <a:pt x="370" y="83"/>
                  </a:lnTo>
                  <a:lnTo>
                    <a:pt x="372" y="82"/>
                  </a:lnTo>
                  <a:lnTo>
                    <a:pt x="375" y="81"/>
                  </a:lnTo>
                  <a:lnTo>
                    <a:pt x="377" y="80"/>
                  </a:lnTo>
                  <a:lnTo>
                    <a:pt x="380" y="79"/>
                  </a:lnTo>
                  <a:lnTo>
                    <a:pt x="382" y="79"/>
                  </a:lnTo>
                  <a:lnTo>
                    <a:pt x="385" y="78"/>
                  </a:lnTo>
                  <a:lnTo>
                    <a:pt x="387" y="77"/>
                  </a:lnTo>
                  <a:lnTo>
                    <a:pt x="390" y="77"/>
                  </a:lnTo>
                  <a:lnTo>
                    <a:pt x="392" y="76"/>
                  </a:lnTo>
                  <a:lnTo>
                    <a:pt x="395" y="75"/>
                  </a:lnTo>
                  <a:lnTo>
                    <a:pt x="397" y="74"/>
                  </a:lnTo>
                  <a:lnTo>
                    <a:pt x="400" y="74"/>
                  </a:lnTo>
                  <a:lnTo>
                    <a:pt x="402" y="73"/>
                  </a:lnTo>
                  <a:lnTo>
                    <a:pt x="405" y="72"/>
                  </a:lnTo>
                  <a:lnTo>
                    <a:pt x="407" y="72"/>
                  </a:lnTo>
                  <a:lnTo>
                    <a:pt x="410" y="71"/>
                  </a:lnTo>
                  <a:lnTo>
                    <a:pt x="412" y="70"/>
                  </a:lnTo>
                  <a:lnTo>
                    <a:pt x="415" y="70"/>
                  </a:lnTo>
                  <a:lnTo>
                    <a:pt x="417" y="69"/>
                  </a:lnTo>
                  <a:lnTo>
                    <a:pt x="420" y="69"/>
                  </a:lnTo>
                  <a:lnTo>
                    <a:pt x="422" y="68"/>
                  </a:lnTo>
                  <a:lnTo>
                    <a:pt x="425" y="67"/>
                  </a:lnTo>
                  <a:lnTo>
                    <a:pt x="427" y="67"/>
                  </a:lnTo>
                  <a:lnTo>
                    <a:pt x="430" y="66"/>
                  </a:lnTo>
                  <a:lnTo>
                    <a:pt x="432" y="66"/>
                  </a:lnTo>
                  <a:lnTo>
                    <a:pt x="435" y="65"/>
                  </a:lnTo>
                  <a:lnTo>
                    <a:pt x="437" y="64"/>
                  </a:lnTo>
                  <a:lnTo>
                    <a:pt x="440" y="64"/>
                  </a:lnTo>
                  <a:lnTo>
                    <a:pt x="442" y="63"/>
                  </a:lnTo>
                  <a:lnTo>
                    <a:pt x="445" y="63"/>
                  </a:lnTo>
                  <a:lnTo>
                    <a:pt x="447" y="62"/>
                  </a:lnTo>
                  <a:lnTo>
                    <a:pt x="450" y="62"/>
                  </a:lnTo>
                  <a:lnTo>
                    <a:pt x="452" y="61"/>
                  </a:lnTo>
                  <a:lnTo>
                    <a:pt x="455" y="61"/>
                  </a:lnTo>
                  <a:lnTo>
                    <a:pt x="458" y="60"/>
                  </a:lnTo>
                  <a:lnTo>
                    <a:pt x="460" y="60"/>
                  </a:lnTo>
                  <a:lnTo>
                    <a:pt x="459" y="59"/>
                  </a:lnTo>
                  <a:lnTo>
                    <a:pt x="457" y="59"/>
                  </a:lnTo>
                  <a:lnTo>
                    <a:pt x="456" y="59"/>
                  </a:lnTo>
                  <a:lnTo>
                    <a:pt x="455" y="59"/>
                  </a:lnTo>
                  <a:lnTo>
                    <a:pt x="453" y="58"/>
                  </a:lnTo>
                  <a:lnTo>
                    <a:pt x="452" y="58"/>
                  </a:lnTo>
                  <a:lnTo>
                    <a:pt x="451" y="58"/>
                  </a:lnTo>
                  <a:lnTo>
                    <a:pt x="449" y="58"/>
                  </a:lnTo>
                  <a:lnTo>
                    <a:pt x="448" y="57"/>
                  </a:lnTo>
                  <a:lnTo>
                    <a:pt x="447" y="57"/>
                  </a:lnTo>
                  <a:lnTo>
                    <a:pt x="445" y="57"/>
                  </a:lnTo>
                  <a:lnTo>
                    <a:pt x="444" y="57"/>
                  </a:lnTo>
                  <a:lnTo>
                    <a:pt x="443" y="56"/>
                  </a:lnTo>
                  <a:lnTo>
                    <a:pt x="441" y="56"/>
                  </a:lnTo>
                  <a:lnTo>
                    <a:pt x="440" y="56"/>
                  </a:lnTo>
                  <a:lnTo>
                    <a:pt x="439" y="56"/>
                  </a:lnTo>
                  <a:lnTo>
                    <a:pt x="437" y="55"/>
                  </a:lnTo>
                  <a:lnTo>
                    <a:pt x="436" y="55"/>
                  </a:lnTo>
                  <a:lnTo>
                    <a:pt x="435" y="55"/>
                  </a:lnTo>
                  <a:lnTo>
                    <a:pt x="434" y="54"/>
                  </a:lnTo>
                  <a:lnTo>
                    <a:pt x="432" y="54"/>
                  </a:lnTo>
                  <a:lnTo>
                    <a:pt x="431" y="54"/>
                  </a:lnTo>
                  <a:lnTo>
                    <a:pt x="429" y="54"/>
                  </a:lnTo>
                  <a:lnTo>
                    <a:pt x="428" y="53"/>
                  </a:lnTo>
                  <a:lnTo>
                    <a:pt x="427" y="53"/>
                  </a:lnTo>
                  <a:lnTo>
                    <a:pt x="425" y="53"/>
                  </a:lnTo>
                  <a:lnTo>
                    <a:pt x="424" y="52"/>
                  </a:lnTo>
                  <a:lnTo>
                    <a:pt x="423" y="52"/>
                  </a:lnTo>
                  <a:lnTo>
                    <a:pt x="422" y="52"/>
                  </a:lnTo>
                  <a:lnTo>
                    <a:pt x="420" y="51"/>
                  </a:lnTo>
                  <a:lnTo>
                    <a:pt x="419" y="51"/>
                  </a:lnTo>
                  <a:lnTo>
                    <a:pt x="418" y="51"/>
                  </a:lnTo>
                  <a:lnTo>
                    <a:pt x="416" y="51"/>
                  </a:lnTo>
                  <a:lnTo>
                    <a:pt x="415" y="50"/>
                  </a:lnTo>
                  <a:lnTo>
                    <a:pt x="414" y="50"/>
                  </a:lnTo>
                  <a:lnTo>
                    <a:pt x="412" y="50"/>
                  </a:lnTo>
                  <a:lnTo>
                    <a:pt x="411" y="49"/>
                  </a:lnTo>
                  <a:lnTo>
                    <a:pt x="410" y="49"/>
                  </a:lnTo>
                  <a:lnTo>
                    <a:pt x="408" y="49"/>
                  </a:lnTo>
                  <a:lnTo>
                    <a:pt x="407" y="48"/>
                  </a:lnTo>
                  <a:lnTo>
                    <a:pt x="406" y="48"/>
                  </a:lnTo>
                  <a:lnTo>
                    <a:pt x="404" y="48"/>
                  </a:lnTo>
                  <a:lnTo>
                    <a:pt x="403" y="47"/>
                  </a:lnTo>
                  <a:lnTo>
                    <a:pt x="402" y="47"/>
                  </a:lnTo>
                  <a:lnTo>
                    <a:pt x="401" y="46"/>
                  </a:lnTo>
                  <a:lnTo>
                    <a:pt x="399" y="46"/>
                  </a:lnTo>
                  <a:lnTo>
                    <a:pt x="398" y="46"/>
                  </a:lnTo>
                  <a:lnTo>
                    <a:pt x="397" y="45"/>
                  </a:lnTo>
                  <a:lnTo>
                    <a:pt x="395" y="45"/>
                  </a:lnTo>
                  <a:lnTo>
                    <a:pt x="394" y="45"/>
                  </a:lnTo>
                  <a:lnTo>
                    <a:pt x="393" y="44"/>
                  </a:lnTo>
                  <a:lnTo>
                    <a:pt x="391" y="44"/>
                  </a:lnTo>
                  <a:lnTo>
                    <a:pt x="390" y="44"/>
                  </a:lnTo>
                  <a:lnTo>
                    <a:pt x="389" y="43"/>
                  </a:lnTo>
                  <a:lnTo>
                    <a:pt x="387" y="43"/>
                  </a:lnTo>
                  <a:lnTo>
                    <a:pt x="386" y="42"/>
                  </a:lnTo>
                  <a:lnTo>
                    <a:pt x="385" y="42"/>
                  </a:lnTo>
                  <a:lnTo>
                    <a:pt x="383" y="42"/>
                  </a:lnTo>
                  <a:lnTo>
                    <a:pt x="382" y="41"/>
                  </a:lnTo>
                  <a:lnTo>
                    <a:pt x="381" y="41"/>
                  </a:lnTo>
                  <a:lnTo>
                    <a:pt x="380" y="40"/>
                  </a:lnTo>
                  <a:lnTo>
                    <a:pt x="378" y="40"/>
                  </a:lnTo>
                  <a:lnTo>
                    <a:pt x="377" y="40"/>
                  </a:lnTo>
                  <a:lnTo>
                    <a:pt x="376" y="39"/>
                  </a:lnTo>
                  <a:lnTo>
                    <a:pt x="374" y="39"/>
                  </a:lnTo>
                  <a:lnTo>
                    <a:pt x="373" y="38"/>
                  </a:lnTo>
                  <a:lnTo>
                    <a:pt x="372" y="38"/>
                  </a:lnTo>
                  <a:lnTo>
                    <a:pt x="370" y="38"/>
                  </a:lnTo>
                  <a:lnTo>
                    <a:pt x="369" y="37"/>
                  </a:lnTo>
                  <a:lnTo>
                    <a:pt x="368" y="37"/>
                  </a:lnTo>
                  <a:lnTo>
                    <a:pt x="366" y="36"/>
                  </a:lnTo>
                  <a:lnTo>
                    <a:pt x="365" y="36"/>
                  </a:lnTo>
                  <a:lnTo>
                    <a:pt x="364" y="35"/>
                  </a:lnTo>
                  <a:lnTo>
                    <a:pt x="362" y="35"/>
                  </a:lnTo>
                  <a:lnTo>
                    <a:pt x="361" y="35"/>
                  </a:lnTo>
                  <a:lnTo>
                    <a:pt x="360" y="34"/>
                  </a:lnTo>
                  <a:lnTo>
                    <a:pt x="359" y="34"/>
                  </a:lnTo>
                  <a:lnTo>
                    <a:pt x="357" y="33"/>
                  </a:lnTo>
                  <a:lnTo>
                    <a:pt x="356" y="33"/>
                  </a:lnTo>
                  <a:lnTo>
                    <a:pt x="355" y="32"/>
                  </a:lnTo>
                  <a:lnTo>
                    <a:pt x="353" y="32"/>
                  </a:lnTo>
                  <a:lnTo>
                    <a:pt x="352" y="31"/>
                  </a:lnTo>
                  <a:lnTo>
                    <a:pt x="351" y="31"/>
                  </a:lnTo>
                  <a:lnTo>
                    <a:pt x="349" y="30"/>
                  </a:lnTo>
                  <a:lnTo>
                    <a:pt x="348" y="30"/>
                  </a:lnTo>
                  <a:lnTo>
                    <a:pt x="347" y="29"/>
                  </a:lnTo>
                  <a:lnTo>
                    <a:pt x="345" y="29"/>
                  </a:lnTo>
                  <a:lnTo>
                    <a:pt x="344" y="28"/>
                  </a:lnTo>
                  <a:lnTo>
                    <a:pt x="343" y="28"/>
                  </a:lnTo>
                  <a:lnTo>
                    <a:pt x="341" y="27"/>
                  </a:lnTo>
                  <a:lnTo>
                    <a:pt x="340" y="27"/>
                  </a:lnTo>
                  <a:lnTo>
                    <a:pt x="339" y="27"/>
                  </a:lnTo>
                  <a:lnTo>
                    <a:pt x="337" y="26"/>
                  </a:lnTo>
                  <a:lnTo>
                    <a:pt x="336" y="26"/>
                  </a:lnTo>
                  <a:lnTo>
                    <a:pt x="335" y="25"/>
                  </a:lnTo>
                  <a:lnTo>
                    <a:pt x="334" y="24"/>
                  </a:lnTo>
                  <a:lnTo>
                    <a:pt x="332" y="24"/>
                  </a:lnTo>
                  <a:lnTo>
                    <a:pt x="331" y="23"/>
                  </a:lnTo>
                  <a:lnTo>
                    <a:pt x="330" y="23"/>
                  </a:lnTo>
                  <a:lnTo>
                    <a:pt x="328" y="22"/>
                  </a:lnTo>
                  <a:lnTo>
                    <a:pt x="327" y="22"/>
                  </a:lnTo>
                  <a:lnTo>
                    <a:pt x="326" y="21"/>
                  </a:lnTo>
                  <a:lnTo>
                    <a:pt x="325" y="21"/>
                  </a:lnTo>
                  <a:lnTo>
                    <a:pt x="323" y="20"/>
                  </a:lnTo>
                  <a:lnTo>
                    <a:pt x="322" y="20"/>
                  </a:lnTo>
                  <a:lnTo>
                    <a:pt x="321" y="19"/>
                  </a:lnTo>
                  <a:lnTo>
                    <a:pt x="319" y="19"/>
                  </a:lnTo>
                  <a:lnTo>
                    <a:pt x="318" y="18"/>
                  </a:lnTo>
                  <a:lnTo>
                    <a:pt x="317" y="17"/>
                  </a:lnTo>
                  <a:lnTo>
                    <a:pt x="315" y="17"/>
                  </a:lnTo>
                  <a:lnTo>
                    <a:pt x="314" y="16"/>
                  </a:lnTo>
                  <a:lnTo>
                    <a:pt x="313" y="16"/>
                  </a:lnTo>
                  <a:lnTo>
                    <a:pt x="311" y="15"/>
                  </a:lnTo>
                  <a:lnTo>
                    <a:pt x="310" y="15"/>
                  </a:lnTo>
                  <a:lnTo>
                    <a:pt x="309" y="14"/>
                  </a:lnTo>
                  <a:lnTo>
                    <a:pt x="307" y="13"/>
                  </a:lnTo>
                  <a:lnTo>
                    <a:pt x="306" y="13"/>
                  </a:lnTo>
                  <a:lnTo>
                    <a:pt x="305" y="12"/>
                  </a:lnTo>
                  <a:lnTo>
                    <a:pt x="304" y="12"/>
                  </a:lnTo>
                  <a:lnTo>
                    <a:pt x="302" y="11"/>
                  </a:lnTo>
                  <a:lnTo>
                    <a:pt x="301" y="11"/>
                  </a:lnTo>
                  <a:lnTo>
                    <a:pt x="300" y="10"/>
                  </a:lnTo>
                  <a:lnTo>
                    <a:pt x="298" y="9"/>
                  </a:lnTo>
                  <a:lnTo>
                    <a:pt x="297" y="9"/>
                  </a:lnTo>
                  <a:lnTo>
                    <a:pt x="296" y="8"/>
                  </a:lnTo>
                  <a:lnTo>
                    <a:pt x="295" y="7"/>
                  </a:lnTo>
                  <a:lnTo>
                    <a:pt x="293" y="7"/>
                  </a:lnTo>
                  <a:lnTo>
                    <a:pt x="292" y="6"/>
                  </a:lnTo>
                  <a:lnTo>
                    <a:pt x="292" y="12"/>
                  </a:lnTo>
                  <a:lnTo>
                    <a:pt x="292" y="19"/>
                  </a:lnTo>
                  <a:lnTo>
                    <a:pt x="292" y="25"/>
                  </a:lnTo>
                  <a:lnTo>
                    <a:pt x="292" y="31"/>
                  </a:lnTo>
                </a:path>
              </a:pathLst>
            </a:custGeom>
            <a:gradFill rotWithShape="0">
              <a:gsLst>
                <a:gs pos="0">
                  <a:srgbClr val="CC3300"/>
                </a:gs>
                <a:gs pos="100000">
                  <a:schemeClr val="hlink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31" name="Freeform 9"/>
            <p:cNvSpPr>
              <a:spLocks/>
            </p:cNvSpPr>
            <p:nvPr/>
          </p:nvSpPr>
          <p:spPr bwMode="auto">
            <a:xfrm>
              <a:off x="3548" y="2508"/>
              <a:ext cx="461" cy="118"/>
            </a:xfrm>
            <a:custGeom>
              <a:avLst/>
              <a:gdLst>
                <a:gd name="T0" fmla="*/ 276 w 461"/>
                <a:gd name="T1" fmla="*/ 30 h 118"/>
                <a:gd name="T2" fmla="*/ 257 w 461"/>
                <a:gd name="T3" fmla="*/ 28 h 118"/>
                <a:gd name="T4" fmla="*/ 239 w 461"/>
                <a:gd name="T5" fmla="*/ 26 h 118"/>
                <a:gd name="T6" fmla="*/ 221 w 461"/>
                <a:gd name="T7" fmla="*/ 25 h 118"/>
                <a:gd name="T8" fmla="*/ 203 w 461"/>
                <a:gd name="T9" fmla="*/ 23 h 118"/>
                <a:gd name="T10" fmla="*/ 184 w 461"/>
                <a:gd name="T11" fmla="*/ 21 h 118"/>
                <a:gd name="T12" fmla="*/ 166 w 461"/>
                <a:gd name="T13" fmla="*/ 19 h 118"/>
                <a:gd name="T14" fmla="*/ 148 w 461"/>
                <a:gd name="T15" fmla="*/ 17 h 118"/>
                <a:gd name="T16" fmla="*/ 130 w 461"/>
                <a:gd name="T17" fmla="*/ 16 h 118"/>
                <a:gd name="T18" fmla="*/ 111 w 461"/>
                <a:gd name="T19" fmla="*/ 14 h 118"/>
                <a:gd name="T20" fmla="*/ 93 w 461"/>
                <a:gd name="T21" fmla="*/ 12 h 118"/>
                <a:gd name="T22" fmla="*/ 75 w 461"/>
                <a:gd name="T23" fmla="*/ 9 h 118"/>
                <a:gd name="T24" fmla="*/ 57 w 461"/>
                <a:gd name="T25" fmla="*/ 7 h 118"/>
                <a:gd name="T26" fmla="*/ 39 w 461"/>
                <a:gd name="T27" fmla="*/ 5 h 118"/>
                <a:gd name="T28" fmla="*/ 20 w 461"/>
                <a:gd name="T29" fmla="*/ 3 h 118"/>
                <a:gd name="T30" fmla="*/ 2 w 461"/>
                <a:gd name="T31" fmla="*/ 1 h 118"/>
                <a:gd name="T32" fmla="*/ 0 w 461"/>
                <a:gd name="T33" fmla="*/ 52 h 118"/>
                <a:gd name="T34" fmla="*/ 0 w 461"/>
                <a:gd name="T35" fmla="*/ 110 h 118"/>
                <a:gd name="T36" fmla="*/ 16 w 461"/>
                <a:gd name="T37" fmla="*/ 115 h 118"/>
                <a:gd name="T38" fmla="*/ 35 w 461"/>
                <a:gd name="T39" fmla="*/ 113 h 118"/>
                <a:gd name="T40" fmla="*/ 54 w 461"/>
                <a:gd name="T41" fmla="*/ 111 h 118"/>
                <a:gd name="T42" fmla="*/ 72 w 461"/>
                <a:gd name="T43" fmla="*/ 109 h 118"/>
                <a:gd name="T44" fmla="*/ 91 w 461"/>
                <a:gd name="T45" fmla="*/ 107 h 118"/>
                <a:gd name="T46" fmla="*/ 110 w 461"/>
                <a:gd name="T47" fmla="*/ 105 h 118"/>
                <a:gd name="T48" fmla="*/ 129 w 461"/>
                <a:gd name="T49" fmla="*/ 103 h 118"/>
                <a:gd name="T50" fmla="*/ 148 w 461"/>
                <a:gd name="T51" fmla="*/ 101 h 118"/>
                <a:gd name="T52" fmla="*/ 166 w 461"/>
                <a:gd name="T53" fmla="*/ 99 h 118"/>
                <a:gd name="T54" fmla="*/ 185 w 461"/>
                <a:gd name="T55" fmla="*/ 97 h 118"/>
                <a:gd name="T56" fmla="*/ 204 w 461"/>
                <a:gd name="T57" fmla="*/ 95 h 118"/>
                <a:gd name="T58" fmla="*/ 223 w 461"/>
                <a:gd name="T59" fmla="*/ 93 h 118"/>
                <a:gd name="T60" fmla="*/ 242 w 461"/>
                <a:gd name="T61" fmla="*/ 92 h 118"/>
                <a:gd name="T62" fmla="*/ 261 w 461"/>
                <a:gd name="T63" fmla="*/ 90 h 118"/>
                <a:gd name="T64" fmla="*/ 279 w 461"/>
                <a:gd name="T65" fmla="*/ 88 h 118"/>
                <a:gd name="T66" fmla="*/ 298 w 461"/>
                <a:gd name="T67" fmla="*/ 87 h 118"/>
                <a:gd name="T68" fmla="*/ 308 w 461"/>
                <a:gd name="T69" fmla="*/ 107 h 118"/>
                <a:gd name="T70" fmla="*/ 328 w 461"/>
                <a:gd name="T71" fmla="*/ 99 h 118"/>
                <a:gd name="T72" fmla="*/ 348 w 461"/>
                <a:gd name="T73" fmla="*/ 91 h 118"/>
                <a:gd name="T74" fmla="*/ 368 w 461"/>
                <a:gd name="T75" fmla="*/ 84 h 118"/>
                <a:gd name="T76" fmla="*/ 387 w 461"/>
                <a:gd name="T77" fmla="*/ 77 h 118"/>
                <a:gd name="T78" fmla="*/ 407 w 461"/>
                <a:gd name="T79" fmla="*/ 72 h 118"/>
                <a:gd name="T80" fmla="*/ 427 w 461"/>
                <a:gd name="T81" fmla="*/ 67 h 118"/>
                <a:gd name="T82" fmla="*/ 447 w 461"/>
                <a:gd name="T83" fmla="*/ 62 h 118"/>
                <a:gd name="T84" fmla="*/ 456 w 461"/>
                <a:gd name="T85" fmla="*/ 59 h 118"/>
                <a:gd name="T86" fmla="*/ 445 w 461"/>
                <a:gd name="T87" fmla="*/ 57 h 118"/>
                <a:gd name="T88" fmla="*/ 435 w 461"/>
                <a:gd name="T89" fmla="*/ 55 h 118"/>
                <a:gd name="T90" fmla="*/ 424 w 461"/>
                <a:gd name="T91" fmla="*/ 52 h 118"/>
                <a:gd name="T92" fmla="*/ 414 w 461"/>
                <a:gd name="T93" fmla="*/ 50 h 118"/>
                <a:gd name="T94" fmla="*/ 403 w 461"/>
                <a:gd name="T95" fmla="*/ 47 h 118"/>
                <a:gd name="T96" fmla="*/ 393 w 461"/>
                <a:gd name="T97" fmla="*/ 44 h 118"/>
                <a:gd name="T98" fmla="*/ 382 w 461"/>
                <a:gd name="T99" fmla="*/ 41 h 118"/>
                <a:gd name="T100" fmla="*/ 372 w 461"/>
                <a:gd name="T101" fmla="*/ 38 h 118"/>
                <a:gd name="T102" fmla="*/ 361 w 461"/>
                <a:gd name="T103" fmla="*/ 35 h 118"/>
                <a:gd name="T104" fmla="*/ 351 w 461"/>
                <a:gd name="T105" fmla="*/ 31 h 118"/>
                <a:gd name="T106" fmla="*/ 340 w 461"/>
                <a:gd name="T107" fmla="*/ 27 h 118"/>
                <a:gd name="T108" fmla="*/ 330 w 461"/>
                <a:gd name="T109" fmla="*/ 23 h 118"/>
                <a:gd name="T110" fmla="*/ 319 w 461"/>
                <a:gd name="T111" fmla="*/ 19 h 118"/>
                <a:gd name="T112" fmla="*/ 309 w 461"/>
                <a:gd name="T113" fmla="*/ 14 h 118"/>
                <a:gd name="T114" fmla="*/ 298 w 461"/>
                <a:gd name="T115" fmla="*/ 9 h 118"/>
                <a:gd name="T116" fmla="*/ 292 w 461"/>
                <a:gd name="T117" fmla="*/ 25 h 1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61"/>
                <a:gd name="T178" fmla="*/ 0 h 118"/>
                <a:gd name="T179" fmla="*/ 461 w 461"/>
                <a:gd name="T180" fmla="*/ 118 h 11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61" h="118">
                  <a:moveTo>
                    <a:pt x="292" y="31"/>
                  </a:moveTo>
                  <a:lnTo>
                    <a:pt x="289" y="31"/>
                  </a:lnTo>
                  <a:lnTo>
                    <a:pt x="287" y="31"/>
                  </a:lnTo>
                  <a:lnTo>
                    <a:pt x="285" y="31"/>
                  </a:lnTo>
                  <a:lnTo>
                    <a:pt x="283" y="30"/>
                  </a:lnTo>
                  <a:lnTo>
                    <a:pt x="280" y="30"/>
                  </a:lnTo>
                  <a:lnTo>
                    <a:pt x="278" y="30"/>
                  </a:lnTo>
                  <a:lnTo>
                    <a:pt x="276" y="30"/>
                  </a:lnTo>
                  <a:lnTo>
                    <a:pt x="274" y="30"/>
                  </a:lnTo>
                  <a:lnTo>
                    <a:pt x="271" y="29"/>
                  </a:lnTo>
                  <a:lnTo>
                    <a:pt x="269" y="29"/>
                  </a:lnTo>
                  <a:lnTo>
                    <a:pt x="267" y="29"/>
                  </a:lnTo>
                  <a:lnTo>
                    <a:pt x="264" y="29"/>
                  </a:lnTo>
                  <a:lnTo>
                    <a:pt x="262" y="28"/>
                  </a:lnTo>
                  <a:lnTo>
                    <a:pt x="260" y="28"/>
                  </a:lnTo>
                  <a:lnTo>
                    <a:pt x="257" y="28"/>
                  </a:lnTo>
                  <a:lnTo>
                    <a:pt x="255" y="28"/>
                  </a:lnTo>
                  <a:lnTo>
                    <a:pt x="253" y="28"/>
                  </a:lnTo>
                  <a:lnTo>
                    <a:pt x="251" y="27"/>
                  </a:lnTo>
                  <a:lnTo>
                    <a:pt x="248" y="27"/>
                  </a:lnTo>
                  <a:lnTo>
                    <a:pt x="246" y="27"/>
                  </a:lnTo>
                  <a:lnTo>
                    <a:pt x="244" y="27"/>
                  </a:lnTo>
                  <a:lnTo>
                    <a:pt x="241" y="27"/>
                  </a:lnTo>
                  <a:lnTo>
                    <a:pt x="239" y="26"/>
                  </a:lnTo>
                  <a:lnTo>
                    <a:pt x="237" y="26"/>
                  </a:lnTo>
                  <a:lnTo>
                    <a:pt x="235" y="26"/>
                  </a:lnTo>
                  <a:lnTo>
                    <a:pt x="232" y="26"/>
                  </a:lnTo>
                  <a:lnTo>
                    <a:pt x="230" y="26"/>
                  </a:lnTo>
                  <a:lnTo>
                    <a:pt x="228" y="25"/>
                  </a:lnTo>
                  <a:lnTo>
                    <a:pt x="225" y="25"/>
                  </a:lnTo>
                  <a:lnTo>
                    <a:pt x="223" y="25"/>
                  </a:lnTo>
                  <a:lnTo>
                    <a:pt x="221" y="25"/>
                  </a:lnTo>
                  <a:lnTo>
                    <a:pt x="219" y="24"/>
                  </a:lnTo>
                  <a:lnTo>
                    <a:pt x="216" y="24"/>
                  </a:lnTo>
                  <a:lnTo>
                    <a:pt x="214" y="24"/>
                  </a:lnTo>
                  <a:lnTo>
                    <a:pt x="212" y="24"/>
                  </a:lnTo>
                  <a:lnTo>
                    <a:pt x="210" y="24"/>
                  </a:lnTo>
                  <a:lnTo>
                    <a:pt x="207" y="23"/>
                  </a:lnTo>
                  <a:lnTo>
                    <a:pt x="205" y="23"/>
                  </a:lnTo>
                  <a:lnTo>
                    <a:pt x="203" y="23"/>
                  </a:lnTo>
                  <a:lnTo>
                    <a:pt x="201" y="23"/>
                  </a:lnTo>
                  <a:lnTo>
                    <a:pt x="198" y="23"/>
                  </a:lnTo>
                  <a:lnTo>
                    <a:pt x="196" y="22"/>
                  </a:lnTo>
                  <a:lnTo>
                    <a:pt x="194" y="22"/>
                  </a:lnTo>
                  <a:lnTo>
                    <a:pt x="191" y="22"/>
                  </a:lnTo>
                  <a:lnTo>
                    <a:pt x="189" y="22"/>
                  </a:lnTo>
                  <a:lnTo>
                    <a:pt x="187" y="21"/>
                  </a:lnTo>
                  <a:lnTo>
                    <a:pt x="184" y="21"/>
                  </a:lnTo>
                  <a:lnTo>
                    <a:pt x="182" y="21"/>
                  </a:lnTo>
                  <a:lnTo>
                    <a:pt x="180" y="21"/>
                  </a:lnTo>
                  <a:lnTo>
                    <a:pt x="177" y="20"/>
                  </a:lnTo>
                  <a:lnTo>
                    <a:pt x="175" y="20"/>
                  </a:lnTo>
                  <a:lnTo>
                    <a:pt x="173" y="20"/>
                  </a:lnTo>
                  <a:lnTo>
                    <a:pt x="171" y="20"/>
                  </a:lnTo>
                  <a:lnTo>
                    <a:pt x="168" y="20"/>
                  </a:lnTo>
                  <a:lnTo>
                    <a:pt x="166" y="19"/>
                  </a:lnTo>
                  <a:lnTo>
                    <a:pt x="164" y="19"/>
                  </a:lnTo>
                  <a:lnTo>
                    <a:pt x="162" y="19"/>
                  </a:lnTo>
                  <a:lnTo>
                    <a:pt x="159" y="19"/>
                  </a:lnTo>
                  <a:lnTo>
                    <a:pt x="157" y="18"/>
                  </a:lnTo>
                  <a:lnTo>
                    <a:pt x="155" y="18"/>
                  </a:lnTo>
                  <a:lnTo>
                    <a:pt x="153" y="18"/>
                  </a:lnTo>
                  <a:lnTo>
                    <a:pt x="150" y="18"/>
                  </a:lnTo>
                  <a:lnTo>
                    <a:pt x="148" y="17"/>
                  </a:lnTo>
                  <a:lnTo>
                    <a:pt x="146" y="17"/>
                  </a:lnTo>
                  <a:lnTo>
                    <a:pt x="143" y="17"/>
                  </a:lnTo>
                  <a:lnTo>
                    <a:pt x="141" y="17"/>
                  </a:lnTo>
                  <a:lnTo>
                    <a:pt x="139" y="17"/>
                  </a:lnTo>
                  <a:lnTo>
                    <a:pt x="137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0" y="16"/>
                  </a:lnTo>
                  <a:lnTo>
                    <a:pt x="127" y="15"/>
                  </a:lnTo>
                  <a:lnTo>
                    <a:pt x="125" y="15"/>
                  </a:lnTo>
                  <a:lnTo>
                    <a:pt x="123" y="15"/>
                  </a:lnTo>
                  <a:lnTo>
                    <a:pt x="121" y="15"/>
                  </a:lnTo>
                  <a:lnTo>
                    <a:pt x="118" y="14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111" y="14"/>
                  </a:lnTo>
                  <a:lnTo>
                    <a:pt x="109" y="13"/>
                  </a:lnTo>
                  <a:lnTo>
                    <a:pt x="107" y="13"/>
                  </a:lnTo>
                  <a:lnTo>
                    <a:pt x="105" y="13"/>
                  </a:lnTo>
                  <a:lnTo>
                    <a:pt x="102" y="13"/>
                  </a:lnTo>
                  <a:lnTo>
                    <a:pt x="100" y="12"/>
                  </a:lnTo>
                  <a:lnTo>
                    <a:pt x="98" y="12"/>
                  </a:lnTo>
                  <a:lnTo>
                    <a:pt x="95" y="12"/>
                  </a:lnTo>
                  <a:lnTo>
                    <a:pt x="93" y="12"/>
                  </a:lnTo>
                  <a:lnTo>
                    <a:pt x="91" y="11"/>
                  </a:lnTo>
                  <a:lnTo>
                    <a:pt x="89" y="11"/>
                  </a:lnTo>
                  <a:lnTo>
                    <a:pt x="86" y="11"/>
                  </a:lnTo>
                  <a:lnTo>
                    <a:pt x="84" y="11"/>
                  </a:lnTo>
                  <a:lnTo>
                    <a:pt x="82" y="10"/>
                  </a:lnTo>
                  <a:lnTo>
                    <a:pt x="80" y="10"/>
                  </a:lnTo>
                  <a:lnTo>
                    <a:pt x="77" y="10"/>
                  </a:lnTo>
                  <a:lnTo>
                    <a:pt x="75" y="9"/>
                  </a:lnTo>
                  <a:lnTo>
                    <a:pt x="73" y="9"/>
                  </a:lnTo>
                  <a:lnTo>
                    <a:pt x="71" y="9"/>
                  </a:lnTo>
                  <a:lnTo>
                    <a:pt x="68" y="9"/>
                  </a:lnTo>
                  <a:lnTo>
                    <a:pt x="66" y="8"/>
                  </a:lnTo>
                  <a:lnTo>
                    <a:pt x="64" y="8"/>
                  </a:lnTo>
                  <a:lnTo>
                    <a:pt x="62" y="8"/>
                  </a:lnTo>
                  <a:lnTo>
                    <a:pt x="59" y="8"/>
                  </a:lnTo>
                  <a:lnTo>
                    <a:pt x="57" y="7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50" y="6"/>
                  </a:lnTo>
                  <a:lnTo>
                    <a:pt x="48" y="6"/>
                  </a:lnTo>
                  <a:lnTo>
                    <a:pt x="45" y="6"/>
                  </a:lnTo>
                  <a:lnTo>
                    <a:pt x="43" y="6"/>
                  </a:lnTo>
                  <a:lnTo>
                    <a:pt x="41" y="5"/>
                  </a:lnTo>
                  <a:lnTo>
                    <a:pt x="39" y="5"/>
                  </a:lnTo>
                  <a:lnTo>
                    <a:pt x="36" y="5"/>
                  </a:lnTo>
                  <a:lnTo>
                    <a:pt x="34" y="5"/>
                  </a:lnTo>
                  <a:lnTo>
                    <a:pt x="32" y="4"/>
                  </a:lnTo>
                  <a:lnTo>
                    <a:pt x="29" y="4"/>
                  </a:lnTo>
                  <a:lnTo>
                    <a:pt x="27" y="4"/>
                  </a:lnTo>
                  <a:lnTo>
                    <a:pt x="25" y="3"/>
                  </a:lnTo>
                  <a:lnTo>
                    <a:pt x="23" y="3"/>
                  </a:lnTo>
                  <a:lnTo>
                    <a:pt x="20" y="3"/>
                  </a:lnTo>
                  <a:lnTo>
                    <a:pt x="18" y="3"/>
                  </a:lnTo>
                  <a:lnTo>
                    <a:pt x="16" y="2"/>
                  </a:lnTo>
                  <a:lnTo>
                    <a:pt x="14" y="2"/>
                  </a:lnTo>
                  <a:lnTo>
                    <a:pt x="11" y="2"/>
                  </a:lnTo>
                  <a:lnTo>
                    <a:pt x="9" y="1"/>
                  </a:lnTo>
                  <a:lnTo>
                    <a:pt x="7" y="1"/>
                  </a:lnTo>
                  <a:lnTo>
                    <a:pt x="5" y="1"/>
                  </a:lnTo>
                  <a:lnTo>
                    <a:pt x="2" y="1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6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0" y="88"/>
                  </a:lnTo>
                  <a:lnTo>
                    <a:pt x="0" y="95"/>
                  </a:lnTo>
                  <a:lnTo>
                    <a:pt x="0" y="103"/>
                  </a:lnTo>
                  <a:lnTo>
                    <a:pt x="0" y="110"/>
                  </a:lnTo>
                  <a:lnTo>
                    <a:pt x="0" y="117"/>
                  </a:lnTo>
                  <a:lnTo>
                    <a:pt x="2" y="117"/>
                  </a:lnTo>
                  <a:lnTo>
                    <a:pt x="5" y="117"/>
                  </a:lnTo>
                  <a:lnTo>
                    <a:pt x="7" y="116"/>
                  </a:lnTo>
                  <a:lnTo>
                    <a:pt x="9" y="116"/>
                  </a:lnTo>
                  <a:lnTo>
                    <a:pt x="12" y="116"/>
                  </a:lnTo>
                  <a:lnTo>
                    <a:pt x="14" y="115"/>
                  </a:lnTo>
                  <a:lnTo>
                    <a:pt x="16" y="115"/>
                  </a:lnTo>
                  <a:lnTo>
                    <a:pt x="19" y="115"/>
                  </a:lnTo>
                  <a:lnTo>
                    <a:pt x="21" y="115"/>
                  </a:lnTo>
                  <a:lnTo>
                    <a:pt x="23" y="114"/>
                  </a:lnTo>
                  <a:lnTo>
                    <a:pt x="26" y="114"/>
                  </a:lnTo>
                  <a:lnTo>
                    <a:pt x="28" y="114"/>
                  </a:lnTo>
                  <a:lnTo>
                    <a:pt x="30" y="114"/>
                  </a:lnTo>
                  <a:lnTo>
                    <a:pt x="32" y="113"/>
                  </a:lnTo>
                  <a:lnTo>
                    <a:pt x="35" y="113"/>
                  </a:lnTo>
                  <a:lnTo>
                    <a:pt x="37" y="113"/>
                  </a:lnTo>
                  <a:lnTo>
                    <a:pt x="40" y="112"/>
                  </a:lnTo>
                  <a:lnTo>
                    <a:pt x="42" y="112"/>
                  </a:lnTo>
                  <a:lnTo>
                    <a:pt x="44" y="112"/>
                  </a:lnTo>
                  <a:lnTo>
                    <a:pt x="47" y="112"/>
                  </a:lnTo>
                  <a:lnTo>
                    <a:pt x="49" y="111"/>
                  </a:lnTo>
                  <a:lnTo>
                    <a:pt x="51" y="111"/>
                  </a:lnTo>
                  <a:lnTo>
                    <a:pt x="54" y="111"/>
                  </a:lnTo>
                  <a:lnTo>
                    <a:pt x="56" y="110"/>
                  </a:lnTo>
                  <a:lnTo>
                    <a:pt x="58" y="110"/>
                  </a:lnTo>
                  <a:lnTo>
                    <a:pt x="61" y="110"/>
                  </a:lnTo>
                  <a:lnTo>
                    <a:pt x="63" y="110"/>
                  </a:lnTo>
                  <a:lnTo>
                    <a:pt x="65" y="109"/>
                  </a:lnTo>
                  <a:lnTo>
                    <a:pt x="68" y="109"/>
                  </a:lnTo>
                  <a:lnTo>
                    <a:pt x="70" y="109"/>
                  </a:lnTo>
                  <a:lnTo>
                    <a:pt x="72" y="109"/>
                  </a:lnTo>
                  <a:lnTo>
                    <a:pt x="75" y="108"/>
                  </a:lnTo>
                  <a:lnTo>
                    <a:pt x="77" y="108"/>
                  </a:lnTo>
                  <a:lnTo>
                    <a:pt x="80" y="108"/>
                  </a:lnTo>
                  <a:lnTo>
                    <a:pt x="82" y="108"/>
                  </a:lnTo>
                  <a:lnTo>
                    <a:pt x="84" y="107"/>
                  </a:lnTo>
                  <a:lnTo>
                    <a:pt x="86" y="107"/>
                  </a:lnTo>
                  <a:lnTo>
                    <a:pt x="89" y="107"/>
                  </a:lnTo>
                  <a:lnTo>
                    <a:pt x="91" y="107"/>
                  </a:lnTo>
                  <a:lnTo>
                    <a:pt x="93" y="106"/>
                  </a:lnTo>
                  <a:lnTo>
                    <a:pt x="96" y="106"/>
                  </a:lnTo>
                  <a:lnTo>
                    <a:pt x="98" y="106"/>
                  </a:lnTo>
                  <a:lnTo>
                    <a:pt x="101" y="106"/>
                  </a:lnTo>
                  <a:lnTo>
                    <a:pt x="103" y="105"/>
                  </a:lnTo>
                  <a:lnTo>
                    <a:pt x="105" y="105"/>
                  </a:lnTo>
                  <a:lnTo>
                    <a:pt x="107" y="105"/>
                  </a:lnTo>
                  <a:lnTo>
                    <a:pt x="110" y="105"/>
                  </a:lnTo>
                  <a:lnTo>
                    <a:pt x="112" y="104"/>
                  </a:lnTo>
                  <a:lnTo>
                    <a:pt x="115" y="104"/>
                  </a:lnTo>
                  <a:lnTo>
                    <a:pt x="117" y="104"/>
                  </a:lnTo>
                  <a:lnTo>
                    <a:pt x="120" y="103"/>
                  </a:lnTo>
                  <a:lnTo>
                    <a:pt x="122" y="103"/>
                  </a:lnTo>
                  <a:lnTo>
                    <a:pt x="124" y="103"/>
                  </a:lnTo>
                  <a:lnTo>
                    <a:pt x="126" y="103"/>
                  </a:lnTo>
                  <a:lnTo>
                    <a:pt x="129" y="103"/>
                  </a:lnTo>
                  <a:lnTo>
                    <a:pt x="131" y="102"/>
                  </a:lnTo>
                  <a:lnTo>
                    <a:pt x="134" y="102"/>
                  </a:lnTo>
                  <a:lnTo>
                    <a:pt x="136" y="102"/>
                  </a:lnTo>
                  <a:lnTo>
                    <a:pt x="138" y="102"/>
                  </a:lnTo>
                  <a:lnTo>
                    <a:pt x="141" y="101"/>
                  </a:lnTo>
                  <a:lnTo>
                    <a:pt x="143" y="101"/>
                  </a:lnTo>
                  <a:lnTo>
                    <a:pt x="145" y="101"/>
                  </a:lnTo>
                  <a:lnTo>
                    <a:pt x="148" y="101"/>
                  </a:lnTo>
                  <a:lnTo>
                    <a:pt x="150" y="100"/>
                  </a:lnTo>
                  <a:lnTo>
                    <a:pt x="152" y="100"/>
                  </a:lnTo>
                  <a:lnTo>
                    <a:pt x="155" y="100"/>
                  </a:lnTo>
                  <a:lnTo>
                    <a:pt x="157" y="100"/>
                  </a:lnTo>
                  <a:lnTo>
                    <a:pt x="159" y="99"/>
                  </a:lnTo>
                  <a:lnTo>
                    <a:pt x="162" y="99"/>
                  </a:lnTo>
                  <a:lnTo>
                    <a:pt x="164" y="99"/>
                  </a:lnTo>
                  <a:lnTo>
                    <a:pt x="166" y="99"/>
                  </a:lnTo>
                  <a:lnTo>
                    <a:pt x="169" y="99"/>
                  </a:lnTo>
                  <a:lnTo>
                    <a:pt x="171" y="98"/>
                  </a:lnTo>
                  <a:lnTo>
                    <a:pt x="174" y="98"/>
                  </a:lnTo>
                  <a:lnTo>
                    <a:pt x="176" y="98"/>
                  </a:lnTo>
                  <a:lnTo>
                    <a:pt x="178" y="98"/>
                  </a:lnTo>
                  <a:lnTo>
                    <a:pt x="180" y="97"/>
                  </a:lnTo>
                  <a:lnTo>
                    <a:pt x="183" y="97"/>
                  </a:lnTo>
                  <a:lnTo>
                    <a:pt x="185" y="97"/>
                  </a:lnTo>
                  <a:lnTo>
                    <a:pt x="188" y="97"/>
                  </a:lnTo>
                  <a:lnTo>
                    <a:pt x="190" y="97"/>
                  </a:lnTo>
                  <a:lnTo>
                    <a:pt x="192" y="96"/>
                  </a:lnTo>
                  <a:lnTo>
                    <a:pt x="195" y="96"/>
                  </a:lnTo>
                  <a:lnTo>
                    <a:pt x="197" y="96"/>
                  </a:lnTo>
                  <a:lnTo>
                    <a:pt x="199" y="96"/>
                  </a:lnTo>
                  <a:lnTo>
                    <a:pt x="202" y="95"/>
                  </a:lnTo>
                  <a:lnTo>
                    <a:pt x="204" y="95"/>
                  </a:lnTo>
                  <a:lnTo>
                    <a:pt x="206" y="95"/>
                  </a:lnTo>
                  <a:lnTo>
                    <a:pt x="209" y="95"/>
                  </a:lnTo>
                  <a:lnTo>
                    <a:pt x="211" y="94"/>
                  </a:lnTo>
                  <a:lnTo>
                    <a:pt x="213" y="94"/>
                  </a:lnTo>
                  <a:lnTo>
                    <a:pt x="216" y="94"/>
                  </a:lnTo>
                  <a:lnTo>
                    <a:pt x="218" y="94"/>
                  </a:lnTo>
                  <a:lnTo>
                    <a:pt x="220" y="94"/>
                  </a:lnTo>
                  <a:lnTo>
                    <a:pt x="223" y="93"/>
                  </a:lnTo>
                  <a:lnTo>
                    <a:pt x="225" y="93"/>
                  </a:lnTo>
                  <a:lnTo>
                    <a:pt x="228" y="93"/>
                  </a:lnTo>
                  <a:lnTo>
                    <a:pt x="230" y="93"/>
                  </a:lnTo>
                  <a:lnTo>
                    <a:pt x="232" y="93"/>
                  </a:lnTo>
                  <a:lnTo>
                    <a:pt x="235" y="92"/>
                  </a:lnTo>
                  <a:lnTo>
                    <a:pt x="237" y="92"/>
                  </a:lnTo>
                  <a:lnTo>
                    <a:pt x="239" y="92"/>
                  </a:lnTo>
                  <a:lnTo>
                    <a:pt x="242" y="92"/>
                  </a:lnTo>
                  <a:lnTo>
                    <a:pt x="244" y="91"/>
                  </a:lnTo>
                  <a:lnTo>
                    <a:pt x="247" y="91"/>
                  </a:lnTo>
                  <a:lnTo>
                    <a:pt x="249" y="91"/>
                  </a:lnTo>
                  <a:lnTo>
                    <a:pt x="251" y="91"/>
                  </a:lnTo>
                  <a:lnTo>
                    <a:pt x="253" y="91"/>
                  </a:lnTo>
                  <a:lnTo>
                    <a:pt x="256" y="90"/>
                  </a:lnTo>
                  <a:lnTo>
                    <a:pt x="258" y="90"/>
                  </a:lnTo>
                  <a:lnTo>
                    <a:pt x="261" y="90"/>
                  </a:lnTo>
                  <a:lnTo>
                    <a:pt x="263" y="90"/>
                  </a:lnTo>
                  <a:lnTo>
                    <a:pt x="265" y="90"/>
                  </a:lnTo>
                  <a:lnTo>
                    <a:pt x="268" y="89"/>
                  </a:lnTo>
                  <a:lnTo>
                    <a:pt x="270" y="89"/>
                  </a:lnTo>
                  <a:lnTo>
                    <a:pt x="272" y="89"/>
                  </a:lnTo>
                  <a:lnTo>
                    <a:pt x="274" y="89"/>
                  </a:lnTo>
                  <a:lnTo>
                    <a:pt x="277" y="89"/>
                  </a:lnTo>
                  <a:lnTo>
                    <a:pt x="279" y="88"/>
                  </a:lnTo>
                  <a:lnTo>
                    <a:pt x="282" y="88"/>
                  </a:lnTo>
                  <a:lnTo>
                    <a:pt x="284" y="88"/>
                  </a:lnTo>
                  <a:lnTo>
                    <a:pt x="286" y="88"/>
                  </a:lnTo>
                  <a:lnTo>
                    <a:pt x="289" y="88"/>
                  </a:lnTo>
                  <a:lnTo>
                    <a:pt x="291" y="87"/>
                  </a:lnTo>
                  <a:lnTo>
                    <a:pt x="293" y="87"/>
                  </a:lnTo>
                  <a:lnTo>
                    <a:pt x="296" y="87"/>
                  </a:lnTo>
                  <a:lnTo>
                    <a:pt x="298" y="87"/>
                  </a:lnTo>
                  <a:lnTo>
                    <a:pt x="301" y="86"/>
                  </a:lnTo>
                  <a:lnTo>
                    <a:pt x="301" y="93"/>
                  </a:lnTo>
                  <a:lnTo>
                    <a:pt x="301" y="99"/>
                  </a:lnTo>
                  <a:lnTo>
                    <a:pt x="301" y="105"/>
                  </a:lnTo>
                  <a:lnTo>
                    <a:pt x="301" y="111"/>
                  </a:lnTo>
                  <a:lnTo>
                    <a:pt x="303" y="110"/>
                  </a:lnTo>
                  <a:lnTo>
                    <a:pt x="305" y="108"/>
                  </a:lnTo>
                  <a:lnTo>
                    <a:pt x="308" y="107"/>
                  </a:lnTo>
                  <a:lnTo>
                    <a:pt x="310" y="106"/>
                  </a:lnTo>
                  <a:lnTo>
                    <a:pt x="313" y="105"/>
                  </a:lnTo>
                  <a:lnTo>
                    <a:pt x="315" y="104"/>
                  </a:lnTo>
                  <a:lnTo>
                    <a:pt x="318" y="103"/>
                  </a:lnTo>
                  <a:lnTo>
                    <a:pt x="320" y="102"/>
                  </a:lnTo>
                  <a:lnTo>
                    <a:pt x="323" y="101"/>
                  </a:lnTo>
                  <a:lnTo>
                    <a:pt x="325" y="100"/>
                  </a:lnTo>
                  <a:lnTo>
                    <a:pt x="328" y="99"/>
                  </a:lnTo>
                  <a:lnTo>
                    <a:pt x="330" y="98"/>
                  </a:lnTo>
                  <a:lnTo>
                    <a:pt x="333" y="97"/>
                  </a:lnTo>
                  <a:lnTo>
                    <a:pt x="335" y="96"/>
                  </a:lnTo>
                  <a:lnTo>
                    <a:pt x="338" y="95"/>
                  </a:lnTo>
                  <a:lnTo>
                    <a:pt x="340" y="94"/>
                  </a:lnTo>
                  <a:lnTo>
                    <a:pt x="343" y="93"/>
                  </a:lnTo>
                  <a:lnTo>
                    <a:pt x="345" y="92"/>
                  </a:lnTo>
                  <a:lnTo>
                    <a:pt x="348" y="91"/>
                  </a:lnTo>
                  <a:lnTo>
                    <a:pt x="350" y="90"/>
                  </a:lnTo>
                  <a:lnTo>
                    <a:pt x="353" y="89"/>
                  </a:lnTo>
                  <a:lnTo>
                    <a:pt x="355" y="88"/>
                  </a:lnTo>
                  <a:lnTo>
                    <a:pt x="358" y="87"/>
                  </a:lnTo>
                  <a:lnTo>
                    <a:pt x="360" y="86"/>
                  </a:lnTo>
                  <a:lnTo>
                    <a:pt x="362" y="85"/>
                  </a:lnTo>
                  <a:lnTo>
                    <a:pt x="365" y="84"/>
                  </a:lnTo>
                  <a:lnTo>
                    <a:pt x="368" y="84"/>
                  </a:lnTo>
                  <a:lnTo>
                    <a:pt x="370" y="83"/>
                  </a:lnTo>
                  <a:lnTo>
                    <a:pt x="372" y="82"/>
                  </a:lnTo>
                  <a:lnTo>
                    <a:pt x="375" y="81"/>
                  </a:lnTo>
                  <a:lnTo>
                    <a:pt x="377" y="80"/>
                  </a:lnTo>
                  <a:lnTo>
                    <a:pt x="380" y="79"/>
                  </a:lnTo>
                  <a:lnTo>
                    <a:pt x="382" y="79"/>
                  </a:lnTo>
                  <a:lnTo>
                    <a:pt x="385" y="78"/>
                  </a:lnTo>
                  <a:lnTo>
                    <a:pt x="387" y="77"/>
                  </a:lnTo>
                  <a:lnTo>
                    <a:pt x="390" y="77"/>
                  </a:lnTo>
                  <a:lnTo>
                    <a:pt x="392" y="76"/>
                  </a:lnTo>
                  <a:lnTo>
                    <a:pt x="395" y="75"/>
                  </a:lnTo>
                  <a:lnTo>
                    <a:pt x="397" y="74"/>
                  </a:lnTo>
                  <a:lnTo>
                    <a:pt x="400" y="74"/>
                  </a:lnTo>
                  <a:lnTo>
                    <a:pt x="402" y="73"/>
                  </a:lnTo>
                  <a:lnTo>
                    <a:pt x="405" y="72"/>
                  </a:lnTo>
                  <a:lnTo>
                    <a:pt x="407" y="72"/>
                  </a:lnTo>
                  <a:lnTo>
                    <a:pt x="410" y="71"/>
                  </a:lnTo>
                  <a:lnTo>
                    <a:pt x="412" y="70"/>
                  </a:lnTo>
                  <a:lnTo>
                    <a:pt x="415" y="70"/>
                  </a:lnTo>
                  <a:lnTo>
                    <a:pt x="417" y="69"/>
                  </a:lnTo>
                  <a:lnTo>
                    <a:pt x="420" y="69"/>
                  </a:lnTo>
                  <a:lnTo>
                    <a:pt x="422" y="68"/>
                  </a:lnTo>
                  <a:lnTo>
                    <a:pt x="425" y="67"/>
                  </a:lnTo>
                  <a:lnTo>
                    <a:pt x="427" y="67"/>
                  </a:lnTo>
                  <a:lnTo>
                    <a:pt x="430" y="66"/>
                  </a:lnTo>
                  <a:lnTo>
                    <a:pt x="432" y="66"/>
                  </a:lnTo>
                  <a:lnTo>
                    <a:pt x="435" y="65"/>
                  </a:lnTo>
                  <a:lnTo>
                    <a:pt x="437" y="64"/>
                  </a:lnTo>
                  <a:lnTo>
                    <a:pt x="440" y="64"/>
                  </a:lnTo>
                  <a:lnTo>
                    <a:pt x="442" y="63"/>
                  </a:lnTo>
                  <a:lnTo>
                    <a:pt x="445" y="63"/>
                  </a:lnTo>
                  <a:lnTo>
                    <a:pt x="447" y="62"/>
                  </a:lnTo>
                  <a:lnTo>
                    <a:pt x="450" y="62"/>
                  </a:lnTo>
                  <a:lnTo>
                    <a:pt x="452" y="61"/>
                  </a:lnTo>
                  <a:lnTo>
                    <a:pt x="455" y="61"/>
                  </a:lnTo>
                  <a:lnTo>
                    <a:pt x="458" y="60"/>
                  </a:lnTo>
                  <a:lnTo>
                    <a:pt x="460" y="60"/>
                  </a:lnTo>
                  <a:lnTo>
                    <a:pt x="459" y="59"/>
                  </a:lnTo>
                  <a:lnTo>
                    <a:pt x="457" y="59"/>
                  </a:lnTo>
                  <a:lnTo>
                    <a:pt x="456" y="59"/>
                  </a:lnTo>
                  <a:lnTo>
                    <a:pt x="455" y="59"/>
                  </a:lnTo>
                  <a:lnTo>
                    <a:pt x="453" y="58"/>
                  </a:lnTo>
                  <a:lnTo>
                    <a:pt x="452" y="58"/>
                  </a:lnTo>
                  <a:lnTo>
                    <a:pt x="451" y="58"/>
                  </a:lnTo>
                  <a:lnTo>
                    <a:pt x="449" y="58"/>
                  </a:lnTo>
                  <a:lnTo>
                    <a:pt x="448" y="57"/>
                  </a:lnTo>
                  <a:lnTo>
                    <a:pt x="447" y="57"/>
                  </a:lnTo>
                  <a:lnTo>
                    <a:pt x="445" y="57"/>
                  </a:lnTo>
                  <a:lnTo>
                    <a:pt x="444" y="57"/>
                  </a:lnTo>
                  <a:lnTo>
                    <a:pt x="443" y="56"/>
                  </a:lnTo>
                  <a:lnTo>
                    <a:pt x="441" y="56"/>
                  </a:lnTo>
                  <a:lnTo>
                    <a:pt x="440" y="56"/>
                  </a:lnTo>
                  <a:lnTo>
                    <a:pt x="439" y="56"/>
                  </a:lnTo>
                  <a:lnTo>
                    <a:pt x="437" y="55"/>
                  </a:lnTo>
                  <a:lnTo>
                    <a:pt x="436" y="55"/>
                  </a:lnTo>
                  <a:lnTo>
                    <a:pt x="435" y="55"/>
                  </a:lnTo>
                  <a:lnTo>
                    <a:pt x="434" y="54"/>
                  </a:lnTo>
                  <a:lnTo>
                    <a:pt x="432" y="54"/>
                  </a:lnTo>
                  <a:lnTo>
                    <a:pt x="431" y="54"/>
                  </a:lnTo>
                  <a:lnTo>
                    <a:pt x="429" y="54"/>
                  </a:lnTo>
                  <a:lnTo>
                    <a:pt x="428" y="53"/>
                  </a:lnTo>
                  <a:lnTo>
                    <a:pt x="427" y="53"/>
                  </a:lnTo>
                  <a:lnTo>
                    <a:pt x="425" y="53"/>
                  </a:lnTo>
                  <a:lnTo>
                    <a:pt x="424" y="52"/>
                  </a:lnTo>
                  <a:lnTo>
                    <a:pt x="423" y="52"/>
                  </a:lnTo>
                  <a:lnTo>
                    <a:pt x="422" y="52"/>
                  </a:lnTo>
                  <a:lnTo>
                    <a:pt x="420" y="51"/>
                  </a:lnTo>
                  <a:lnTo>
                    <a:pt x="419" y="51"/>
                  </a:lnTo>
                  <a:lnTo>
                    <a:pt x="418" y="51"/>
                  </a:lnTo>
                  <a:lnTo>
                    <a:pt x="416" y="51"/>
                  </a:lnTo>
                  <a:lnTo>
                    <a:pt x="415" y="50"/>
                  </a:lnTo>
                  <a:lnTo>
                    <a:pt x="414" y="50"/>
                  </a:lnTo>
                  <a:lnTo>
                    <a:pt x="412" y="50"/>
                  </a:lnTo>
                  <a:lnTo>
                    <a:pt x="411" y="49"/>
                  </a:lnTo>
                  <a:lnTo>
                    <a:pt x="410" y="49"/>
                  </a:lnTo>
                  <a:lnTo>
                    <a:pt x="408" y="49"/>
                  </a:lnTo>
                  <a:lnTo>
                    <a:pt x="407" y="48"/>
                  </a:lnTo>
                  <a:lnTo>
                    <a:pt x="406" y="48"/>
                  </a:lnTo>
                  <a:lnTo>
                    <a:pt x="404" y="48"/>
                  </a:lnTo>
                  <a:lnTo>
                    <a:pt x="403" y="47"/>
                  </a:lnTo>
                  <a:lnTo>
                    <a:pt x="402" y="47"/>
                  </a:lnTo>
                  <a:lnTo>
                    <a:pt x="401" y="46"/>
                  </a:lnTo>
                  <a:lnTo>
                    <a:pt x="399" y="46"/>
                  </a:lnTo>
                  <a:lnTo>
                    <a:pt x="398" y="46"/>
                  </a:lnTo>
                  <a:lnTo>
                    <a:pt x="397" y="45"/>
                  </a:lnTo>
                  <a:lnTo>
                    <a:pt x="395" y="45"/>
                  </a:lnTo>
                  <a:lnTo>
                    <a:pt x="394" y="45"/>
                  </a:lnTo>
                  <a:lnTo>
                    <a:pt x="393" y="44"/>
                  </a:lnTo>
                  <a:lnTo>
                    <a:pt x="391" y="44"/>
                  </a:lnTo>
                  <a:lnTo>
                    <a:pt x="390" y="44"/>
                  </a:lnTo>
                  <a:lnTo>
                    <a:pt x="389" y="43"/>
                  </a:lnTo>
                  <a:lnTo>
                    <a:pt x="387" y="43"/>
                  </a:lnTo>
                  <a:lnTo>
                    <a:pt x="386" y="42"/>
                  </a:lnTo>
                  <a:lnTo>
                    <a:pt x="385" y="42"/>
                  </a:lnTo>
                  <a:lnTo>
                    <a:pt x="383" y="42"/>
                  </a:lnTo>
                  <a:lnTo>
                    <a:pt x="382" y="41"/>
                  </a:lnTo>
                  <a:lnTo>
                    <a:pt x="381" y="41"/>
                  </a:lnTo>
                  <a:lnTo>
                    <a:pt x="380" y="40"/>
                  </a:lnTo>
                  <a:lnTo>
                    <a:pt x="378" y="40"/>
                  </a:lnTo>
                  <a:lnTo>
                    <a:pt x="377" y="40"/>
                  </a:lnTo>
                  <a:lnTo>
                    <a:pt x="376" y="39"/>
                  </a:lnTo>
                  <a:lnTo>
                    <a:pt x="374" y="39"/>
                  </a:lnTo>
                  <a:lnTo>
                    <a:pt x="373" y="38"/>
                  </a:lnTo>
                  <a:lnTo>
                    <a:pt x="372" y="38"/>
                  </a:lnTo>
                  <a:lnTo>
                    <a:pt x="370" y="38"/>
                  </a:lnTo>
                  <a:lnTo>
                    <a:pt x="369" y="37"/>
                  </a:lnTo>
                  <a:lnTo>
                    <a:pt x="368" y="37"/>
                  </a:lnTo>
                  <a:lnTo>
                    <a:pt x="366" y="36"/>
                  </a:lnTo>
                  <a:lnTo>
                    <a:pt x="365" y="36"/>
                  </a:lnTo>
                  <a:lnTo>
                    <a:pt x="364" y="35"/>
                  </a:lnTo>
                  <a:lnTo>
                    <a:pt x="362" y="35"/>
                  </a:lnTo>
                  <a:lnTo>
                    <a:pt x="361" y="35"/>
                  </a:lnTo>
                  <a:lnTo>
                    <a:pt x="360" y="34"/>
                  </a:lnTo>
                  <a:lnTo>
                    <a:pt x="359" y="34"/>
                  </a:lnTo>
                  <a:lnTo>
                    <a:pt x="357" y="33"/>
                  </a:lnTo>
                  <a:lnTo>
                    <a:pt x="356" y="33"/>
                  </a:lnTo>
                  <a:lnTo>
                    <a:pt x="355" y="32"/>
                  </a:lnTo>
                  <a:lnTo>
                    <a:pt x="353" y="32"/>
                  </a:lnTo>
                  <a:lnTo>
                    <a:pt x="352" y="31"/>
                  </a:lnTo>
                  <a:lnTo>
                    <a:pt x="351" y="31"/>
                  </a:lnTo>
                  <a:lnTo>
                    <a:pt x="349" y="30"/>
                  </a:lnTo>
                  <a:lnTo>
                    <a:pt x="348" y="30"/>
                  </a:lnTo>
                  <a:lnTo>
                    <a:pt x="347" y="29"/>
                  </a:lnTo>
                  <a:lnTo>
                    <a:pt x="345" y="29"/>
                  </a:lnTo>
                  <a:lnTo>
                    <a:pt x="344" y="28"/>
                  </a:lnTo>
                  <a:lnTo>
                    <a:pt x="343" y="28"/>
                  </a:lnTo>
                  <a:lnTo>
                    <a:pt x="341" y="27"/>
                  </a:lnTo>
                  <a:lnTo>
                    <a:pt x="340" y="27"/>
                  </a:lnTo>
                  <a:lnTo>
                    <a:pt x="339" y="27"/>
                  </a:lnTo>
                  <a:lnTo>
                    <a:pt x="337" y="26"/>
                  </a:lnTo>
                  <a:lnTo>
                    <a:pt x="336" y="26"/>
                  </a:lnTo>
                  <a:lnTo>
                    <a:pt x="335" y="25"/>
                  </a:lnTo>
                  <a:lnTo>
                    <a:pt x="334" y="24"/>
                  </a:lnTo>
                  <a:lnTo>
                    <a:pt x="332" y="24"/>
                  </a:lnTo>
                  <a:lnTo>
                    <a:pt x="331" y="23"/>
                  </a:lnTo>
                  <a:lnTo>
                    <a:pt x="330" y="23"/>
                  </a:lnTo>
                  <a:lnTo>
                    <a:pt x="328" y="22"/>
                  </a:lnTo>
                  <a:lnTo>
                    <a:pt x="327" y="22"/>
                  </a:lnTo>
                  <a:lnTo>
                    <a:pt x="326" y="21"/>
                  </a:lnTo>
                  <a:lnTo>
                    <a:pt x="325" y="21"/>
                  </a:lnTo>
                  <a:lnTo>
                    <a:pt x="323" y="20"/>
                  </a:lnTo>
                  <a:lnTo>
                    <a:pt x="322" y="20"/>
                  </a:lnTo>
                  <a:lnTo>
                    <a:pt x="321" y="19"/>
                  </a:lnTo>
                  <a:lnTo>
                    <a:pt x="319" y="19"/>
                  </a:lnTo>
                  <a:lnTo>
                    <a:pt x="318" y="18"/>
                  </a:lnTo>
                  <a:lnTo>
                    <a:pt x="317" y="17"/>
                  </a:lnTo>
                  <a:lnTo>
                    <a:pt x="315" y="17"/>
                  </a:lnTo>
                  <a:lnTo>
                    <a:pt x="314" y="16"/>
                  </a:lnTo>
                  <a:lnTo>
                    <a:pt x="313" y="16"/>
                  </a:lnTo>
                  <a:lnTo>
                    <a:pt x="311" y="15"/>
                  </a:lnTo>
                  <a:lnTo>
                    <a:pt x="310" y="15"/>
                  </a:lnTo>
                  <a:lnTo>
                    <a:pt x="309" y="14"/>
                  </a:lnTo>
                  <a:lnTo>
                    <a:pt x="307" y="13"/>
                  </a:lnTo>
                  <a:lnTo>
                    <a:pt x="306" y="13"/>
                  </a:lnTo>
                  <a:lnTo>
                    <a:pt x="305" y="12"/>
                  </a:lnTo>
                  <a:lnTo>
                    <a:pt x="304" y="12"/>
                  </a:lnTo>
                  <a:lnTo>
                    <a:pt x="302" y="11"/>
                  </a:lnTo>
                  <a:lnTo>
                    <a:pt x="301" y="11"/>
                  </a:lnTo>
                  <a:lnTo>
                    <a:pt x="300" y="10"/>
                  </a:lnTo>
                  <a:lnTo>
                    <a:pt x="298" y="9"/>
                  </a:lnTo>
                  <a:lnTo>
                    <a:pt x="297" y="9"/>
                  </a:lnTo>
                  <a:lnTo>
                    <a:pt x="296" y="8"/>
                  </a:lnTo>
                  <a:lnTo>
                    <a:pt x="295" y="7"/>
                  </a:lnTo>
                  <a:lnTo>
                    <a:pt x="293" y="7"/>
                  </a:lnTo>
                  <a:lnTo>
                    <a:pt x="292" y="6"/>
                  </a:lnTo>
                  <a:lnTo>
                    <a:pt x="292" y="12"/>
                  </a:lnTo>
                  <a:lnTo>
                    <a:pt x="292" y="19"/>
                  </a:lnTo>
                  <a:lnTo>
                    <a:pt x="292" y="25"/>
                  </a:lnTo>
                  <a:lnTo>
                    <a:pt x="292" y="31"/>
                  </a:lnTo>
                </a:path>
              </a:pathLst>
            </a:custGeom>
            <a:gradFill rotWithShape="0">
              <a:gsLst>
                <a:gs pos="0">
                  <a:srgbClr val="CC3300"/>
                </a:gs>
                <a:gs pos="100000">
                  <a:schemeClr val="hlink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82954" name="Freeform 10"/>
          <p:cNvSpPr>
            <a:spLocks/>
          </p:cNvSpPr>
          <p:nvPr/>
        </p:nvSpPr>
        <p:spPr bwMode="auto">
          <a:xfrm>
            <a:off x="4981575" y="2011363"/>
            <a:ext cx="160338" cy="2997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887"/>
              </a:cxn>
              <a:cxn ang="0">
                <a:pos x="108" y="1887"/>
              </a:cxn>
            </a:cxnLst>
            <a:rect l="0" t="0" r="r" b="b"/>
            <a:pathLst>
              <a:path w="109" h="1888">
                <a:moveTo>
                  <a:pt x="0" y="0"/>
                </a:moveTo>
                <a:lnTo>
                  <a:pt x="0" y="1887"/>
                </a:lnTo>
                <a:lnTo>
                  <a:pt x="108" y="1887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036" name="Rectangle 11"/>
          <p:cNvSpPr>
            <a:spLocks noChangeArrowheads="1"/>
          </p:cNvSpPr>
          <p:nvPr/>
        </p:nvSpPr>
        <p:spPr bwMode="auto">
          <a:xfrm>
            <a:off x="4727575" y="1181100"/>
            <a:ext cx="143351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600" b="1">
                <a:solidFill>
                  <a:srgbClr val="00279F"/>
                </a:solidFill>
              </a:rPr>
              <a:t>Programma di</a:t>
            </a:r>
          </a:p>
          <a:p>
            <a:pPr defTabSz="762000">
              <a:lnSpc>
                <a:spcPct val="90000"/>
              </a:lnSpc>
            </a:pPr>
            <a:r>
              <a:rPr lang="en-US" sz="1600" b="1">
                <a:solidFill>
                  <a:srgbClr val="00279F"/>
                </a:solidFill>
              </a:rPr>
              <a:t>manutenzione</a:t>
            </a:r>
          </a:p>
        </p:txBody>
      </p:sp>
      <p:sp>
        <p:nvSpPr>
          <p:cNvPr id="82956" name="Freeform 12"/>
          <p:cNvSpPr>
            <a:spLocks/>
          </p:cNvSpPr>
          <p:nvPr/>
        </p:nvSpPr>
        <p:spPr bwMode="auto">
          <a:xfrm>
            <a:off x="4992688" y="4011613"/>
            <a:ext cx="106362" cy="1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2" y="0"/>
              </a:cxn>
            </a:cxnLst>
            <a:rect l="0" t="0" r="r" b="b"/>
            <a:pathLst>
              <a:path w="73" h="1">
                <a:moveTo>
                  <a:pt x="0" y="0"/>
                </a:moveTo>
                <a:lnTo>
                  <a:pt x="72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2957" name="Rectangle 13"/>
          <p:cNvSpPr>
            <a:spLocks noChangeArrowheads="1"/>
          </p:cNvSpPr>
          <p:nvPr/>
        </p:nvSpPr>
        <p:spPr bwMode="auto">
          <a:xfrm>
            <a:off x="4964113" y="1782763"/>
            <a:ext cx="887412" cy="387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1039" name="Oval 14"/>
          <p:cNvSpPr>
            <a:spLocks noChangeArrowheads="1"/>
          </p:cNvSpPr>
          <p:nvPr/>
        </p:nvSpPr>
        <p:spPr bwMode="auto">
          <a:xfrm>
            <a:off x="5076825" y="4797425"/>
            <a:ext cx="739775" cy="379413"/>
          </a:xfrm>
          <a:prstGeom prst="ellipse">
            <a:avLst/>
          </a:prstGeom>
          <a:gradFill rotWithShape="0">
            <a:gsLst>
              <a:gs pos="0">
                <a:srgbClr val="FFCC66"/>
              </a:gs>
              <a:gs pos="100000">
                <a:srgbClr val="FFD786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13500000">
              <a:srgbClr val="997A3D"/>
            </a:prstShdw>
          </a:effectLst>
        </p:spPr>
        <p:txBody>
          <a:bodyPr wrap="none" anchor="ctr"/>
          <a:lstStyle/>
          <a:p>
            <a:r>
              <a:rPr lang="it-IT" sz="1200"/>
              <a:t>Posizi.2</a:t>
            </a:r>
            <a:endParaRPr lang="it-IT" sz="1600"/>
          </a:p>
        </p:txBody>
      </p:sp>
      <p:sp>
        <p:nvSpPr>
          <p:cNvPr id="1040" name="Oval 15"/>
          <p:cNvSpPr>
            <a:spLocks noChangeArrowheads="1"/>
          </p:cNvSpPr>
          <p:nvPr/>
        </p:nvSpPr>
        <p:spPr bwMode="auto">
          <a:xfrm>
            <a:off x="5078413" y="3816350"/>
            <a:ext cx="738187" cy="379413"/>
          </a:xfrm>
          <a:prstGeom prst="ellipse">
            <a:avLst/>
          </a:prstGeom>
          <a:gradFill rotWithShape="0">
            <a:gsLst>
              <a:gs pos="0">
                <a:srgbClr val="FFCC66"/>
              </a:gs>
              <a:gs pos="100000">
                <a:srgbClr val="FFD786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13500000">
              <a:srgbClr val="997A3D"/>
            </a:prstShdw>
          </a:effectLst>
        </p:spPr>
        <p:txBody>
          <a:bodyPr wrap="none" anchor="ctr"/>
          <a:lstStyle/>
          <a:p>
            <a:r>
              <a:rPr lang="it-IT" sz="1200"/>
              <a:t>Posiz.1</a:t>
            </a:r>
            <a:endParaRPr lang="it-IT" sz="1600"/>
          </a:p>
        </p:txBody>
      </p:sp>
      <p:sp>
        <p:nvSpPr>
          <p:cNvPr id="1041" name="Rectangle 16"/>
          <p:cNvSpPr>
            <a:spLocks noChangeArrowheads="1"/>
          </p:cNvSpPr>
          <p:nvPr/>
        </p:nvSpPr>
        <p:spPr bwMode="auto">
          <a:xfrm>
            <a:off x="4937125" y="1852613"/>
            <a:ext cx="936625" cy="228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000" b="1">
                <a:solidFill>
                  <a:srgbClr val="000000"/>
                </a:solidFill>
              </a:rPr>
              <a:t>Programma A</a:t>
            </a:r>
            <a:endParaRPr lang="en-US" sz="1200" b="1">
              <a:solidFill>
                <a:srgbClr val="000000"/>
              </a:solidFill>
            </a:endParaRPr>
          </a:p>
        </p:txBody>
      </p:sp>
      <p:sp>
        <p:nvSpPr>
          <p:cNvPr id="1042" name="Rectangle 17"/>
          <p:cNvSpPr>
            <a:spLocks noChangeArrowheads="1"/>
          </p:cNvSpPr>
          <p:nvPr/>
        </p:nvSpPr>
        <p:spPr bwMode="auto">
          <a:xfrm>
            <a:off x="5072063" y="3214688"/>
            <a:ext cx="893762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Inizio ciclo</a:t>
            </a:r>
          </a:p>
        </p:txBody>
      </p:sp>
      <p:sp>
        <p:nvSpPr>
          <p:cNvPr id="1043" name="Freeform 18"/>
          <p:cNvSpPr>
            <a:spLocks/>
          </p:cNvSpPr>
          <p:nvPr/>
        </p:nvSpPr>
        <p:spPr bwMode="auto">
          <a:xfrm>
            <a:off x="5464175" y="2627313"/>
            <a:ext cx="2971800" cy="511175"/>
          </a:xfrm>
          <a:custGeom>
            <a:avLst/>
            <a:gdLst>
              <a:gd name="T0" fmla="*/ 2147483647 w 2027"/>
              <a:gd name="T1" fmla="*/ 2147483647 h 322"/>
              <a:gd name="T2" fmla="*/ 2147483647 w 2027"/>
              <a:gd name="T3" fmla="*/ 2147483647 h 322"/>
              <a:gd name="T4" fmla="*/ 2147483647 w 2027"/>
              <a:gd name="T5" fmla="*/ 2147483647 h 322"/>
              <a:gd name="T6" fmla="*/ 2147483647 w 2027"/>
              <a:gd name="T7" fmla="*/ 2147483647 h 322"/>
              <a:gd name="T8" fmla="*/ 2147483647 w 2027"/>
              <a:gd name="T9" fmla="*/ 2147483647 h 322"/>
              <a:gd name="T10" fmla="*/ 2147483647 w 2027"/>
              <a:gd name="T11" fmla="*/ 2147483647 h 322"/>
              <a:gd name="T12" fmla="*/ 2147483647 w 2027"/>
              <a:gd name="T13" fmla="*/ 2147483647 h 322"/>
              <a:gd name="T14" fmla="*/ 2147483647 w 2027"/>
              <a:gd name="T15" fmla="*/ 2147483647 h 322"/>
              <a:gd name="T16" fmla="*/ 2147483647 w 2027"/>
              <a:gd name="T17" fmla="*/ 2147483647 h 322"/>
              <a:gd name="T18" fmla="*/ 2147483647 w 2027"/>
              <a:gd name="T19" fmla="*/ 2147483647 h 322"/>
              <a:gd name="T20" fmla="*/ 2147483647 w 2027"/>
              <a:gd name="T21" fmla="*/ 2147483647 h 322"/>
              <a:gd name="T22" fmla="*/ 2147483647 w 2027"/>
              <a:gd name="T23" fmla="*/ 2147483647 h 322"/>
              <a:gd name="T24" fmla="*/ 2147483647 w 2027"/>
              <a:gd name="T25" fmla="*/ 2147483647 h 322"/>
              <a:gd name="T26" fmla="*/ 2147483647 w 2027"/>
              <a:gd name="T27" fmla="*/ 2147483647 h 322"/>
              <a:gd name="T28" fmla="*/ 2147483647 w 2027"/>
              <a:gd name="T29" fmla="*/ 2147483647 h 322"/>
              <a:gd name="T30" fmla="*/ 2147483647 w 2027"/>
              <a:gd name="T31" fmla="*/ 2147483647 h 322"/>
              <a:gd name="T32" fmla="*/ 0 w 2027"/>
              <a:gd name="T33" fmla="*/ 2147483647 h 322"/>
              <a:gd name="T34" fmla="*/ 0 w 2027"/>
              <a:gd name="T35" fmla="*/ 2147483647 h 322"/>
              <a:gd name="T36" fmla="*/ 2147483647 w 2027"/>
              <a:gd name="T37" fmla="*/ 2147483647 h 322"/>
              <a:gd name="T38" fmla="*/ 2147483647 w 2027"/>
              <a:gd name="T39" fmla="*/ 2147483647 h 322"/>
              <a:gd name="T40" fmla="*/ 2147483647 w 2027"/>
              <a:gd name="T41" fmla="*/ 2147483647 h 322"/>
              <a:gd name="T42" fmla="*/ 2147483647 w 2027"/>
              <a:gd name="T43" fmla="*/ 2147483647 h 322"/>
              <a:gd name="T44" fmla="*/ 2147483647 w 2027"/>
              <a:gd name="T45" fmla="*/ 2147483647 h 322"/>
              <a:gd name="T46" fmla="*/ 2147483647 w 2027"/>
              <a:gd name="T47" fmla="*/ 2147483647 h 322"/>
              <a:gd name="T48" fmla="*/ 2147483647 w 2027"/>
              <a:gd name="T49" fmla="*/ 2147483647 h 322"/>
              <a:gd name="T50" fmla="*/ 2147483647 w 2027"/>
              <a:gd name="T51" fmla="*/ 2147483647 h 322"/>
              <a:gd name="T52" fmla="*/ 2147483647 w 2027"/>
              <a:gd name="T53" fmla="*/ 2147483647 h 322"/>
              <a:gd name="T54" fmla="*/ 2147483647 w 2027"/>
              <a:gd name="T55" fmla="*/ 2147483647 h 322"/>
              <a:gd name="T56" fmla="*/ 2147483647 w 2027"/>
              <a:gd name="T57" fmla="*/ 2147483647 h 322"/>
              <a:gd name="T58" fmla="*/ 2147483647 w 2027"/>
              <a:gd name="T59" fmla="*/ 2147483647 h 322"/>
              <a:gd name="T60" fmla="*/ 2147483647 w 2027"/>
              <a:gd name="T61" fmla="*/ 2147483647 h 322"/>
              <a:gd name="T62" fmla="*/ 2147483647 w 2027"/>
              <a:gd name="T63" fmla="*/ 2147483647 h 322"/>
              <a:gd name="T64" fmla="*/ 2147483647 w 2027"/>
              <a:gd name="T65" fmla="*/ 2147483647 h 322"/>
              <a:gd name="T66" fmla="*/ 2147483647 w 2027"/>
              <a:gd name="T67" fmla="*/ 2147483647 h 322"/>
              <a:gd name="T68" fmla="*/ 2147483647 w 2027"/>
              <a:gd name="T69" fmla="*/ 2147483647 h 322"/>
              <a:gd name="T70" fmla="*/ 2147483647 w 2027"/>
              <a:gd name="T71" fmla="*/ 2147483647 h 322"/>
              <a:gd name="T72" fmla="*/ 2147483647 w 2027"/>
              <a:gd name="T73" fmla="*/ 2147483647 h 322"/>
              <a:gd name="T74" fmla="*/ 2147483647 w 2027"/>
              <a:gd name="T75" fmla="*/ 2147483647 h 322"/>
              <a:gd name="T76" fmla="*/ 2147483647 w 2027"/>
              <a:gd name="T77" fmla="*/ 2147483647 h 322"/>
              <a:gd name="T78" fmla="*/ 2147483647 w 2027"/>
              <a:gd name="T79" fmla="*/ 2147483647 h 322"/>
              <a:gd name="T80" fmla="*/ 2147483647 w 2027"/>
              <a:gd name="T81" fmla="*/ 2147483647 h 322"/>
              <a:gd name="T82" fmla="*/ 2147483647 w 2027"/>
              <a:gd name="T83" fmla="*/ 2147483647 h 322"/>
              <a:gd name="T84" fmla="*/ 2147483647 w 2027"/>
              <a:gd name="T85" fmla="*/ 2147483647 h 322"/>
              <a:gd name="T86" fmla="*/ 2147483647 w 2027"/>
              <a:gd name="T87" fmla="*/ 2147483647 h 322"/>
              <a:gd name="T88" fmla="*/ 2147483647 w 2027"/>
              <a:gd name="T89" fmla="*/ 2147483647 h 322"/>
              <a:gd name="T90" fmla="*/ 2147483647 w 2027"/>
              <a:gd name="T91" fmla="*/ 2147483647 h 322"/>
              <a:gd name="T92" fmla="*/ 2147483647 w 2027"/>
              <a:gd name="T93" fmla="*/ 2147483647 h 322"/>
              <a:gd name="T94" fmla="*/ 2147483647 w 2027"/>
              <a:gd name="T95" fmla="*/ 2147483647 h 322"/>
              <a:gd name="T96" fmla="*/ 2147483647 w 2027"/>
              <a:gd name="T97" fmla="*/ 2147483647 h 322"/>
              <a:gd name="T98" fmla="*/ 2147483647 w 2027"/>
              <a:gd name="T99" fmla="*/ 2147483647 h 322"/>
              <a:gd name="T100" fmla="*/ 2147483647 w 2027"/>
              <a:gd name="T101" fmla="*/ 2147483647 h 322"/>
              <a:gd name="T102" fmla="*/ 2147483647 w 2027"/>
              <a:gd name="T103" fmla="*/ 2147483647 h 322"/>
              <a:gd name="T104" fmla="*/ 2147483647 w 2027"/>
              <a:gd name="T105" fmla="*/ 2147483647 h 322"/>
              <a:gd name="T106" fmla="*/ 2147483647 w 2027"/>
              <a:gd name="T107" fmla="*/ 2147483647 h 322"/>
              <a:gd name="T108" fmla="*/ 2147483647 w 2027"/>
              <a:gd name="T109" fmla="*/ 2147483647 h 322"/>
              <a:gd name="T110" fmla="*/ 2147483647 w 2027"/>
              <a:gd name="T111" fmla="*/ 2147483647 h 322"/>
              <a:gd name="T112" fmla="*/ 2147483647 w 2027"/>
              <a:gd name="T113" fmla="*/ 2147483647 h 322"/>
              <a:gd name="T114" fmla="*/ 2147483647 w 2027"/>
              <a:gd name="T115" fmla="*/ 2147483647 h 322"/>
              <a:gd name="T116" fmla="*/ 2147483647 w 2027"/>
              <a:gd name="T117" fmla="*/ 2147483647 h 32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2027"/>
              <a:gd name="T178" fmla="*/ 0 h 322"/>
              <a:gd name="T179" fmla="*/ 2027 w 2027"/>
              <a:gd name="T180" fmla="*/ 322 h 322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2027" h="322">
                <a:moveTo>
                  <a:pt x="1285" y="85"/>
                </a:moveTo>
                <a:lnTo>
                  <a:pt x="1275" y="85"/>
                </a:lnTo>
                <a:lnTo>
                  <a:pt x="1266" y="84"/>
                </a:lnTo>
                <a:lnTo>
                  <a:pt x="1255" y="84"/>
                </a:lnTo>
                <a:lnTo>
                  <a:pt x="1244" y="82"/>
                </a:lnTo>
                <a:lnTo>
                  <a:pt x="1235" y="82"/>
                </a:lnTo>
                <a:lnTo>
                  <a:pt x="1225" y="81"/>
                </a:lnTo>
                <a:lnTo>
                  <a:pt x="1215" y="81"/>
                </a:lnTo>
                <a:lnTo>
                  <a:pt x="1205" y="81"/>
                </a:lnTo>
                <a:lnTo>
                  <a:pt x="1194" y="80"/>
                </a:lnTo>
                <a:lnTo>
                  <a:pt x="1185" y="80"/>
                </a:lnTo>
                <a:lnTo>
                  <a:pt x="1174" y="78"/>
                </a:lnTo>
                <a:lnTo>
                  <a:pt x="1164" y="78"/>
                </a:lnTo>
                <a:lnTo>
                  <a:pt x="1155" y="77"/>
                </a:lnTo>
                <a:lnTo>
                  <a:pt x="1144" y="77"/>
                </a:lnTo>
                <a:lnTo>
                  <a:pt x="1133" y="77"/>
                </a:lnTo>
                <a:lnTo>
                  <a:pt x="1124" y="75"/>
                </a:lnTo>
                <a:lnTo>
                  <a:pt x="1114" y="75"/>
                </a:lnTo>
                <a:lnTo>
                  <a:pt x="1104" y="74"/>
                </a:lnTo>
                <a:lnTo>
                  <a:pt x="1094" y="74"/>
                </a:lnTo>
                <a:lnTo>
                  <a:pt x="1083" y="73"/>
                </a:lnTo>
                <a:lnTo>
                  <a:pt x="1074" y="73"/>
                </a:lnTo>
                <a:lnTo>
                  <a:pt x="1063" y="73"/>
                </a:lnTo>
                <a:lnTo>
                  <a:pt x="1054" y="71"/>
                </a:lnTo>
                <a:lnTo>
                  <a:pt x="1043" y="71"/>
                </a:lnTo>
                <a:lnTo>
                  <a:pt x="1033" y="70"/>
                </a:lnTo>
                <a:lnTo>
                  <a:pt x="1024" y="70"/>
                </a:lnTo>
                <a:lnTo>
                  <a:pt x="1013" y="70"/>
                </a:lnTo>
                <a:lnTo>
                  <a:pt x="1004" y="69"/>
                </a:lnTo>
                <a:lnTo>
                  <a:pt x="993" y="69"/>
                </a:lnTo>
                <a:lnTo>
                  <a:pt x="983" y="67"/>
                </a:lnTo>
                <a:lnTo>
                  <a:pt x="973" y="67"/>
                </a:lnTo>
                <a:lnTo>
                  <a:pt x="963" y="66"/>
                </a:lnTo>
                <a:lnTo>
                  <a:pt x="953" y="66"/>
                </a:lnTo>
                <a:lnTo>
                  <a:pt x="943" y="66"/>
                </a:lnTo>
                <a:lnTo>
                  <a:pt x="932" y="64"/>
                </a:lnTo>
                <a:lnTo>
                  <a:pt x="923" y="64"/>
                </a:lnTo>
                <a:lnTo>
                  <a:pt x="912" y="63"/>
                </a:lnTo>
                <a:lnTo>
                  <a:pt x="903" y="63"/>
                </a:lnTo>
                <a:lnTo>
                  <a:pt x="893" y="62"/>
                </a:lnTo>
                <a:lnTo>
                  <a:pt x="883" y="62"/>
                </a:lnTo>
                <a:lnTo>
                  <a:pt x="873" y="62"/>
                </a:lnTo>
                <a:lnTo>
                  <a:pt x="862" y="60"/>
                </a:lnTo>
                <a:lnTo>
                  <a:pt x="853" y="60"/>
                </a:lnTo>
                <a:lnTo>
                  <a:pt x="842" y="59"/>
                </a:lnTo>
                <a:lnTo>
                  <a:pt x="832" y="59"/>
                </a:lnTo>
                <a:lnTo>
                  <a:pt x="823" y="58"/>
                </a:lnTo>
                <a:lnTo>
                  <a:pt x="812" y="58"/>
                </a:lnTo>
                <a:lnTo>
                  <a:pt x="801" y="56"/>
                </a:lnTo>
                <a:lnTo>
                  <a:pt x="792" y="56"/>
                </a:lnTo>
                <a:lnTo>
                  <a:pt x="782" y="55"/>
                </a:lnTo>
                <a:lnTo>
                  <a:pt x="772" y="55"/>
                </a:lnTo>
                <a:lnTo>
                  <a:pt x="762" y="54"/>
                </a:lnTo>
                <a:lnTo>
                  <a:pt x="752" y="54"/>
                </a:lnTo>
                <a:lnTo>
                  <a:pt x="742" y="54"/>
                </a:lnTo>
                <a:lnTo>
                  <a:pt x="731" y="52"/>
                </a:lnTo>
                <a:lnTo>
                  <a:pt x="722" y="51"/>
                </a:lnTo>
                <a:lnTo>
                  <a:pt x="711" y="51"/>
                </a:lnTo>
                <a:lnTo>
                  <a:pt x="701" y="51"/>
                </a:lnTo>
                <a:lnTo>
                  <a:pt x="692" y="49"/>
                </a:lnTo>
                <a:lnTo>
                  <a:pt x="681" y="49"/>
                </a:lnTo>
                <a:lnTo>
                  <a:pt x="672" y="48"/>
                </a:lnTo>
                <a:lnTo>
                  <a:pt x="661" y="48"/>
                </a:lnTo>
                <a:lnTo>
                  <a:pt x="652" y="47"/>
                </a:lnTo>
                <a:lnTo>
                  <a:pt x="641" y="47"/>
                </a:lnTo>
                <a:lnTo>
                  <a:pt x="631" y="45"/>
                </a:lnTo>
                <a:lnTo>
                  <a:pt x="622" y="45"/>
                </a:lnTo>
                <a:lnTo>
                  <a:pt x="611" y="45"/>
                </a:lnTo>
                <a:lnTo>
                  <a:pt x="602" y="44"/>
                </a:lnTo>
                <a:lnTo>
                  <a:pt x="591" y="43"/>
                </a:lnTo>
                <a:lnTo>
                  <a:pt x="582" y="43"/>
                </a:lnTo>
                <a:lnTo>
                  <a:pt x="571" y="43"/>
                </a:lnTo>
                <a:lnTo>
                  <a:pt x="561" y="41"/>
                </a:lnTo>
                <a:lnTo>
                  <a:pt x="551" y="41"/>
                </a:lnTo>
                <a:lnTo>
                  <a:pt x="541" y="40"/>
                </a:lnTo>
                <a:lnTo>
                  <a:pt x="532" y="40"/>
                </a:lnTo>
                <a:lnTo>
                  <a:pt x="521" y="38"/>
                </a:lnTo>
                <a:lnTo>
                  <a:pt x="510" y="38"/>
                </a:lnTo>
                <a:lnTo>
                  <a:pt x="501" y="37"/>
                </a:lnTo>
                <a:lnTo>
                  <a:pt x="491" y="37"/>
                </a:lnTo>
                <a:lnTo>
                  <a:pt x="481" y="36"/>
                </a:lnTo>
                <a:lnTo>
                  <a:pt x="471" y="36"/>
                </a:lnTo>
                <a:lnTo>
                  <a:pt x="462" y="34"/>
                </a:lnTo>
                <a:lnTo>
                  <a:pt x="451" y="34"/>
                </a:lnTo>
                <a:lnTo>
                  <a:pt x="440" y="33"/>
                </a:lnTo>
                <a:lnTo>
                  <a:pt x="431" y="33"/>
                </a:lnTo>
                <a:lnTo>
                  <a:pt x="421" y="32"/>
                </a:lnTo>
                <a:lnTo>
                  <a:pt x="411" y="32"/>
                </a:lnTo>
                <a:lnTo>
                  <a:pt x="401" y="30"/>
                </a:lnTo>
                <a:lnTo>
                  <a:pt x="390" y="30"/>
                </a:lnTo>
                <a:lnTo>
                  <a:pt x="381" y="29"/>
                </a:lnTo>
                <a:lnTo>
                  <a:pt x="370" y="29"/>
                </a:lnTo>
                <a:lnTo>
                  <a:pt x="361" y="27"/>
                </a:lnTo>
                <a:lnTo>
                  <a:pt x="350" y="26"/>
                </a:lnTo>
                <a:lnTo>
                  <a:pt x="341" y="26"/>
                </a:lnTo>
                <a:lnTo>
                  <a:pt x="331" y="25"/>
                </a:lnTo>
                <a:lnTo>
                  <a:pt x="321" y="25"/>
                </a:lnTo>
                <a:lnTo>
                  <a:pt x="311" y="23"/>
                </a:lnTo>
                <a:lnTo>
                  <a:pt x="300" y="23"/>
                </a:lnTo>
                <a:lnTo>
                  <a:pt x="291" y="22"/>
                </a:lnTo>
                <a:lnTo>
                  <a:pt x="280" y="22"/>
                </a:lnTo>
                <a:lnTo>
                  <a:pt x="271" y="21"/>
                </a:lnTo>
                <a:lnTo>
                  <a:pt x="261" y="21"/>
                </a:lnTo>
                <a:lnTo>
                  <a:pt x="251" y="19"/>
                </a:lnTo>
                <a:lnTo>
                  <a:pt x="241" y="19"/>
                </a:lnTo>
                <a:lnTo>
                  <a:pt x="230" y="18"/>
                </a:lnTo>
                <a:lnTo>
                  <a:pt x="221" y="16"/>
                </a:lnTo>
                <a:lnTo>
                  <a:pt x="210" y="16"/>
                </a:lnTo>
                <a:lnTo>
                  <a:pt x="200" y="15"/>
                </a:lnTo>
                <a:lnTo>
                  <a:pt x="190" y="15"/>
                </a:lnTo>
                <a:lnTo>
                  <a:pt x="180" y="14"/>
                </a:lnTo>
                <a:lnTo>
                  <a:pt x="171" y="14"/>
                </a:lnTo>
                <a:lnTo>
                  <a:pt x="160" y="12"/>
                </a:lnTo>
                <a:lnTo>
                  <a:pt x="149" y="12"/>
                </a:lnTo>
                <a:lnTo>
                  <a:pt x="140" y="11"/>
                </a:lnTo>
                <a:lnTo>
                  <a:pt x="130" y="10"/>
                </a:lnTo>
                <a:lnTo>
                  <a:pt x="120" y="10"/>
                </a:lnTo>
                <a:lnTo>
                  <a:pt x="110" y="8"/>
                </a:lnTo>
                <a:lnTo>
                  <a:pt x="101" y="8"/>
                </a:lnTo>
                <a:lnTo>
                  <a:pt x="90" y="7"/>
                </a:lnTo>
                <a:lnTo>
                  <a:pt x="79" y="7"/>
                </a:lnTo>
                <a:lnTo>
                  <a:pt x="70" y="5"/>
                </a:lnTo>
                <a:lnTo>
                  <a:pt x="60" y="5"/>
                </a:lnTo>
                <a:lnTo>
                  <a:pt x="50" y="4"/>
                </a:lnTo>
                <a:lnTo>
                  <a:pt x="40" y="3"/>
                </a:lnTo>
                <a:lnTo>
                  <a:pt x="30" y="3"/>
                </a:lnTo>
                <a:lnTo>
                  <a:pt x="20" y="1"/>
                </a:lnTo>
                <a:lnTo>
                  <a:pt x="11" y="1"/>
                </a:lnTo>
                <a:lnTo>
                  <a:pt x="0" y="0"/>
                </a:lnTo>
                <a:lnTo>
                  <a:pt x="0" y="21"/>
                </a:lnTo>
                <a:lnTo>
                  <a:pt x="0" y="40"/>
                </a:lnTo>
                <a:lnTo>
                  <a:pt x="0" y="60"/>
                </a:lnTo>
                <a:lnTo>
                  <a:pt x="0" y="81"/>
                </a:lnTo>
                <a:lnTo>
                  <a:pt x="0" y="100"/>
                </a:lnTo>
                <a:lnTo>
                  <a:pt x="0" y="121"/>
                </a:lnTo>
                <a:lnTo>
                  <a:pt x="0" y="141"/>
                </a:lnTo>
                <a:lnTo>
                  <a:pt x="0" y="161"/>
                </a:lnTo>
                <a:lnTo>
                  <a:pt x="0" y="180"/>
                </a:lnTo>
                <a:lnTo>
                  <a:pt x="0" y="200"/>
                </a:lnTo>
                <a:lnTo>
                  <a:pt x="0" y="221"/>
                </a:lnTo>
                <a:lnTo>
                  <a:pt x="0" y="240"/>
                </a:lnTo>
                <a:lnTo>
                  <a:pt x="0" y="261"/>
                </a:lnTo>
                <a:lnTo>
                  <a:pt x="0" y="281"/>
                </a:lnTo>
                <a:lnTo>
                  <a:pt x="0" y="300"/>
                </a:lnTo>
                <a:lnTo>
                  <a:pt x="0" y="321"/>
                </a:lnTo>
                <a:lnTo>
                  <a:pt x="11" y="320"/>
                </a:lnTo>
                <a:lnTo>
                  <a:pt x="20" y="320"/>
                </a:lnTo>
                <a:lnTo>
                  <a:pt x="30" y="318"/>
                </a:lnTo>
                <a:lnTo>
                  <a:pt x="41" y="318"/>
                </a:lnTo>
                <a:lnTo>
                  <a:pt x="52" y="317"/>
                </a:lnTo>
                <a:lnTo>
                  <a:pt x="61" y="316"/>
                </a:lnTo>
                <a:lnTo>
                  <a:pt x="71" y="316"/>
                </a:lnTo>
                <a:lnTo>
                  <a:pt x="82" y="314"/>
                </a:lnTo>
                <a:lnTo>
                  <a:pt x="91" y="314"/>
                </a:lnTo>
                <a:lnTo>
                  <a:pt x="102" y="313"/>
                </a:lnTo>
                <a:lnTo>
                  <a:pt x="112" y="313"/>
                </a:lnTo>
                <a:lnTo>
                  <a:pt x="123" y="311"/>
                </a:lnTo>
                <a:lnTo>
                  <a:pt x="134" y="311"/>
                </a:lnTo>
                <a:lnTo>
                  <a:pt x="143" y="310"/>
                </a:lnTo>
                <a:lnTo>
                  <a:pt x="153" y="309"/>
                </a:lnTo>
                <a:lnTo>
                  <a:pt x="164" y="309"/>
                </a:lnTo>
                <a:lnTo>
                  <a:pt x="175" y="307"/>
                </a:lnTo>
                <a:lnTo>
                  <a:pt x="185" y="307"/>
                </a:lnTo>
                <a:lnTo>
                  <a:pt x="194" y="306"/>
                </a:lnTo>
                <a:lnTo>
                  <a:pt x="205" y="306"/>
                </a:lnTo>
                <a:lnTo>
                  <a:pt x="216" y="305"/>
                </a:lnTo>
                <a:lnTo>
                  <a:pt x="226" y="305"/>
                </a:lnTo>
                <a:lnTo>
                  <a:pt x="237" y="303"/>
                </a:lnTo>
                <a:lnTo>
                  <a:pt x="246" y="302"/>
                </a:lnTo>
                <a:lnTo>
                  <a:pt x="257" y="302"/>
                </a:lnTo>
                <a:lnTo>
                  <a:pt x="267" y="300"/>
                </a:lnTo>
                <a:lnTo>
                  <a:pt x="278" y="300"/>
                </a:lnTo>
                <a:lnTo>
                  <a:pt x="288" y="299"/>
                </a:lnTo>
                <a:lnTo>
                  <a:pt x="299" y="299"/>
                </a:lnTo>
                <a:lnTo>
                  <a:pt x="308" y="298"/>
                </a:lnTo>
                <a:lnTo>
                  <a:pt x="319" y="298"/>
                </a:lnTo>
                <a:lnTo>
                  <a:pt x="329" y="296"/>
                </a:lnTo>
                <a:lnTo>
                  <a:pt x="340" y="296"/>
                </a:lnTo>
                <a:lnTo>
                  <a:pt x="350" y="295"/>
                </a:lnTo>
                <a:lnTo>
                  <a:pt x="360" y="295"/>
                </a:lnTo>
                <a:lnTo>
                  <a:pt x="370" y="294"/>
                </a:lnTo>
                <a:lnTo>
                  <a:pt x="381" y="294"/>
                </a:lnTo>
                <a:lnTo>
                  <a:pt x="391" y="292"/>
                </a:lnTo>
                <a:lnTo>
                  <a:pt x="402" y="292"/>
                </a:lnTo>
                <a:lnTo>
                  <a:pt x="411" y="291"/>
                </a:lnTo>
                <a:lnTo>
                  <a:pt x="422" y="291"/>
                </a:lnTo>
                <a:lnTo>
                  <a:pt x="432" y="289"/>
                </a:lnTo>
                <a:lnTo>
                  <a:pt x="443" y="289"/>
                </a:lnTo>
                <a:lnTo>
                  <a:pt x="454" y="288"/>
                </a:lnTo>
                <a:lnTo>
                  <a:pt x="464" y="288"/>
                </a:lnTo>
                <a:lnTo>
                  <a:pt x="473" y="287"/>
                </a:lnTo>
                <a:lnTo>
                  <a:pt x="484" y="287"/>
                </a:lnTo>
                <a:lnTo>
                  <a:pt x="495" y="285"/>
                </a:lnTo>
                <a:lnTo>
                  <a:pt x="505" y="284"/>
                </a:lnTo>
                <a:lnTo>
                  <a:pt x="516" y="284"/>
                </a:lnTo>
                <a:lnTo>
                  <a:pt x="526" y="283"/>
                </a:lnTo>
                <a:lnTo>
                  <a:pt x="536" y="283"/>
                </a:lnTo>
                <a:lnTo>
                  <a:pt x="546" y="283"/>
                </a:lnTo>
                <a:lnTo>
                  <a:pt x="557" y="281"/>
                </a:lnTo>
                <a:lnTo>
                  <a:pt x="567" y="281"/>
                </a:lnTo>
                <a:lnTo>
                  <a:pt x="578" y="280"/>
                </a:lnTo>
                <a:lnTo>
                  <a:pt x="588" y="280"/>
                </a:lnTo>
                <a:lnTo>
                  <a:pt x="598" y="278"/>
                </a:lnTo>
                <a:lnTo>
                  <a:pt x="608" y="278"/>
                </a:lnTo>
                <a:lnTo>
                  <a:pt x="619" y="277"/>
                </a:lnTo>
                <a:lnTo>
                  <a:pt x="629" y="277"/>
                </a:lnTo>
                <a:lnTo>
                  <a:pt x="640" y="276"/>
                </a:lnTo>
                <a:lnTo>
                  <a:pt x="651" y="276"/>
                </a:lnTo>
                <a:lnTo>
                  <a:pt x="660" y="274"/>
                </a:lnTo>
                <a:lnTo>
                  <a:pt x="670" y="274"/>
                </a:lnTo>
                <a:lnTo>
                  <a:pt x="681" y="273"/>
                </a:lnTo>
                <a:lnTo>
                  <a:pt x="692" y="273"/>
                </a:lnTo>
                <a:lnTo>
                  <a:pt x="702" y="272"/>
                </a:lnTo>
                <a:lnTo>
                  <a:pt x="713" y="272"/>
                </a:lnTo>
                <a:lnTo>
                  <a:pt x="722" y="272"/>
                </a:lnTo>
                <a:lnTo>
                  <a:pt x="733" y="270"/>
                </a:lnTo>
                <a:lnTo>
                  <a:pt x="743" y="270"/>
                </a:lnTo>
                <a:lnTo>
                  <a:pt x="754" y="269"/>
                </a:lnTo>
                <a:lnTo>
                  <a:pt x="764" y="269"/>
                </a:lnTo>
                <a:lnTo>
                  <a:pt x="774" y="268"/>
                </a:lnTo>
                <a:lnTo>
                  <a:pt x="784" y="268"/>
                </a:lnTo>
                <a:lnTo>
                  <a:pt x="795" y="266"/>
                </a:lnTo>
                <a:lnTo>
                  <a:pt x="805" y="266"/>
                </a:lnTo>
                <a:lnTo>
                  <a:pt x="816" y="265"/>
                </a:lnTo>
                <a:lnTo>
                  <a:pt x="827" y="265"/>
                </a:lnTo>
                <a:lnTo>
                  <a:pt x="836" y="265"/>
                </a:lnTo>
                <a:lnTo>
                  <a:pt x="846" y="263"/>
                </a:lnTo>
                <a:lnTo>
                  <a:pt x="857" y="263"/>
                </a:lnTo>
                <a:lnTo>
                  <a:pt x="868" y="262"/>
                </a:lnTo>
                <a:lnTo>
                  <a:pt x="878" y="262"/>
                </a:lnTo>
                <a:lnTo>
                  <a:pt x="889" y="261"/>
                </a:lnTo>
                <a:lnTo>
                  <a:pt x="898" y="261"/>
                </a:lnTo>
                <a:lnTo>
                  <a:pt x="909" y="259"/>
                </a:lnTo>
                <a:lnTo>
                  <a:pt x="919" y="259"/>
                </a:lnTo>
                <a:lnTo>
                  <a:pt x="930" y="258"/>
                </a:lnTo>
                <a:lnTo>
                  <a:pt x="940" y="258"/>
                </a:lnTo>
                <a:lnTo>
                  <a:pt x="951" y="258"/>
                </a:lnTo>
                <a:lnTo>
                  <a:pt x="961" y="257"/>
                </a:lnTo>
                <a:lnTo>
                  <a:pt x="971" y="257"/>
                </a:lnTo>
                <a:lnTo>
                  <a:pt x="981" y="255"/>
                </a:lnTo>
                <a:lnTo>
                  <a:pt x="992" y="255"/>
                </a:lnTo>
                <a:lnTo>
                  <a:pt x="1002" y="254"/>
                </a:lnTo>
                <a:lnTo>
                  <a:pt x="1013" y="254"/>
                </a:lnTo>
                <a:lnTo>
                  <a:pt x="1024" y="254"/>
                </a:lnTo>
                <a:lnTo>
                  <a:pt x="1033" y="252"/>
                </a:lnTo>
                <a:lnTo>
                  <a:pt x="1043" y="252"/>
                </a:lnTo>
                <a:lnTo>
                  <a:pt x="1054" y="251"/>
                </a:lnTo>
                <a:lnTo>
                  <a:pt x="1065" y="251"/>
                </a:lnTo>
                <a:lnTo>
                  <a:pt x="1075" y="250"/>
                </a:lnTo>
                <a:lnTo>
                  <a:pt x="1086" y="250"/>
                </a:lnTo>
                <a:lnTo>
                  <a:pt x="1095" y="250"/>
                </a:lnTo>
                <a:lnTo>
                  <a:pt x="1106" y="248"/>
                </a:lnTo>
                <a:lnTo>
                  <a:pt x="1116" y="248"/>
                </a:lnTo>
                <a:lnTo>
                  <a:pt x="1127" y="247"/>
                </a:lnTo>
                <a:lnTo>
                  <a:pt x="1137" y="247"/>
                </a:lnTo>
                <a:lnTo>
                  <a:pt x="1148" y="247"/>
                </a:lnTo>
                <a:lnTo>
                  <a:pt x="1157" y="246"/>
                </a:lnTo>
                <a:lnTo>
                  <a:pt x="1168" y="246"/>
                </a:lnTo>
                <a:lnTo>
                  <a:pt x="1178" y="244"/>
                </a:lnTo>
                <a:lnTo>
                  <a:pt x="1189" y="244"/>
                </a:lnTo>
                <a:lnTo>
                  <a:pt x="1199" y="243"/>
                </a:lnTo>
                <a:lnTo>
                  <a:pt x="1209" y="243"/>
                </a:lnTo>
                <a:lnTo>
                  <a:pt x="1219" y="243"/>
                </a:lnTo>
                <a:lnTo>
                  <a:pt x="1230" y="241"/>
                </a:lnTo>
                <a:lnTo>
                  <a:pt x="1240" y="241"/>
                </a:lnTo>
                <a:lnTo>
                  <a:pt x="1251" y="240"/>
                </a:lnTo>
                <a:lnTo>
                  <a:pt x="1262" y="240"/>
                </a:lnTo>
                <a:lnTo>
                  <a:pt x="1271" y="240"/>
                </a:lnTo>
                <a:lnTo>
                  <a:pt x="1281" y="239"/>
                </a:lnTo>
                <a:lnTo>
                  <a:pt x="1292" y="239"/>
                </a:lnTo>
                <a:lnTo>
                  <a:pt x="1303" y="237"/>
                </a:lnTo>
                <a:lnTo>
                  <a:pt x="1313" y="237"/>
                </a:lnTo>
                <a:lnTo>
                  <a:pt x="1324" y="236"/>
                </a:lnTo>
                <a:lnTo>
                  <a:pt x="1324" y="254"/>
                </a:lnTo>
                <a:lnTo>
                  <a:pt x="1324" y="270"/>
                </a:lnTo>
                <a:lnTo>
                  <a:pt x="1324" y="287"/>
                </a:lnTo>
                <a:lnTo>
                  <a:pt x="1324" y="303"/>
                </a:lnTo>
                <a:lnTo>
                  <a:pt x="1334" y="300"/>
                </a:lnTo>
                <a:lnTo>
                  <a:pt x="1345" y="296"/>
                </a:lnTo>
                <a:lnTo>
                  <a:pt x="1357" y="294"/>
                </a:lnTo>
                <a:lnTo>
                  <a:pt x="1367" y="291"/>
                </a:lnTo>
                <a:lnTo>
                  <a:pt x="1378" y="288"/>
                </a:lnTo>
                <a:lnTo>
                  <a:pt x="1389" y="285"/>
                </a:lnTo>
                <a:lnTo>
                  <a:pt x="1400" y="281"/>
                </a:lnTo>
                <a:lnTo>
                  <a:pt x="1411" y="278"/>
                </a:lnTo>
                <a:lnTo>
                  <a:pt x="1422" y="276"/>
                </a:lnTo>
                <a:lnTo>
                  <a:pt x="1432" y="273"/>
                </a:lnTo>
                <a:lnTo>
                  <a:pt x="1444" y="270"/>
                </a:lnTo>
                <a:lnTo>
                  <a:pt x="1455" y="268"/>
                </a:lnTo>
                <a:lnTo>
                  <a:pt x="1465" y="265"/>
                </a:lnTo>
                <a:lnTo>
                  <a:pt x="1476" y="262"/>
                </a:lnTo>
                <a:lnTo>
                  <a:pt x="1488" y="259"/>
                </a:lnTo>
                <a:lnTo>
                  <a:pt x="1498" y="257"/>
                </a:lnTo>
                <a:lnTo>
                  <a:pt x="1509" y="254"/>
                </a:lnTo>
                <a:lnTo>
                  <a:pt x="1520" y="251"/>
                </a:lnTo>
                <a:lnTo>
                  <a:pt x="1531" y="248"/>
                </a:lnTo>
                <a:lnTo>
                  <a:pt x="1542" y="246"/>
                </a:lnTo>
                <a:lnTo>
                  <a:pt x="1553" y="243"/>
                </a:lnTo>
                <a:lnTo>
                  <a:pt x="1563" y="240"/>
                </a:lnTo>
                <a:lnTo>
                  <a:pt x="1575" y="239"/>
                </a:lnTo>
                <a:lnTo>
                  <a:pt x="1586" y="236"/>
                </a:lnTo>
                <a:lnTo>
                  <a:pt x="1596" y="233"/>
                </a:lnTo>
                <a:lnTo>
                  <a:pt x="1607" y="230"/>
                </a:lnTo>
                <a:lnTo>
                  <a:pt x="1619" y="229"/>
                </a:lnTo>
                <a:lnTo>
                  <a:pt x="1629" y="226"/>
                </a:lnTo>
                <a:lnTo>
                  <a:pt x="1640" y="224"/>
                </a:lnTo>
                <a:lnTo>
                  <a:pt x="1652" y="222"/>
                </a:lnTo>
                <a:lnTo>
                  <a:pt x="1662" y="219"/>
                </a:lnTo>
                <a:lnTo>
                  <a:pt x="1673" y="217"/>
                </a:lnTo>
                <a:lnTo>
                  <a:pt x="1683" y="215"/>
                </a:lnTo>
                <a:lnTo>
                  <a:pt x="1695" y="213"/>
                </a:lnTo>
                <a:lnTo>
                  <a:pt x="1706" y="211"/>
                </a:lnTo>
                <a:lnTo>
                  <a:pt x="1717" y="210"/>
                </a:lnTo>
                <a:lnTo>
                  <a:pt x="1728" y="207"/>
                </a:lnTo>
                <a:lnTo>
                  <a:pt x="1739" y="206"/>
                </a:lnTo>
                <a:lnTo>
                  <a:pt x="1750" y="203"/>
                </a:lnTo>
                <a:lnTo>
                  <a:pt x="1760" y="202"/>
                </a:lnTo>
                <a:lnTo>
                  <a:pt x="1772" y="200"/>
                </a:lnTo>
                <a:lnTo>
                  <a:pt x="1783" y="198"/>
                </a:lnTo>
                <a:lnTo>
                  <a:pt x="1793" y="196"/>
                </a:lnTo>
                <a:lnTo>
                  <a:pt x="1805" y="195"/>
                </a:lnTo>
                <a:lnTo>
                  <a:pt x="1816" y="192"/>
                </a:lnTo>
                <a:lnTo>
                  <a:pt x="1826" y="191"/>
                </a:lnTo>
                <a:lnTo>
                  <a:pt x="1838" y="189"/>
                </a:lnTo>
                <a:lnTo>
                  <a:pt x="1849" y="188"/>
                </a:lnTo>
                <a:lnTo>
                  <a:pt x="1859" y="185"/>
                </a:lnTo>
                <a:lnTo>
                  <a:pt x="1871" y="184"/>
                </a:lnTo>
                <a:lnTo>
                  <a:pt x="1882" y="182"/>
                </a:lnTo>
                <a:lnTo>
                  <a:pt x="1892" y="181"/>
                </a:lnTo>
                <a:lnTo>
                  <a:pt x="1904" y="180"/>
                </a:lnTo>
                <a:lnTo>
                  <a:pt x="1915" y="178"/>
                </a:lnTo>
                <a:lnTo>
                  <a:pt x="1927" y="176"/>
                </a:lnTo>
                <a:lnTo>
                  <a:pt x="1937" y="174"/>
                </a:lnTo>
                <a:lnTo>
                  <a:pt x="1948" y="173"/>
                </a:lnTo>
                <a:lnTo>
                  <a:pt x="1960" y="171"/>
                </a:lnTo>
                <a:lnTo>
                  <a:pt x="1970" y="170"/>
                </a:lnTo>
                <a:lnTo>
                  <a:pt x="1981" y="169"/>
                </a:lnTo>
                <a:lnTo>
                  <a:pt x="1993" y="167"/>
                </a:lnTo>
                <a:lnTo>
                  <a:pt x="2004" y="166"/>
                </a:lnTo>
                <a:lnTo>
                  <a:pt x="2015" y="165"/>
                </a:lnTo>
                <a:lnTo>
                  <a:pt x="2026" y="163"/>
                </a:lnTo>
                <a:lnTo>
                  <a:pt x="2021" y="162"/>
                </a:lnTo>
                <a:lnTo>
                  <a:pt x="2014" y="162"/>
                </a:lnTo>
                <a:lnTo>
                  <a:pt x="2009" y="161"/>
                </a:lnTo>
                <a:lnTo>
                  <a:pt x="2002" y="161"/>
                </a:lnTo>
                <a:lnTo>
                  <a:pt x="1997" y="159"/>
                </a:lnTo>
                <a:lnTo>
                  <a:pt x="1990" y="159"/>
                </a:lnTo>
                <a:lnTo>
                  <a:pt x="1985" y="158"/>
                </a:lnTo>
                <a:lnTo>
                  <a:pt x="1980" y="158"/>
                </a:lnTo>
                <a:lnTo>
                  <a:pt x="1973" y="156"/>
                </a:lnTo>
                <a:lnTo>
                  <a:pt x="1968" y="156"/>
                </a:lnTo>
                <a:lnTo>
                  <a:pt x="1961" y="155"/>
                </a:lnTo>
                <a:lnTo>
                  <a:pt x="1956" y="155"/>
                </a:lnTo>
                <a:lnTo>
                  <a:pt x="1949" y="154"/>
                </a:lnTo>
                <a:lnTo>
                  <a:pt x="1944" y="154"/>
                </a:lnTo>
                <a:lnTo>
                  <a:pt x="1939" y="152"/>
                </a:lnTo>
                <a:lnTo>
                  <a:pt x="1932" y="152"/>
                </a:lnTo>
                <a:lnTo>
                  <a:pt x="1927" y="151"/>
                </a:lnTo>
                <a:lnTo>
                  <a:pt x="1920" y="150"/>
                </a:lnTo>
                <a:lnTo>
                  <a:pt x="1915" y="150"/>
                </a:lnTo>
                <a:lnTo>
                  <a:pt x="1910" y="148"/>
                </a:lnTo>
                <a:lnTo>
                  <a:pt x="1903" y="148"/>
                </a:lnTo>
                <a:lnTo>
                  <a:pt x="1898" y="147"/>
                </a:lnTo>
                <a:lnTo>
                  <a:pt x="1891" y="147"/>
                </a:lnTo>
                <a:lnTo>
                  <a:pt x="1886" y="145"/>
                </a:lnTo>
                <a:lnTo>
                  <a:pt x="1879" y="144"/>
                </a:lnTo>
                <a:lnTo>
                  <a:pt x="1874" y="144"/>
                </a:lnTo>
                <a:lnTo>
                  <a:pt x="1869" y="143"/>
                </a:lnTo>
                <a:lnTo>
                  <a:pt x="1862" y="143"/>
                </a:lnTo>
                <a:lnTo>
                  <a:pt x="1857" y="141"/>
                </a:lnTo>
                <a:lnTo>
                  <a:pt x="1851" y="140"/>
                </a:lnTo>
                <a:lnTo>
                  <a:pt x="1845" y="140"/>
                </a:lnTo>
                <a:lnTo>
                  <a:pt x="1840" y="139"/>
                </a:lnTo>
                <a:lnTo>
                  <a:pt x="1834" y="139"/>
                </a:lnTo>
                <a:lnTo>
                  <a:pt x="1828" y="137"/>
                </a:lnTo>
                <a:lnTo>
                  <a:pt x="1822" y="136"/>
                </a:lnTo>
                <a:lnTo>
                  <a:pt x="1816" y="136"/>
                </a:lnTo>
                <a:lnTo>
                  <a:pt x="1810" y="134"/>
                </a:lnTo>
                <a:lnTo>
                  <a:pt x="1805" y="133"/>
                </a:lnTo>
                <a:lnTo>
                  <a:pt x="1799" y="133"/>
                </a:lnTo>
                <a:lnTo>
                  <a:pt x="1793" y="132"/>
                </a:lnTo>
                <a:lnTo>
                  <a:pt x="1787" y="130"/>
                </a:lnTo>
                <a:lnTo>
                  <a:pt x="1781" y="130"/>
                </a:lnTo>
                <a:lnTo>
                  <a:pt x="1776" y="129"/>
                </a:lnTo>
                <a:lnTo>
                  <a:pt x="1769" y="128"/>
                </a:lnTo>
                <a:lnTo>
                  <a:pt x="1764" y="126"/>
                </a:lnTo>
                <a:lnTo>
                  <a:pt x="1758" y="126"/>
                </a:lnTo>
                <a:lnTo>
                  <a:pt x="1752" y="125"/>
                </a:lnTo>
                <a:lnTo>
                  <a:pt x="1747" y="123"/>
                </a:lnTo>
                <a:lnTo>
                  <a:pt x="1740" y="123"/>
                </a:lnTo>
                <a:lnTo>
                  <a:pt x="1735" y="122"/>
                </a:lnTo>
                <a:lnTo>
                  <a:pt x="1730" y="121"/>
                </a:lnTo>
                <a:lnTo>
                  <a:pt x="1723" y="119"/>
                </a:lnTo>
                <a:lnTo>
                  <a:pt x="1718" y="119"/>
                </a:lnTo>
                <a:lnTo>
                  <a:pt x="1711" y="118"/>
                </a:lnTo>
                <a:lnTo>
                  <a:pt x="1706" y="117"/>
                </a:lnTo>
                <a:lnTo>
                  <a:pt x="1701" y="115"/>
                </a:lnTo>
                <a:lnTo>
                  <a:pt x="1694" y="114"/>
                </a:lnTo>
                <a:lnTo>
                  <a:pt x="1689" y="114"/>
                </a:lnTo>
                <a:lnTo>
                  <a:pt x="1683" y="112"/>
                </a:lnTo>
                <a:lnTo>
                  <a:pt x="1677" y="111"/>
                </a:lnTo>
                <a:lnTo>
                  <a:pt x="1672" y="110"/>
                </a:lnTo>
                <a:lnTo>
                  <a:pt x="1666" y="110"/>
                </a:lnTo>
                <a:lnTo>
                  <a:pt x="1660" y="108"/>
                </a:lnTo>
                <a:lnTo>
                  <a:pt x="1654" y="107"/>
                </a:lnTo>
                <a:lnTo>
                  <a:pt x="1649" y="106"/>
                </a:lnTo>
                <a:lnTo>
                  <a:pt x="1642" y="104"/>
                </a:lnTo>
                <a:lnTo>
                  <a:pt x="1637" y="104"/>
                </a:lnTo>
                <a:lnTo>
                  <a:pt x="1631" y="103"/>
                </a:lnTo>
                <a:lnTo>
                  <a:pt x="1625" y="102"/>
                </a:lnTo>
                <a:lnTo>
                  <a:pt x="1620" y="100"/>
                </a:lnTo>
                <a:lnTo>
                  <a:pt x="1613" y="99"/>
                </a:lnTo>
                <a:lnTo>
                  <a:pt x="1608" y="97"/>
                </a:lnTo>
                <a:lnTo>
                  <a:pt x="1603" y="96"/>
                </a:lnTo>
                <a:lnTo>
                  <a:pt x="1596" y="96"/>
                </a:lnTo>
                <a:lnTo>
                  <a:pt x="1591" y="95"/>
                </a:lnTo>
                <a:lnTo>
                  <a:pt x="1586" y="93"/>
                </a:lnTo>
                <a:lnTo>
                  <a:pt x="1579" y="92"/>
                </a:lnTo>
                <a:lnTo>
                  <a:pt x="1574" y="91"/>
                </a:lnTo>
                <a:lnTo>
                  <a:pt x="1567" y="89"/>
                </a:lnTo>
                <a:lnTo>
                  <a:pt x="1562" y="88"/>
                </a:lnTo>
                <a:lnTo>
                  <a:pt x="1557" y="86"/>
                </a:lnTo>
                <a:lnTo>
                  <a:pt x="1550" y="85"/>
                </a:lnTo>
                <a:lnTo>
                  <a:pt x="1545" y="84"/>
                </a:lnTo>
                <a:lnTo>
                  <a:pt x="1538" y="82"/>
                </a:lnTo>
                <a:lnTo>
                  <a:pt x="1533" y="81"/>
                </a:lnTo>
                <a:lnTo>
                  <a:pt x="1527" y="80"/>
                </a:lnTo>
                <a:lnTo>
                  <a:pt x="1521" y="78"/>
                </a:lnTo>
                <a:lnTo>
                  <a:pt x="1516" y="77"/>
                </a:lnTo>
                <a:lnTo>
                  <a:pt x="1510" y="75"/>
                </a:lnTo>
                <a:lnTo>
                  <a:pt x="1504" y="74"/>
                </a:lnTo>
                <a:lnTo>
                  <a:pt x="1498" y="73"/>
                </a:lnTo>
                <a:lnTo>
                  <a:pt x="1493" y="73"/>
                </a:lnTo>
                <a:lnTo>
                  <a:pt x="1486" y="71"/>
                </a:lnTo>
                <a:lnTo>
                  <a:pt x="1481" y="70"/>
                </a:lnTo>
                <a:lnTo>
                  <a:pt x="1476" y="67"/>
                </a:lnTo>
                <a:lnTo>
                  <a:pt x="1469" y="66"/>
                </a:lnTo>
                <a:lnTo>
                  <a:pt x="1464" y="64"/>
                </a:lnTo>
                <a:lnTo>
                  <a:pt x="1459" y="63"/>
                </a:lnTo>
                <a:lnTo>
                  <a:pt x="1452" y="62"/>
                </a:lnTo>
                <a:lnTo>
                  <a:pt x="1447" y="60"/>
                </a:lnTo>
                <a:lnTo>
                  <a:pt x="1440" y="59"/>
                </a:lnTo>
                <a:lnTo>
                  <a:pt x="1435" y="58"/>
                </a:lnTo>
                <a:lnTo>
                  <a:pt x="1430" y="56"/>
                </a:lnTo>
                <a:lnTo>
                  <a:pt x="1423" y="55"/>
                </a:lnTo>
                <a:lnTo>
                  <a:pt x="1418" y="54"/>
                </a:lnTo>
                <a:lnTo>
                  <a:pt x="1412" y="52"/>
                </a:lnTo>
                <a:lnTo>
                  <a:pt x="1406" y="51"/>
                </a:lnTo>
                <a:lnTo>
                  <a:pt x="1400" y="49"/>
                </a:lnTo>
                <a:lnTo>
                  <a:pt x="1395" y="47"/>
                </a:lnTo>
                <a:lnTo>
                  <a:pt x="1389" y="45"/>
                </a:lnTo>
                <a:lnTo>
                  <a:pt x="1383" y="44"/>
                </a:lnTo>
                <a:lnTo>
                  <a:pt x="1378" y="43"/>
                </a:lnTo>
                <a:lnTo>
                  <a:pt x="1371" y="41"/>
                </a:lnTo>
                <a:lnTo>
                  <a:pt x="1366" y="40"/>
                </a:lnTo>
                <a:lnTo>
                  <a:pt x="1359" y="38"/>
                </a:lnTo>
                <a:lnTo>
                  <a:pt x="1354" y="36"/>
                </a:lnTo>
                <a:lnTo>
                  <a:pt x="1349" y="34"/>
                </a:lnTo>
                <a:lnTo>
                  <a:pt x="1342" y="33"/>
                </a:lnTo>
                <a:lnTo>
                  <a:pt x="1337" y="32"/>
                </a:lnTo>
                <a:lnTo>
                  <a:pt x="1332" y="30"/>
                </a:lnTo>
                <a:lnTo>
                  <a:pt x="1325" y="29"/>
                </a:lnTo>
                <a:lnTo>
                  <a:pt x="1320" y="26"/>
                </a:lnTo>
                <a:lnTo>
                  <a:pt x="1315" y="25"/>
                </a:lnTo>
                <a:lnTo>
                  <a:pt x="1308" y="23"/>
                </a:lnTo>
                <a:lnTo>
                  <a:pt x="1303" y="22"/>
                </a:lnTo>
                <a:lnTo>
                  <a:pt x="1297" y="19"/>
                </a:lnTo>
                <a:lnTo>
                  <a:pt x="1291" y="18"/>
                </a:lnTo>
                <a:lnTo>
                  <a:pt x="1285" y="16"/>
                </a:lnTo>
                <a:lnTo>
                  <a:pt x="1285" y="33"/>
                </a:lnTo>
                <a:lnTo>
                  <a:pt x="1285" y="51"/>
                </a:lnTo>
                <a:lnTo>
                  <a:pt x="1285" y="67"/>
                </a:lnTo>
                <a:lnTo>
                  <a:pt x="1285" y="85"/>
                </a:lnTo>
              </a:path>
            </a:pathLst>
          </a:custGeom>
          <a:gradFill rotWithShape="0">
            <a:gsLst>
              <a:gs pos="0">
                <a:srgbClr val="CC3300"/>
              </a:gs>
              <a:gs pos="100000">
                <a:schemeClr val="hlink"/>
              </a:gs>
            </a:gsLst>
            <a:lin ang="18900000" scaled="1"/>
          </a:gradFill>
          <a:ln w="9525" cap="flat" cmpd="sng">
            <a:noFill/>
            <a:prstDash val="solid"/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82963" name="Rectangle 19"/>
          <p:cNvSpPr>
            <a:spLocks noChangeArrowheads="1"/>
          </p:cNvSpPr>
          <p:nvPr/>
        </p:nvSpPr>
        <p:spPr bwMode="auto">
          <a:xfrm>
            <a:off x="6408738" y="2733675"/>
            <a:ext cx="784225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  <a:defRPr/>
            </a:pPr>
            <a:r>
              <a:rPr lang="en-US" sz="16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Tempo</a:t>
            </a:r>
          </a:p>
        </p:txBody>
      </p:sp>
      <p:sp>
        <p:nvSpPr>
          <p:cNvPr id="1045" name="Rectangle 20"/>
          <p:cNvSpPr>
            <a:spLocks noChangeArrowheads="1"/>
          </p:cNvSpPr>
          <p:nvPr/>
        </p:nvSpPr>
        <p:spPr bwMode="auto">
          <a:xfrm>
            <a:off x="1001713" y="1189038"/>
            <a:ext cx="993775" cy="4651375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FDE39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/>
            </a:prstShdw>
          </a:effectLst>
        </p:spPr>
        <p:txBody>
          <a:bodyPr wrap="none" anchor="ctr"/>
          <a:lstStyle/>
          <a:p>
            <a:endParaRPr lang="it-IT"/>
          </a:p>
        </p:txBody>
      </p:sp>
      <p:sp>
        <p:nvSpPr>
          <p:cNvPr id="1046" name="Rectangle 21"/>
          <p:cNvSpPr>
            <a:spLocks noChangeArrowheads="1"/>
          </p:cNvSpPr>
          <p:nvPr/>
        </p:nvSpPr>
        <p:spPr bwMode="auto">
          <a:xfrm>
            <a:off x="1033463" y="1209675"/>
            <a:ext cx="911225" cy="422275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FDE39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rgbClr val="00279F"/>
                </a:solidFill>
              </a:rPr>
              <a:t>Strategia &amp;</a:t>
            </a:r>
          </a:p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rgbClr val="00279F"/>
                </a:solidFill>
              </a:rPr>
              <a:t>pacchetti</a:t>
            </a:r>
            <a:endParaRPr lang="en-US" sz="1600" b="1">
              <a:solidFill>
                <a:srgbClr val="00279F"/>
              </a:solidFill>
            </a:endParaRPr>
          </a:p>
        </p:txBody>
      </p:sp>
      <p:sp>
        <p:nvSpPr>
          <p:cNvPr id="1047" name="Rectangle 22"/>
          <p:cNvSpPr>
            <a:spLocks noChangeArrowheads="1"/>
          </p:cNvSpPr>
          <p:nvPr/>
        </p:nvSpPr>
        <p:spPr bwMode="auto">
          <a:xfrm>
            <a:off x="1208088" y="3430588"/>
            <a:ext cx="693737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mensile</a:t>
            </a:r>
          </a:p>
        </p:txBody>
      </p:sp>
      <p:sp>
        <p:nvSpPr>
          <p:cNvPr id="1048" name="Rectangle 23"/>
          <p:cNvSpPr>
            <a:spLocks noChangeArrowheads="1"/>
          </p:cNvSpPr>
          <p:nvPr/>
        </p:nvSpPr>
        <p:spPr bwMode="auto">
          <a:xfrm>
            <a:off x="1098550" y="5018088"/>
            <a:ext cx="9017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semestrale</a:t>
            </a:r>
          </a:p>
        </p:txBody>
      </p:sp>
      <p:graphicFrame>
        <p:nvGraphicFramePr>
          <p:cNvPr id="1026" name="Object 2"/>
          <p:cNvGraphicFramePr>
            <a:graphicFrameLocks/>
          </p:cNvGraphicFramePr>
          <p:nvPr/>
        </p:nvGraphicFramePr>
        <p:xfrm>
          <a:off x="1331913" y="2922588"/>
          <a:ext cx="434975" cy="460375"/>
        </p:xfrm>
        <a:graphic>
          <a:graphicData uri="http://schemas.openxmlformats.org/presentationml/2006/ole">
            <p:oleObj spid="_x0000_s1080" name="CorelDRAW!" r:id="rId4" imgW="4261104" imgH="2884932" progId="">
              <p:embed/>
            </p:oleObj>
          </a:graphicData>
        </a:graphic>
      </p:graphicFrame>
      <p:sp>
        <p:nvSpPr>
          <p:cNvPr id="82969" name="Freeform 25"/>
          <p:cNvSpPr>
            <a:spLocks/>
          </p:cNvSpPr>
          <p:nvPr/>
        </p:nvSpPr>
        <p:spPr bwMode="auto">
          <a:xfrm>
            <a:off x="1106488" y="2239963"/>
            <a:ext cx="128587" cy="25193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86"/>
              </a:cxn>
              <a:cxn ang="0">
                <a:pos x="87" y="1586"/>
              </a:cxn>
            </a:cxnLst>
            <a:rect l="0" t="0" r="r" b="b"/>
            <a:pathLst>
              <a:path w="88" h="1587">
                <a:moveTo>
                  <a:pt x="0" y="0"/>
                </a:moveTo>
                <a:lnTo>
                  <a:pt x="0" y="1586"/>
                </a:lnTo>
                <a:lnTo>
                  <a:pt x="87" y="1586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graphicFrame>
        <p:nvGraphicFramePr>
          <p:cNvPr id="1027" name="Object 3"/>
          <p:cNvGraphicFramePr>
            <a:graphicFrameLocks/>
          </p:cNvGraphicFramePr>
          <p:nvPr/>
        </p:nvGraphicFramePr>
        <p:xfrm>
          <a:off x="1331913" y="4524375"/>
          <a:ext cx="434975" cy="460375"/>
        </p:xfrm>
        <a:graphic>
          <a:graphicData uri="http://schemas.openxmlformats.org/presentationml/2006/ole">
            <p:oleObj spid="_x0000_s1081" name="CorelDRAW!" r:id="rId5" imgW="4261104" imgH="2884932" progId="">
              <p:embed/>
            </p:oleObj>
          </a:graphicData>
        </a:graphic>
      </p:graphicFrame>
      <p:sp>
        <p:nvSpPr>
          <p:cNvPr id="82971" name="Freeform 27"/>
          <p:cNvSpPr>
            <a:spLocks/>
          </p:cNvSpPr>
          <p:nvPr/>
        </p:nvSpPr>
        <p:spPr bwMode="auto">
          <a:xfrm>
            <a:off x="1117600" y="3190875"/>
            <a:ext cx="149225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1" y="0"/>
              </a:cxn>
            </a:cxnLst>
            <a:rect l="0" t="0" r="r" b="b"/>
            <a:pathLst>
              <a:path w="102" h="1">
                <a:moveTo>
                  <a:pt x="0" y="0"/>
                </a:moveTo>
                <a:lnTo>
                  <a:pt x="101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051" name="Rectangle 28"/>
          <p:cNvSpPr>
            <a:spLocks noChangeArrowheads="1"/>
          </p:cNvSpPr>
          <p:nvPr/>
        </p:nvSpPr>
        <p:spPr bwMode="auto">
          <a:xfrm>
            <a:off x="1654175" y="4389438"/>
            <a:ext cx="341313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P2</a:t>
            </a:r>
          </a:p>
        </p:txBody>
      </p:sp>
      <p:sp>
        <p:nvSpPr>
          <p:cNvPr id="1052" name="Rectangle 29"/>
          <p:cNvSpPr>
            <a:spLocks noChangeArrowheads="1"/>
          </p:cNvSpPr>
          <p:nvPr/>
        </p:nvSpPr>
        <p:spPr bwMode="auto">
          <a:xfrm>
            <a:off x="1655763" y="2776538"/>
            <a:ext cx="341312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P1</a:t>
            </a:r>
          </a:p>
        </p:txBody>
      </p:sp>
      <p:sp>
        <p:nvSpPr>
          <p:cNvPr id="1053" name="Rectangle 30"/>
          <p:cNvSpPr>
            <a:spLocks noChangeArrowheads="1"/>
          </p:cNvSpPr>
          <p:nvPr/>
        </p:nvSpPr>
        <p:spPr bwMode="auto">
          <a:xfrm>
            <a:off x="2084388" y="1189038"/>
            <a:ext cx="993775" cy="4654550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FDE39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/>
            </a:prstShdw>
          </a:effectLst>
        </p:spPr>
        <p:txBody>
          <a:bodyPr wrap="none" anchor="ctr"/>
          <a:lstStyle/>
          <a:p>
            <a:endParaRPr lang="it-IT"/>
          </a:p>
        </p:txBody>
      </p:sp>
      <p:sp>
        <p:nvSpPr>
          <p:cNvPr id="82975" name="Freeform 31"/>
          <p:cNvSpPr>
            <a:spLocks/>
          </p:cNvSpPr>
          <p:nvPr/>
        </p:nvSpPr>
        <p:spPr bwMode="auto">
          <a:xfrm>
            <a:off x="2255838" y="4337050"/>
            <a:ext cx="171450" cy="5397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116" y="339"/>
              </a:cxn>
            </a:cxnLst>
            <a:rect l="0" t="0" r="r" b="b"/>
            <a:pathLst>
              <a:path w="117" h="340">
                <a:moveTo>
                  <a:pt x="0" y="0"/>
                </a:moveTo>
                <a:lnTo>
                  <a:pt x="0" y="339"/>
                </a:lnTo>
                <a:lnTo>
                  <a:pt x="116" y="339"/>
                </a:lnTo>
              </a:path>
            </a:pathLst>
          </a:custGeom>
          <a:noFill/>
          <a:ln w="127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2976" name="Oval 32"/>
          <p:cNvSpPr>
            <a:spLocks noChangeArrowheads="1"/>
          </p:cNvSpPr>
          <p:nvPr/>
        </p:nvSpPr>
        <p:spPr bwMode="auto">
          <a:xfrm>
            <a:off x="2244725" y="2884488"/>
            <a:ext cx="52388" cy="5715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2977" name="Oval 33"/>
          <p:cNvSpPr>
            <a:spLocks noChangeArrowheads="1"/>
          </p:cNvSpPr>
          <p:nvPr/>
        </p:nvSpPr>
        <p:spPr bwMode="auto">
          <a:xfrm>
            <a:off x="2244725" y="3175000"/>
            <a:ext cx="52388" cy="5715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2978" name="Freeform 34"/>
          <p:cNvSpPr>
            <a:spLocks/>
          </p:cNvSpPr>
          <p:nvPr/>
        </p:nvSpPr>
        <p:spPr bwMode="auto">
          <a:xfrm>
            <a:off x="2273300" y="2674938"/>
            <a:ext cx="171450" cy="5397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116" y="339"/>
              </a:cxn>
            </a:cxnLst>
            <a:rect l="0" t="0" r="r" b="b"/>
            <a:pathLst>
              <a:path w="117" h="340">
                <a:moveTo>
                  <a:pt x="0" y="0"/>
                </a:moveTo>
                <a:lnTo>
                  <a:pt x="0" y="339"/>
                </a:lnTo>
                <a:lnTo>
                  <a:pt x="116" y="339"/>
                </a:lnTo>
              </a:path>
            </a:pathLst>
          </a:custGeom>
          <a:noFill/>
          <a:ln w="127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dist="53882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058" name="Rectangle 35"/>
          <p:cNvSpPr>
            <a:spLocks noChangeArrowheads="1"/>
          </p:cNvSpPr>
          <p:nvPr/>
        </p:nvSpPr>
        <p:spPr bwMode="auto">
          <a:xfrm>
            <a:off x="2305050" y="1181100"/>
            <a:ext cx="566738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600" b="1">
                <a:solidFill>
                  <a:srgbClr val="00279F"/>
                </a:solidFill>
              </a:rPr>
              <a:t>Cicli</a:t>
            </a:r>
          </a:p>
        </p:txBody>
      </p:sp>
      <p:sp>
        <p:nvSpPr>
          <p:cNvPr id="82980" name="Freeform 36"/>
          <p:cNvSpPr>
            <a:spLocks/>
          </p:cNvSpPr>
          <p:nvPr/>
        </p:nvSpPr>
        <p:spPr bwMode="auto">
          <a:xfrm>
            <a:off x="2266950" y="4576763"/>
            <a:ext cx="193675" cy="1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1" y="0"/>
              </a:cxn>
            </a:cxnLst>
            <a:rect l="0" t="0" r="r" b="b"/>
            <a:pathLst>
              <a:path w="132" h="1">
                <a:moveTo>
                  <a:pt x="0" y="0"/>
                </a:moveTo>
                <a:lnTo>
                  <a:pt x="131" y="0"/>
                </a:lnTo>
              </a:path>
            </a:pathLst>
          </a:custGeom>
          <a:noFill/>
          <a:ln w="127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2981" name="Freeform 37"/>
          <p:cNvSpPr>
            <a:spLocks/>
          </p:cNvSpPr>
          <p:nvPr/>
        </p:nvSpPr>
        <p:spPr bwMode="auto">
          <a:xfrm>
            <a:off x="2255838" y="4859338"/>
            <a:ext cx="193675" cy="3333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09"/>
              </a:cxn>
              <a:cxn ang="0">
                <a:pos x="131" y="209"/>
              </a:cxn>
            </a:cxnLst>
            <a:rect l="0" t="0" r="r" b="b"/>
            <a:pathLst>
              <a:path w="132" h="210">
                <a:moveTo>
                  <a:pt x="0" y="0"/>
                </a:moveTo>
                <a:lnTo>
                  <a:pt x="0" y="209"/>
                </a:lnTo>
                <a:lnTo>
                  <a:pt x="131" y="209"/>
                </a:lnTo>
              </a:path>
            </a:pathLst>
          </a:custGeom>
          <a:noFill/>
          <a:ln w="127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2982" name="AutoShape 38"/>
          <p:cNvSpPr>
            <a:spLocks noChangeArrowheads="1"/>
          </p:cNvSpPr>
          <p:nvPr/>
        </p:nvSpPr>
        <p:spPr bwMode="auto">
          <a:xfrm>
            <a:off x="2214563" y="4106863"/>
            <a:ext cx="579437" cy="241300"/>
          </a:xfrm>
          <a:prstGeom prst="roundRect">
            <a:avLst>
              <a:gd name="adj" fmla="val 12495"/>
            </a:avLst>
          </a:prstGeom>
          <a:gradFill rotWithShape="0">
            <a:gsLst>
              <a:gs pos="0">
                <a:srgbClr val="7FFF00"/>
              </a:gs>
              <a:gs pos="100000">
                <a:srgbClr val="7FFF00">
                  <a:gamma/>
                  <a:shade val="8980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2983" name="AutoShape 39"/>
          <p:cNvSpPr>
            <a:spLocks noChangeArrowheads="1"/>
          </p:cNvSpPr>
          <p:nvPr/>
        </p:nvSpPr>
        <p:spPr bwMode="auto">
          <a:xfrm>
            <a:off x="2232025" y="2433638"/>
            <a:ext cx="581025" cy="241300"/>
          </a:xfrm>
          <a:prstGeom prst="roundRect">
            <a:avLst>
              <a:gd name="adj" fmla="val 12495"/>
            </a:avLst>
          </a:prstGeom>
          <a:gradFill rotWithShape="0">
            <a:gsLst>
              <a:gs pos="0">
                <a:srgbClr val="7FFF00"/>
              </a:gs>
              <a:gs pos="100000">
                <a:srgbClr val="7FFF00">
                  <a:gamma/>
                  <a:shade val="8980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it-IT" sz="1200"/>
              <a:t>Ciclo A</a:t>
            </a:r>
            <a:endParaRPr lang="it-IT" sz="1600"/>
          </a:p>
        </p:txBody>
      </p:sp>
      <p:sp>
        <p:nvSpPr>
          <p:cNvPr id="82984" name="Rectangle 40"/>
          <p:cNvSpPr>
            <a:spLocks noChangeArrowheads="1"/>
          </p:cNvSpPr>
          <p:nvPr/>
        </p:nvSpPr>
        <p:spPr bwMode="auto">
          <a:xfrm>
            <a:off x="2420938" y="3100388"/>
            <a:ext cx="455612" cy="2174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2985" name="Rectangle 41"/>
          <p:cNvSpPr>
            <a:spLocks noChangeArrowheads="1"/>
          </p:cNvSpPr>
          <p:nvPr/>
        </p:nvSpPr>
        <p:spPr bwMode="auto">
          <a:xfrm>
            <a:off x="2400300" y="3087688"/>
            <a:ext cx="523875" cy="257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Op. 2</a:t>
            </a:r>
          </a:p>
        </p:txBody>
      </p:sp>
      <p:sp>
        <p:nvSpPr>
          <p:cNvPr id="82986" name="Rectangle 42"/>
          <p:cNvSpPr>
            <a:spLocks noChangeArrowheads="1"/>
          </p:cNvSpPr>
          <p:nvPr/>
        </p:nvSpPr>
        <p:spPr bwMode="auto">
          <a:xfrm>
            <a:off x="2439988" y="4760913"/>
            <a:ext cx="455612" cy="2174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2987" name="Rectangle 43"/>
          <p:cNvSpPr>
            <a:spLocks noChangeArrowheads="1"/>
          </p:cNvSpPr>
          <p:nvPr/>
        </p:nvSpPr>
        <p:spPr bwMode="auto">
          <a:xfrm>
            <a:off x="2444750" y="4460875"/>
            <a:ext cx="455613" cy="21748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2988" name="Rectangle 44"/>
          <p:cNvSpPr>
            <a:spLocks noChangeArrowheads="1"/>
          </p:cNvSpPr>
          <p:nvPr/>
        </p:nvSpPr>
        <p:spPr bwMode="auto">
          <a:xfrm>
            <a:off x="2424113" y="4451350"/>
            <a:ext cx="522287" cy="257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Op. 1</a:t>
            </a:r>
          </a:p>
        </p:txBody>
      </p:sp>
      <p:sp>
        <p:nvSpPr>
          <p:cNvPr id="82989" name="Rectangle 45"/>
          <p:cNvSpPr>
            <a:spLocks noChangeArrowheads="1"/>
          </p:cNvSpPr>
          <p:nvPr/>
        </p:nvSpPr>
        <p:spPr bwMode="auto">
          <a:xfrm>
            <a:off x="2424113" y="4748213"/>
            <a:ext cx="522287" cy="257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Op. 2</a:t>
            </a:r>
          </a:p>
        </p:txBody>
      </p:sp>
      <p:sp>
        <p:nvSpPr>
          <p:cNvPr id="82990" name="Rectangle 46"/>
          <p:cNvSpPr>
            <a:spLocks noChangeArrowheads="1"/>
          </p:cNvSpPr>
          <p:nvPr/>
        </p:nvSpPr>
        <p:spPr bwMode="auto">
          <a:xfrm>
            <a:off x="2439988" y="5075238"/>
            <a:ext cx="455612" cy="2174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2991" name="Rectangle 47"/>
          <p:cNvSpPr>
            <a:spLocks noChangeArrowheads="1"/>
          </p:cNvSpPr>
          <p:nvPr/>
        </p:nvSpPr>
        <p:spPr bwMode="auto">
          <a:xfrm>
            <a:off x="2424113" y="5064125"/>
            <a:ext cx="522287" cy="257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Op. 3</a:t>
            </a:r>
          </a:p>
        </p:txBody>
      </p:sp>
      <p:sp>
        <p:nvSpPr>
          <p:cNvPr id="1071" name="Rectangle 48"/>
          <p:cNvSpPr>
            <a:spLocks noChangeArrowheads="1"/>
          </p:cNvSpPr>
          <p:nvPr/>
        </p:nvSpPr>
        <p:spPr bwMode="auto">
          <a:xfrm>
            <a:off x="3157538" y="1174750"/>
            <a:ext cx="1435100" cy="4664075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FDE39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/>
            </a:prstShdw>
          </a:effectLst>
        </p:spPr>
        <p:txBody>
          <a:bodyPr wrap="none" anchor="ctr"/>
          <a:lstStyle/>
          <a:p>
            <a:endParaRPr lang="it-IT"/>
          </a:p>
        </p:txBody>
      </p:sp>
      <p:sp>
        <p:nvSpPr>
          <p:cNvPr id="82993" name="Freeform 49"/>
          <p:cNvSpPr>
            <a:spLocks/>
          </p:cNvSpPr>
          <p:nvPr/>
        </p:nvSpPr>
        <p:spPr bwMode="auto">
          <a:xfrm>
            <a:off x="3448050" y="2576513"/>
            <a:ext cx="160338" cy="7604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78"/>
              </a:cxn>
              <a:cxn ang="0">
                <a:pos x="108" y="478"/>
              </a:cxn>
            </a:cxnLst>
            <a:rect l="0" t="0" r="r" b="b"/>
            <a:pathLst>
              <a:path w="109" h="479">
                <a:moveTo>
                  <a:pt x="0" y="0"/>
                </a:moveTo>
                <a:lnTo>
                  <a:pt x="0" y="478"/>
                </a:lnTo>
                <a:lnTo>
                  <a:pt x="108" y="478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2994" name="Freeform 50"/>
          <p:cNvSpPr>
            <a:spLocks/>
          </p:cNvSpPr>
          <p:nvPr/>
        </p:nvSpPr>
        <p:spPr bwMode="auto">
          <a:xfrm>
            <a:off x="3449638" y="3013075"/>
            <a:ext cx="171450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6" y="0"/>
              </a:cxn>
            </a:cxnLst>
            <a:rect l="0" t="0" r="r" b="b"/>
            <a:pathLst>
              <a:path w="117" h="1">
                <a:moveTo>
                  <a:pt x="0" y="0"/>
                </a:moveTo>
                <a:lnTo>
                  <a:pt x="116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2995" name="Freeform 51"/>
          <p:cNvSpPr>
            <a:spLocks/>
          </p:cNvSpPr>
          <p:nvPr/>
        </p:nvSpPr>
        <p:spPr bwMode="auto">
          <a:xfrm>
            <a:off x="3452813" y="4227513"/>
            <a:ext cx="192087" cy="11969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53"/>
              </a:cxn>
              <a:cxn ang="0">
                <a:pos x="130" y="753"/>
              </a:cxn>
            </a:cxnLst>
            <a:rect l="0" t="0" r="r" b="b"/>
            <a:pathLst>
              <a:path w="131" h="754">
                <a:moveTo>
                  <a:pt x="0" y="0"/>
                </a:moveTo>
                <a:lnTo>
                  <a:pt x="0" y="753"/>
                </a:lnTo>
                <a:lnTo>
                  <a:pt x="130" y="753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075" name="Rectangle 52"/>
          <p:cNvSpPr>
            <a:spLocks noChangeArrowheads="1"/>
          </p:cNvSpPr>
          <p:nvPr/>
        </p:nvSpPr>
        <p:spPr bwMode="auto">
          <a:xfrm>
            <a:off x="3373438" y="1181100"/>
            <a:ext cx="993775" cy="533400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FDE39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defTabSz="762000">
              <a:lnSpc>
                <a:spcPct val="90000"/>
              </a:lnSpc>
            </a:pPr>
            <a:r>
              <a:rPr lang="en-US" sz="1600" b="1">
                <a:solidFill>
                  <a:srgbClr val="00279F"/>
                </a:solidFill>
              </a:rPr>
              <a:t>Posizioni</a:t>
            </a:r>
          </a:p>
          <a:p>
            <a:pPr defTabSz="762000">
              <a:lnSpc>
                <a:spcPct val="90000"/>
              </a:lnSpc>
            </a:pPr>
            <a:r>
              <a:rPr lang="en-US" sz="1600" b="1">
                <a:solidFill>
                  <a:srgbClr val="00279F"/>
                </a:solidFill>
              </a:rPr>
              <a:t> </a:t>
            </a:r>
          </a:p>
        </p:txBody>
      </p:sp>
      <p:sp>
        <p:nvSpPr>
          <p:cNvPr id="1076" name="Oval 53"/>
          <p:cNvSpPr>
            <a:spLocks noChangeArrowheads="1"/>
          </p:cNvSpPr>
          <p:nvPr/>
        </p:nvSpPr>
        <p:spPr bwMode="auto">
          <a:xfrm>
            <a:off x="3403600" y="4071938"/>
            <a:ext cx="738188" cy="379412"/>
          </a:xfrm>
          <a:prstGeom prst="ellipse">
            <a:avLst/>
          </a:prstGeom>
          <a:gradFill rotWithShape="0">
            <a:gsLst>
              <a:gs pos="0">
                <a:srgbClr val="FFCC66"/>
              </a:gs>
              <a:gs pos="100000">
                <a:srgbClr val="FFD786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13500000">
              <a:srgbClr val="997A3D"/>
            </a:prstShdw>
          </a:effectLst>
        </p:spPr>
        <p:txBody>
          <a:bodyPr wrap="none" anchor="ctr"/>
          <a:lstStyle/>
          <a:p>
            <a:r>
              <a:rPr lang="it-IT" sz="1200"/>
              <a:t>Posiz.2</a:t>
            </a:r>
          </a:p>
        </p:txBody>
      </p:sp>
      <p:sp>
        <p:nvSpPr>
          <p:cNvPr id="1077" name="Oval 54"/>
          <p:cNvSpPr>
            <a:spLocks noChangeArrowheads="1"/>
          </p:cNvSpPr>
          <p:nvPr/>
        </p:nvSpPr>
        <p:spPr bwMode="auto">
          <a:xfrm>
            <a:off x="3408363" y="2374900"/>
            <a:ext cx="739775" cy="379413"/>
          </a:xfrm>
          <a:prstGeom prst="ellipse">
            <a:avLst/>
          </a:prstGeom>
          <a:gradFill rotWithShape="0">
            <a:gsLst>
              <a:gs pos="0">
                <a:srgbClr val="FFCC66"/>
              </a:gs>
              <a:gs pos="100000">
                <a:srgbClr val="FFD786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13500000">
              <a:srgbClr val="997A3D"/>
            </a:prstShdw>
          </a:effectLst>
        </p:spPr>
        <p:txBody>
          <a:bodyPr wrap="none" anchor="ctr"/>
          <a:lstStyle/>
          <a:p>
            <a:r>
              <a:rPr lang="it-IT" sz="1200"/>
              <a:t>Posiz.1</a:t>
            </a:r>
          </a:p>
        </p:txBody>
      </p:sp>
      <p:sp>
        <p:nvSpPr>
          <p:cNvPr id="82999" name="AutoShape 55"/>
          <p:cNvSpPr>
            <a:spLocks noChangeArrowheads="1"/>
          </p:cNvSpPr>
          <p:nvPr/>
        </p:nvSpPr>
        <p:spPr bwMode="auto">
          <a:xfrm>
            <a:off x="3614738" y="2868613"/>
            <a:ext cx="579437" cy="241300"/>
          </a:xfrm>
          <a:prstGeom prst="roundRect">
            <a:avLst>
              <a:gd name="adj" fmla="val 12495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3000" name="Freeform 56"/>
          <p:cNvSpPr>
            <a:spLocks/>
          </p:cNvSpPr>
          <p:nvPr/>
        </p:nvSpPr>
        <p:spPr bwMode="auto">
          <a:xfrm>
            <a:off x="3454400" y="4913313"/>
            <a:ext cx="182563" cy="1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4" y="0"/>
              </a:cxn>
            </a:cxnLst>
            <a:rect l="0" t="0" r="r" b="b"/>
            <a:pathLst>
              <a:path w="125" h="1">
                <a:moveTo>
                  <a:pt x="0" y="0"/>
                </a:moveTo>
                <a:lnTo>
                  <a:pt x="124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01" name="AutoShape 57"/>
          <p:cNvSpPr>
            <a:spLocks noChangeArrowheads="1"/>
          </p:cNvSpPr>
          <p:nvPr/>
        </p:nvSpPr>
        <p:spPr bwMode="auto">
          <a:xfrm>
            <a:off x="3608388" y="5287963"/>
            <a:ext cx="639762" cy="241300"/>
          </a:xfrm>
          <a:prstGeom prst="roundRect">
            <a:avLst>
              <a:gd name="adj" fmla="val 12495"/>
            </a:avLst>
          </a:prstGeom>
          <a:gradFill rotWithShape="0">
            <a:gsLst>
              <a:gs pos="0">
                <a:srgbClr val="7FFF00"/>
              </a:gs>
              <a:gs pos="100000">
                <a:srgbClr val="7FFF00">
                  <a:gamma/>
                  <a:shade val="8980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3002" name="AutoShape 58"/>
          <p:cNvSpPr>
            <a:spLocks noChangeArrowheads="1"/>
          </p:cNvSpPr>
          <p:nvPr/>
        </p:nvSpPr>
        <p:spPr bwMode="auto">
          <a:xfrm>
            <a:off x="3616325" y="3200400"/>
            <a:ext cx="666750" cy="255588"/>
          </a:xfrm>
          <a:prstGeom prst="roundRect">
            <a:avLst>
              <a:gd name="adj" fmla="val 12495"/>
            </a:avLst>
          </a:prstGeom>
          <a:gradFill rotWithShape="0">
            <a:gsLst>
              <a:gs pos="0">
                <a:srgbClr val="7FFF00"/>
              </a:gs>
              <a:gs pos="100000">
                <a:srgbClr val="7FFF00">
                  <a:gamma/>
                  <a:shade val="8980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1082" name="Rectangle 59"/>
          <p:cNvSpPr>
            <a:spLocks noChangeArrowheads="1"/>
          </p:cNvSpPr>
          <p:nvPr/>
        </p:nvSpPr>
        <p:spPr bwMode="auto">
          <a:xfrm>
            <a:off x="3609975" y="2870200"/>
            <a:ext cx="6794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Equip 1</a:t>
            </a:r>
          </a:p>
        </p:txBody>
      </p:sp>
      <p:sp>
        <p:nvSpPr>
          <p:cNvPr id="1083" name="Rectangle 60"/>
          <p:cNvSpPr>
            <a:spLocks noChangeArrowheads="1"/>
          </p:cNvSpPr>
          <p:nvPr/>
        </p:nvSpPr>
        <p:spPr bwMode="auto">
          <a:xfrm>
            <a:off x="3625850" y="3198813"/>
            <a:ext cx="709613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Ciclo A</a:t>
            </a:r>
          </a:p>
        </p:txBody>
      </p:sp>
      <p:sp>
        <p:nvSpPr>
          <p:cNvPr id="1084" name="Rectangle 61"/>
          <p:cNvSpPr>
            <a:spLocks noChangeArrowheads="1"/>
          </p:cNvSpPr>
          <p:nvPr/>
        </p:nvSpPr>
        <p:spPr bwMode="auto">
          <a:xfrm>
            <a:off x="3603625" y="5300663"/>
            <a:ext cx="709613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Ciclo B</a:t>
            </a:r>
          </a:p>
        </p:txBody>
      </p:sp>
      <p:sp>
        <p:nvSpPr>
          <p:cNvPr id="83006" name="Rectangle 62"/>
          <p:cNvSpPr>
            <a:spLocks noChangeArrowheads="1"/>
          </p:cNvSpPr>
          <p:nvPr/>
        </p:nvSpPr>
        <p:spPr bwMode="auto">
          <a:xfrm>
            <a:off x="1084263" y="1852613"/>
            <a:ext cx="771525" cy="422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Strategia</a:t>
            </a:r>
          </a:p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1M6M</a:t>
            </a:r>
          </a:p>
        </p:txBody>
      </p:sp>
      <p:sp>
        <p:nvSpPr>
          <p:cNvPr id="83007" name="AutoShape 63"/>
          <p:cNvSpPr>
            <a:spLocks noChangeArrowheads="1"/>
          </p:cNvSpPr>
          <p:nvPr/>
        </p:nvSpPr>
        <p:spPr bwMode="auto">
          <a:xfrm>
            <a:off x="3575050" y="4702175"/>
            <a:ext cx="836613" cy="450850"/>
          </a:xfrm>
          <a:prstGeom prst="roundRect">
            <a:avLst>
              <a:gd name="adj" fmla="val 12495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Sede</a:t>
            </a:r>
          </a:p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Tecnica 2</a:t>
            </a:r>
          </a:p>
        </p:txBody>
      </p:sp>
      <p:sp>
        <p:nvSpPr>
          <p:cNvPr id="83008" name="Freeform 64"/>
          <p:cNvSpPr>
            <a:spLocks/>
          </p:cNvSpPr>
          <p:nvPr/>
        </p:nvSpPr>
        <p:spPr bwMode="auto">
          <a:xfrm>
            <a:off x="2284413" y="2914650"/>
            <a:ext cx="160337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8" y="0"/>
              </a:cxn>
            </a:cxnLst>
            <a:rect l="0" t="0" r="r" b="b"/>
            <a:pathLst>
              <a:path w="109" h="1">
                <a:moveTo>
                  <a:pt x="0" y="0"/>
                </a:moveTo>
                <a:lnTo>
                  <a:pt x="108" y="0"/>
                </a:lnTo>
              </a:path>
            </a:pathLst>
          </a:custGeom>
          <a:noFill/>
          <a:ln w="127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dist="53882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09" name="Rectangle 65"/>
          <p:cNvSpPr>
            <a:spLocks noChangeArrowheads="1"/>
          </p:cNvSpPr>
          <p:nvPr/>
        </p:nvSpPr>
        <p:spPr bwMode="auto">
          <a:xfrm>
            <a:off x="2420938" y="2800350"/>
            <a:ext cx="455612" cy="21748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3010" name="Rectangle 66"/>
          <p:cNvSpPr>
            <a:spLocks noChangeArrowheads="1"/>
          </p:cNvSpPr>
          <p:nvPr/>
        </p:nvSpPr>
        <p:spPr bwMode="auto">
          <a:xfrm>
            <a:off x="2400300" y="2790825"/>
            <a:ext cx="523875" cy="257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19191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  <a:defRPr/>
            </a:pPr>
            <a:r>
              <a:rPr lang="en-US" sz="1200" b="1">
                <a:solidFill>
                  <a:srgbClr val="000000"/>
                </a:solidFill>
              </a:rPr>
              <a:t>Op. 1</a:t>
            </a:r>
          </a:p>
        </p:txBody>
      </p:sp>
      <p:sp>
        <p:nvSpPr>
          <p:cNvPr id="83011" name="Oval 67"/>
          <p:cNvSpPr>
            <a:spLocks noChangeArrowheads="1"/>
          </p:cNvSpPr>
          <p:nvPr/>
        </p:nvSpPr>
        <p:spPr bwMode="auto">
          <a:xfrm>
            <a:off x="2227263" y="4549775"/>
            <a:ext cx="52387" cy="5715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3012" name="Oval 68"/>
          <p:cNvSpPr>
            <a:spLocks noChangeArrowheads="1"/>
          </p:cNvSpPr>
          <p:nvPr/>
        </p:nvSpPr>
        <p:spPr bwMode="auto">
          <a:xfrm>
            <a:off x="2227263" y="4840288"/>
            <a:ext cx="52387" cy="5715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3013" name="Oval 69"/>
          <p:cNvSpPr>
            <a:spLocks noChangeArrowheads="1"/>
          </p:cNvSpPr>
          <p:nvPr/>
        </p:nvSpPr>
        <p:spPr bwMode="auto">
          <a:xfrm>
            <a:off x="2227263" y="5156200"/>
            <a:ext cx="52387" cy="5715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83014" name="Freeform 70"/>
          <p:cNvSpPr>
            <a:spLocks/>
          </p:cNvSpPr>
          <p:nvPr/>
        </p:nvSpPr>
        <p:spPr bwMode="auto">
          <a:xfrm>
            <a:off x="2843213" y="2616200"/>
            <a:ext cx="544512" cy="6953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70" y="437"/>
              </a:cxn>
            </a:cxnLst>
            <a:rect l="0" t="0" r="r" b="b"/>
            <a:pathLst>
              <a:path w="371" h="438">
                <a:moveTo>
                  <a:pt x="0" y="0"/>
                </a:moveTo>
                <a:lnTo>
                  <a:pt x="370" y="437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15" name="Freeform 71"/>
          <p:cNvSpPr>
            <a:spLocks/>
          </p:cNvSpPr>
          <p:nvPr/>
        </p:nvSpPr>
        <p:spPr bwMode="auto">
          <a:xfrm flipH="1">
            <a:off x="6502400" y="3789363"/>
            <a:ext cx="92075" cy="279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03"/>
              </a:cxn>
              <a:cxn ang="0">
                <a:pos x="107" y="303"/>
              </a:cxn>
            </a:cxnLst>
            <a:rect l="0" t="0" r="r" b="b"/>
            <a:pathLst>
              <a:path w="108" h="304">
                <a:moveTo>
                  <a:pt x="0" y="0"/>
                </a:moveTo>
                <a:lnTo>
                  <a:pt x="0" y="303"/>
                </a:lnTo>
                <a:lnTo>
                  <a:pt x="107" y="303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16" name="Rectangle 72"/>
          <p:cNvSpPr>
            <a:spLocks noChangeArrowheads="1"/>
          </p:cNvSpPr>
          <p:nvPr/>
        </p:nvSpPr>
        <p:spPr bwMode="auto">
          <a:xfrm>
            <a:off x="6367463" y="3652838"/>
            <a:ext cx="971550" cy="174625"/>
          </a:xfrm>
          <a:prstGeom prst="rect">
            <a:avLst/>
          </a:prstGeom>
          <a:gradFill rotWithShape="0">
            <a:gsLst>
              <a:gs pos="0">
                <a:srgbClr val="6699FF"/>
              </a:gs>
              <a:gs pos="100000">
                <a:srgbClr val="6699FF">
                  <a:gamma/>
                  <a:tint val="4862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>
              <a:defRPr/>
            </a:pPr>
            <a:r>
              <a:rPr lang="it-IT" sz="1200"/>
              <a:t>Ordine 1</a:t>
            </a:r>
            <a:endParaRPr lang="it-IT" sz="1600"/>
          </a:p>
        </p:txBody>
      </p:sp>
      <p:sp>
        <p:nvSpPr>
          <p:cNvPr id="83017" name="Freeform 73"/>
          <p:cNvSpPr>
            <a:spLocks/>
          </p:cNvSpPr>
          <p:nvPr/>
        </p:nvSpPr>
        <p:spPr bwMode="auto">
          <a:xfrm>
            <a:off x="6607175" y="4003675"/>
            <a:ext cx="147638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0"/>
              </a:cxn>
            </a:cxnLst>
            <a:rect l="0" t="0" r="r" b="b"/>
            <a:pathLst>
              <a:path w="101" h="1">
                <a:moveTo>
                  <a:pt x="0" y="0"/>
                </a:moveTo>
                <a:lnTo>
                  <a:pt x="100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18" name="Rectangle 74"/>
          <p:cNvSpPr>
            <a:spLocks noChangeArrowheads="1"/>
          </p:cNvSpPr>
          <p:nvPr/>
        </p:nvSpPr>
        <p:spPr bwMode="auto">
          <a:xfrm>
            <a:off x="6734175" y="3902075"/>
            <a:ext cx="420688" cy="19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474747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1098" name="Rectangle 75"/>
          <p:cNvSpPr>
            <a:spLocks noChangeArrowheads="1"/>
          </p:cNvSpPr>
          <p:nvPr/>
        </p:nvSpPr>
        <p:spPr bwMode="auto">
          <a:xfrm>
            <a:off x="6708775" y="3887788"/>
            <a:ext cx="5238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Op. 1</a:t>
            </a:r>
          </a:p>
        </p:txBody>
      </p:sp>
      <p:sp>
        <p:nvSpPr>
          <p:cNvPr id="83020" name="Freeform 76"/>
          <p:cNvSpPr>
            <a:spLocks/>
          </p:cNvSpPr>
          <p:nvPr/>
        </p:nvSpPr>
        <p:spPr bwMode="auto">
          <a:xfrm>
            <a:off x="6586538" y="4764088"/>
            <a:ext cx="87312" cy="2651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03"/>
              </a:cxn>
              <a:cxn ang="0">
                <a:pos x="107" y="303"/>
              </a:cxn>
            </a:cxnLst>
            <a:rect l="0" t="0" r="r" b="b"/>
            <a:pathLst>
              <a:path w="108" h="304">
                <a:moveTo>
                  <a:pt x="0" y="0"/>
                </a:moveTo>
                <a:lnTo>
                  <a:pt x="0" y="303"/>
                </a:lnTo>
                <a:lnTo>
                  <a:pt x="107" y="303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21" name="Rectangle 77"/>
          <p:cNvSpPr>
            <a:spLocks noChangeArrowheads="1"/>
          </p:cNvSpPr>
          <p:nvPr/>
        </p:nvSpPr>
        <p:spPr bwMode="auto">
          <a:xfrm>
            <a:off x="6380163" y="4637088"/>
            <a:ext cx="958850" cy="174625"/>
          </a:xfrm>
          <a:prstGeom prst="rect">
            <a:avLst/>
          </a:prstGeom>
          <a:gradFill rotWithShape="0">
            <a:gsLst>
              <a:gs pos="0">
                <a:srgbClr val="6699FF"/>
              </a:gs>
              <a:gs pos="100000">
                <a:srgbClr val="6699FF">
                  <a:gamma/>
                  <a:tint val="4862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>
              <a:defRPr/>
            </a:pPr>
            <a:r>
              <a:rPr lang="it-IT" sz="1200"/>
              <a:t>Ordine 2</a:t>
            </a:r>
            <a:endParaRPr lang="it-IT" sz="1600"/>
          </a:p>
        </p:txBody>
      </p:sp>
      <p:sp>
        <p:nvSpPr>
          <p:cNvPr id="83022" name="Freeform 78"/>
          <p:cNvSpPr>
            <a:spLocks/>
          </p:cNvSpPr>
          <p:nvPr/>
        </p:nvSpPr>
        <p:spPr bwMode="auto">
          <a:xfrm>
            <a:off x="6589713" y="4978400"/>
            <a:ext cx="155575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5" y="0"/>
              </a:cxn>
            </a:cxnLst>
            <a:rect l="0" t="0" r="r" b="b"/>
            <a:pathLst>
              <a:path w="106" h="1">
                <a:moveTo>
                  <a:pt x="0" y="0"/>
                </a:moveTo>
                <a:lnTo>
                  <a:pt x="105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23" name="Rectangle 79"/>
          <p:cNvSpPr>
            <a:spLocks noChangeArrowheads="1"/>
          </p:cNvSpPr>
          <p:nvPr/>
        </p:nvSpPr>
        <p:spPr bwMode="auto">
          <a:xfrm>
            <a:off x="6723063" y="4876800"/>
            <a:ext cx="420687" cy="19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474747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1103" name="Rectangle 80"/>
          <p:cNvSpPr>
            <a:spLocks noChangeArrowheads="1"/>
          </p:cNvSpPr>
          <p:nvPr/>
        </p:nvSpPr>
        <p:spPr bwMode="auto">
          <a:xfrm>
            <a:off x="6696075" y="4862513"/>
            <a:ext cx="5238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Op. 1</a:t>
            </a:r>
          </a:p>
        </p:txBody>
      </p:sp>
      <p:sp>
        <p:nvSpPr>
          <p:cNvPr id="83025" name="Freeform 81"/>
          <p:cNvSpPr>
            <a:spLocks/>
          </p:cNvSpPr>
          <p:nvPr/>
        </p:nvSpPr>
        <p:spPr bwMode="auto">
          <a:xfrm>
            <a:off x="7675563" y="4767263"/>
            <a:ext cx="158750" cy="482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03"/>
              </a:cxn>
              <a:cxn ang="0">
                <a:pos x="107" y="303"/>
              </a:cxn>
            </a:cxnLst>
            <a:rect l="0" t="0" r="r" b="b"/>
            <a:pathLst>
              <a:path w="108" h="304">
                <a:moveTo>
                  <a:pt x="0" y="0"/>
                </a:moveTo>
                <a:lnTo>
                  <a:pt x="0" y="303"/>
                </a:lnTo>
                <a:lnTo>
                  <a:pt x="107" y="303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26" name="Rectangle 82"/>
          <p:cNvSpPr>
            <a:spLocks noChangeArrowheads="1"/>
          </p:cNvSpPr>
          <p:nvPr/>
        </p:nvSpPr>
        <p:spPr bwMode="auto">
          <a:xfrm>
            <a:off x="7469188" y="4640263"/>
            <a:ext cx="960437" cy="174625"/>
          </a:xfrm>
          <a:prstGeom prst="rect">
            <a:avLst/>
          </a:prstGeom>
          <a:gradFill rotWithShape="0">
            <a:gsLst>
              <a:gs pos="0">
                <a:srgbClr val="6699FF"/>
              </a:gs>
              <a:gs pos="100000">
                <a:srgbClr val="6699FF">
                  <a:gamma/>
                  <a:tint val="4862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>
              <a:defRPr/>
            </a:pPr>
            <a:r>
              <a:rPr lang="it-IT" sz="1200"/>
              <a:t>Ordine 4</a:t>
            </a:r>
            <a:endParaRPr lang="it-IT" sz="1600"/>
          </a:p>
        </p:txBody>
      </p:sp>
      <p:sp>
        <p:nvSpPr>
          <p:cNvPr id="83027" name="Rectangle 83"/>
          <p:cNvSpPr>
            <a:spLocks noChangeArrowheads="1"/>
          </p:cNvSpPr>
          <p:nvPr/>
        </p:nvSpPr>
        <p:spPr bwMode="auto">
          <a:xfrm>
            <a:off x="7812088" y="5146675"/>
            <a:ext cx="420687" cy="1952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474747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1107" name="Rectangle 84"/>
          <p:cNvSpPr>
            <a:spLocks noChangeArrowheads="1"/>
          </p:cNvSpPr>
          <p:nvPr/>
        </p:nvSpPr>
        <p:spPr bwMode="auto">
          <a:xfrm>
            <a:off x="7786688" y="5130800"/>
            <a:ext cx="566737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Op. 3</a:t>
            </a:r>
          </a:p>
        </p:txBody>
      </p:sp>
      <p:sp>
        <p:nvSpPr>
          <p:cNvPr id="83029" name="Freeform 85"/>
          <p:cNvSpPr>
            <a:spLocks/>
          </p:cNvSpPr>
          <p:nvPr/>
        </p:nvSpPr>
        <p:spPr bwMode="auto">
          <a:xfrm>
            <a:off x="7678738" y="4981575"/>
            <a:ext cx="155575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5" y="0"/>
              </a:cxn>
            </a:cxnLst>
            <a:rect l="0" t="0" r="r" b="b"/>
            <a:pathLst>
              <a:path w="106" h="1">
                <a:moveTo>
                  <a:pt x="0" y="0"/>
                </a:moveTo>
                <a:lnTo>
                  <a:pt x="105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30" name="Rectangle 86"/>
          <p:cNvSpPr>
            <a:spLocks noChangeArrowheads="1"/>
          </p:cNvSpPr>
          <p:nvPr/>
        </p:nvSpPr>
        <p:spPr bwMode="auto">
          <a:xfrm>
            <a:off x="7812088" y="4878388"/>
            <a:ext cx="420687" cy="1952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474747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1110" name="Rectangle 87"/>
          <p:cNvSpPr>
            <a:spLocks noChangeArrowheads="1"/>
          </p:cNvSpPr>
          <p:nvPr/>
        </p:nvSpPr>
        <p:spPr bwMode="auto">
          <a:xfrm>
            <a:off x="7786688" y="4865688"/>
            <a:ext cx="566737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Op. 2</a:t>
            </a:r>
          </a:p>
        </p:txBody>
      </p:sp>
      <p:sp>
        <p:nvSpPr>
          <p:cNvPr id="83032" name="Freeform 88"/>
          <p:cNvSpPr>
            <a:spLocks/>
          </p:cNvSpPr>
          <p:nvPr/>
        </p:nvSpPr>
        <p:spPr bwMode="auto">
          <a:xfrm>
            <a:off x="7683500" y="3792538"/>
            <a:ext cx="96838" cy="2936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03"/>
              </a:cxn>
              <a:cxn ang="0">
                <a:pos x="107" y="303"/>
              </a:cxn>
            </a:cxnLst>
            <a:rect l="0" t="0" r="r" b="b"/>
            <a:pathLst>
              <a:path w="108" h="304">
                <a:moveTo>
                  <a:pt x="0" y="0"/>
                </a:moveTo>
                <a:lnTo>
                  <a:pt x="0" y="303"/>
                </a:lnTo>
                <a:lnTo>
                  <a:pt x="107" y="303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33" name="Rectangle 89"/>
          <p:cNvSpPr>
            <a:spLocks noChangeArrowheads="1"/>
          </p:cNvSpPr>
          <p:nvPr/>
        </p:nvSpPr>
        <p:spPr bwMode="auto">
          <a:xfrm>
            <a:off x="7456488" y="3656013"/>
            <a:ext cx="973137" cy="174625"/>
          </a:xfrm>
          <a:prstGeom prst="rect">
            <a:avLst/>
          </a:prstGeom>
          <a:gradFill rotWithShape="0">
            <a:gsLst>
              <a:gs pos="0">
                <a:srgbClr val="6699FF"/>
              </a:gs>
              <a:gs pos="100000">
                <a:srgbClr val="6699FF">
                  <a:gamma/>
                  <a:tint val="4862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>
              <a:defRPr/>
            </a:pPr>
            <a:r>
              <a:rPr lang="it-IT" sz="1200"/>
              <a:t>Ordine 3</a:t>
            </a:r>
            <a:endParaRPr lang="it-IT" sz="1600"/>
          </a:p>
        </p:txBody>
      </p:sp>
      <p:sp>
        <p:nvSpPr>
          <p:cNvPr id="83034" name="Freeform 90"/>
          <p:cNvSpPr>
            <a:spLocks/>
          </p:cNvSpPr>
          <p:nvPr/>
        </p:nvSpPr>
        <p:spPr bwMode="auto">
          <a:xfrm>
            <a:off x="7696200" y="4006850"/>
            <a:ext cx="147638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0"/>
              </a:cxn>
            </a:cxnLst>
            <a:rect l="0" t="0" r="r" b="b"/>
            <a:pathLst>
              <a:path w="101" h="1">
                <a:moveTo>
                  <a:pt x="0" y="0"/>
                </a:moveTo>
                <a:lnTo>
                  <a:pt x="100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35" name="Rectangle 91"/>
          <p:cNvSpPr>
            <a:spLocks noChangeArrowheads="1"/>
          </p:cNvSpPr>
          <p:nvPr/>
        </p:nvSpPr>
        <p:spPr bwMode="auto">
          <a:xfrm>
            <a:off x="7823200" y="3903663"/>
            <a:ext cx="420688" cy="1952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474747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1115" name="Rectangle 92"/>
          <p:cNvSpPr>
            <a:spLocks noChangeArrowheads="1"/>
          </p:cNvSpPr>
          <p:nvPr/>
        </p:nvSpPr>
        <p:spPr bwMode="auto">
          <a:xfrm>
            <a:off x="7797800" y="3890963"/>
            <a:ext cx="566738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Op. 2</a:t>
            </a:r>
          </a:p>
        </p:txBody>
      </p:sp>
      <p:sp>
        <p:nvSpPr>
          <p:cNvPr id="83037" name="Freeform 93"/>
          <p:cNvSpPr>
            <a:spLocks/>
          </p:cNvSpPr>
          <p:nvPr/>
        </p:nvSpPr>
        <p:spPr bwMode="auto">
          <a:xfrm>
            <a:off x="4995863" y="2919413"/>
            <a:ext cx="190500" cy="1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9" y="0"/>
              </a:cxn>
            </a:cxnLst>
            <a:rect l="0" t="0" r="r" b="b"/>
            <a:pathLst>
              <a:path w="130" h="1">
                <a:moveTo>
                  <a:pt x="0" y="0"/>
                </a:moveTo>
                <a:lnTo>
                  <a:pt x="129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38" name="Freeform 94"/>
          <p:cNvSpPr>
            <a:spLocks/>
          </p:cNvSpPr>
          <p:nvPr/>
        </p:nvSpPr>
        <p:spPr bwMode="auto">
          <a:xfrm>
            <a:off x="1798638" y="2935288"/>
            <a:ext cx="422275" cy="200025"/>
          </a:xfrm>
          <a:custGeom>
            <a:avLst/>
            <a:gdLst/>
            <a:ahLst/>
            <a:cxnLst>
              <a:cxn ang="0">
                <a:pos x="0" y="125"/>
              </a:cxn>
              <a:cxn ang="0">
                <a:pos x="288" y="0"/>
              </a:cxn>
            </a:cxnLst>
            <a:rect l="0" t="0" r="r" b="b"/>
            <a:pathLst>
              <a:path w="289" h="126">
                <a:moveTo>
                  <a:pt x="0" y="125"/>
                </a:moveTo>
                <a:lnTo>
                  <a:pt x="288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39" name="Freeform 95"/>
          <p:cNvSpPr>
            <a:spLocks/>
          </p:cNvSpPr>
          <p:nvPr/>
        </p:nvSpPr>
        <p:spPr bwMode="auto">
          <a:xfrm>
            <a:off x="1804988" y="3186113"/>
            <a:ext cx="441325" cy="13843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73" y="16"/>
              </a:cxn>
            </a:cxnLst>
            <a:rect l="0" t="0" r="r" b="b"/>
            <a:pathLst>
              <a:path w="274" h="17">
                <a:moveTo>
                  <a:pt x="0" y="0"/>
                </a:moveTo>
                <a:lnTo>
                  <a:pt x="273" y="16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40" name="Freeform 96"/>
          <p:cNvSpPr>
            <a:spLocks/>
          </p:cNvSpPr>
          <p:nvPr/>
        </p:nvSpPr>
        <p:spPr bwMode="auto">
          <a:xfrm>
            <a:off x="1817688" y="3251200"/>
            <a:ext cx="449262" cy="1481138"/>
          </a:xfrm>
          <a:custGeom>
            <a:avLst/>
            <a:gdLst/>
            <a:ahLst/>
            <a:cxnLst>
              <a:cxn ang="0">
                <a:pos x="0" y="77"/>
              </a:cxn>
              <a:cxn ang="0">
                <a:pos x="269" y="0"/>
              </a:cxn>
            </a:cxnLst>
            <a:rect l="0" t="0" r="r" b="b"/>
            <a:pathLst>
              <a:path w="270" h="78">
                <a:moveTo>
                  <a:pt x="0" y="77"/>
                </a:moveTo>
                <a:lnTo>
                  <a:pt x="269" y="0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41" name="Freeform 97"/>
          <p:cNvSpPr>
            <a:spLocks/>
          </p:cNvSpPr>
          <p:nvPr/>
        </p:nvSpPr>
        <p:spPr bwMode="auto">
          <a:xfrm>
            <a:off x="1804988" y="4776788"/>
            <a:ext cx="388937" cy="1000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64" y="62"/>
              </a:cxn>
            </a:cxnLst>
            <a:rect l="0" t="0" r="r" b="b"/>
            <a:pathLst>
              <a:path w="265" h="63">
                <a:moveTo>
                  <a:pt x="0" y="0"/>
                </a:moveTo>
                <a:lnTo>
                  <a:pt x="264" y="62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42" name="Freeform 98"/>
          <p:cNvSpPr>
            <a:spLocks/>
          </p:cNvSpPr>
          <p:nvPr/>
        </p:nvSpPr>
        <p:spPr bwMode="auto">
          <a:xfrm>
            <a:off x="1804988" y="4845050"/>
            <a:ext cx="395287" cy="3222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69" y="202"/>
              </a:cxn>
            </a:cxnLst>
            <a:rect l="0" t="0" r="r" b="b"/>
            <a:pathLst>
              <a:path w="270" h="203">
                <a:moveTo>
                  <a:pt x="0" y="0"/>
                </a:moveTo>
                <a:lnTo>
                  <a:pt x="269" y="202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43" name="Freeform 99"/>
          <p:cNvSpPr>
            <a:spLocks/>
          </p:cNvSpPr>
          <p:nvPr/>
        </p:nvSpPr>
        <p:spPr bwMode="auto">
          <a:xfrm>
            <a:off x="2852738" y="4251325"/>
            <a:ext cx="565150" cy="1184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84" y="745"/>
              </a:cxn>
            </a:cxnLst>
            <a:rect l="0" t="0" r="r" b="b"/>
            <a:pathLst>
              <a:path w="385" h="746">
                <a:moveTo>
                  <a:pt x="0" y="0"/>
                </a:moveTo>
                <a:lnTo>
                  <a:pt x="384" y="745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44" name="Freeform 100"/>
          <p:cNvSpPr>
            <a:spLocks/>
          </p:cNvSpPr>
          <p:nvPr/>
        </p:nvSpPr>
        <p:spPr bwMode="auto">
          <a:xfrm>
            <a:off x="4210050" y="2606675"/>
            <a:ext cx="735013" cy="1371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01" y="863"/>
              </a:cxn>
            </a:cxnLst>
            <a:rect l="0" t="0" r="r" b="b"/>
            <a:pathLst>
              <a:path w="502" h="864">
                <a:moveTo>
                  <a:pt x="0" y="0"/>
                </a:moveTo>
                <a:lnTo>
                  <a:pt x="501" y="863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45" name="Freeform 101"/>
          <p:cNvSpPr>
            <a:spLocks/>
          </p:cNvSpPr>
          <p:nvPr/>
        </p:nvSpPr>
        <p:spPr bwMode="auto">
          <a:xfrm>
            <a:off x="4191000" y="4295775"/>
            <a:ext cx="752475" cy="6889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13" y="433"/>
              </a:cxn>
            </a:cxnLst>
            <a:rect l="0" t="0" r="r" b="b"/>
            <a:pathLst>
              <a:path w="514" h="434">
                <a:moveTo>
                  <a:pt x="0" y="0"/>
                </a:moveTo>
                <a:lnTo>
                  <a:pt x="513" y="433"/>
                </a:lnTo>
              </a:path>
            </a:pathLst>
          </a:custGeom>
          <a:noFill/>
          <a:ln w="12700" cap="rnd" cmpd="sng">
            <a:solidFill>
              <a:srgbClr val="474747"/>
            </a:solidFill>
            <a:prstDash val="solid"/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3046" name="AutoShape 102"/>
          <p:cNvSpPr>
            <a:spLocks noChangeArrowheads="1"/>
          </p:cNvSpPr>
          <p:nvPr/>
        </p:nvSpPr>
        <p:spPr bwMode="auto">
          <a:xfrm>
            <a:off x="2211388" y="4102100"/>
            <a:ext cx="581025" cy="241300"/>
          </a:xfrm>
          <a:prstGeom prst="roundRect">
            <a:avLst>
              <a:gd name="adj" fmla="val 12495"/>
            </a:avLst>
          </a:prstGeom>
          <a:gradFill rotWithShape="0">
            <a:gsLst>
              <a:gs pos="0">
                <a:srgbClr val="7FFF00"/>
              </a:gs>
              <a:gs pos="100000">
                <a:srgbClr val="7FFF00">
                  <a:gamma/>
                  <a:shade val="8980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it-IT" sz="1200"/>
              <a:t>Ciclo B</a:t>
            </a:r>
            <a:endParaRPr lang="it-IT" sz="1600"/>
          </a:p>
        </p:txBody>
      </p:sp>
      <p:sp>
        <p:nvSpPr>
          <p:cNvPr id="1126" name="Oval 104"/>
          <p:cNvSpPr>
            <a:spLocks noChangeArrowheads="1"/>
          </p:cNvSpPr>
          <p:nvPr/>
        </p:nvSpPr>
        <p:spPr bwMode="auto">
          <a:xfrm>
            <a:off x="6573838" y="3260725"/>
            <a:ext cx="536575" cy="322263"/>
          </a:xfrm>
          <a:prstGeom prst="ellipse">
            <a:avLst/>
          </a:prstGeom>
          <a:solidFill>
            <a:srgbClr val="CCFFCC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7A997A"/>
            </a:prstShdw>
          </a:effectLst>
        </p:spPr>
        <p:txBody>
          <a:bodyPr wrap="none" anchor="ctr"/>
          <a:lstStyle/>
          <a:p>
            <a:r>
              <a:rPr lang="it-IT" sz="1200"/>
              <a:t>1 M</a:t>
            </a:r>
            <a:endParaRPr lang="it-IT" sz="1600"/>
          </a:p>
        </p:txBody>
      </p:sp>
      <p:sp>
        <p:nvSpPr>
          <p:cNvPr id="1127" name="Oval 105"/>
          <p:cNvSpPr>
            <a:spLocks noChangeArrowheads="1"/>
          </p:cNvSpPr>
          <p:nvPr/>
        </p:nvSpPr>
        <p:spPr bwMode="auto">
          <a:xfrm>
            <a:off x="7693025" y="3282950"/>
            <a:ext cx="565150" cy="293688"/>
          </a:xfrm>
          <a:prstGeom prst="ellipse">
            <a:avLst/>
          </a:prstGeom>
          <a:solidFill>
            <a:srgbClr val="CCFFCC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7A997A"/>
            </a:prstShdw>
          </a:effectLst>
        </p:spPr>
        <p:txBody>
          <a:bodyPr wrap="none" anchor="ctr"/>
          <a:lstStyle/>
          <a:p>
            <a:r>
              <a:rPr lang="it-IT" sz="1200"/>
              <a:t>6 M</a:t>
            </a:r>
            <a:endParaRPr lang="it-IT" sz="1600"/>
          </a:p>
        </p:txBody>
      </p:sp>
      <p:sp>
        <p:nvSpPr>
          <p:cNvPr id="1128" name="Rectangle 106"/>
          <p:cNvSpPr>
            <a:spLocks noChangeArrowheads="1"/>
          </p:cNvSpPr>
          <p:nvPr/>
        </p:nvSpPr>
        <p:spPr bwMode="auto">
          <a:xfrm rot="-5400000">
            <a:off x="7277895" y="3117056"/>
            <a:ext cx="227012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  <a:p>
            <a:pPr defTabSz="762000">
              <a:lnSpc>
                <a:spcPct val="90000"/>
              </a:lnSpc>
            </a:pPr>
            <a:r>
              <a:rPr lang="en-US" sz="1200" b="1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1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3568" y="0"/>
            <a:ext cx="8460432" cy="5762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it-IT" sz="3800" dirty="0" smtClean="0">
                <a:solidFill>
                  <a:srgbClr val="002060"/>
                </a:solidFill>
              </a:rPr>
              <a:t>La manutenzione programmata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99592" y="0"/>
            <a:ext cx="8244408" cy="57579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3800" dirty="0" smtClean="0">
                <a:solidFill>
                  <a:srgbClr val="002060"/>
                </a:solidFill>
              </a:rPr>
              <a:t>Sistema informativo</a:t>
            </a:r>
          </a:p>
        </p:txBody>
      </p:sp>
      <p:sp>
        <p:nvSpPr>
          <p:cNvPr id="52227" name="Text Box 5"/>
          <p:cNvSpPr txBox="1">
            <a:spLocks noChangeArrowheads="1"/>
          </p:cNvSpPr>
          <p:nvPr/>
        </p:nvSpPr>
        <p:spPr bwMode="auto">
          <a:xfrm>
            <a:off x="755576" y="1988840"/>
            <a:ext cx="6985000" cy="3438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120000"/>
              </a:lnSpc>
            </a:pPr>
            <a:r>
              <a:rPr lang="it-IT" sz="2000" dirty="0"/>
              <a:t>Consente di ottenere due tipologie di analisi:</a:t>
            </a:r>
          </a:p>
          <a:p>
            <a:pPr marL="342900" indent="-342900" algn="just">
              <a:lnSpc>
                <a:spcPct val="120000"/>
              </a:lnSpc>
            </a:pPr>
            <a:endParaRPr lang="it-IT" sz="1600" dirty="0"/>
          </a:p>
          <a:p>
            <a:pPr marL="342900" indent="-342900" algn="just">
              <a:lnSpc>
                <a:spcPct val="120000"/>
              </a:lnSpc>
            </a:pPr>
            <a:endParaRPr lang="it-IT" sz="1600" dirty="0"/>
          </a:p>
          <a:p>
            <a:pPr marL="342900" indent="-342900" algn="just">
              <a:lnSpc>
                <a:spcPct val="120000"/>
              </a:lnSpc>
              <a:buFontTx/>
              <a:buAutoNum type="arabicPeriod"/>
            </a:pPr>
            <a:r>
              <a:rPr lang="it-IT" dirty="0"/>
              <a:t> Analisi standard: riferite a strutture informative statistiche che vengono aggiornate automaticamente ogniqualvolta si effettuano attività di manutenzione;</a:t>
            </a:r>
          </a:p>
          <a:p>
            <a:pPr marL="342900" indent="-342900" algn="just">
              <a:lnSpc>
                <a:spcPct val="120000"/>
              </a:lnSpc>
              <a:spcBef>
                <a:spcPct val="50000"/>
              </a:spcBef>
              <a:buFontTx/>
              <a:buAutoNum type="arabicPeriod"/>
            </a:pPr>
            <a:r>
              <a:rPr lang="it-IT" dirty="0"/>
              <a:t> Analisi flessibili: riferite a una qualsiasi struttura dati di SAP sulla quale si vogliono fare delle analisi.</a:t>
            </a:r>
          </a:p>
          <a:p>
            <a:pPr marL="342900" indent="-342900" algn="just">
              <a:lnSpc>
                <a:spcPct val="120000"/>
              </a:lnSpc>
            </a:pPr>
            <a:endParaRPr lang="it-IT" dirty="0"/>
          </a:p>
          <a:p>
            <a:pPr marL="342900" indent="-342900" algn="just"/>
            <a:endParaRPr lang="it-IT" dirty="0"/>
          </a:p>
        </p:txBody>
      </p:sp>
      <p:pic>
        <p:nvPicPr>
          <p:cNvPr id="5222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764704"/>
            <a:ext cx="2592387" cy="2027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4"/>
          <p:cNvSpPr txBox="1">
            <a:spLocks noChangeArrowheads="1"/>
          </p:cNvSpPr>
          <p:nvPr/>
        </p:nvSpPr>
        <p:spPr bwMode="auto">
          <a:xfrm>
            <a:off x="900113" y="1628775"/>
            <a:ext cx="6911975" cy="4198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</a:pPr>
            <a:r>
              <a:rPr lang="it-IT" dirty="0"/>
              <a:t>Le informazioni circa l’analisi standard riguardano le seguenti entità:</a:t>
            </a:r>
          </a:p>
          <a:p>
            <a:pPr algn="just">
              <a:lnSpc>
                <a:spcPct val="115000"/>
              </a:lnSpc>
            </a:pPr>
            <a:r>
              <a:rPr lang="it-IT" dirty="0"/>
              <a:t> </a:t>
            </a:r>
            <a:r>
              <a:rPr lang="it-IT" u="sng" dirty="0"/>
              <a:t>Oggetti</a:t>
            </a:r>
            <a:r>
              <a:rPr lang="it-IT" dirty="0"/>
              <a:t>: sedi tecniche, attrezzature, produttori, impianti di manutenzione.</a:t>
            </a:r>
          </a:p>
          <a:p>
            <a:pPr algn="just">
              <a:lnSpc>
                <a:spcPct val="115000"/>
              </a:lnSpc>
            </a:pPr>
            <a:r>
              <a:rPr lang="it-IT" dirty="0"/>
              <a:t> </a:t>
            </a:r>
            <a:r>
              <a:rPr lang="it-IT" u="sng" dirty="0"/>
              <a:t>Unità di misurazione delle prestazioni</a:t>
            </a:r>
            <a:r>
              <a:rPr lang="it-IT" dirty="0"/>
              <a:t>: numero di richieste di manutenzione, numero di incidenti o danni, durata dei tempi di fermo.</a:t>
            </a:r>
          </a:p>
          <a:p>
            <a:pPr algn="just">
              <a:lnSpc>
                <a:spcPct val="115000"/>
              </a:lnSpc>
            </a:pPr>
            <a:r>
              <a:rPr lang="it-IT" dirty="0"/>
              <a:t> </a:t>
            </a:r>
            <a:r>
              <a:rPr lang="it-IT" u="sng" dirty="0"/>
              <a:t>Unità temporali</a:t>
            </a:r>
            <a:r>
              <a:rPr lang="it-IT" dirty="0"/>
              <a:t>: giorno, settimana, mese e periodo di registrazione.</a:t>
            </a:r>
          </a:p>
          <a:p>
            <a:pPr algn="just">
              <a:lnSpc>
                <a:spcPct val="115000"/>
              </a:lnSpc>
            </a:pPr>
            <a:endParaRPr lang="it-IT" dirty="0"/>
          </a:p>
          <a:p>
            <a:pPr algn="just">
              <a:lnSpc>
                <a:spcPct val="115000"/>
              </a:lnSpc>
            </a:pPr>
            <a:endParaRPr lang="it-IT" dirty="0"/>
          </a:p>
          <a:p>
            <a:pPr algn="just">
              <a:lnSpc>
                <a:spcPct val="115000"/>
              </a:lnSpc>
            </a:pPr>
            <a:r>
              <a:rPr lang="it-IT" dirty="0">
                <a:sym typeface="Wingdings" pitchFamily="2" charset="2"/>
              </a:rPr>
              <a:t> Si riesce a definire il valore relativo alle prestazioni di un particolare oggetto in un determinato periodo di tempo.</a:t>
            </a:r>
          </a:p>
        </p:txBody>
      </p:sp>
      <p:sp>
        <p:nvSpPr>
          <p:cNvPr id="53251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755576" y="0"/>
            <a:ext cx="7056784" cy="692696"/>
          </a:xfrm>
          <a:noFill/>
          <a:ln algn="ctr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sz="3800" dirty="0" smtClean="0">
                <a:solidFill>
                  <a:srgbClr val="002060"/>
                </a:solidFill>
              </a:rPr>
              <a:t>Sistema informativo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3"/>
          <p:cNvSpPr>
            <a:spLocks noChangeArrowheads="1"/>
          </p:cNvSpPr>
          <p:nvPr/>
        </p:nvSpPr>
        <p:spPr bwMode="auto">
          <a:xfrm>
            <a:off x="395536" y="1124744"/>
            <a:ext cx="23050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Ctr="1"/>
          <a:lstStyle/>
          <a:p>
            <a:pPr algn="ctr" hangingPunct="0"/>
            <a:r>
              <a:rPr lang="en-US" sz="3500" b="1" dirty="0" err="1">
                <a:solidFill>
                  <a:srgbClr val="002060"/>
                </a:solidFill>
                <a:latin typeface="SAP-SANS2002-ExtraBold"/>
              </a:rPr>
              <a:t>Domande</a:t>
            </a:r>
            <a:endParaRPr lang="en-US" sz="3500" b="1" dirty="0">
              <a:solidFill>
                <a:srgbClr val="002060"/>
              </a:solidFill>
              <a:latin typeface="SAP-SANS2002-ExtraBold"/>
            </a:endParaRPr>
          </a:p>
        </p:txBody>
      </p:sp>
      <p:pic>
        <p:nvPicPr>
          <p:cNvPr id="58373" name="Picture 2" descr="_2X68Q~8"/>
          <p:cNvPicPr>
            <a:picLocks noChangeAspect="1"/>
          </p:cNvPicPr>
          <p:nvPr/>
        </p:nvPicPr>
        <p:blipFill>
          <a:blip r:embed="rId3" cstate="print"/>
          <a:srcRect b="39050"/>
          <a:stretch>
            <a:fillRect/>
          </a:stretch>
        </p:blipFill>
        <p:spPr bwMode="auto">
          <a:xfrm>
            <a:off x="611560" y="2204864"/>
            <a:ext cx="183673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3779912" y="2276872"/>
            <a:ext cx="4322762" cy="2662237"/>
            <a:chOff x="1696" y="2443"/>
            <a:chExt cx="2723" cy="1677"/>
          </a:xfrm>
        </p:grpSpPr>
        <p:grpSp>
          <p:nvGrpSpPr>
            <p:cNvPr id="5" name="Group 9"/>
            <p:cNvGrpSpPr>
              <a:grpSpLocks/>
            </p:cNvGrpSpPr>
            <p:nvPr/>
          </p:nvGrpSpPr>
          <p:grpSpPr bwMode="auto">
            <a:xfrm>
              <a:off x="1696" y="2443"/>
              <a:ext cx="2723" cy="1677"/>
              <a:chOff x="121" y="2306"/>
              <a:chExt cx="2549" cy="1751"/>
            </a:xfrm>
          </p:grpSpPr>
          <p:pic>
            <p:nvPicPr>
              <p:cNvPr id="58381" name="Picture 10" descr="Visitenkarte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gray">
              <a:xfrm>
                <a:off x="121" y="2306"/>
                <a:ext cx="2549" cy="17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8382" name="Rectangle 11"/>
              <p:cNvSpPr>
                <a:spLocks noChangeArrowheads="1"/>
              </p:cNvSpPr>
              <p:nvPr/>
            </p:nvSpPr>
            <p:spPr bwMode="auto">
              <a:xfrm>
                <a:off x="1202" y="2567"/>
                <a:ext cx="976" cy="456"/>
              </a:xfrm>
              <a:prstGeom prst="rect">
                <a:avLst/>
              </a:prstGeom>
              <a:solidFill>
                <a:schemeClr val="bg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244475" indent="-244475">
                  <a:buSzPct val="80000"/>
                </a:pPr>
                <a:endParaRPr lang="en-US"/>
              </a:p>
            </p:txBody>
          </p:sp>
        </p:grpSp>
        <p:sp>
          <p:nvSpPr>
            <p:cNvPr id="58378" name="Text Box 12"/>
            <p:cNvSpPr txBox="1">
              <a:spLocks noChangeArrowheads="1"/>
            </p:cNvSpPr>
            <p:nvPr/>
          </p:nvSpPr>
          <p:spPr bwMode="auto">
            <a:xfrm>
              <a:off x="2558" y="3570"/>
              <a:ext cx="1627" cy="39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rgbClr val="F48B00"/>
                </a:buClr>
              </a:pPr>
              <a:r>
                <a:rPr lang="en-US" sz="1300" dirty="0" smtClean="0">
                  <a:solidFill>
                    <a:schemeClr val="hlink"/>
                  </a:solidFill>
                </a:rPr>
                <a:t>i.travaglino@softwarebusiness.it</a:t>
              </a:r>
              <a:endParaRPr lang="en-US" sz="1300" dirty="0">
                <a:solidFill>
                  <a:schemeClr val="hlink"/>
                </a:solidFill>
              </a:endParaRPr>
            </a:p>
            <a:p>
              <a:pPr>
                <a:spcBef>
                  <a:spcPct val="20000"/>
                </a:spcBef>
                <a:buClr>
                  <a:srgbClr val="F48B00"/>
                </a:buClr>
              </a:pPr>
              <a:endParaRPr lang="en-US" b="1" dirty="0">
                <a:solidFill>
                  <a:schemeClr val="hlink"/>
                </a:solidFill>
                <a:latin typeface="Arial Narrow" pitchFamily="34" charset="0"/>
              </a:endParaRPr>
            </a:p>
          </p:txBody>
        </p:sp>
        <p:sp>
          <p:nvSpPr>
            <p:cNvPr id="58379" name="Text Box 13"/>
            <p:cNvSpPr txBox="1">
              <a:spLocks noChangeArrowheads="1"/>
            </p:cNvSpPr>
            <p:nvPr/>
          </p:nvSpPr>
          <p:spPr bwMode="auto">
            <a:xfrm>
              <a:off x="2670" y="2582"/>
              <a:ext cx="1498" cy="20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lnSpc>
                  <a:spcPct val="115000"/>
                </a:lnSpc>
                <a:spcBef>
                  <a:spcPct val="50000"/>
                </a:spcBef>
                <a:spcAft>
                  <a:spcPct val="20000"/>
                </a:spcAft>
              </a:pPr>
              <a:endParaRPr lang="en-US" sz="1300">
                <a:solidFill>
                  <a:schemeClr val="accent2"/>
                </a:solidFill>
              </a:endParaRPr>
            </a:p>
          </p:txBody>
        </p:sp>
        <p:sp>
          <p:nvSpPr>
            <p:cNvPr id="58380" name="Rectangle 14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2302" y="3074"/>
              <a:ext cx="2030" cy="17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endParaRPr lang="en-US" sz="1200"/>
            </a:p>
          </p:txBody>
        </p:sp>
      </p:grpSp>
      <p:sp>
        <p:nvSpPr>
          <p:cNvPr id="58376" name="Rectangle 3"/>
          <p:cNvSpPr>
            <a:spLocks noChangeArrowheads="1"/>
          </p:cNvSpPr>
          <p:nvPr/>
        </p:nvSpPr>
        <p:spPr bwMode="auto">
          <a:xfrm>
            <a:off x="5364088" y="2852936"/>
            <a:ext cx="243363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it-IT" b="1" dirty="0" smtClean="0">
                <a:solidFill>
                  <a:srgbClr val="000080"/>
                </a:solidFill>
                <a:cs typeface="Arial" pitchFamily="34" charset="0"/>
              </a:rPr>
              <a:t>Ilenia Travaglino</a:t>
            </a:r>
            <a:endParaRPr lang="it-IT" dirty="0"/>
          </a:p>
          <a:p>
            <a:pPr eaLnBrk="0" hangingPunct="0"/>
            <a:r>
              <a:rPr lang="it-IT" b="1" dirty="0">
                <a:solidFill>
                  <a:srgbClr val="808080"/>
                </a:solidFill>
                <a:ea typeface="Times New Roman" pitchFamily="18" charset="0"/>
                <a:cs typeface="Arial" pitchFamily="34" charset="0"/>
              </a:rPr>
              <a:t>SAP Business </a:t>
            </a:r>
            <a:r>
              <a:rPr lang="it-IT" b="1" dirty="0" err="1" smtClean="0">
                <a:solidFill>
                  <a:srgbClr val="808080"/>
                </a:solidFill>
                <a:ea typeface="Times New Roman" pitchFamily="18" charset="0"/>
                <a:cs typeface="Arial" pitchFamily="34" charset="0"/>
              </a:rPr>
              <a:t>Consultant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WINSEGMENT1START" val="1"/>
  <p:tag name="PPWINSEGMENT1LENGTH" val="10"/>
  <p:tag name="PPWINSEGMENT1SOURCERTF" val="{\rtf1\ansi\deff0{\fonttbl{\f0\fcharset0 Arial;}}{\colortbl\red0\green0\blue0;}{\f0\fs32\b\cf0 XXX XXXXX}{\f0\fs32\cf0  \par}}"/>
  <p:tag name="PPWINSEGMENT2START" val="12"/>
  <p:tag name="PPWINSEGMENT2LENGTH" val="26"/>
  <p:tag name="PPWINSEGMENT2SOURCERTF" val="{\rtf1\ansi\deff0{\fonttbl{\f0\fcharset0 Arial;}}{\colortbl\red0\green0\blue0;}{\f0\fs32\cf0 SAP Systems Integration AG\par}}"/>
  <p:tag name="PPWINSEGMENT3START" val="39"/>
  <p:tag name="PPWINSEGMENT3LENGTH" val="27"/>
  <p:tag name="PPWINSEGMENT3SOURCERTF" val="{\rtf1\ansi\deff0{\fonttbl{\f0\fcharset0 Arial;}}{\colortbl\red0\green0\blue0;}{\f0\fs32\cf0 Tel. \tab}{\f0\fs32\cf0 +49 (0)xxx-xxxxx-xxx \par}}"/>
  <p:tag name="PPWINSEGMENT4START" val="67"/>
  <p:tag name="PPWINSEGMENT4LENGTH" val="24"/>
  <p:tag name="PPWINSEGMENT4SOURCERTF" val="{\rtf1\ansi\deff0{\fonttbl{\f0\fcharset0 Arial;}}{\colortbl\red0\green0\blue0;}{\f0\fs32\cf0 Fax\tab}{\f0\fs32\cf0 +49 (0)xxx-xxxx-xxxx\par}}"/>
  <p:tag name="PPWINSEGMENT5START" val="92"/>
  <p:tag name="PPWINSEGMENT5LENGTH" val="7"/>
  <p:tag name="PPWINSEGMENT5SOURCERTF" val="{\rtf1\ansi\deff0{\fonttbl{\f0\fcharset0 Arial;}}{\colortbl\red0\green0\blue0;}{\f0\fs32\cf0 E-mail:\par}}"/>
  <p:tag name="PPWINSEGMENT6START" val="103"/>
  <p:tag name="PPWINSEGMENT6LENGTH" val="18"/>
  <p:tag name="PPWINSEGMENT6SOURCERTF" val="{\rtf1\ansi\deff0{\fonttbl{\f0\fcharset0 Arial;}}{\colortbl\red0\green0\blue0;}{\f0\fs32\cf0 xxxx.yyyyy@sap.com\par}}"/>
  <p:tag name="PPWINLASTSAVEDTRANSLATION" val="XXX XXXXX &#10;SAP Systems Integration AG&#10;Tel.  +49 (0)xxx-xxxxx-xxx &#10;Fax +49 (0)xxx-xxxx-xxxx&#10;E-mail:    xxxx.yyyyy@sap.com"/>
  <p:tag name="PPWINALREADYSEGMENTED" val="True"/>
  <p:tag name="PPWINTOTALSEGMENTS" val="6"/>
  <p:tag name="PPWINSEGMENT1TARGETRTF" val="{\rtf1\ansi\deff0{\fonttbl{\f0\fcharset0 Arial;}}{\colortbl\red0\green0\blue0;}{\f0\fs32\b\cf0 XXX XXXXX}{\f0\fs32\cf0  \par}}"/>
  <p:tag name="PPWINSEGMENT2TARGETRTF" val="{\rtf1\ansi\deff0{\fonttbl{\f0\fcharset0 Arial;}}{\colortbl\red0\green0\blue0;}{\f0\fs32\cf0 SAP Systems Integration AG\par}}"/>
  <p:tag name="PPWINSEGMENT3TARGETRTF" val="{\rtf1\ansi\deff0{\fonttbl{\f0\fcharset0 Arial;}}{\colortbl\red0\green0\blue0;}{\f0\fs32\cf0 Tel. \tab}{\f0\fs32\cf0 +49 (0)xxx-xxxxx-xxx \par}}"/>
  <p:tag name="PPWINSEGMENT4TARGETRTF" val="{\rtf1\ansi\deff0{\fonttbl{\f0\fcharset0 Arial;}}{\colortbl\red0\green0\blue0;}{\f0\fs32\cf0 Fax\tab}{\f0\fs32\cf0 +49 (0)xxx-xxxx-xxxx\par}}"/>
  <p:tag name="PPWINSEGMENT5TARGETRTF" val="{\rtf1\ansi\deff0{\fonttbl{\f0\fcharset0 Arial;}}{\colortbl\red0\green0\blue0;}{\f0\fs32\cf0 E-mail:\par}}"/>
  <p:tag name="PPWINSEGMENT6TARGETRTF" val="{\rtf1\ansi\deff0{\fonttbl{\f0\fcharset0 Arial;}}{\colortbl\red0\green0\blue0;}{\f0\fs32\cf0 xxxx.yyyyy@sap.com\par}}"/>
</p:tagLst>
</file>

<file path=ppt/theme/theme1.xml><?xml version="1.0" encoding="utf-8"?>
<a:theme xmlns:a="http://schemas.openxmlformats.org/drawingml/2006/main" name="SWB">
  <a:themeElements>
    <a:clrScheme name="">
      <a:dk1>
        <a:srgbClr val="000000"/>
      </a:dk1>
      <a:lt1>
        <a:srgbClr val="FFFFFF"/>
      </a:lt1>
      <a:dk2>
        <a:srgbClr val="333333"/>
      </a:dk2>
      <a:lt2>
        <a:srgbClr val="B2B2B2"/>
      </a:lt2>
      <a:accent1>
        <a:srgbClr val="F0A000"/>
      </a:accent1>
      <a:accent2>
        <a:srgbClr val="4D4D4D"/>
      </a:accent2>
      <a:accent3>
        <a:srgbClr val="FFFFFF"/>
      </a:accent3>
      <a:accent4>
        <a:srgbClr val="000000"/>
      </a:accent4>
      <a:accent5>
        <a:srgbClr val="F6CDAA"/>
      </a:accent5>
      <a:accent6>
        <a:srgbClr val="454545"/>
      </a:accent6>
      <a:hlink>
        <a:srgbClr val="003366"/>
      </a:hlink>
      <a:folHlink>
        <a:srgbClr val="777777"/>
      </a:folHlink>
    </a:clrScheme>
    <a:fontScheme name="PowerPointTemplat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600" b="1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600" b="1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oint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SWB</Template>
  <TotalTime>847</TotalTime>
  <Words>604</Words>
  <Application>Microsoft Office PowerPoint</Application>
  <PresentationFormat>Presentazione su schermo (4:3)</PresentationFormat>
  <Paragraphs>148</Paragraphs>
  <Slides>12</Slides>
  <Notes>9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4" baseType="lpstr">
      <vt:lpstr>SWB</vt:lpstr>
      <vt:lpstr>CorelDRAW!</vt:lpstr>
      <vt:lpstr>Diapositiva 1</vt:lpstr>
      <vt:lpstr>Plant Maintenance</vt:lpstr>
      <vt:lpstr>Plant  Maintenance</vt:lpstr>
      <vt:lpstr>Flusso PM</vt:lpstr>
      <vt:lpstr>Gestione oggetti tecnici</vt:lpstr>
      <vt:lpstr>Punti di misura e Contatori</vt:lpstr>
      <vt:lpstr>La manutenzione a guasto</vt:lpstr>
      <vt:lpstr>Guasti e cause di guasto</vt:lpstr>
      <vt:lpstr>La manutenzione programmata</vt:lpstr>
      <vt:lpstr>Sistema informativo</vt:lpstr>
      <vt:lpstr>Sistema informativo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Maddalena Travaglino</dc:creator>
  <cp:lastModifiedBy>mtravaglino</cp:lastModifiedBy>
  <cp:revision>69</cp:revision>
  <dcterms:created xsi:type="dcterms:W3CDTF">2011-05-18T08:42:36Z</dcterms:created>
  <dcterms:modified xsi:type="dcterms:W3CDTF">2017-05-17T08:06:44Z</dcterms:modified>
</cp:coreProperties>
</file>