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533400" y="914400"/>
            <a:ext cx="8305800" cy="1676400"/>
          </a:xfrm>
        </p:spPr>
        <p:txBody>
          <a:bodyPr>
            <a:noAutofit/>
          </a:bodyPr>
          <a:lstStyle/>
          <a:p>
            <a:r>
              <a:rPr lang="it-I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ANEMIA APLASTICA:</a:t>
            </a:r>
          </a:p>
          <a:p>
            <a:pPr algn="just"/>
            <a:r>
              <a:rPr lang="it-IT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è </a:t>
            </a:r>
            <a:r>
              <a:rPr lang="it-IT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una forma di anemia caratterizzata dall'insufficiente produzione nel midollo osseo di cellule del sangue di tutti i tipi (</a:t>
            </a:r>
            <a:r>
              <a:rPr lang="it-IT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pancitopenia</a:t>
            </a:r>
            <a:r>
              <a:rPr lang="it-IT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 algn="just"/>
            <a:r>
              <a:rPr lang="it-IT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it-IT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malattia </a:t>
            </a:r>
            <a:r>
              <a:rPr lang="it-IT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è causata da diversi fattori non </a:t>
            </a:r>
            <a:r>
              <a:rPr lang="it-IT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tutti attualmente noti</a:t>
            </a:r>
            <a:r>
              <a:rPr lang="it-IT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t-IT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37</Words>
  <Application>Microsoft Office PowerPoint</Application>
  <PresentationFormat>Presentazione su schermo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Office Theme</vt:lpstr>
      <vt:lpstr>Presentazione standard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>Armando</cp:lastModifiedBy>
  <cp:revision>5</cp:revision>
  <dcterms:created xsi:type="dcterms:W3CDTF">2006-08-16T00:00:00Z</dcterms:created>
  <dcterms:modified xsi:type="dcterms:W3CDTF">2017-10-15T08:01:45Z</dcterms:modified>
</cp:coreProperties>
</file>