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533400" y="152400"/>
            <a:ext cx="8305800" cy="6248400"/>
          </a:xfrm>
        </p:spPr>
        <p:txBody>
          <a:bodyPr>
            <a:noAutofit/>
          </a:bodyPr>
          <a:lstStyle/>
          <a:p>
            <a:pPr algn="just"/>
            <a:endParaRPr lang="it-IT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LEUCEMIA </a:t>
            </a:r>
            <a:r>
              <a:rPr lang="it-IT" sz="18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MIELOIDE </a:t>
            </a:r>
            <a:r>
              <a:rPr lang="it-IT" sz="18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ACUTA</a:t>
            </a:r>
          </a:p>
          <a:p>
            <a:endParaRPr lang="it-IT" sz="1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È  una neoplasia maligna che origina nel midollo osseo da cellule della serie mieloide. Nel midollo esistono due grandi categorie (o serie) di cellule: la </a:t>
            </a:r>
            <a:r>
              <a:rPr lang="it-I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linfoide</a:t>
            </a:r>
            <a:r>
              <a:rPr lang="it-IT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(che comprende i linfociti* e le plasmacellule che da essi originano) e la </a:t>
            </a:r>
            <a:r>
              <a:rPr lang="it-I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mieloide</a:t>
            </a:r>
            <a:r>
              <a:rPr lang="it-IT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(detta anche non linfoide) che comprende in pratica tutti gli altri tipi di cellule (globuli rossi, globuli bianchi, piastrine e loro precursori). </a:t>
            </a:r>
          </a:p>
          <a:p>
            <a:pPr algn="just"/>
            <a:r>
              <a:rPr lang="it-IT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cellule più immature di entrambe le serie vengono chiamate </a:t>
            </a:r>
            <a:r>
              <a:rPr lang="it-I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blasti</a:t>
            </a:r>
            <a:r>
              <a:rPr lang="it-IT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ed in condizioni normali sono meno del 5% di tutte le cellule midollari.</a:t>
            </a:r>
          </a:p>
          <a:p>
            <a:pPr algn="just"/>
            <a:endParaRPr lang="it-IT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it-IT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tipo di globuli bianchi, componente essenziale del sistema immunitario. Sono importanti per la difesa dalle infezioni, dai tumori e nel rigetto dei trapianti. Si distinguono diversi sottotipi di linfociti: B (che producono gli anticorpi, dopo essersi trasformati in plasmacellule); T (che intervengono nella difesa da virus, tumori e nel rigetto dei trapianti), </a:t>
            </a:r>
            <a:r>
              <a:rPr lang="it-IT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ecc</a:t>
            </a:r>
            <a:r>
              <a:rPr lang="it-IT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endParaRPr lang="it-IT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it-IT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4</Words>
  <Application>Microsoft Office PowerPoint</Application>
  <PresentationFormat>Presentazione su schermo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2" baseType="lpstr">
      <vt:lpstr>Office Theme</vt:lpstr>
      <vt:lpstr>Presentazione standard di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>Armando</cp:lastModifiedBy>
  <cp:revision>5</cp:revision>
  <dcterms:created xsi:type="dcterms:W3CDTF">2006-08-16T00:00:00Z</dcterms:created>
  <dcterms:modified xsi:type="dcterms:W3CDTF">2017-10-15T08:02:01Z</dcterms:modified>
</cp:coreProperties>
</file>