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18/11/2017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69776" y="297224"/>
            <a:ext cx="869471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it-IT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salmonellosi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è un'infezione dell'apparato digerente provocata dai batteri di forma </a:t>
            </a:r>
            <a:r>
              <a:rPr lang="it-IT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bastoncellare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appartenenti alla famiglia delle </a:t>
            </a:r>
            <a:r>
              <a:rPr lang="it-IT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Enterobacteriaceae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del genere Salmonella.</a:t>
            </a:r>
          </a:p>
          <a:p>
            <a:pPr algn="just"/>
            <a:endParaRPr lang="it-I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Modalità </a:t>
            </a:r>
            <a:r>
              <a:rPr lang="it-IT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trasmissione</a:t>
            </a:r>
            <a:endParaRPr lang="it-I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salmonellosi si trasmette per via oro-fecale, in particolare attraverso l'ingestione di cibi contaminati da feci animali o umane infette, che però non presentano alcuna alterazione alla vista o all'olfatto perché, se non raramente, il batterio non riesce subito ad iniziare il suo ciclo metabolico. </a:t>
            </a:r>
            <a:endParaRPr lang="it-IT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Quando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 riesce, questo produce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idrogeno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solforato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 produce uno sgradevole odore che fa capire che il cibo è avariato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cibi più comunemente considerati a rischio sono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carne cruda, uova, pollame, latte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 pastorizzato e i suoi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derivati, maionese fresca, creme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succhi di frutta non pastorizzati.</a:t>
            </a:r>
          </a:p>
          <a:p>
            <a:pPr algn="just"/>
            <a:endParaRPr lang="it-IT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generale,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tutti gli alimenti contaminati con feci di animali (uomo incluso), anche attraverso la concimazione con letame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possono contenere salmonelle, comprese le verdure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it-I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19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107504" y="106169"/>
            <a:ext cx="885698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Ciclo </a:t>
            </a:r>
            <a:r>
              <a:rPr lang="it-IT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della </a:t>
            </a:r>
            <a:r>
              <a:rPr lang="it-IT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malattia</a:t>
            </a:r>
          </a:p>
          <a:p>
            <a:pPr algn="just"/>
            <a:endParaRPr lang="it-IT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sintomi iniziano a circa 12-24 ore dall'ingestione del cibo contaminato, inizialmente con dolori gastrici, poi addominali, aerofagia e un sapore che in bocca sa di "uova marce". </a:t>
            </a:r>
            <a:endParaRPr lang="it-IT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Dopo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altre 12 ore iniziano i primi sintomi eclatanti come vomito, (si può vomitare fino ad una volta ogni due ore), dolori articolari, crampi, febbre, scompensi di temperatura, allucinazioni (di solito appena prima del vomito) e diarrea alternata a stitichezza.</a:t>
            </a:r>
          </a:p>
          <a:p>
            <a:pPr algn="just"/>
            <a:endParaRPr lang="it-IT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Segue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 un giorno di stasi; il giorno successivo si presentano feci liquide, gialle, particolarmente odorose e a </a:t>
            </a:r>
            <a:r>
              <a:rPr lang="it-IT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acido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it-IT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malattia conclude il suo ciclo da sola, quando l'organismo riesce a liberarsi del batterio legatosi all'epitelio intestinale.</a:t>
            </a:r>
          </a:p>
        </p:txBody>
      </p:sp>
    </p:spTree>
    <p:extLst>
      <p:ext uri="{BB962C8B-B14F-4D97-AF65-F5344CB8AC3E}">
        <p14:creationId xmlns:p14="http://schemas.microsoft.com/office/powerpoint/2010/main" val="37009874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Presentazione su schermo 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3" baseType="lpstr">
      <vt:lpstr>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Armando</dc:creator>
  <cp:lastModifiedBy>Armando</cp:lastModifiedBy>
  <cp:revision>1</cp:revision>
  <dcterms:created xsi:type="dcterms:W3CDTF">2017-11-18T11:29:11Z</dcterms:created>
  <dcterms:modified xsi:type="dcterms:W3CDTF">2017-11-18T11:34:00Z</dcterms:modified>
</cp:coreProperties>
</file>