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2"/>
  </p:notesMasterIdLst>
  <p:sldIdLst>
    <p:sldId id="256" r:id="rId2"/>
    <p:sldId id="271" r:id="rId3"/>
    <p:sldId id="272" r:id="rId4"/>
    <p:sldId id="273" r:id="rId5"/>
    <p:sldId id="274" r:id="rId6"/>
    <p:sldId id="275" r:id="rId7"/>
    <p:sldId id="276" r:id="rId8"/>
    <p:sldId id="257" r:id="rId9"/>
    <p:sldId id="259" r:id="rId10"/>
    <p:sldId id="260" r:id="rId11"/>
    <p:sldId id="262" r:id="rId12"/>
    <p:sldId id="265" r:id="rId13"/>
    <p:sldId id="266" r:id="rId14"/>
    <p:sldId id="267" r:id="rId15"/>
    <p:sldId id="268" r:id="rId16"/>
    <p:sldId id="263" r:id="rId17"/>
    <p:sldId id="264"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20" r:id="rId62"/>
    <p:sldId id="321" r:id="rId63"/>
    <p:sldId id="322" r:id="rId64"/>
    <p:sldId id="323" r:id="rId65"/>
    <p:sldId id="324" r:id="rId66"/>
    <p:sldId id="325" r:id="rId67"/>
    <p:sldId id="326" r:id="rId68"/>
    <p:sldId id="327" r:id="rId69"/>
    <p:sldId id="328" r:id="rId70"/>
    <p:sldId id="329" r:id="rId71"/>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ile medio 2 - Color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FD4443E-F989-4FC4-A0C8-D5A2AF1F390B}" styleName="Stile scuro 1 - Colore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Stile scuro 1 - Colore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505E3EF-67EA-436B-97B2-0124C06EBD24}" styleName="Stile medio 4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974" y="-4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BA5E2E-1220-4547-954B-CD1AFA75B405}" type="doc">
      <dgm:prSet loTypeId="urn:microsoft.com/office/officeart/2005/8/layout/StepDownProcess" loCatId="process" qsTypeId="urn:microsoft.com/office/officeart/2005/8/quickstyle/3d3" qsCatId="3D" csTypeId="urn:microsoft.com/office/officeart/2005/8/colors/colorful1" csCatId="colorful" phldr="1"/>
      <dgm:spPr/>
      <dgm:t>
        <a:bodyPr/>
        <a:lstStyle/>
        <a:p>
          <a:endParaRPr lang="it-IT"/>
        </a:p>
      </dgm:t>
    </dgm:pt>
    <dgm:pt modelId="{EE44B675-E3C6-4D28-8EBD-7A54A90D3948}">
      <dgm:prSet phldrT="[Testo]"/>
      <dgm:spPr/>
      <dgm:t>
        <a:bodyPr/>
        <a:lstStyle/>
        <a:p>
          <a:r>
            <a:rPr lang="it-IT" dirty="0" smtClean="0"/>
            <a:t>Desiderio di conoscenza</a:t>
          </a:r>
          <a:endParaRPr lang="it-IT" dirty="0"/>
        </a:p>
      </dgm:t>
    </dgm:pt>
    <dgm:pt modelId="{2FBD1F75-1EB7-4350-A6E0-33B60B62DA14}" type="parTrans" cxnId="{CF0E5084-A863-4EF8-AAB3-494A2B6EF213}">
      <dgm:prSet/>
      <dgm:spPr/>
      <dgm:t>
        <a:bodyPr/>
        <a:lstStyle/>
        <a:p>
          <a:endParaRPr lang="it-IT"/>
        </a:p>
      </dgm:t>
    </dgm:pt>
    <dgm:pt modelId="{C3ABBCB1-BE0C-427F-A0C3-C2E8D90655E3}" type="sibTrans" cxnId="{CF0E5084-A863-4EF8-AAB3-494A2B6EF213}">
      <dgm:prSet/>
      <dgm:spPr/>
      <dgm:t>
        <a:bodyPr/>
        <a:lstStyle/>
        <a:p>
          <a:endParaRPr lang="it-IT"/>
        </a:p>
      </dgm:t>
    </dgm:pt>
    <dgm:pt modelId="{0554A5B9-DB23-4A1F-A49E-B8E3A931949C}">
      <dgm:prSet phldrT="[Testo]"/>
      <dgm:spPr/>
      <dgm:t>
        <a:bodyPr/>
        <a:lstStyle/>
        <a:p>
          <a:r>
            <a:rPr lang="it-IT" dirty="0" smtClean="0"/>
            <a:t>Scoperta di una particolare rilettura dei fenomeni sociali, culturali, politici ed economici.</a:t>
          </a:r>
          <a:endParaRPr lang="it-IT" dirty="0"/>
        </a:p>
      </dgm:t>
    </dgm:pt>
    <dgm:pt modelId="{B0855F22-5772-4939-8970-32368EA36365}" type="parTrans" cxnId="{F4745AC0-CB05-40C4-85A6-BB41BC73506F}">
      <dgm:prSet/>
      <dgm:spPr/>
      <dgm:t>
        <a:bodyPr/>
        <a:lstStyle/>
        <a:p>
          <a:endParaRPr lang="it-IT"/>
        </a:p>
      </dgm:t>
    </dgm:pt>
    <dgm:pt modelId="{6479DCA0-8B52-42A9-8997-5D5A4E6FECE7}" type="sibTrans" cxnId="{F4745AC0-CB05-40C4-85A6-BB41BC73506F}">
      <dgm:prSet/>
      <dgm:spPr/>
      <dgm:t>
        <a:bodyPr/>
        <a:lstStyle/>
        <a:p>
          <a:endParaRPr lang="it-IT"/>
        </a:p>
      </dgm:t>
    </dgm:pt>
    <dgm:pt modelId="{C39F5A79-F18E-4238-B016-FEE3F599DC01}">
      <dgm:prSet phldrT="[Testo]"/>
      <dgm:spPr/>
      <dgm:t>
        <a:bodyPr/>
        <a:lstStyle/>
        <a:p>
          <a:r>
            <a:rPr lang="it-IT" dirty="0" smtClean="0"/>
            <a:t>Discipline formali: Quali sconosciute!</a:t>
          </a:r>
          <a:endParaRPr lang="it-IT" dirty="0"/>
        </a:p>
      </dgm:t>
    </dgm:pt>
    <dgm:pt modelId="{71C43953-C5E0-4004-8B76-87F1140F5A3C}" type="parTrans" cxnId="{95EC1FA4-2E6D-421B-943F-6523C63F8030}">
      <dgm:prSet/>
      <dgm:spPr/>
      <dgm:t>
        <a:bodyPr/>
        <a:lstStyle/>
        <a:p>
          <a:endParaRPr lang="it-IT"/>
        </a:p>
      </dgm:t>
    </dgm:pt>
    <dgm:pt modelId="{AE1D9DCF-AF9A-4F93-8CA2-B226FC5CC759}" type="sibTrans" cxnId="{95EC1FA4-2E6D-421B-943F-6523C63F8030}">
      <dgm:prSet/>
      <dgm:spPr/>
      <dgm:t>
        <a:bodyPr/>
        <a:lstStyle/>
        <a:p>
          <a:endParaRPr lang="it-IT"/>
        </a:p>
      </dgm:t>
    </dgm:pt>
    <dgm:pt modelId="{43CD20DF-125E-4DF6-9656-4CAD7EACC40B}">
      <dgm:prSet phldrT="[Testo]"/>
      <dgm:spPr/>
      <dgm:t>
        <a:bodyPr/>
        <a:lstStyle/>
        <a:p>
          <a:r>
            <a:rPr lang="it-IT" dirty="0" smtClean="0"/>
            <a:t>Intralcio, ostacolo o facilitatori nella produzione rigorosa della conoscenza?</a:t>
          </a:r>
          <a:endParaRPr lang="it-IT" dirty="0"/>
        </a:p>
      </dgm:t>
    </dgm:pt>
    <dgm:pt modelId="{D21E0C04-0E5D-4917-8EDE-7D331DBDACC1}" type="parTrans" cxnId="{D919F9ED-8FFA-4AB1-902F-C0FC8AAF8631}">
      <dgm:prSet/>
      <dgm:spPr/>
      <dgm:t>
        <a:bodyPr/>
        <a:lstStyle/>
        <a:p>
          <a:endParaRPr lang="it-IT"/>
        </a:p>
      </dgm:t>
    </dgm:pt>
    <dgm:pt modelId="{41B49E87-7958-4767-A424-A0B1027B311F}" type="sibTrans" cxnId="{D919F9ED-8FFA-4AB1-902F-C0FC8AAF8631}">
      <dgm:prSet/>
      <dgm:spPr/>
      <dgm:t>
        <a:bodyPr/>
        <a:lstStyle/>
        <a:p>
          <a:endParaRPr lang="it-IT"/>
        </a:p>
      </dgm:t>
    </dgm:pt>
    <dgm:pt modelId="{82C6F745-3300-406C-AB14-BDC5D7837DD2}">
      <dgm:prSet phldrT="[Testo]"/>
      <dgm:spPr/>
      <dgm:t>
        <a:bodyPr/>
        <a:lstStyle/>
        <a:p>
          <a:r>
            <a:rPr lang="it-IT" dirty="0" smtClean="0"/>
            <a:t>Temi sostantivi</a:t>
          </a:r>
          <a:endParaRPr lang="it-IT" dirty="0"/>
        </a:p>
      </dgm:t>
    </dgm:pt>
    <dgm:pt modelId="{047635A3-AEBB-4434-ADCA-D2F600B75B13}" type="parTrans" cxnId="{CC5246AA-6A89-46E5-8FE0-631AE34041F7}">
      <dgm:prSet/>
      <dgm:spPr/>
      <dgm:t>
        <a:bodyPr/>
        <a:lstStyle/>
        <a:p>
          <a:endParaRPr lang="it-IT"/>
        </a:p>
      </dgm:t>
    </dgm:pt>
    <dgm:pt modelId="{2B2304AF-A327-4B33-BFA5-1D39C7A049E9}" type="sibTrans" cxnId="{CC5246AA-6A89-46E5-8FE0-631AE34041F7}">
      <dgm:prSet/>
      <dgm:spPr/>
      <dgm:t>
        <a:bodyPr/>
        <a:lstStyle/>
        <a:p>
          <a:endParaRPr lang="it-IT"/>
        </a:p>
      </dgm:t>
    </dgm:pt>
    <dgm:pt modelId="{68630FA7-A1E1-4179-9A2B-42D70A1C2B7C}">
      <dgm:prSet phldrT="[Testo]"/>
      <dgm:spPr/>
      <dgm:t>
        <a:bodyPr/>
        <a:lstStyle/>
        <a:p>
          <a:r>
            <a:rPr lang="it-IT" dirty="0" smtClean="0"/>
            <a:t>Le questioni «interessanti»</a:t>
          </a:r>
          <a:endParaRPr lang="it-IT" dirty="0"/>
        </a:p>
      </dgm:t>
    </dgm:pt>
    <dgm:pt modelId="{18CD2587-61C6-4024-B6E4-6A2FE8C099D3}" type="parTrans" cxnId="{C753AEFE-7D18-4954-8AE2-07A334A2E8FB}">
      <dgm:prSet/>
      <dgm:spPr/>
      <dgm:t>
        <a:bodyPr/>
        <a:lstStyle/>
        <a:p>
          <a:endParaRPr lang="it-IT"/>
        </a:p>
      </dgm:t>
    </dgm:pt>
    <dgm:pt modelId="{B3C4B136-9933-4ED0-AD78-4A577975CDC6}" type="sibTrans" cxnId="{C753AEFE-7D18-4954-8AE2-07A334A2E8FB}">
      <dgm:prSet/>
      <dgm:spPr/>
      <dgm:t>
        <a:bodyPr/>
        <a:lstStyle/>
        <a:p>
          <a:endParaRPr lang="it-IT"/>
        </a:p>
      </dgm:t>
    </dgm:pt>
    <dgm:pt modelId="{81CE02EF-CF65-4439-91C5-219447BC1B81}" type="pres">
      <dgm:prSet presAssocID="{26BA5E2E-1220-4547-954B-CD1AFA75B405}" presName="rootnode" presStyleCnt="0">
        <dgm:presLayoutVars>
          <dgm:chMax/>
          <dgm:chPref/>
          <dgm:dir/>
          <dgm:animLvl val="lvl"/>
        </dgm:presLayoutVars>
      </dgm:prSet>
      <dgm:spPr/>
      <dgm:t>
        <a:bodyPr/>
        <a:lstStyle/>
        <a:p>
          <a:endParaRPr lang="it-IT"/>
        </a:p>
      </dgm:t>
    </dgm:pt>
    <dgm:pt modelId="{1ACE3B38-D165-496B-B62A-BC9A9DA6FCE3}" type="pres">
      <dgm:prSet presAssocID="{EE44B675-E3C6-4D28-8EBD-7A54A90D3948}" presName="composite" presStyleCnt="0"/>
      <dgm:spPr/>
    </dgm:pt>
    <dgm:pt modelId="{14AC03A2-EB1E-4EA2-B962-5A68949831B2}" type="pres">
      <dgm:prSet presAssocID="{EE44B675-E3C6-4D28-8EBD-7A54A90D3948}" presName="bentUpArrow1" presStyleLbl="alignImgPlace1" presStyleIdx="0" presStyleCnt="2"/>
      <dgm:spPr/>
    </dgm:pt>
    <dgm:pt modelId="{170DE099-8AAF-44C2-8FC3-9CC675F91AED}" type="pres">
      <dgm:prSet presAssocID="{EE44B675-E3C6-4D28-8EBD-7A54A90D3948}" presName="ParentText" presStyleLbl="node1" presStyleIdx="0" presStyleCnt="3">
        <dgm:presLayoutVars>
          <dgm:chMax val="1"/>
          <dgm:chPref val="1"/>
          <dgm:bulletEnabled val="1"/>
        </dgm:presLayoutVars>
      </dgm:prSet>
      <dgm:spPr/>
      <dgm:t>
        <a:bodyPr/>
        <a:lstStyle/>
        <a:p>
          <a:endParaRPr lang="it-IT"/>
        </a:p>
      </dgm:t>
    </dgm:pt>
    <dgm:pt modelId="{B43E1C8E-3A15-4A51-B049-8D21E10EB2B6}" type="pres">
      <dgm:prSet presAssocID="{EE44B675-E3C6-4D28-8EBD-7A54A90D3948}" presName="ChildText" presStyleLbl="revTx" presStyleIdx="0" presStyleCnt="3" custScaleX="211842" custLinFactNeighborX="57790" custLinFactNeighborY="3539">
        <dgm:presLayoutVars>
          <dgm:chMax val="0"/>
          <dgm:chPref val="0"/>
          <dgm:bulletEnabled val="1"/>
        </dgm:presLayoutVars>
      </dgm:prSet>
      <dgm:spPr/>
      <dgm:t>
        <a:bodyPr/>
        <a:lstStyle/>
        <a:p>
          <a:endParaRPr lang="it-IT"/>
        </a:p>
      </dgm:t>
    </dgm:pt>
    <dgm:pt modelId="{E5D95902-2837-4D96-A58C-53041CA3DD21}" type="pres">
      <dgm:prSet presAssocID="{C3ABBCB1-BE0C-427F-A0C3-C2E8D90655E3}" presName="sibTrans" presStyleCnt="0"/>
      <dgm:spPr/>
    </dgm:pt>
    <dgm:pt modelId="{08367D6D-D25E-41F9-BBD3-02ADF16C7E7C}" type="pres">
      <dgm:prSet presAssocID="{C39F5A79-F18E-4238-B016-FEE3F599DC01}" presName="composite" presStyleCnt="0"/>
      <dgm:spPr/>
    </dgm:pt>
    <dgm:pt modelId="{9ABAE096-1105-4DEB-B578-9F312AD836C3}" type="pres">
      <dgm:prSet presAssocID="{C39F5A79-F18E-4238-B016-FEE3F599DC01}" presName="bentUpArrow1" presStyleLbl="alignImgPlace1" presStyleIdx="1" presStyleCnt="2"/>
      <dgm:spPr/>
    </dgm:pt>
    <dgm:pt modelId="{05A87B03-DC5A-4C75-883F-4F8D843AAEF7}" type="pres">
      <dgm:prSet presAssocID="{C39F5A79-F18E-4238-B016-FEE3F599DC01}" presName="ParentText" presStyleLbl="node1" presStyleIdx="1" presStyleCnt="3">
        <dgm:presLayoutVars>
          <dgm:chMax val="1"/>
          <dgm:chPref val="1"/>
          <dgm:bulletEnabled val="1"/>
        </dgm:presLayoutVars>
      </dgm:prSet>
      <dgm:spPr/>
      <dgm:t>
        <a:bodyPr/>
        <a:lstStyle/>
        <a:p>
          <a:endParaRPr lang="it-IT"/>
        </a:p>
      </dgm:t>
    </dgm:pt>
    <dgm:pt modelId="{68EE7ECB-D04F-40C3-9F18-EDDC783786D2}" type="pres">
      <dgm:prSet presAssocID="{C39F5A79-F18E-4238-B016-FEE3F599DC01}" presName="ChildText" presStyleLbl="revTx" presStyleIdx="1" presStyleCnt="3" custScaleX="210657" custLinFactNeighborX="59551">
        <dgm:presLayoutVars>
          <dgm:chMax val="0"/>
          <dgm:chPref val="0"/>
          <dgm:bulletEnabled val="1"/>
        </dgm:presLayoutVars>
      </dgm:prSet>
      <dgm:spPr/>
      <dgm:t>
        <a:bodyPr/>
        <a:lstStyle/>
        <a:p>
          <a:endParaRPr lang="it-IT"/>
        </a:p>
      </dgm:t>
    </dgm:pt>
    <dgm:pt modelId="{A9EDF4B5-263D-422B-B692-269E92CF0890}" type="pres">
      <dgm:prSet presAssocID="{AE1D9DCF-AF9A-4F93-8CA2-B226FC5CC759}" presName="sibTrans" presStyleCnt="0"/>
      <dgm:spPr/>
    </dgm:pt>
    <dgm:pt modelId="{2DB528CD-BF1C-4C92-A2DE-4D788AB7A7F0}" type="pres">
      <dgm:prSet presAssocID="{82C6F745-3300-406C-AB14-BDC5D7837DD2}" presName="composite" presStyleCnt="0"/>
      <dgm:spPr/>
    </dgm:pt>
    <dgm:pt modelId="{AB58A816-1626-46FE-BDDD-EAADB6C0D5B5}" type="pres">
      <dgm:prSet presAssocID="{82C6F745-3300-406C-AB14-BDC5D7837DD2}" presName="ParentText" presStyleLbl="node1" presStyleIdx="2" presStyleCnt="3">
        <dgm:presLayoutVars>
          <dgm:chMax val="1"/>
          <dgm:chPref val="1"/>
          <dgm:bulletEnabled val="1"/>
        </dgm:presLayoutVars>
      </dgm:prSet>
      <dgm:spPr/>
      <dgm:t>
        <a:bodyPr/>
        <a:lstStyle/>
        <a:p>
          <a:endParaRPr lang="it-IT"/>
        </a:p>
      </dgm:t>
    </dgm:pt>
    <dgm:pt modelId="{3C8D9E14-82A9-4BB5-9205-8DCE6C735517}" type="pres">
      <dgm:prSet presAssocID="{82C6F745-3300-406C-AB14-BDC5D7837DD2}" presName="FinalChildText" presStyleLbl="revTx" presStyleIdx="2" presStyleCnt="3" custScaleX="109927" custLinFactNeighborX="3611">
        <dgm:presLayoutVars>
          <dgm:chMax val="0"/>
          <dgm:chPref val="0"/>
          <dgm:bulletEnabled val="1"/>
        </dgm:presLayoutVars>
      </dgm:prSet>
      <dgm:spPr/>
      <dgm:t>
        <a:bodyPr/>
        <a:lstStyle/>
        <a:p>
          <a:endParaRPr lang="it-IT"/>
        </a:p>
      </dgm:t>
    </dgm:pt>
  </dgm:ptLst>
  <dgm:cxnLst>
    <dgm:cxn modelId="{8898C614-BE56-45ED-B1AD-AB406C27C653}" type="presOf" srcId="{68630FA7-A1E1-4179-9A2B-42D70A1C2B7C}" destId="{3C8D9E14-82A9-4BB5-9205-8DCE6C735517}" srcOrd="0" destOrd="0" presId="urn:microsoft.com/office/officeart/2005/8/layout/StepDownProcess"/>
    <dgm:cxn modelId="{CF0E5084-A863-4EF8-AAB3-494A2B6EF213}" srcId="{26BA5E2E-1220-4547-954B-CD1AFA75B405}" destId="{EE44B675-E3C6-4D28-8EBD-7A54A90D3948}" srcOrd="0" destOrd="0" parTransId="{2FBD1F75-1EB7-4350-A6E0-33B60B62DA14}" sibTransId="{C3ABBCB1-BE0C-427F-A0C3-C2E8D90655E3}"/>
    <dgm:cxn modelId="{F9FB2D0B-4A8B-4D85-9A57-CC5C4E055097}" type="presOf" srcId="{0554A5B9-DB23-4A1F-A49E-B8E3A931949C}" destId="{B43E1C8E-3A15-4A51-B049-8D21E10EB2B6}" srcOrd="0" destOrd="0" presId="urn:microsoft.com/office/officeart/2005/8/layout/StepDownProcess"/>
    <dgm:cxn modelId="{03538361-6D4F-49CC-9D68-421EB7303BE2}" type="presOf" srcId="{26BA5E2E-1220-4547-954B-CD1AFA75B405}" destId="{81CE02EF-CF65-4439-91C5-219447BC1B81}" srcOrd="0" destOrd="0" presId="urn:microsoft.com/office/officeart/2005/8/layout/StepDownProcess"/>
    <dgm:cxn modelId="{CC5246AA-6A89-46E5-8FE0-631AE34041F7}" srcId="{26BA5E2E-1220-4547-954B-CD1AFA75B405}" destId="{82C6F745-3300-406C-AB14-BDC5D7837DD2}" srcOrd="2" destOrd="0" parTransId="{047635A3-AEBB-4434-ADCA-D2F600B75B13}" sibTransId="{2B2304AF-A327-4B33-BFA5-1D39C7A049E9}"/>
    <dgm:cxn modelId="{2946A48C-36E8-482D-B728-4D66848B3831}" type="presOf" srcId="{EE44B675-E3C6-4D28-8EBD-7A54A90D3948}" destId="{170DE099-8AAF-44C2-8FC3-9CC675F91AED}" srcOrd="0" destOrd="0" presId="urn:microsoft.com/office/officeart/2005/8/layout/StepDownProcess"/>
    <dgm:cxn modelId="{C753AEFE-7D18-4954-8AE2-07A334A2E8FB}" srcId="{82C6F745-3300-406C-AB14-BDC5D7837DD2}" destId="{68630FA7-A1E1-4179-9A2B-42D70A1C2B7C}" srcOrd="0" destOrd="0" parTransId="{18CD2587-61C6-4024-B6E4-6A2FE8C099D3}" sibTransId="{B3C4B136-9933-4ED0-AD78-4A577975CDC6}"/>
    <dgm:cxn modelId="{3382D9D7-3C89-4EAE-8A41-F8659A02BB1F}" type="presOf" srcId="{C39F5A79-F18E-4238-B016-FEE3F599DC01}" destId="{05A87B03-DC5A-4C75-883F-4F8D843AAEF7}" srcOrd="0" destOrd="0" presId="urn:microsoft.com/office/officeart/2005/8/layout/StepDownProcess"/>
    <dgm:cxn modelId="{95EC1FA4-2E6D-421B-943F-6523C63F8030}" srcId="{26BA5E2E-1220-4547-954B-CD1AFA75B405}" destId="{C39F5A79-F18E-4238-B016-FEE3F599DC01}" srcOrd="1" destOrd="0" parTransId="{71C43953-C5E0-4004-8B76-87F1140F5A3C}" sibTransId="{AE1D9DCF-AF9A-4F93-8CA2-B226FC5CC759}"/>
    <dgm:cxn modelId="{6193231B-0311-4BE8-B560-DAF771CA5AA4}" type="presOf" srcId="{82C6F745-3300-406C-AB14-BDC5D7837DD2}" destId="{AB58A816-1626-46FE-BDDD-EAADB6C0D5B5}" srcOrd="0" destOrd="0" presId="urn:microsoft.com/office/officeart/2005/8/layout/StepDownProcess"/>
    <dgm:cxn modelId="{F4745AC0-CB05-40C4-85A6-BB41BC73506F}" srcId="{EE44B675-E3C6-4D28-8EBD-7A54A90D3948}" destId="{0554A5B9-DB23-4A1F-A49E-B8E3A931949C}" srcOrd="0" destOrd="0" parTransId="{B0855F22-5772-4939-8970-32368EA36365}" sibTransId="{6479DCA0-8B52-42A9-8997-5D5A4E6FECE7}"/>
    <dgm:cxn modelId="{88FBCDBB-9336-4FDC-B112-6D356BB23209}" type="presOf" srcId="{43CD20DF-125E-4DF6-9656-4CAD7EACC40B}" destId="{68EE7ECB-D04F-40C3-9F18-EDDC783786D2}" srcOrd="0" destOrd="0" presId="urn:microsoft.com/office/officeart/2005/8/layout/StepDownProcess"/>
    <dgm:cxn modelId="{D919F9ED-8FFA-4AB1-902F-C0FC8AAF8631}" srcId="{C39F5A79-F18E-4238-B016-FEE3F599DC01}" destId="{43CD20DF-125E-4DF6-9656-4CAD7EACC40B}" srcOrd="0" destOrd="0" parTransId="{D21E0C04-0E5D-4917-8EDE-7D331DBDACC1}" sibTransId="{41B49E87-7958-4767-A424-A0B1027B311F}"/>
    <dgm:cxn modelId="{A1DBE8FF-E174-4EA1-98CA-EABC8EF8187F}" type="presParOf" srcId="{81CE02EF-CF65-4439-91C5-219447BC1B81}" destId="{1ACE3B38-D165-496B-B62A-BC9A9DA6FCE3}" srcOrd="0" destOrd="0" presId="urn:microsoft.com/office/officeart/2005/8/layout/StepDownProcess"/>
    <dgm:cxn modelId="{2FC49691-44A3-4090-990C-EC5852AF9E60}" type="presParOf" srcId="{1ACE3B38-D165-496B-B62A-BC9A9DA6FCE3}" destId="{14AC03A2-EB1E-4EA2-B962-5A68949831B2}" srcOrd="0" destOrd="0" presId="urn:microsoft.com/office/officeart/2005/8/layout/StepDownProcess"/>
    <dgm:cxn modelId="{E7E82778-5A29-4649-8824-1AA6A0B739AA}" type="presParOf" srcId="{1ACE3B38-D165-496B-B62A-BC9A9DA6FCE3}" destId="{170DE099-8AAF-44C2-8FC3-9CC675F91AED}" srcOrd="1" destOrd="0" presId="urn:microsoft.com/office/officeart/2005/8/layout/StepDownProcess"/>
    <dgm:cxn modelId="{76EDBBF5-BD19-45D3-BAC6-490DA720370C}" type="presParOf" srcId="{1ACE3B38-D165-496B-B62A-BC9A9DA6FCE3}" destId="{B43E1C8E-3A15-4A51-B049-8D21E10EB2B6}" srcOrd="2" destOrd="0" presId="urn:microsoft.com/office/officeart/2005/8/layout/StepDownProcess"/>
    <dgm:cxn modelId="{85BD5090-4700-416D-91FA-FE89C6DB5828}" type="presParOf" srcId="{81CE02EF-CF65-4439-91C5-219447BC1B81}" destId="{E5D95902-2837-4D96-A58C-53041CA3DD21}" srcOrd="1" destOrd="0" presId="urn:microsoft.com/office/officeart/2005/8/layout/StepDownProcess"/>
    <dgm:cxn modelId="{2426424B-C325-4D24-87F4-96A9121143E4}" type="presParOf" srcId="{81CE02EF-CF65-4439-91C5-219447BC1B81}" destId="{08367D6D-D25E-41F9-BBD3-02ADF16C7E7C}" srcOrd="2" destOrd="0" presId="urn:microsoft.com/office/officeart/2005/8/layout/StepDownProcess"/>
    <dgm:cxn modelId="{6B24DB35-FDD4-4DEF-81C2-8DFB75E677F6}" type="presParOf" srcId="{08367D6D-D25E-41F9-BBD3-02ADF16C7E7C}" destId="{9ABAE096-1105-4DEB-B578-9F312AD836C3}" srcOrd="0" destOrd="0" presId="urn:microsoft.com/office/officeart/2005/8/layout/StepDownProcess"/>
    <dgm:cxn modelId="{9E4D0D29-C26C-4618-8DB0-CA2AE3E87EDC}" type="presParOf" srcId="{08367D6D-D25E-41F9-BBD3-02ADF16C7E7C}" destId="{05A87B03-DC5A-4C75-883F-4F8D843AAEF7}" srcOrd="1" destOrd="0" presId="urn:microsoft.com/office/officeart/2005/8/layout/StepDownProcess"/>
    <dgm:cxn modelId="{A6A97E6C-5054-436C-AC53-DD68E906D4CA}" type="presParOf" srcId="{08367D6D-D25E-41F9-BBD3-02ADF16C7E7C}" destId="{68EE7ECB-D04F-40C3-9F18-EDDC783786D2}" srcOrd="2" destOrd="0" presId="urn:microsoft.com/office/officeart/2005/8/layout/StepDownProcess"/>
    <dgm:cxn modelId="{6970CFDF-D596-44F5-AC8D-635E7D77D57E}" type="presParOf" srcId="{81CE02EF-CF65-4439-91C5-219447BC1B81}" destId="{A9EDF4B5-263D-422B-B692-269E92CF0890}" srcOrd="3" destOrd="0" presId="urn:microsoft.com/office/officeart/2005/8/layout/StepDownProcess"/>
    <dgm:cxn modelId="{37998DF1-052B-4DBD-94A2-32CF047E704C}" type="presParOf" srcId="{81CE02EF-CF65-4439-91C5-219447BC1B81}" destId="{2DB528CD-BF1C-4C92-A2DE-4D788AB7A7F0}" srcOrd="4" destOrd="0" presId="urn:microsoft.com/office/officeart/2005/8/layout/StepDownProcess"/>
    <dgm:cxn modelId="{736FFA16-E86E-460F-B954-5D5D025C8DA5}" type="presParOf" srcId="{2DB528CD-BF1C-4C92-A2DE-4D788AB7A7F0}" destId="{AB58A816-1626-46FE-BDDD-EAADB6C0D5B5}" srcOrd="0" destOrd="0" presId="urn:microsoft.com/office/officeart/2005/8/layout/StepDownProcess"/>
    <dgm:cxn modelId="{BC9150EB-32DC-435D-8A39-690961BBBB1D}" type="presParOf" srcId="{2DB528CD-BF1C-4C92-A2DE-4D788AB7A7F0}" destId="{3C8D9E14-82A9-4BB5-9205-8DCE6C735517}"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E4429B-DD09-4976-986F-B9E4C7EF8324}" type="doc">
      <dgm:prSet loTypeId="urn:microsoft.com/office/officeart/2005/8/layout/hProcess9" loCatId="process" qsTypeId="urn:microsoft.com/office/officeart/2005/8/quickstyle/3d3" qsCatId="3D" csTypeId="urn:microsoft.com/office/officeart/2005/8/colors/colorful1" csCatId="colorful" phldr="1"/>
      <dgm:spPr/>
      <dgm:t>
        <a:bodyPr/>
        <a:lstStyle/>
        <a:p>
          <a:endParaRPr lang="it-IT"/>
        </a:p>
      </dgm:t>
    </dgm:pt>
    <dgm:pt modelId="{4A091585-387F-444B-ACF9-101F2729E63F}">
      <dgm:prSet phldrT="[Testo]"/>
      <dgm:spPr/>
      <dgm:t>
        <a:bodyPr/>
        <a:lstStyle/>
        <a:p>
          <a:r>
            <a:rPr lang="it-IT" dirty="0" smtClean="0"/>
            <a:t>La capacità di fare scienza sta nel </a:t>
          </a:r>
          <a:r>
            <a:rPr lang="it-IT" dirty="0" smtClean="0">
              <a:sym typeface="Wingdings" pitchFamily="2" charset="2"/>
            </a:rPr>
            <a:t></a:t>
          </a:r>
          <a:endParaRPr lang="it-IT" dirty="0"/>
        </a:p>
      </dgm:t>
    </dgm:pt>
    <dgm:pt modelId="{67758266-A396-4A92-A380-FAA771142BD8}" type="parTrans" cxnId="{168F52BA-87AB-498D-B02C-AEE4A7C204DF}">
      <dgm:prSet/>
      <dgm:spPr/>
      <dgm:t>
        <a:bodyPr/>
        <a:lstStyle/>
        <a:p>
          <a:endParaRPr lang="it-IT"/>
        </a:p>
      </dgm:t>
    </dgm:pt>
    <dgm:pt modelId="{5FCCEBA0-D3B6-4C3D-82A5-E53205506EE9}" type="sibTrans" cxnId="{168F52BA-87AB-498D-B02C-AEE4A7C204DF}">
      <dgm:prSet/>
      <dgm:spPr/>
      <dgm:t>
        <a:bodyPr/>
        <a:lstStyle/>
        <a:p>
          <a:endParaRPr lang="it-IT"/>
        </a:p>
      </dgm:t>
    </dgm:pt>
    <dgm:pt modelId="{7F55C86A-CCD1-4BDA-86A4-D80CF3998E94}">
      <dgm:prSet phldrT="[Testo]"/>
      <dgm:spPr/>
      <dgm:t>
        <a:bodyPr/>
        <a:lstStyle/>
        <a:p>
          <a:r>
            <a:rPr lang="it-IT" dirty="0" smtClean="0"/>
            <a:t>Formulare asserzioni sulla realtà che ci circonda («questioni interessanti») seguendo </a:t>
          </a:r>
          <a:r>
            <a:rPr lang="it-IT" dirty="0" smtClean="0">
              <a:sym typeface="Wingdings" pitchFamily="2" charset="2"/>
            </a:rPr>
            <a:t></a:t>
          </a:r>
          <a:endParaRPr lang="it-IT" dirty="0"/>
        </a:p>
      </dgm:t>
    </dgm:pt>
    <dgm:pt modelId="{ECF09785-8F0C-4E71-AAA3-6529CD501515}" type="parTrans" cxnId="{A7731A0C-9779-46BA-8ADD-C9A921A11125}">
      <dgm:prSet/>
      <dgm:spPr/>
      <dgm:t>
        <a:bodyPr/>
        <a:lstStyle/>
        <a:p>
          <a:endParaRPr lang="it-IT"/>
        </a:p>
      </dgm:t>
    </dgm:pt>
    <dgm:pt modelId="{36ECEC5C-CD75-4205-BB38-A4F80CA49BDE}" type="sibTrans" cxnId="{A7731A0C-9779-46BA-8ADD-C9A921A11125}">
      <dgm:prSet/>
      <dgm:spPr/>
      <dgm:t>
        <a:bodyPr/>
        <a:lstStyle/>
        <a:p>
          <a:endParaRPr lang="it-IT"/>
        </a:p>
      </dgm:t>
    </dgm:pt>
    <dgm:pt modelId="{525472AD-096C-4671-A3F0-456793516247}">
      <dgm:prSet phldrT="[Testo]"/>
      <dgm:spPr/>
      <dgm:t>
        <a:bodyPr/>
        <a:lstStyle/>
        <a:p>
          <a:r>
            <a:rPr lang="it-IT" b="1" dirty="0" smtClean="0"/>
            <a:t>IL METODO SCIENTIFICO</a:t>
          </a:r>
          <a:r>
            <a:rPr lang="it-IT" dirty="0" smtClean="0"/>
            <a:t>: esplicitazione dei punti di vista (</a:t>
          </a:r>
          <a:r>
            <a:rPr lang="it-IT" b="1" dirty="0" smtClean="0"/>
            <a:t>teorie</a:t>
          </a:r>
          <a:r>
            <a:rPr lang="it-IT" dirty="0" smtClean="0"/>
            <a:t>) e delle procedure (adozione di </a:t>
          </a:r>
          <a:r>
            <a:rPr lang="it-IT" b="1" dirty="0" smtClean="0"/>
            <a:t>metodi e tecniche</a:t>
          </a:r>
          <a:r>
            <a:rPr lang="it-IT" dirty="0" smtClean="0"/>
            <a:t>) attraverso le quali si giunge a considerare particolari </a:t>
          </a:r>
          <a:r>
            <a:rPr lang="it-IT" b="1" dirty="0" smtClean="0"/>
            <a:t>dati </a:t>
          </a:r>
          <a:r>
            <a:rPr lang="it-IT" dirty="0" smtClean="0"/>
            <a:t>della realtà e a evidenziare determinati </a:t>
          </a:r>
          <a:r>
            <a:rPr lang="it-IT" b="1" dirty="0" smtClean="0"/>
            <a:t>risultati </a:t>
          </a:r>
          <a:r>
            <a:rPr lang="it-IT" dirty="0" smtClean="0"/>
            <a:t>empirici</a:t>
          </a:r>
          <a:endParaRPr lang="it-IT" dirty="0"/>
        </a:p>
      </dgm:t>
    </dgm:pt>
    <dgm:pt modelId="{7EAD7DE9-05F4-4F0E-8A18-F1B6ECDDE84F}" type="parTrans" cxnId="{44F0879D-85BE-4C20-8A97-16A9CC101CC8}">
      <dgm:prSet/>
      <dgm:spPr/>
      <dgm:t>
        <a:bodyPr/>
        <a:lstStyle/>
        <a:p>
          <a:endParaRPr lang="it-IT"/>
        </a:p>
      </dgm:t>
    </dgm:pt>
    <dgm:pt modelId="{DC54F961-668A-4986-A6E7-207B6C9A40B7}" type="sibTrans" cxnId="{44F0879D-85BE-4C20-8A97-16A9CC101CC8}">
      <dgm:prSet/>
      <dgm:spPr/>
      <dgm:t>
        <a:bodyPr/>
        <a:lstStyle/>
        <a:p>
          <a:endParaRPr lang="it-IT"/>
        </a:p>
      </dgm:t>
    </dgm:pt>
    <dgm:pt modelId="{F62DF358-289B-4071-908B-8D741278CF52}" type="pres">
      <dgm:prSet presAssocID="{BFE4429B-DD09-4976-986F-B9E4C7EF8324}" presName="CompostProcess" presStyleCnt="0">
        <dgm:presLayoutVars>
          <dgm:dir/>
          <dgm:resizeHandles val="exact"/>
        </dgm:presLayoutVars>
      </dgm:prSet>
      <dgm:spPr/>
      <dgm:t>
        <a:bodyPr/>
        <a:lstStyle/>
        <a:p>
          <a:endParaRPr lang="it-IT"/>
        </a:p>
      </dgm:t>
    </dgm:pt>
    <dgm:pt modelId="{07A70194-2547-421C-9369-F8DFA0FC7B78}" type="pres">
      <dgm:prSet presAssocID="{BFE4429B-DD09-4976-986F-B9E4C7EF8324}" presName="arrow" presStyleLbl="bgShp" presStyleIdx="0" presStyleCnt="1"/>
      <dgm:spPr/>
    </dgm:pt>
    <dgm:pt modelId="{A57E4F31-F5EA-4E94-9F89-94B9A3E708AC}" type="pres">
      <dgm:prSet presAssocID="{BFE4429B-DD09-4976-986F-B9E4C7EF8324}" presName="linearProcess" presStyleCnt="0"/>
      <dgm:spPr/>
    </dgm:pt>
    <dgm:pt modelId="{1A268447-2F00-44E4-8796-36B294428EF5}" type="pres">
      <dgm:prSet presAssocID="{4A091585-387F-444B-ACF9-101F2729E63F}" presName="textNode" presStyleLbl="node1" presStyleIdx="0" presStyleCnt="3" custScaleX="50425" custScaleY="116232">
        <dgm:presLayoutVars>
          <dgm:bulletEnabled val="1"/>
        </dgm:presLayoutVars>
      </dgm:prSet>
      <dgm:spPr/>
      <dgm:t>
        <a:bodyPr/>
        <a:lstStyle/>
        <a:p>
          <a:endParaRPr lang="it-IT"/>
        </a:p>
      </dgm:t>
    </dgm:pt>
    <dgm:pt modelId="{60B71228-6884-4A97-8848-1C45ECE93ED8}" type="pres">
      <dgm:prSet presAssocID="{5FCCEBA0-D3B6-4C3D-82A5-E53205506EE9}" presName="sibTrans" presStyleCnt="0"/>
      <dgm:spPr/>
    </dgm:pt>
    <dgm:pt modelId="{2F158C52-ED68-472F-B785-220B30FC8E98}" type="pres">
      <dgm:prSet presAssocID="{7F55C86A-CCD1-4BDA-86A4-D80CF3998E94}" presName="textNode" presStyleLbl="node1" presStyleIdx="1" presStyleCnt="3" custScaleX="83481" custScaleY="116232">
        <dgm:presLayoutVars>
          <dgm:bulletEnabled val="1"/>
        </dgm:presLayoutVars>
      </dgm:prSet>
      <dgm:spPr/>
      <dgm:t>
        <a:bodyPr/>
        <a:lstStyle/>
        <a:p>
          <a:endParaRPr lang="it-IT"/>
        </a:p>
      </dgm:t>
    </dgm:pt>
    <dgm:pt modelId="{4924C79F-6F8A-46E7-8357-9F16A23983BA}" type="pres">
      <dgm:prSet presAssocID="{36ECEC5C-CD75-4205-BB38-A4F80CA49BDE}" presName="sibTrans" presStyleCnt="0"/>
      <dgm:spPr/>
    </dgm:pt>
    <dgm:pt modelId="{53928C71-15ED-4DFD-935D-6026FAA16127}" type="pres">
      <dgm:prSet presAssocID="{525472AD-096C-4671-A3F0-456793516247}" presName="textNode" presStyleLbl="node1" presStyleIdx="2" presStyleCnt="3" custScaleX="114832" custScaleY="116232">
        <dgm:presLayoutVars>
          <dgm:bulletEnabled val="1"/>
        </dgm:presLayoutVars>
      </dgm:prSet>
      <dgm:spPr/>
      <dgm:t>
        <a:bodyPr/>
        <a:lstStyle/>
        <a:p>
          <a:endParaRPr lang="it-IT"/>
        </a:p>
      </dgm:t>
    </dgm:pt>
  </dgm:ptLst>
  <dgm:cxnLst>
    <dgm:cxn modelId="{1CD55ED4-E982-4E6D-9A1B-8564384265F0}" type="presOf" srcId="{7F55C86A-CCD1-4BDA-86A4-D80CF3998E94}" destId="{2F158C52-ED68-472F-B785-220B30FC8E98}" srcOrd="0" destOrd="0" presId="urn:microsoft.com/office/officeart/2005/8/layout/hProcess9"/>
    <dgm:cxn modelId="{DA57D97C-FEC3-4059-9333-3448EA0CD567}" type="presOf" srcId="{4A091585-387F-444B-ACF9-101F2729E63F}" destId="{1A268447-2F00-44E4-8796-36B294428EF5}" srcOrd="0" destOrd="0" presId="urn:microsoft.com/office/officeart/2005/8/layout/hProcess9"/>
    <dgm:cxn modelId="{A7731A0C-9779-46BA-8ADD-C9A921A11125}" srcId="{BFE4429B-DD09-4976-986F-B9E4C7EF8324}" destId="{7F55C86A-CCD1-4BDA-86A4-D80CF3998E94}" srcOrd="1" destOrd="0" parTransId="{ECF09785-8F0C-4E71-AAA3-6529CD501515}" sibTransId="{36ECEC5C-CD75-4205-BB38-A4F80CA49BDE}"/>
    <dgm:cxn modelId="{6ADED361-7B27-47B0-86DB-D86F851ECC35}" type="presOf" srcId="{525472AD-096C-4671-A3F0-456793516247}" destId="{53928C71-15ED-4DFD-935D-6026FAA16127}" srcOrd="0" destOrd="0" presId="urn:microsoft.com/office/officeart/2005/8/layout/hProcess9"/>
    <dgm:cxn modelId="{886457C1-C240-47AC-97BC-B846D0F16558}" type="presOf" srcId="{BFE4429B-DD09-4976-986F-B9E4C7EF8324}" destId="{F62DF358-289B-4071-908B-8D741278CF52}" srcOrd="0" destOrd="0" presId="urn:microsoft.com/office/officeart/2005/8/layout/hProcess9"/>
    <dgm:cxn modelId="{168F52BA-87AB-498D-B02C-AEE4A7C204DF}" srcId="{BFE4429B-DD09-4976-986F-B9E4C7EF8324}" destId="{4A091585-387F-444B-ACF9-101F2729E63F}" srcOrd="0" destOrd="0" parTransId="{67758266-A396-4A92-A380-FAA771142BD8}" sibTransId="{5FCCEBA0-D3B6-4C3D-82A5-E53205506EE9}"/>
    <dgm:cxn modelId="{44F0879D-85BE-4C20-8A97-16A9CC101CC8}" srcId="{BFE4429B-DD09-4976-986F-B9E4C7EF8324}" destId="{525472AD-096C-4671-A3F0-456793516247}" srcOrd="2" destOrd="0" parTransId="{7EAD7DE9-05F4-4F0E-8A18-F1B6ECDDE84F}" sibTransId="{DC54F961-668A-4986-A6E7-207B6C9A40B7}"/>
    <dgm:cxn modelId="{01820FAB-5C0F-45C4-886E-86DFD6E837E1}" type="presParOf" srcId="{F62DF358-289B-4071-908B-8D741278CF52}" destId="{07A70194-2547-421C-9369-F8DFA0FC7B78}" srcOrd="0" destOrd="0" presId="urn:microsoft.com/office/officeart/2005/8/layout/hProcess9"/>
    <dgm:cxn modelId="{BE075439-9700-4F49-B5AD-CD8E4121BCCB}" type="presParOf" srcId="{F62DF358-289B-4071-908B-8D741278CF52}" destId="{A57E4F31-F5EA-4E94-9F89-94B9A3E708AC}" srcOrd="1" destOrd="0" presId="urn:microsoft.com/office/officeart/2005/8/layout/hProcess9"/>
    <dgm:cxn modelId="{EB3F618F-9EE8-4525-840D-02E6F58D3A39}" type="presParOf" srcId="{A57E4F31-F5EA-4E94-9F89-94B9A3E708AC}" destId="{1A268447-2F00-44E4-8796-36B294428EF5}" srcOrd="0" destOrd="0" presId="urn:microsoft.com/office/officeart/2005/8/layout/hProcess9"/>
    <dgm:cxn modelId="{9454633C-FC49-46D4-9A07-0BE30F3F1137}" type="presParOf" srcId="{A57E4F31-F5EA-4E94-9F89-94B9A3E708AC}" destId="{60B71228-6884-4A97-8848-1C45ECE93ED8}" srcOrd="1" destOrd="0" presId="urn:microsoft.com/office/officeart/2005/8/layout/hProcess9"/>
    <dgm:cxn modelId="{824D1267-3577-4313-B1E0-A167DF230554}" type="presParOf" srcId="{A57E4F31-F5EA-4E94-9F89-94B9A3E708AC}" destId="{2F158C52-ED68-472F-B785-220B30FC8E98}" srcOrd="2" destOrd="0" presId="urn:microsoft.com/office/officeart/2005/8/layout/hProcess9"/>
    <dgm:cxn modelId="{E38BAF9F-9528-4A06-AA11-D1A9DEA90B41}" type="presParOf" srcId="{A57E4F31-F5EA-4E94-9F89-94B9A3E708AC}" destId="{4924C79F-6F8A-46E7-8357-9F16A23983BA}" srcOrd="3" destOrd="0" presId="urn:microsoft.com/office/officeart/2005/8/layout/hProcess9"/>
    <dgm:cxn modelId="{6671492A-3652-438B-A8FE-EFF9D3C1B554}" type="presParOf" srcId="{A57E4F31-F5EA-4E94-9F89-94B9A3E708AC}" destId="{53928C71-15ED-4DFD-935D-6026FAA161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25EE95-795F-4F09-B09B-18C23E580696}" type="doc">
      <dgm:prSet loTypeId="urn:microsoft.com/office/officeart/2005/8/layout/cycle7" loCatId="cycle" qsTypeId="urn:microsoft.com/office/officeart/2005/8/quickstyle/3d3" qsCatId="3D" csTypeId="urn:microsoft.com/office/officeart/2005/8/colors/colorful1" csCatId="colorful" phldr="1"/>
      <dgm:spPr/>
      <dgm:t>
        <a:bodyPr/>
        <a:lstStyle/>
        <a:p>
          <a:endParaRPr lang="it-IT"/>
        </a:p>
      </dgm:t>
    </dgm:pt>
    <dgm:pt modelId="{7F28106E-F13C-4A6C-B3E2-4F9D672A9970}">
      <dgm:prSet phldrT="[Testo]" custT="1"/>
      <dgm:spPr/>
      <dgm:t>
        <a:bodyPr/>
        <a:lstStyle/>
        <a:p>
          <a:r>
            <a:rPr lang="it-IT" sz="2400" dirty="0" smtClean="0"/>
            <a:t>Teoria </a:t>
          </a:r>
        </a:p>
        <a:p>
          <a:r>
            <a:rPr lang="it-IT" sz="1800" dirty="0" smtClean="0"/>
            <a:t>(sistema di asserzioni sul mondo empirico)</a:t>
          </a:r>
          <a:endParaRPr lang="it-IT" sz="1800" dirty="0"/>
        </a:p>
      </dgm:t>
    </dgm:pt>
    <dgm:pt modelId="{3D1B8918-8BC6-434E-B85D-855395CA877E}" type="parTrans" cxnId="{0508F52E-15E0-4501-8F5E-50B5945C266E}">
      <dgm:prSet/>
      <dgm:spPr/>
      <dgm:t>
        <a:bodyPr/>
        <a:lstStyle/>
        <a:p>
          <a:endParaRPr lang="it-IT"/>
        </a:p>
      </dgm:t>
    </dgm:pt>
    <dgm:pt modelId="{6ED1A452-A05B-4F49-8DC4-F97EB68C154F}" type="sibTrans" cxnId="{0508F52E-15E0-4501-8F5E-50B5945C266E}">
      <dgm:prSet/>
      <dgm:spPr/>
      <dgm:t>
        <a:bodyPr/>
        <a:lstStyle/>
        <a:p>
          <a:endParaRPr lang="it-IT"/>
        </a:p>
      </dgm:t>
    </dgm:pt>
    <dgm:pt modelId="{FDFF2F26-354C-4F53-9674-DB96734E212C}">
      <dgm:prSet phldrT="[Testo]" custT="1"/>
      <dgm:spPr/>
      <dgm:t>
        <a:bodyPr/>
        <a:lstStyle/>
        <a:p>
          <a:r>
            <a:rPr lang="it-IT" sz="2400" dirty="0" smtClean="0"/>
            <a:t>Dati</a:t>
          </a:r>
          <a:r>
            <a:rPr lang="it-IT" sz="2000" dirty="0" smtClean="0"/>
            <a:t> </a:t>
          </a:r>
        </a:p>
        <a:p>
          <a:r>
            <a:rPr lang="it-IT" sz="1800" dirty="0" smtClean="0"/>
            <a:t>(informazioni sul mondo empirico risultanti da un processo di rilevazione)</a:t>
          </a:r>
          <a:endParaRPr lang="it-IT" sz="1800" dirty="0"/>
        </a:p>
      </dgm:t>
    </dgm:pt>
    <dgm:pt modelId="{FED15129-F3C1-4C93-9422-6A37F9890786}" type="parTrans" cxnId="{41429742-39AA-4E10-8692-898853A28666}">
      <dgm:prSet/>
      <dgm:spPr/>
      <dgm:t>
        <a:bodyPr/>
        <a:lstStyle/>
        <a:p>
          <a:endParaRPr lang="it-IT"/>
        </a:p>
      </dgm:t>
    </dgm:pt>
    <dgm:pt modelId="{EAB565A2-460B-4CBB-8D7E-F69EE9FF5B75}" type="sibTrans" cxnId="{41429742-39AA-4E10-8692-898853A28666}">
      <dgm:prSet/>
      <dgm:spPr/>
      <dgm:t>
        <a:bodyPr/>
        <a:lstStyle/>
        <a:p>
          <a:endParaRPr lang="it-IT"/>
        </a:p>
      </dgm:t>
    </dgm:pt>
    <dgm:pt modelId="{86BACE5B-6128-45D9-A947-4D6B446B8F48}">
      <dgm:prSet phldrT="[Testo]" custT="1"/>
      <dgm:spPr/>
      <dgm:t>
        <a:bodyPr/>
        <a:lstStyle/>
        <a:p>
          <a:r>
            <a:rPr lang="it-IT" sz="2400" dirty="0" smtClean="0"/>
            <a:t>Metodi</a:t>
          </a:r>
        </a:p>
        <a:p>
          <a:r>
            <a:rPr lang="it-IT" sz="1800" dirty="0" smtClean="0"/>
            <a:t>(modi di ottenere le informazioni per connetterle alla teoria)</a:t>
          </a:r>
        </a:p>
      </dgm:t>
    </dgm:pt>
    <dgm:pt modelId="{0C3F762C-2CBC-4F2B-900A-E63BE8E41F8C}" type="parTrans" cxnId="{1D264269-E937-4710-BC45-B18077AF1DC6}">
      <dgm:prSet/>
      <dgm:spPr/>
      <dgm:t>
        <a:bodyPr/>
        <a:lstStyle/>
        <a:p>
          <a:endParaRPr lang="it-IT"/>
        </a:p>
      </dgm:t>
    </dgm:pt>
    <dgm:pt modelId="{6605F3C4-520A-47A2-B08E-F0CB89BD9D2F}" type="sibTrans" cxnId="{1D264269-E937-4710-BC45-B18077AF1DC6}">
      <dgm:prSet/>
      <dgm:spPr/>
      <dgm:t>
        <a:bodyPr/>
        <a:lstStyle/>
        <a:p>
          <a:endParaRPr lang="it-IT"/>
        </a:p>
      </dgm:t>
    </dgm:pt>
    <dgm:pt modelId="{628060D6-0322-450C-8FE3-E9D005C93C6F}" type="pres">
      <dgm:prSet presAssocID="{D025EE95-795F-4F09-B09B-18C23E580696}" presName="Name0" presStyleCnt="0">
        <dgm:presLayoutVars>
          <dgm:dir/>
          <dgm:resizeHandles val="exact"/>
        </dgm:presLayoutVars>
      </dgm:prSet>
      <dgm:spPr/>
      <dgm:t>
        <a:bodyPr/>
        <a:lstStyle/>
        <a:p>
          <a:endParaRPr lang="it-IT"/>
        </a:p>
      </dgm:t>
    </dgm:pt>
    <dgm:pt modelId="{ADB67720-20CE-4D97-885A-0188C1362E6D}" type="pres">
      <dgm:prSet presAssocID="{7F28106E-F13C-4A6C-B3E2-4F9D672A9970}" presName="node" presStyleLbl="node1" presStyleIdx="0" presStyleCnt="3" custScaleX="128300" custScaleY="114674" custRadScaleRad="90267">
        <dgm:presLayoutVars>
          <dgm:bulletEnabled val="1"/>
        </dgm:presLayoutVars>
      </dgm:prSet>
      <dgm:spPr/>
      <dgm:t>
        <a:bodyPr/>
        <a:lstStyle/>
        <a:p>
          <a:endParaRPr lang="it-IT"/>
        </a:p>
      </dgm:t>
    </dgm:pt>
    <dgm:pt modelId="{303FE205-95EB-4863-86DA-4999B5B39184}" type="pres">
      <dgm:prSet presAssocID="{6ED1A452-A05B-4F49-8DC4-F97EB68C154F}" presName="sibTrans" presStyleLbl="sibTrans2D1" presStyleIdx="0" presStyleCnt="3"/>
      <dgm:spPr/>
      <dgm:t>
        <a:bodyPr/>
        <a:lstStyle/>
        <a:p>
          <a:endParaRPr lang="it-IT"/>
        </a:p>
      </dgm:t>
    </dgm:pt>
    <dgm:pt modelId="{B21218E0-1FB6-4485-B6B4-E4EC6319BBF4}" type="pres">
      <dgm:prSet presAssocID="{6ED1A452-A05B-4F49-8DC4-F97EB68C154F}" presName="connectorText" presStyleLbl="sibTrans2D1" presStyleIdx="0" presStyleCnt="3"/>
      <dgm:spPr/>
      <dgm:t>
        <a:bodyPr/>
        <a:lstStyle/>
        <a:p>
          <a:endParaRPr lang="it-IT"/>
        </a:p>
      </dgm:t>
    </dgm:pt>
    <dgm:pt modelId="{9C000143-D5E2-46B8-94D7-E1315B09A7AA}" type="pres">
      <dgm:prSet presAssocID="{FDFF2F26-354C-4F53-9674-DB96734E212C}" presName="node" presStyleLbl="node1" presStyleIdx="1" presStyleCnt="3" custScaleX="128300" custScaleY="114674" custRadScaleRad="93470" custRadScaleInc="-13165">
        <dgm:presLayoutVars>
          <dgm:bulletEnabled val="1"/>
        </dgm:presLayoutVars>
      </dgm:prSet>
      <dgm:spPr/>
      <dgm:t>
        <a:bodyPr/>
        <a:lstStyle/>
        <a:p>
          <a:endParaRPr lang="it-IT"/>
        </a:p>
      </dgm:t>
    </dgm:pt>
    <dgm:pt modelId="{9B733905-B702-4EF1-AB45-F31E05EBD34A}" type="pres">
      <dgm:prSet presAssocID="{EAB565A2-460B-4CBB-8D7E-F69EE9FF5B75}" presName="sibTrans" presStyleLbl="sibTrans2D1" presStyleIdx="1" presStyleCnt="3"/>
      <dgm:spPr/>
      <dgm:t>
        <a:bodyPr/>
        <a:lstStyle/>
        <a:p>
          <a:endParaRPr lang="it-IT"/>
        </a:p>
      </dgm:t>
    </dgm:pt>
    <dgm:pt modelId="{8A96CB95-1861-4E01-BD6C-547D106060D0}" type="pres">
      <dgm:prSet presAssocID="{EAB565A2-460B-4CBB-8D7E-F69EE9FF5B75}" presName="connectorText" presStyleLbl="sibTrans2D1" presStyleIdx="1" presStyleCnt="3"/>
      <dgm:spPr/>
      <dgm:t>
        <a:bodyPr/>
        <a:lstStyle/>
        <a:p>
          <a:endParaRPr lang="it-IT"/>
        </a:p>
      </dgm:t>
    </dgm:pt>
    <dgm:pt modelId="{D223E70B-7EF8-4FFD-B9F7-978E4C9C966F}" type="pres">
      <dgm:prSet presAssocID="{86BACE5B-6128-45D9-A947-4D6B446B8F48}" presName="node" presStyleLbl="node1" presStyleIdx="2" presStyleCnt="3" custScaleX="128300" custScaleY="114674" custRadScaleRad="93470" custRadScaleInc="13165">
        <dgm:presLayoutVars>
          <dgm:bulletEnabled val="1"/>
        </dgm:presLayoutVars>
      </dgm:prSet>
      <dgm:spPr/>
      <dgm:t>
        <a:bodyPr/>
        <a:lstStyle/>
        <a:p>
          <a:endParaRPr lang="it-IT"/>
        </a:p>
      </dgm:t>
    </dgm:pt>
    <dgm:pt modelId="{CCF473A3-C7D8-4F12-9EE9-D0C8CE1453C1}" type="pres">
      <dgm:prSet presAssocID="{6605F3C4-520A-47A2-B08E-F0CB89BD9D2F}" presName="sibTrans" presStyleLbl="sibTrans2D1" presStyleIdx="2" presStyleCnt="3"/>
      <dgm:spPr/>
      <dgm:t>
        <a:bodyPr/>
        <a:lstStyle/>
        <a:p>
          <a:endParaRPr lang="it-IT"/>
        </a:p>
      </dgm:t>
    </dgm:pt>
    <dgm:pt modelId="{85337DEA-74CC-4C75-BC5C-60DC4185525E}" type="pres">
      <dgm:prSet presAssocID="{6605F3C4-520A-47A2-B08E-F0CB89BD9D2F}" presName="connectorText" presStyleLbl="sibTrans2D1" presStyleIdx="2" presStyleCnt="3"/>
      <dgm:spPr/>
      <dgm:t>
        <a:bodyPr/>
        <a:lstStyle/>
        <a:p>
          <a:endParaRPr lang="it-IT"/>
        </a:p>
      </dgm:t>
    </dgm:pt>
  </dgm:ptLst>
  <dgm:cxnLst>
    <dgm:cxn modelId="{C213E456-04A1-4E1C-AF69-2A2C6691C7AB}" type="presOf" srcId="{D025EE95-795F-4F09-B09B-18C23E580696}" destId="{628060D6-0322-450C-8FE3-E9D005C93C6F}" srcOrd="0" destOrd="0" presId="urn:microsoft.com/office/officeart/2005/8/layout/cycle7"/>
    <dgm:cxn modelId="{0838BE65-41DE-45C9-AD21-B84EFC39F403}" type="presOf" srcId="{86BACE5B-6128-45D9-A947-4D6B446B8F48}" destId="{D223E70B-7EF8-4FFD-B9F7-978E4C9C966F}" srcOrd="0" destOrd="0" presId="urn:microsoft.com/office/officeart/2005/8/layout/cycle7"/>
    <dgm:cxn modelId="{DAD85720-53AA-451F-9153-40CD61FE48AC}" type="presOf" srcId="{EAB565A2-460B-4CBB-8D7E-F69EE9FF5B75}" destId="{8A96CB95-1861-4E01-BD6C-547D106060D0}" srcOrd="1" destOrd="0" presId="urn:microsoft.com/office/officeart/2005/8/layout/cycle7"/>
    <dgm:cxn modelId="{FDA422F3-3478-4E07-9E11-A52BB4AED336}" type="presOf" srcId="{6605F3C4-520A-47A2-B08E-F0CB89BD9D2F}" destId="{CCF473A3-C7D8-4F12-9EE9-D0C8CE1453C1}" srcOrd="0" destOrd="0" presId="urn:microsoft.com/office/officeart/2005/8/layout/cycle7"/>
    <dgm:cxn modelId="{39DB7A8B-4941-4AF4-9A49-23436B8DBA47}" type="presOf" srcId="{6605F3C4-520A-47A2-B08E-F0CB89BD9D2F}" destId="{85337DEA-74CC-4C75-BC5C-60DC4185525E}" srcOrd="1" destOrd="0" presId="urn:microsoft.com/office/officeart/2005/8/layout/cycle7"/>
    <dgm:cxn modelId="{5162CA4C-87F8-4EEF-82B8-47A1FBAE4AA4}" type="presOf" srcId="{7F28106E-F13C-4A6C-B3E2-4F9D672A9970}" destId="{ADB67720-20CE-4D97-885A-0188C1362E6D}" srcOrd="0" destOrd="0" presId="urn:microsoft.com/office/officeart/2005/8/layout/cycle7"/>
    <dgm:cxn modelId="{2F3B151E-D395-4D99-A2FB-8CCE2312B774}" type="presOf" srcId="{FDFF2F26-354C-4F53-9674-DB96734E212C}" destId="{9C000143-D5E2-46B8-94D7-E1315B09A7AA}" srcOrd="0" destOrd="0" presId="urn:microsoft.com/office/officeart/2005/8/layout/cycle7"/>
    <dgm:cxn modelId="{0508F52E-15E0-4501-8F5E-50B5945C266E}" srcId="{D025EE95-795F-4F09-B09B-18C23E580696}" destId="{7F28106E-F13C-4A6C-B3E2-4F9D672A9970}" srcOrd="0" destOrd="0" parTransId="{3D1B8918-8BC6-434E-B85D-855395CA877E}" sibTransId="{6ED1A452-A05B-4F49-8DC4-F97EB68C154F}"/>
    <dgm:cxn modelId="{1D264269-E937-4710-BC45-B18077AF1DC6}" srcId="{D025EE95-795F-4F09-B09B-18C23E580696}" destId="{86BACE5B-6128-45D9-A947-4D6B446B8F48}" srcOrd="2" destOrd="0" parTransId="{0C3F762C-2CBC-4F2B-900A-E63BE8E41F8C}" sibTransId="{6605F3C4-520A-47A2-B08E-F0CB89BD9D2F}"/>
    <dgm:cxn modelId="{41429742-39AA-4E10-8692-898853A28666}" srcId="{D025EE95-795F-4F09-B09B-18C23E580696}" destId="{FDFF2F26-354C-4F53-9674-DB96734E212C}" srcOrd="1" destOrd="0" parTransId="{FED15129-F3C1-4C93-9422-6A37F9890786}" sibTransId="{EAB565A2-460B-4CBB-8D7E-F69EE9FF5B75}"/>
    <dgm:cxn modelId="{95BA4793-9409-41E5-8B74-33CB4B87B9A0}" type="presOf" srcId="{EAB565A2-460B-4CBB-8D7E-F69EE9FF5B75}" destId="{9B733905-B702-4EF1-AB45-F31E05EBD34A}" srcOrd="0" destOrd="0" presId="urn:microsoft.com/office/officeart/2005/8/layout/cycle7"/>
    <dgm:cxn modelId="{3C9541B1-22A2-40E6-91E7-20E19E023518}" type="presOf" srcId="{6ED1A452-A05B-4F49-8DC4-F97EB68C154F}" destId="{B21218E0-1FB6-4485-B6B4-E4EC6319BBF4}" srcOrd="1" destOrd="0" presId="urn:microsoft.com/office/officeart/2005/8/layout/cycle7"/>
    <dgm:cxn modelId="{2137C200-4946-488F-8928-DEF327B2D59B}" type="presOf" srcId="{6ED1A452-A05B-4F49-8DC4-F97EB68C154F}" destId="{303FE205-95EB-4863-86DA-4999B5B39184}" srcOrd="0" destOrd="0" presId="urn:microsoft.com/office/officeart/2005/8/layout/cycle7"/>
    <dgm:cxn modelId="{EA76BD8E-BA51-4065-B81A-04153BA0D1F5}" type="presParOf" srcId="{628060D6-0322-450C-8FE3-E9D005C93C6F}" destId="{ADB67720-20CE-4D97-885A-0188C1362E6D}" srcOrd="0" destOrd="0" presId="urn:microsoft.com/office/officeart/2005/8/layout/cycle7"/>
    <dgm:cxn modelId="{AB86AE7A-80F4-4746-AAF2-98E4C9DCB261}" type="presParOf" srcId="{628060D6-0322-450C-8FE3-E9D005C93C6F}" destId="{303FE205-95EB-4863-86DA-4999B5B39184}" srcOrd="1" destOrd="0" presId="urn:microsoft.com/office/officeart/2005/8/layout/cycle7"/>
    <dgm:cxn modelId="{11F9A011-B15B-4351-BF6F-2E4E22B14FC7}" type="presParOf" srcId="{303FE205-95EB-4863-86DA-4999B5B39184}" destId="{B21218E0-1FB6-4485-B6B4-E4EC6319BBF4}" srcOrd="0" destOrd="0" presId="urn:microsoft.com/office/officeart/2005/8/layout/cycle7"/>
    <dgm:cxn modelId="{A0C6254C-D1E8-48D4-B569-DC44F43F8FCA}" type="presParOf" srcId="{628060D6-0322-450C-8FE3-E9D005C93C6F}" destId="{9C000143-D5E2-46B8-94D7-E1315B09A7AA}" srcOrd="2" destOrd="0" presId="urn:microsoft.com/office/officeart/2005/8/layout/cycle7"/>
    <dgm:cxn modelId="{D6A5B282-4BC6-49F9-AFC5-3FAB536C4A0B}" type="presParOf" srcId="{628060D6-0322-450C-8FE3-E9D005C93C6F}" destId="{9B733905-B702-4EF1-AB45-F31E05EBD34A}" srcOrd="3" destOrd="0" presId="urn:microsoft.com/office/officeart/2005/8/layout/cycle7"/>
    <dgm:cxn modelId="{B17CBC1A-3C87-4943-9265-31FDF73CF761}" type="presParOf" srcId="{9B733905-B702-4EF1-AB45-F31E05EBD34A}" destId="{8A96CB95-1861-4E01-BD6C-547D106060D0}" srcOrd="0" destOrd="0" presId="urn:microsoft.com/office/officeart/2005/8/layout/cycle7"/>
    <dgm:cxn modelId="{5BF566D7-4D54-458E-9E79-A4EBE94DC43E}" type="presParOf" srcId="{628060D6-0322-450C-8FE3-E9D005C93C6F}" destId="{D223E70B-7EF8-4FFD-B9F7-978E4C9C966F}" srcOrd="4" destOrd="0" presId="urn:microsoft.com/office/officeart/2005/8/layout/cycle7"/>
    <dgm:cxn modelId="{4D6BC316-EC7A-4906-83C6-0F381A4CD8B2}" type="presParOf" srcId="{628060D6-0322-450C-8FE3-E9D005C93C6F}" destId="{CCF473A3-C7D8-4F12-9EE9-D0C8CE1453C1}" srcOrd="5" destOrd="0" presId="urn:microsoft.com/office/officeart/2005/8/layout/cycle7"/>
    <dgm:cxn modelId="{48A3D2A7-CD6A-462A-A1BE-DF01FD9C4443}" type="presParOf" srcId="{CCF473A3-C7D8-4F12-9EE9-D0C8CE1453C1}" destId="{85337DEA-74CC-4C75-BC5C-60DC4185525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8527286-DF6E-40CC-9D5F-4F8D3CF74177}" type="doc">
      <dgm:prSet loTypeId="urn:microsoft.com/office/officeart/2009/3/layout/RandomtoResultProcess" loCatId="process" qsTypeId="urn:microsoft.com/office/officeart/2005/8/quickstyle/3d3" qsCatId="3D" csTypeId="urn:microsoft.com/office/officeart/2005/8/colors/colorful1" csCatId="colorful" phldr="1"/>
      <dgm:spPr/>
      <dgm:t>
        <a:bodyPr/>
        <a:lstStyle/>
        <a:p>
          <a:endParaRPr lang="it-IT"/>
        </a:p>
      </dgm:t>
    </dgm:pt>
    <dgm:pt modelId="{4933DB3F-51DF-4C8E-AE5D-6F2A7B9D979F}">
      <dgm:prSet phldrT="[Testo]" custT="1"/>
      <dgm:spPr/>
      <dgm:t>
        <a:bodyPr/>
        <a:lstStyle/>
        <a:p>
          <a:r>
            <a:rPr lang="it-IT" sz="2000" b="1" dirty="0" smtClean="0"/>
            <a:t>Metodologia</a:t>
          </a:r>
          <a:endParaRPr lang="it-IT" sz="2000" b="1" dirty="0"/>
        </a:p>
      </dgm:t>
    </dgm:pt>
    <dgm:pt modelId="{2E674C6E-34AE-4BA3-9077-CF0EB28C566D}" type="parTrans" cxnId="{5AD245C4-BCB2-4B55-A6FF-D1273F50622D}">
      <dgm:prSet/>
      <dgm:spPr/>
      <dgm:t>
        <a:bodyPr/>
        <a:lstStyle/>
        <a:p>
          <a:endParaRPr lang="it-IT"/>
        </a:p>
      </dgm:t>
    </dgm:pt>
    <dgm:pt modelId="{38A67D3F-5BA1-43F6-8F1F-374B53320F7B}" type="sibTrans" cxnId="{5AD245C4-BCB2-4B55-A6FF-D1273F50622D}">
      <dgm:prSet/>
      <dgm:spPr/>
      <dgm:t>
        <a:bodyPr/>
        <a:lstStyle/>
        <a:p>
          <a:endParaRPr lang="it-IT"/>
        </a:p>
      </dgm:t>
    </dgm:pt>
    <dgm:pt modelId="{2A808C33-7A23-45CA-B8F2-4812FA27C1AB}">
      <dgm:prSet phldrT="[Testo]" custT="1"/>
      <dgm:spPr/>
      <dgm:t>
        <a:bodyPr/>
        <a:lstStyle/>
        <a:p>
          <a:r>
            <a:rPr lang="it-IT" sz="1600" dirty="0" smtClean="0"/>
            <a:t>Dal greco </a:t>
          </a:r>
          <a:r>
            <a:rPr lang="it-IT" sz="1600" i="1" dirty="0" err="1" smtClean="0"/>
            <a:t>mèthodos</a:t>
          </a:r>
          <a:r>
            <a:rPr lang="it-IT" sz="1600" i="1" dirty="0" smtClean="0"/>
            <a:t> </a:t>
          </a:r>
          <a:r>
            <a:rPr lang="it-IT" sz="1600" i="0" dirty="0" smtClean="0"/>
            <a:t>(strada con cui) </a:t>
          </a:r>
          <a:r>
            <a:rPr lang="it-IT" sz="1600" i="1" dirty="0" smtClean="0"/>
            <a:t>e </a:t>
          </a:r>
          <a:r>
            <a:rPr lang="it-IT" sz="1600" i="1" dirty="0" err="1" smtClean="0"/>
            <a:t>lògos</a:t>
          </a:r>
          <a:r>
            <a:rPr lang="it-IT" sz="1600" i="0" dirty="0" smtClean="0"/>
            <a:t> (discorso)</a:t>
          </a:r>
          <a:endParaRPr lang="it-IT" sz="1600" dirty="0"/>
        </a:p>
      </dgm:t>
    </dgm:pt>
    <dgm:pt modelId="{503B1A65-4D31-498C-BA06-ED01E91FFB3C}" type="parTrans" cxnId="{968A7FC6-70DC-402A-8D8D-B6566E508297}">
      <dgm:prSet/>
      <dgm:spPr/>
      <dgm:t>
        <a:bodyPr/>
        <a:lstStyle/>
        <a:p>
          <a:endParaRPr lang="it-IT"/>
        </a:p>
      </dgm:t>
    </dgm:pt>
    <dgm:pt modelId="{2F80D2CE-1A7A-449C-9F41-38EBB7B4E8B8}" type="sibTrans" cxnId="{968A7FC6-70DC-402A-8D8D-B6566E508297}">
      <dgm:prSet/>
      <dgm:spPr/>
      <dgm:t>
        <a:bodyPr/>
        <a:lstStyle/>
        <a:p>
          <a:endParaRPr lang="it-IT"/>
        </a:p>
      </dgm:t>
    </dgm:pt>
    <dgm:pt modelId="{4A516775-8A93-43F8-8AD1-61F11E44B844}">
      <dgm:prSet phldrT="[Testo]" custT="1"/>
      <dgm:spPr/>
      <dgm:t>
        <a:bodyPr/>
        <a:lstStyle/>
        <a:p>
          <a:r>
            <a:rPr lang="it-IT" sz="1600" dirty="0" smtClean="0"/>
            <a:t>È un </a:t>
          </a:r>
          <a:r>
            <a:rPr lang="it-IT" sz="1600" b="1" dirty="0" smtClean="0"/>
            <a:t>discorso sul metodo</a:t>
          </a:r>
          <a:r>
            <a:rPr lang="it-IT" sz="1600" dirty="0" smtClean="0"/>
            <a:t>, una riflessione sulle regole e sui principi che sono alla base della ricerca scientifica in un dato ambito disciplinare</a:t>
          </a:r>
          <a:endParaRPr lang="it-IT" sz="1600" dirty="0"/>
        </a:p>
      </dgm:t>
    </dgm:pt>
    <dgm:pt modelId="{0D55E541-57AD-4CB1-B00F-38E4C7B94DAC}" type="parTrans" cxnId="{5B7C52F1-C47B-4D8A-8543-D8E692AEA4F8}">
      <dgm:prSet/>
      <dgm:spPr/>
      <dgm:t>
        <a:bodyPr/>
        <a:lstStyle/>
        <a:p>
          <a:endParaRPr lang="it-IT"/>
        </a:p>
      </dgm:t>
    </dgm:pt>
    <dgm:pt modelId="{A25A59F6-A18A-4229-A11B-5A6A80FB95A3}" type="sibTrans" cxnId="{5B7C52F1-C47B-4D8A-8543-D8E692AEA4F8}">
      <dgm:prSet/>
      <dgm:spPr/>
      <dgm:t>
        <a:bodyPr/>
        <a:lstStyle/>
        <a:p>
          <a:endParaRPr lang="it-IT"/>
        </a:p>
      </dgm:t>
    </dgm:pt>
    <dgm:pt modelId="{142EFCC9-E3DD-4285-BB90-9F8053D39709}">
      <dgm:prSet phldrT="[Testo]" custT="1"/>
      <dgm:spPr/>
      <dgm:t>
        <a:bodyPr/>
        <a:lstStyle/>
        <a:p>
          <a:r>
            <a:rPr lang="it-IT" sz="1400" dirty="0" smtClean="0"/>
            <a:t>È diversa da:</a:t>
          </a:r>
          <a:endParaRPr lang="it-IT" sz="1400" dirty="0"/>
        </a:p>
      </dgm:t>
    </dgm:pt>
    <dgm:pt modelId="{5FEC1806-D1A3-4493-B146-72E39194C86D}" type="parTrans" cxnId="{B40399CC-BE1F-4BE4-A74C-E58774265CEE}">
      <dgm:prSet/>
      <dgm:spPr/>
      <dgm:t>
        <a:bodyPr/>
        <a:lstStyle/>
        <a:p>
          <a:endParaRPr lang="it-IT"/>
        </a:p>
      </dgm:t>
    </dgm:pt>
    <dgm:pt modelId="{9DEB3820-245D-4C52-B621-133FE9A4EB79}" type="sibTrans" cxnId="{B40399CC-BE1F-4BE4-A74C-E58774265CEE}">
      <dgm:prSet/>
      <dgm:spPr/>
      <dgm:t>
        <a:bodyPr/>
        <a:lstStyle/>
        <a:p>
          <a:endParaRPr lang="it-IT"/>
        </a:p>
      </dgm:t>
    </dgm:pt>
    <dgm:pt modelId="{89455B92-0B5C-4947-8545-BE42C25E39F1}">
      <dgm:prSet phldrT="[Testo]" custT="1"/>
      <dgm:spPr/>
      <dgm:t>
        <a:bodyPr/>
        <a:lstStyle/>
        <a:p>
          <a:r>
            <a:rPr lang="it-IT" sz="1400" b="1" dirty="0" smtClean="0">
              <a:solidFill>
                <a:schemeClr val="tx1"/>
              </a:solidFill>
            </a:rPr>
            <a:t>Obiettivi per lo scienziato sociale come per il cittadino comune</a:t>
          </a:r>
          <a:r>
            <a:rPr lang="it-IT" sz="1400" dirty="0" smtClean="0">
              <a:solidFill>
                <a:schemeClr val="tx1"/>
              </a:solidFill>
            </a:rPr>
            <a:t>:</a:t>
          </a:r>
        </a:p>
        <a:p>
          <a:r>
            <a:rPr lang="it-IT" sz="1400" dirty="0" smtClean="0">
              <a:solidFill>
                <a:schemeClr val="tx1"/>
              </a:solidFill>
            </a:rPr>
            <a:t>-imparare a condurre;</a:t>
          </a:r>
        </a:p>
        <a:p>
          <a:r>
            <a:rPr lang="it-IT" sz="1400" dirty="0" smtClean="0">
              <a:solidFill>
                <a:schemeClr val="tx1"/>
              </a:solidFill>
            </a:rPr>
            <a:t>-imparare a leggere e valutare.</a:t>
          </a:r>
        </a:p>
        <a:p>
          <a:endParaRPr lang="it-IT" sz="1400" dirty="0">
            <a:solidFill>
              <a:schemeClr val="tx1"/>
            </a:solidFill>
          </a:endParaRPr>
        </a:p>
      </dgm:t>
    </dgm:pt>
    <dgm:pt modelId="{29E59DF7-6B25-45E1-BEC5-732106D05FD2}" type="parTrans" cxnId="{E2083AE1-A6D9-4F60-934C-EF2BA01ED676}">
      <dgm:prSet/>
      <dgm:spPr/>
      <dgm:t>
        <a:bodyPr/>
        <a:lstStyle/>
        <a:p>
          <a:endParaRPr lang="it-IT"/>
        </a:p>
      </dgm:t>
    </dgm:pt>
    <dgm:pt modelId="{FC3ABB4C-4C69-4418-99BD-A1D51C64F897}" type="sibTrans" cxnId="{E2083AE1-A6D9-4F60-934C-EF2BA01ED676}">
      <dgm:prSet/>
      <dgm:spPr/>
      <dgm:t>
        <a:bodyPr/>
        <a:lstStyle/>
        <a:p>
          <a:endParaRPr lang="it-IT"/>
        </a:p>
      </dgm:t>
    </dgm:pt>
    <dgm:pt modelId="{C8B21EE5-A0A5-46D8-A0F2-36F1139F736D}">
      <dgm:prSet phldrT="[Testo]" custT="1"/>
      <dgm:spPr/>
      <dgm:t>
        <a:bodyPr/>
        <a:lstStyle/>
        <a:p>
          <a:r>
            <a:rPr lang="it-IT" sz="1400" dirty="0" smtClean="0"/>
            <a:t>Parte dall’esame delle pratiche della ricerca comunemente utilizzate dai ricercatori al fine di:</a:t>
          </a:r>
          <a:endParaRPr lang="it-IT" sz="1400" dirty="0"/>
        </a:p>
      </dgm:t>
    </dgm:pt>
    <dgm:pt modelId="{D8AF894F-9F45-4DD8-BD50-822C750626DF}" type="parTrans" cxnId="{03DCB53C-C8F5-4D61-8CC7-3D902447E40E}">
      <dgm:prSet/>
      <dgm:spPr/>
      <dgm:t>
        <a:bodyPr/>
        <a:lstStyle/>
        <a:p>
          <a:endParaRPr lang="it-IT"/>
        </a:p>
      </dgm:t>
    </dgm:pt>
    <dgm:pt modelId="{18336BC4-AA40-4248-8E44-D7F1517599D8}" type="sibTrans" cxnId="{03DCB53C-C8F5-4D61-8CC7-3D902447E40E}">
      <dgm:prSet/>
      <dgm:spPr/>
      <dgm:t>
        <a:bodyPr/>
        <a:lstStyle/>
        <a:p>
          <a:endParaRPr lang="it-IT"/>
        </a:p>
      </dgm:t>
    </dgm:pt>
    <dgm:pt modelId="{B7B9C3CB-E3F6-4B39-8E26-B3C24AB367B0}">
      <dgm:prSet phldrT="[Testo]" custT="1"/>
      <dgm:spPr/>
      <dgm:t>
        <a:bodyPr/>
        <a:lstStyle/>
        <a:p>
          <a:r>
            <a:rPr lang="it-IT" sz="1400" b="1" dirty="0" smtClean="0"/>
            <a:t>Generalizzare</a:t>
          </a:r>
          <a:r>
            <a:rPr lang="it-IT" sz="1400" dirty="0" smtClean="0"/>
            <a:t> la conoscenza;</a:t>
          </a:r>
          <a:endParaRPr lang="it-IT" sz="1400" dirty="0"/>
        </a:p>
      </dgm:t>
    </dgm:pt>
    <dgm:pt modelId="{5C7D0C99-236B-443B-9787-2EB6CBCF23FE}" type="parTrans" cxnId="{A01F921C-4F94-4DF3-B0B6-820B79C32E45}">
      <dgm:prSet/>
      <dgm:spPr/>
      <dgm:t>
        <a:bodyPr/>
        <a:lstStyle/>
        <a:p>
          <a:endParaRPr lang="it-IT"/>
        </a:p>
      </dgm:t>
    </dgm:pt>
    <dgm:pt modelId="{9DE53140-F16C-482D-B042-6CD5AB070CB2}" type="sibTrans" cxnId="{A01F921C-4F94-4DF3-B0B6-820B79C32E45}">
      <dgm:prSet/>
      <dgm:spPr/>
      <dgm:t>
        <a:bodyPr/>
        <a:lstStyle/>
        <a:p>
          <a:endParaRPr lang="it-IT"/>
        </a:p>
      </dgm:t>
    </dgm:pt>
    <dgm:pt modelId="{665EBBE2-FB3C-4A03-97C2-8D647565F53C}">
      <dgm:prSet phldrT="[Testo]" custT="1"/>
      <dgm:spPr/>
      <dgm:t>
        <a:bodyPr/>
        <a:lstStyle/>
        <a:p>
          <a:r>
            <a:rPr lang="it-IT" sz="1400" b="1" dirty="0" smtClean="0"/>
            <a:t>Epistemologia </a:t>
          </a:r>
          <a:r>
            <a:rPr lang="it-IT" sz="1400" b="0" dirty="0" smtClean="0"/>
            <a:t>o</a:t>
          </a:r>
          <a:r>
            <a:rPr lang="it-IT" sz="1400" b="1" dirty="0" smtClean="0"/>
            <a:t> filosofia della scienza </a:t>
          </a:r>
          <a:r>
            <a:rPr lang="it-IT" sz="1400" dirty="0" smtClean="0"/>
            <a:t>(riflessione su possibilità, condizioni e limiti di un particolare tipo di conoscenza, quella scientifica.</a:t>
          </a:r>
          <a:endParaRPr lang="it-IT" sz="1400" dirty="0"/>
        </a:p>
      </dgm:t>
    </dgm:pt>
    <dgm:pt modelId="{10286F1B-573E-45FB-9D03-DBF396DE4EA9}" type="parTrans" cxnId="{0A410BDA-0BCC-4C6E-A9EC-30FCFED75D2A}">
      <dgm:prSet/>
      <dgm:spPr/>
      <dgm:t>
        <a:bodyPr/>
        <a:lstStyle/>
        <a:p>
          <a:endParaRPr lang="it-IT"/>
        </a:p>
      </dgm:t>
    </dgm:pt>
    <dgm:pt modelId="{273F84F2-17F8-4A65-A467-5D01AC27FE05}" type="sibTrans" cxnId="{0A410BDA-0BCC-4C6E-A9EC-30FCFED75D2A}">
      <dgm:prSet/>
      <dgm:spPr/>
      <dgm:t>
        <a:bodyPr/>
        <a:lstStyle/>
        <a:p>
          <a:endParaRPr lang="it-IT"/>
        </a:p>
      </dgm:t>
    </dgm:pt>
    <dgm:pt modelId="{F98924AF-8CC8-4A68-8362-115DA6317026}">
      <dgm:prSet phldrT="[Testo]" custT="1"/>
      <dgm:spPr/>
      <dgm:t>
        <a:bodyPr/>
        <a:lstStyle/>
        <a:p>
          <a:r>
            <a:rPr lang="it-IT" sz="1400" b="1" dirty="0" smtClean="0"/>
            <a:t>Gnoseologia</a:t>
          </a:r>
          <a:r>
            <a:rPr lang="it-IT" sz="1400" dirty="0" smtClean="0"/>
            <a:t> (riflessione su possibilità, condizioni e limiti della conoscenza;</a:t>
          </a:r>
          <a:endParaRPr lang="it-IT" sz="1400" dirty="0"/>
        </a:p>
      </dgm:t>
    </dgm:pt>
    <dgm:pt modelId="{386832CD-035B-4D40-8763-B10DB2F1F9C0}" type="parTrans" cxnId="{9754DF78-C5F0-4D13-8A3D-72EF01950D10}">
      <dgm:prSet/>
      <dgm:spPr/>
      <dgm:t>
        <a:bodyPr/>
        <a:lstStyle/>
        <a:p>
          <a:endParaRPr lang="it-IT"/>
        </a:p>
      </dgm:t>
    </dgm:pt>
    <dgm:pt modelId="{C17427D2-5773-475D-AD08-209940DF8704}" type="sibTrans" cxnId="{9754DF78-C5F0-4D13-8A3D-72EF01950D10}">
      <dgm:prSet/>
      <dgm:spPr/>
      <dgm:t>
        <a:bodyPr/>
        <a:lstStyle/>
        <a:p>
          <a:endParaRPr lang="it-IT"/>
        </a:p>
      </dgm:t>
    </dgm:pt>
    <dgm:pt modelId="{65A2EE66-32DC-4A0D-A01C-3DCCEB072146}">
      <dgm:prSet phldrT="[Testo]" custT="1"/>
      <dgm:spPr/>
      <dgm:t>
        <a:bodyPr/>
        <a:lstStyle/>
        <a:p>
          <a:r>
            <a:rPr lang="it-IT" sz="1400" b="1" i="0" dirty="0" smtClean="0"/>
            <a:t>Descrivere</a:t>
          </a:r>
          <a:r>
            <a:rPr lang="it-IT" sz="1400" dirty="0" smtClean="0"/>
            <a:t> ed allo stesso tempo </a:t>
          </a:r>
          <a:r>
            <a:rPr lang="it-IT" sz="1400" b="1" dirty="0" smtClean="0"/>
            <a:t>prescrivere</a:t>
          </a:r>
          <a:r>
            <a:rPr lang="it-IT" sz="1400" dirty="0" smtClean="0"/>
            <a:t>.</a:t>
          </a:r>
          <a:endParaRPr lang="it-IT" sz="1400" dirty="0"/>
        </a:p>
      </dgm:t>
    </dgm:pt>
    <dgm:pt modelId="{9DD56E98-40E2-495B-A560-46A8CD858001}" type="parTrans" cxnId="{5D8B5EB5-3108-4AAD-B6C8-ECA6A023FCB9}">
      <dgm:prSet/>
      <dgm:spPr/>
      <dgm:t>
        <a:bodyPr/>
        <a:lstStyle/>
        <a:p>
          <a:endParaRPr lang="it-IT"/>
        </a:p>
      </dgm:t>
    </dgm:pt>
    <dgm:pt modelId="{ED292296-BDCA-41E9-A745-60410D6F3C67}" type="sibTrans" cxnId="{5D8B5EB5-3108-4AAD-B6C8-ECA6A023FCB9}">
      <dgm:prSet/>
      <dgm:spPr/>
      <dgm:t>
        <a:bodyPr/>
        <a:lstStyle/>
        <a:p>
          <a:endParaRPr lang="it-IT"/>
        </a:p>
      </dgm:t>
    </dgm:pt>
    <dgm:pt modelId="{9097D73E-B920-47BF-9742-DDEFF769D2FB}">
      <dgm:prSet phldrT="[Testo]" custT="1"/>
      <dgm:spPr/>
      <dgm:t>
        <a:bodyPr/>
        <a:lstStyle/>
        <a:p>
          <a:r>
            <a:rPr lang="it-IT" sz="1400" b="1" smtClean="0"/>
            <a:t>Codificarne </a:t>
          </a:r>
          <a:r>
            <a:rPr lang="it-IT" sz="1400" b="1" dirty="0" smtClean="0"/>
            <a:t>l’uso</a:t>
          </a:r>
          <a:r>
            <a:rPr lang="it-IT" sz="1400" dirty="0" smtClean="0"/>
            <a:t>;</a:t>
          </a:r>
          <a:endParaRPr lang="it-IT" sz="1400" dirty="0"/>
        </a:p>
      </dgm:t>
    </dgm:pt>
    <dgm:pt modelId="{7C4EEE68-DC11-4D25-8FA5-6E1EB45B1083}" type="sibTrans" cxnId="{3A593C2A-A819-4BD4-848E-373310C8C929}">
      <dgm:prSet/>
      <dgm:spPr/>
      <dgm:t>
        <a:bodyPr/>
        <a:lstStyle/>
        <a:p>
          <a:endParaRPr lang="it-IT"/>
        </a:p>
      </dgm:t>
    </dgm:pt>
    <dgm:pt modelId="{9F5345C6-F3C8-4008-B2CE-DEB67D178E4D}" type="parTrans" cxnId="{3A593C2A-A819-4BD4-848E-373310C8C929}">
      <dgm:prSet/>
      <dgm:spPr/>
      <dgm:t>
        <a:bodyPr/>
        <a:lstStyle/>
        <a:p>
          <a:endParaRPr lang="it-IT"/>
        </a:p>
      </dgm:t>
    </dgm:pt>
    <dgm:pt modelId="{3BCC3C93-E46B-4B05-9472-CAD1A029B125}" type="pres">
      <dgm:prSet presAssocID="{F8527286-DF6E-40CC-9D5F-4F8D3CF74177}" presName="Name0" presStyleCnt="0">
        <dgm:presLayoutVars>
          <dgm:dir/>
          <dgm:animOne val="branch"/>
          <dgm:animLvl val="lvl"/>
        </dgm:presLayoutVars>
      </dgm:prSet>
      <dgm:spPr/>
      <dgm:t>
        <a:bodyPr/>
        <a:lstStyle/>
        <a:p>
          <a:endParaRPr lang="it-IT"/>
        </a:p>
      </dgm:t>
    </dgm:pt>
    <dgm:pt modelId="{BB787909-709C-4189-BC13-118783C046E4}" type="pres">
      <dgm:prSet presAssocID="{4933DB3F-51DF-4C8E-AE5D-6F2A7B9D979F}" presName="chaos" presStyleCnt="0"/>
      <dgm:spPr/>
    </dgm:pt>
    <dgm:pt modelId="{05C92555-F7A6-4834-82AF-85DBAC4CBBA0}" type="pres">
      <dgm:prSet presAssocID="{4933DB3F-51DF-4C8E-AE5D-6F2A7B9D979F}" presName="parTx1" presStyleLbl="revTx" presStyleIdx="0" presStyleCnt="5"/>
      <dgm:spPr/>
      <dgm:t>
        <a:bodyPr/>
        <a:lstStyle/>
        <a:p>
          <a:endParaRPr lang="it-IT"/>
        </a:p>
      </dgm:t>
    </dgm:pt>
    <dgm:pt modelId="{DD82EE28-1E16-49BE-AA7C-702C408A60AA}" type="pres">
      <dgm:prSet presAssocID="{4933DB3F-51DF-4C8E-AE5D-6F2A7B9D979F}" presName="desTx1" presStyleLbl="revTx" presStyleIdx="1" presStyleCnt="5" custScaleX="95856" custScaleY="105477">
        <dgm:presLayoutVars>
          <dgm:bulletEnabled val="1"/>
        </dgm:presLayoutVars>
      </dgm:prSet>
      <dgm:spPr/>
      <dgm:t>
        <a:bodyPr/>
        <a:lstStyle/>
        <a:p>
          <a:endParaRPr lang="it-IT"/>
        </a:p>
      </dgm:t>
    </dgm:pt>
    <dgm:pt modelId="{DA998C40-3E80-4321-BD71-86DAD993FCCD}" type="pres">
      <dgm:prSet presAssocID="{4933DB3F-51DF-4C8E-AE5D-6F2A7B9D979F}" presName="c1" presStyleLbl="node1" presStyleIdx="0" presStyleCnt="19"/>
      <dgm:spPr/>
    </dgm:pt>
    <dgm:pt modelId="{1002D83B-6FFF-459E-80D8-E664710485A4}" type="pres">
      <dgm:prSet presAssocID="{4933DB3F-51DF-4C8E-AE5D-6F2A7B9D979F}" presName="c2" presStyleLbl="node1" presStyleIdx="1" presStyleCnt="19"/>
      <dgm:spPr/>
    </dgm:pt>
    <dgm:pt modelId="{B5FFBAA8-F13F-435C-BC79-650D97E1EAB9}" type="pres">
      <dgm:prSet presAssocID="{4933DB3F-51DF-4C8E-AE5D-6F2A7B9D979F}" presName="c3" presStyleLbl="node1" presStyleIdx="2" presStyleCnt="19"/>
      <dgm:spPr/>
    </dgm:pt>
    <dgm:pt modelId="{A6A8618C-D8C6-4F4A-8B33-14CD03C6429C}" type="pres">
      <dgm:prSet presAssocID="{4933DB3F-51DF-4C8E-AE5D-6F2A7B9D979F}" presName="c4" presStyleLbl="node1" presStyleIdx="3" presStyleCnt="19"/>
      <dgm:spPr/>
    </dgm:pt>
    <dgm:pt modelId="{A6BA3AFA-3730-4521-91F0-EACF8C0F260D}" type="pres">
      <dgm:prSet presAssocID="{4933DB3F-51DF-4C8E-AE5D-6F2A7B9D979F}" presName="c5" presStyleLbl="node1" presStyleIdx="4" presStyleCnt="19"/>
      <dgm:spPr/>
    </dgm:pt>
    <dgm:pt modelId="{A8A9BE2A-D5DE-4B80-BD2F-993A20FA6862}" type="pres">
      <dgm:prSet presAssocID="{4933DB3F-51DF-4C8E-AE5D-6F2A7B9D979F}" presName="c6" presStyleLbl="node1" presStyleIdx="5" presStyleCnt="19"/>
      <dgm:spPr/>
    </dgm:pt>
    <dgm:pt modelId="{98F40E76-2515-4384-ABC0-6270534E33A4}" type="pres">
      <dgm:prSet presAssocID="{4933DB3F-51DF-4C8E-AE5D-6F2A7B9D979F}" presName="c7" presStyleLbl="node1" presStyleIdx="6" presStyleCnt="19"/>
      <dgm:spPr/>
    </dgm:pt>
    <dgm:pt modelId="{F46A6711-070E-40D1-8A6A-91B31BA072F1}" type="pres">
      <dgm:prSet presAssocID="{4933DB3F-51DF-4C8E-AE5D-6F2A7B9D979F}" presName="c8" presStyleLbl="node1" presStyleIdx="7" presStyleCnt="19"/>
      <dgm:spPr/>
    </dgm:pt>
    <dgm:pt modelId="{A1A98C48-5320-49D4-8FDB-F2C07C14CFF2}" type="pres">
      <dgm:prSet presAssocID="{4933DB3F-51DF-4C8E-AE5D-6F2A7B9D979F}" presName="c9" presStyleLbl="node1" presStyleIdx="8" presStyleCnt="19"/>
      <dgm:spPr/>
    </dgm:pt>
    <dgm:pt modelId="{DA426B3D-DDC9-429A-BC6D-93863D2C1E7C}" type="pres">
      <dgm:prSet presAssocID="{4933DB3F-51DF-4C8E-AE5D-6F2A7B9D979F}" presName="c10" presStyleLbl="node1" presStyleIdx="9" presStyleCnt="19"/>
      <dgm:spPr/>
    </dgm:pt>
    <dgm:pt modelId="{3EA2CA98-4FEC-43FF-B323-3DD9A5B9DB25}" type="pres">
      <dgm:prSet presAssocID="{4933DB3F-51DF-4C8E-AE5D-6F2A7B9D979F}" presName="c11" presStyleLbl="node1" presStyleIdx="10" presStyleCnt="19"/>
      <dgm:spPr/>
    </dgm:pt>
    <dgm:pt modelId="{355BD9E9-F71F-42CB-9B60-3C4B4A880800}" type="pres">
      <dgm:prSet presAssocID="{4933DB3F-51DF-4C8E-AE5D-6F2A7B9D979F}" presName="c12" presStyleLbl="node1" presStyleIdx="11" presStyleCnt="19"/>
      <dgm:spPr/>
    </dgm:pt>
    <dgm:pt modelId="{E8B74A2D-BBE8-4E3D-B5AC-A8C1CF741B3C}" type="pres">
      <dgm:prSet presAssocID="{4933DB3F-51DF-4C8E-AE5D-6F2A7B9D979F}" presName="c13" presStyleLbl="node1" presStyleIdx="12" presStyleCnt="19"/>
      <dgm:spPr/>
    </dgm:pt>
    <dgm:pt modelId="{44C7EFAF-1A38-4ABB-85F3-8DCA82E7F18C}" type="pres">
      <dgm:prSet presAssocID="{4933DB3F-51DF-4C8E-AE5D-6F2A7B9D979F}" presName="c14" presStyleLbl="node1" presStyleIdx="13" presStyleCnt="19"/>
      <dgm:spPr/>
    </dgm:pt>
    <dgm:pt modelId="{317A6E25-939A-4C24-B21B-B783FD7B5962}" type="pres">
      <dgm:prSet presAssocID="{4933DB3F-51DF-4C8E-AE5D-6F2A7B9D979F}" presName="c15" presStyleLbl="node1" presStyleIdx="14" presStyleCnt="19"/>
      <dgm:spPr/>
    </dgm:pt>
    <dgm:pt modelId="{EE02ECB8-E270-440C-BE53-92193D7518F0}" type="pres">
      <dgm:prSet presAssocID="{4933DB3F-51DF-4C8E-AE5D-6F2A7B9D979F}" presName="c16" presStyleLbl="node1" presStyleIdx="15" presStyleCnt="19"/>
      <dgm:spPr/>
    </dgm:pt>
    <dgm:pt modelId="{AD3D9B10-8304-450F-A9D7-D8ED9823B793}" type="pres">
      <dgm:prSet presAssocID="{4933DB3F-51DF-4C8E-AE5D-6F2A7B9D979F}" presName="c17" presStyleLbl="node1" presStyleIdx="16" presStyleCnt="19"/>
      <dgm:spPr/>
    </dgm:pt>
    <dgm:pt modelId="{B627D7C6-F746-478B-B1AA-0D752570232B}" type="pres">
      <dgm:prSet presAssocID="{4933DB3F-51DF-4C8E-AE5D-6F2A7B9D979F}" presName="c18" presStyleLbl="node1" presStyleIdx="17" presStyleCnt="19"/>
      <dgm:spPr/>
    </dgm:pt>
    <dgm:pt modelId="{42BD3FB7-A8E3-4DB2-A190-EEBE3CFEF69F}" type="pres">
      <dgm:prSet presAssocID="{38A67D3F-5BA1-43F6-8F1F-374B53320F7B}" presName="chevronComposite1" presStyleCnt="0"/>
      <dgm:spPr/>
    </dgm:pt>
    <dgm:pt modelId="{9B5DC70C-39C4-4080-B9B8-47F58C5DD8F5}" type="pres">
      <dgm:prSet presAssocID="{38A67D3F-5BA1-43F6-8F1F-374B53320F7B}" presName="chevron1" presStyleLbl="sibTrans2D1" presStyleIdx="0" presStyleCnt="2"/>
      <dgm:spPr/>
    </dgm:pt>
    <dgm:pt modelId="{F6DA0A53-2583-46BB-A14E-C6EBA13EBC6D}" type="pres">
      <dgm:prSet presAssocID="{38A67D3F-5BA1-43F6-8F1F-374B53320F7B}" presName="spChevron1" presStyleCnt="0"/>
      <dgm:spPr/>
    </dgm:pt>
    <dgm:pt modelId="{69FC4980-1A8C-4CFC-9DB3-BADD96BBC44A}" type="pres">
      <dgm:prSet presAssocID="{4A516775-8A93-43F8-8AD1-61F11E44B844}" presName="middle" presStyleCnt="0"/>
      <dgm:spPr/>
    </dgm:pt>
    <dgm:pt modelId="{D4F95FE0-6884-4D2F-935B-1033964363F9}" type="pres">
      <dgm:prSet presAssocID="{4A516775-8A93-43F8-8AD1-61F11E44B844}" presName="parTxMid" presStyleLbl="revTx" presStyleIdx="2" presStyleCnt="5" custScaleX="122455" custScaleY="144733"/>
      <dgm:spPr/>
      <dgm:t>
        <a:bodyPr/>
        <a:lstStyle/>
        <a:p>
          <a:endParaRPr lang="it-IT"/>
        </a:p>
      </dgm:t>
    </dgm:pt>
    <dgm:pt modelId="{870ACDED-8727-45DF-9488-93D90D385928}" type="pres">
      <dgm:prSet presAssocID="{4A516775-8A93-43F8-8AD1-61F11E44B844}" presName="desTxMid" presStyleLbl="revTx" presStyleIdx="3" presStyleCnt="5" custScaleX="121464" custScaleY="167306" custLinFactNeighborX="-10420" custLinFactNeighborY="19859">
        <dgm:presLayoutVars>
          <dgm:bulletEnabled val="1"/>
        </dgm:presLayoutVars>
      </dgm:prSet>
      <dgm:spPr/>
      <dgm:t>
        <a:bodyPr/>
        <a:lstStyle/>
        <a:p>
          <a:endParaRPr lang="it-IT"/>
        </a:p>
      </dgm:t>
    </dgm:pt>
    <dgm:pt modelId="{761F2BF2-0232-4030-90B4-FDD916D1AAA6}" type="pres">
      <dgm:prSet presAssocID="{4A516775-8A93-43F8-8AD1-61F11E44B844}" presName="spMid" presStyleCnt="0"/>
      <dgm:spPr/>
    </dgm:pt>
    <dgm:pt modelId="{9C1B90A1-88DA-4CC0-B0E9-2234E6D29241}" type="pres">
      <dgm:prSet presAssocID="{A25A59F6-A18A-4229-A11B-5A6A80FB95A3}" presName="chevronComposite1" presStyleCnt="0"/>
      <dgm:spPr/>
    </dgm:pt>
    <dgm:pt modelId="{4407FACC-12E0-41C6-91F3-2CFEED22B0FF}" type="pres">
      <dgm:prSet presAssocID="{A25A59F6-A18A-4229-A11B-5A6A80FB95A3}" presName="chevron1" presStyleLbl="sibTrans2D1" presStyleIdx="1" presStyleCnt="2"/>
      <dgm:spPr/>
    </dgm:pt>
    <dgm:pt modelId="{9D208A5C-6776-4579-87FF-91614B60065F}" type="pres">
      <dgm:prSet presAssocID="{A25A59F6-A18A-4229-A11B-5A6A80FB95A3}" presName="spChevron1" presStyleCnt="0"/>
      <dgm:spPr/>
    </dgm:pt>
    <dgm:pt modelId="{88F838C4-C17A-4C56-BEF5-8DD6D79F8CFE}" type="pres">
      <dgm:prSet presAssocID="{89455B92-0B5C-4947-8545-BE42C25E39F1}" presName="last" presStyleCnt="0"/>
      <dgm:spPr/>
    </dgm:pt>
    <dgm:pt modelId="{F4A1DDB1-E5AA-42E3-8943-474C3494E7BD}" type="pres">
      <dgm:prSet presAssocID="{89455B92-0B5C-4947-8545-BE42C25E39F1}" presName="circleTx" presStyleLbl="node1" presStyleIdx="18" presStyleCnt="19" custScaleX="131043" custScaleY="124454"/>
      <dgm:spPr/>
      <dgm:t>
        <a:bodyPr/>
        <a:lstStyle/>
        <a:p>
          <a:endParaRPr lang="it-IT"/>
        </a:p>
      </dgm:t>
    </dgm:pt>
    <dgm:pt modelId="{D7C72086-4773-41E6-955D-FCC5877ED4FE}" type="pres">
      <dgm:prSet presAssocID="{89455B92-0B5C-4947-8545-BE42C25E39F1}" presName="desTxN" presStyleLbl="revTx" presStyleIdx="4" presStyleCnt="5" custScaleX="112520" custScaleY="155497" custLinFactNeighborX="1711" custLinFactNeighborY="33564">
        <dgm:presLayoutVars>
          <dgm:bulletEnabled val="1"/>
        </dgm:presLayoutVars>
      </dgm:prSet>
      <dgm:spPr/>
      <dgm:t>
        <a:bodyPr/>
        <a:lstStyle/>
        <a:p>
          <a:endParaRPr lang="it-IT"/>
        </a:p>
      </dgm:t>
    </dgm:pt>
    <dgm:pt modelId="{CDFF6D2B-AB42-4457-AD4B-45134AE435F4}" type="pres">
      <dgm:prSet presAssocID="{89455B92-0B5C-4947-8545-BE42C25E39F1}" presName="spN" presStyleCnt="0"/>
      <dgm:spPr/>
    </dgm:pt>
  </dgm:ptLst>
  <dgm:cxnLst>
    <dgm:cxn modelId="{968A7FC6-70DC-402A-8D8D-B6566E508297}" srcId="{4933DB3F-51DF-4C8E-AE5D-6F2A7B9D979F}" destId="{2A808C33-7A23-45CA-B8F2-4812FA27C1AB}" srcOrd="0" destOrd="0" parTransId="{503B1A65-4D31-498C-BA06-ED01E91FFB3C}" sibTransId="{2F80D2CE-1A7A-449C-9F41-38EBB7B4E8B8}"/>
    <dgm:cxn modelId="{3A593C2A-A819-4BD4-848E-373310C8C929}" srcId="{C8B21EE5-A0A5-46D8-A0F2-36F1139F736D}" destId="{9097D73E-B920-47BF-9742-DDEFF769D2FB}" srcOrd="0" destOrd="0" parTransId="{9F5345C6-F3C8-4008-B2CE-DEB67D178E4D}" sibTransId="{7C4EEE68-DC11-4D25-8FA5-6E1EB45B1083}"/>
    <dgm:cxn modelId="{F0AC2DFA-7E54-426C-B95E-2F99A2D563D1}" type="presOf" srcId="{F98924AF-8CC8-4A68-8362-115DA6317026}" destId="{870ACDED-8727-45DF-9488-93D90D385928}" srcOrd="0" destOrd="1" presId="urn:microsoft.com/office/officeart/2009/3/layout/RandomtoResultProcess"/>
    <dgm:cxn modelId="{E7DB71C0-4386-4D4F-A43D-FDFA977951BD}" type="presOf" srcId="{4A516775-8A93-43F8-8AD1-61F11E44B844}" destId="{D4F95FE0-6884-4D2F-935B-1033964363F9}" srcOrd="0" destOrd="0" presId="urn:microsoft.com/office/officeart/2009/3/layout/RandomtoResultProcess"/>
    <dgm:cxn modelId="{CD8CEFD9-771C-4794-B378-9686B3CC4FB9}" type="presOf" srcId="{142EFCC9-E3DD-4285-BB90-9F8053D39709}" destId="{870ACDED-8727-45DF-9488-93D90D385928}" srcOrd="0" destOrd="0" presId="urn:microsoft.com/office/officeart/2009/3/layout/RandomtoResultProcess"/>
    <dgm:cxn modelId="{03DCB53C-C8F5-4D61-8CC7-3D902447E40E}" srcId="{89455B92-0B5C-4947-8545-BE42C25E39F1}" destId="{C8B21EE5-A0A5-46D8-A0F2-36F1139F736D}" srcOrd="0" destOrd="0" parTransId="{D8AF894F-9F45-4DD8-BD50-822C750626DF}" sibTransId="{18336BC4-AA40-4248-8E44-D7F1517599D8}"/>
    <dgm:cxn modelId="{E2083AE1-A6D9-4F60-934C-EF2BA01ED676}" srcId="{F8527286-DF6E-40CC-9D5F-4F8D3CF74177}" destId="{89455B92-0B5C-4947-8545-BE42C25E39F1}" srcOrd="2" destOrd="0" parTransId="{29E59DF7-6B25-45E1-BEC5-732106D05FD2}" sibTransId="{FC3ABB4C-4C69-4418-99BD-A1D51C64F897}"/>
    <dgm:cxn modelId="{2FFED00E-A3D4-4C89-9BF0-6404E4C88649}" type="presOf" srcId="{2A808C33-7A23-45CA-B8F2-4812FA27C1AB}" destId="{DD82EE28-1E16-49BE-AA7C-702C408A60AA}" srcOrd="0" destOrd="0" presId="urn:microsoft.com/office/officeart/2009/3/layout/RandomtoResultProcess"/>
    <dgm:cxn modelId="{F26FEC00-6D6B-42A8-871D-CDDF38D16347}" type="presOf" srcId="{4933DB3F-51DF-4C8E-AE5D-6F2A7B9D979F}" destId="{05C92555-F7A6-4834-82AF-85DBAC4CBBA0}" srcOrd="0" destOrd="0" presId="urn:microsoft.com/office/officeart/2009/3/layout/RandomtoResultProcess"/>
    <dgm:cxn modelId="{5D8B5EB5-3108-4AAD-B6C8-ECA6A023FCB9}" srcId="{C8B21EE5-A0A5-46D8-A0F2-36F1139F736D}" destId="{65A2EE66-32DC-4A0D-A01C-3DCCEB072146}" srcOrd="2" destOrd="0" parTransId="{9DD56E98-40E2-495B-A560-46A8CD858001}" sibTransId="{ED292296-BDCA-41E9-A745-60410D6F3C67}"/>
    <dgm:cxn modelId="{7FF89C76-2C59-4FA2-924B-BBCFA662D17D}" type="presOf" srcId="{65A2EE66-32DC-4A0D-A01C-3DCCEB072146}" destId="{D7C72086-4773-41E6-955D-FCC5877ED4FE}" srcOrd="0" destOrd="3" presId="urn:microsoft.com/office/officeart/2009/3/layout/RandomtoResultProcess"/>
    <dgm:cxn modelId="{551D4A47-237A-479C-A563-90E1AA70321E}" type="presOf" srcId="{665EBBE2-FB3C-4A03-97C2-8D647565F53C}" destId="{870ACDED-8727-45DF-9488-93D90D385928}" srcOrd="0" destOrd="2" presId="urn:microsoft.com/office/officeart/2009/3/layout/RandomtoResultProcess"/>
    <dgm:cxn modelId="{C5ED10CB-B5F3-46E3-B455-4B72BC2552D3}" type="presOf" srcId="{C8B21EE5-A0A5-46D8-A0F2-36F1139F736D}" destId="{D7C72086-4773-41E6-955D-FCC5877ED4FE}" srcOrd="0" destOrd="0" presId="urn:microsoft.com/office/officeart/2009/3/layout/RandomtoResultProcess"/>
    <dgm:cxn modelId="{5B7C52F1-C47B-4D8A-8543-D8E692AEA4F8}" srcId="{F8527286-DF6E-40CC-9D5F-4F8D3CF74177}" destId="{4A516775-8A93-43F8-8AD1-61F11E44B844}" srcOrd="1" destOrd="0" parTransId="{0D55E541-57AD-4CB1-B00F-38E4C7B94DAC}" sibTransId="{A25A59F6-A18A-4229-A11B-5A6A80FB95A3}"/>
    <dgm:cxn modelId="{9754DF78-C5F0-4D13-8A3D-72EF01950D10}" srcId="{142EFCC9-E3DD-4285-BB90-9F8053D39709}" destId="{F98924AF-8CC8-4A68-8362-115DA6317026}" srcOrd="0" destOrd="0" parTransId="{386832CD-035B-4D40-8763-B10DB2F1F9C0}" sibTransId="{C17427D2-5773-475D-AD08-209940DF8704}"/>
    <dgm:cxn modelId="{66BF3CCF-5D61-4F08-B10F-1B7A4B579F46}" type="presOf" srcId="{F8527286-DF6E-40CC-9D5F-4F8D3CF74177}" destId="{3BCC3C93-E46B-4B05-9472-CAD1A029B125}" srcOrd="0" destOrd="0" presId="urn:microsoft.com/office/officeart/2009/3/layout/RandomtoResultProcess"/>
    <dgm:cxn modelId="{0A410BDA-0BCC-4C6E-A9EC-30FCFED75D2A}" srcId="{142EFCC9-E3DD-4285-BB90-9F8053D39709}" destId="{665EBBE2-FB3C-4A03-97C2-8D647565F53C}" srcOrd="1" destOrd="0" parTransId="{10286F1B-573E-45FB-9D03-DBF396DE4EA9}" sibTransId="{273F84F2-17F8-4A65-A467-5D01AC27FE05}"/>
    <dgm:cxn modelId="{B40399CC-BE1F-4BE4-A74C-E58774265CEE}" srcId="{4A516775-8A93-43F8-8AD1-61F11E44B844}" destId="{142EFCC9-E3DD-4285-BB90-9F8053D39709}" srcOrd="0" destOrd="0" parTransId="{5FEC1806-D1A3-4493-B146-72E39194C86D}" sibTransId="{9DEB3820-245D-4C52-B621-133FE9A4EB79}"/>
    <dgm:cxn modelId="{A6D01268-2C29-46A3-A82A-4716D3FA3555}" type="presOf" srcId="{B7B9C3CB-E3F6-4B39-8E26-B3C24AB367B0}" destId="{D7C72086-4773-41E6-955D-FCC5877ED4FE}" srcOrd="0" destOrd="2" presId="urn:microsoft.com/office/officeart/2009/3/layout/RandomtoResultProcess"/>
    <dgm:cxn modelId="{0A214947-4BC6-49A9-B544-C0773B71488C}" type="presOf" srcId="{89455B92-0B5C-4947-8545-BE42C25E39F1}" destId="{F4A1DDB1-E5AA-42E3-8943-474C3494E7BD}" srcOrd="0" destOrd="0" presId="urn:microsoft.com/office/officeart/2009/3/layout/RandomtoResultProcess"/>
    <dgm:cxn modelId="{A01F921C-4F94-4DF3-B0B6-820B79C32E45}" srcId="{C8B21EE5-A0A5-46D8-A0F2-36F1139F736D}" destId="{B7B9C3CB-E3F6-4B39-8E26-B3C24AB367B0}" srcOrd="1" destOrd="0" parTransId="{5C7D0C99-236B-443B-9787-2EB6CBCF23FE}" sibTransId="{9DE53140-F16C-482D-B042-6CD5AB070CB2}"/>
    <dgm:cxn modelId="{0820C4A1-FC67-4C47-8F0F-5E69824BF556}" type="presOf" srcId="{9097D73E-B920-47BF-9742-DDEFF769D2FB}" destId="{D7C72086-4773-41E6-955D-FCC5877ED4FE}" srcOrd="0" destOrd="1" presId="urn:microsoft.com/office/officeart/2009/3/layout/RandomtoResultProcess"/>
    <dgm:cxn modelId="{5AD245C4-BCB2-4B55-A6FF-D1273F50622D}" srcId="{F8527286-DF6E-40CC-9D5F-4F8D3CF74177}" destId="{4933DB3F-51DF-4C8E-AE5D-6F2A7B9D979F}" srcOrd="0" destOrd="0" parTransId="{2E674C6E-34AE-4BA3-9077-CF0EB28C566D}" sibTransId="{38A67D3F-5BA1-43F6-8F1F-374B53320F7B}"/>
    <dgm:cxn modelId="{BF55CCDA-7231-474E-8258-E1E96AC5D3D7}" type="presParOf" srcId="{3BCC3C93-E46B-4B05-9472-CAD1A029B125}" destId="{BB787909-709C-4189-BC13-118783C046E4}" srcOrd="0" destOrd="0" presId="urn:microsoft.com/office/officeart/2009/3/layout/RandomtoResultProcess"/>
    <dgm:cxn modelId="{FBEE3A0F-DE92-4B8C-9561-A0D764F312D6}" type="presParOf" srcId="{BB787909-709C-4189-BC13-118783C046E4}" destId="{05C92555-F7A6-4834-82AF-85DBAC4CBBA0}" srcOrd="0" destOrd="0" presId="urn:microsoft.com/office/officeart/2009/3/layout/RandomtoResultProcess"/>
    <dgm:cxn modelId="{5B58DC0D-01C6-40D8-B981-5FB04730977D}" type="presParOf" srcId="{BB787909-709C-4189-BC13-118783C046E4}" destId="{DD82EE28-1E16-49BE-AA7C-702C408A60AA}" srcOrd="1" destOrd="0" presId="urn:microsoft.com/office/officeart/2009/3/layout/RandomtoResultProcess"/>
    <dgm:cxn modelId="{C5CB796E-9BAB-45C4-ABFA-7B56D9E336C9}" type="presParOf" srcId="{BB787909-709C-4189-BC13-118783C046E4}" destId="{DA998C40-3E80-4321-BD71-86DAD993FCCD}" srcOrd="2" destOrd="0" presId="urn:microsoft.com/office/officeart/2009/3/layout/RandomtoResultProcess"/>
    <dgm:cxn modelId="{3C4C22FC-FDB4-408E-B4A1-BFC5A505E468}" type="presParOf" srcId="{BB787909-709C-4189-BC13-118783C046E4}" destId="{1002D83B-6FFF-459E-80D8-E664710485A4}" srcOrd="3" destOrd="0" presId="urn:microsoft.com/office/officeart/2009/3/layout/RandomtoResultProcess"/>
    <dgm:cxn modelId="{05B97608-61B0-4F81-AF98-69DB8DEC516E}" type="presParOf" srcId="{BB787909-709C-4189-BC13-118783C046E4}" destId="{B5FFBAA8-F13F-435C-BC79-650D97E1EAB9}" srcOrd="4" destOrd="0" presId="urn:microsoft.com/office/officeart/2009/3/layout/RandomtoResultProcess"/>
    <dgm:cxn modelId="{FCD28B39-6561-44C3-9598-AE4635A4E56F}" type="presParOf" srcId="{BB787909-709C-4189-BC13-118783C046E4}" destId="{A6A8618C-D8C6-4F4A-8B33-14CD03C6429C}" srcOrd="5" destOrd="0" presId="urn:microsoft.com/office/officeart/2009/3/layout/RandomtoResultProcess"/>
    <dgm:cxn modelId="{7EF6940F-E857-469F-91F1-714FCD32524F}" type="presParOf" srcId="{BB787909-709C-4189-BC13-118783C046E4}" destId="{A6BA3AFA-3730-4521-91F0-EACF8C0F260D}" srcOrd="6" destOrd="0" presId="urn:microsoft.com/office/officeart/2009/3/layout/RandomtoResultProcess"/>
    <dgm:cxn modelId="{C1E46184-64FC-4718-B48A-49ADA5641BCF}" type="presParOf" srcId="{BB787909-709C-4189-BC13-118783C046E4}" destId="{A8A9BE2A-D5DE-4B80-BD2F-993A20FA6862}" srcOrd="7" destOrd="0" presId="urn:microsoft.com/office/officeart/2009/3/layout/RandomtoResultProcess"/>
    <dgm:cxn modelId="{EBD96B13-82AD-4DFF-B210-7316D7B00D92}" type="presParOf" srcId="{BB787909-709C-4189-BC13-118783C046E4}" destId="{98F40E76-2515-4384-ABC0-6270534E33A4}" srcOrd="8" destOrd="0" presId="urn:microsoft.com/office/officeart/2009/3/layout/RandomtoResultProcess"/>
    <dgm:cxn modelId="{DCCF112B-3214-4CAA-9DF1-B0603516DC2B}" type="presParOf" srcId="{BB787909-709C-4189-BC13-118783C046E4}" destId="{F46A6711-070E-40D1-8A6A-91B31BA072F1}" srcOrd="9" destOrd="0" presId="urn:microsoft.com/office/officeart/2009/3/layout/RandomtoResultProcess"/>
    <dgm:cxn modelId="{B37863BE-E93D-4CDD-827E-F36A55F8511F}" type="presParOf" srcId="{BB787909-709C-4189-BC13-118783C046E4}" destId="{A1A98C48-5320-49D4-8FDB-F2C07C14CFF2}" srcOrd="10" destOrd="0" presId="urn:microsoft.com/office/officeart/2009/3/layout/RandomtoResultProcess"/>
    <dgm:cxn modelId="{2EAF6194-AD36-4D2C-BE9F-5CD032B4430D}" type="presParOf" srcId="{BB787909-709C-4189-BC13-118783C046E4}" destId="{DA426B3D-DDC9-429A-BC6D-93863D2C1E7C}" srcOrd="11" destOrd="0" presId="urn:microsoft.com/office/officeart/2009/3/layout/RandomtoResultProcess"/>
    <dgm:cxn modelId="{D3486C3B-6A44-4235-8522-0E2261630EFD}" type="presParOf" srcId="{BB787909-709C-4189-BC13-118783C046E4}" destId="{3EA2CA98-4FEC-43FF-B323-3DD9A5B9DB25}" srcOrd="12" destOrd="0" presId="urn:microsoft.com/office/officeart/2009/3/layout/RandomtoResultProcess"/>
    <dgm:cxn modelId="{C3D84912-1759-477A-85F8-A752DEC0ECB1}" type="presParOf" srcId="{BB787909-709C-4189-BC13-118783C046E4}" destId="{355BD9E9-F71F-42CB-9B60-3C4B4A880800}" srcOrd="13" destOrd="0" presId="urn:microsoft.com/office/officeart/2009/3/layout/RandomtoResultProcess"/>
    <dgm:cxn modelId="{AE729309-EFAD-44FE-8DB9-6F70FA48AA25}" type="presParOf" srcId="{BB787909-709C-4189-BC13-118783C046E4}" destId="{E8B74A2D-BBE8-4E3D-B5AC-A8C1CF741B3C}" srcOrd="14" destOrd="0" presId="urn:microsoft.com/office/officeart/2009/3/layout/RandomtoResultProcess"/>
    <dgm:cxn modelId="{0444F78F-20D2-4AE2-9161-EC6B825720C9}" type="presParOf" srcId="{BB787909-709C-4189-BC13-118783C046E4}" destId="{44C7EFAF-1A38-4ABB-85F3-8DCA82E7F18C}" srcOrd="15" destOrd="0" presId="urn:microsoft.com/office/officeart/2009/3/layout/RandomtoResultProcess"/>
    <dgm:cxn modelId="{1EA803F2-12F9-4367-B5B3-799E91507585}" type="presParOf" srcId="{BB787909-709C-4189-BC13-118783C046E4}" destId="{317A6E25-939A-4C24-B21B-B783FD7B5962}" srcOrd="16" destOrd="0" presId="urn:microsoft.com/office/officeart/2009/3/layout/RandomtoResultProcess"/>
    <dgm:cxn modelId="{23561B05-0A7F-44DE-8C2C-65B9DA7ED906}" type="presParOf" srcId="{BB787909-709C-4189-BC13-118783C046E4}" destId="{EE02ECB8-E270-440C-BE53-92193D7518F0}" srcOrd="17" destOrd="0" presId="urn:microsoft.com/office/officeart/2009/3/layout/RandomtoResultProcess"/>
    <dgm:cxn modelId="{BB0D4179-7AFF-4FEC-9813-820A5EE206A6}" type="presParOf" srcId="{BB787909-709C-4189-BC13-118783C046E4}" destId="{AD3D9B10-8304-450F-A9D7-D8ED9823B793}" srcOrd="18" destOrd="0" presId="urn:microsoft.com/office/officeart/2009/3/layout/RandomtoResultProcess"/>
    <dgm:cxn modelId="{C244E4EB-189D-43C5-BAB0-24DC57D2C737}" type="presParOf" srcId="{BB787909-709C-4189-BC13-118783C046E4}" destId="{B627D7C6-F746-478B-B1AA-0D752570232B}" srcOrd="19" destOrd="0" presId="urn:microsoft.com/office/officeart/2009/3/layout/RandomtoResultProcess"/>
    <dgm:cxn modelId="{0C7668B1-3F1C-4F0F-B0A3-4FBB8DAD4641}" type="presParOf" srcId="{3BCC3C93-E46B-4B05-9472-CAD1A029B125}" destId="{42BD3FB7-A8E3-4DB2-A190-EEBE3CFEF69F}" srcOrd="1" destOrd="0" presId="urn:microsoft.com/office/officeart/2009/3/layout/RandomtoResultProcess"/>
    <dgm:cxn modelId="{BCDAF170-4D8E-48F7-AD02-F03ED1A8DEEF}" type="presParOf" srcId="{42BD3FB7-A8E3-4DB2-A190-EEBE3CFEF69F}" destId="{9B5DC70C-39C4-4080-B9B8-47F58C5DD8F5}" srcOrd="0" destOrd="0" presId="urn:microsoft.com/office/officeart/2009/3/layout/RandomtoResultProcess"/>
    <dgm:cxn modelId="{F78FE324-9916-4249-93D7-6A0FD745F068}" type="presParOf" srcId="{42BD3FB7-A8E3-4DB2-A190-EEBE3CFEF69F}" destId="{F6DA0A53-2583-46BB-A14E-C6EBA13EBC6D}" srcOrd="1" destOrd="0" presId="urn:microsoft.com/office/officeart/2009/3/layout/RandomtoResultProcess"/>
    <dgm:cxn modelId="{99F63B8F-F43F-459F-BA1A-2AFB836559E6}" type="presParOf" srcId="{3BCC3C93-E46B-4B05-9472-CAD1A029B125}" destId="{69FC4980-1A8C-4CFC-9DB3-BADD96BBC44A}" srcOrd="2" destOrd="0" presId="urn:microsoft.com/office/officeart/2009/3/layout/RandomtoResultProcess"/>
    <dgm:cxn modelId="{E1C33A2E-A6EC-4FF3-AB54-CD1A676A7A8F}" type="presParOf" srcId="{69FC4980-1A8C-4CFC-9DB3-BADD96BBC44A}" destId="{D4F95FE0-6884-4D2F-935B-1033964363F9}" srcOrd="0" destOrd="0" presId="urn:microsoft.com/office/officeart/2009/3/layout/RandomtoResultProcess"/>
    <dgm:cxn modelId="{4D675489-96FD-4AC0-8D8B-0E5B7F4975F6}" type="presParOf" srcId="{69FC4980-1A8C-4CFC-9DB3-BADD96BBC44A}" destId="{870ACDED-8727-45DF-9488-93D90D385928}" srcOrd="1" destOrd="0" presId="urn:microsoft.com/office/officeart/2009/3/layout/RandomtoResultProcess"/>
    <dgm:cxn modelId="{3FF0591D-2359-4864-AC9D-E69F0FD62FA1}" type="presParOf" srcId="{69FC4980-1A8C-4CFC-9DB3-BADD96BBC44A}" destId="{761F2BF2-0232-4030-90B4-FDD916D1AAA6}" srcOrd="2" destOrd="0" presId="urn:microsoft.com/office/officeart/2009/3/layout/RandomtoResultProcess"/>
    <dgm:cxn modelId="{30E8061E-42C1-4C6E-877D-1DED50DC2328}" type="presParOf" srcId="{3BCC3C93-E46B-4B05-9472-CAD1A029B125}" destId="{9C1B90A1-88DA-4CC0-B0E9-2234E6D29241}" srcOrd="3" destOrd="0" presId="urn:microsoft.com/office/officeart/2009/3/layout/RandomtoResultProcess"/>
    <dgm:cxn modelId="{E767CD02-ECA5-4DBF-99B6-830997E11631}" type="presParOf" srcId="{9C1B90A1-88DA-4CC0-B0E9-2234E6D29241}" destId="{4407FACC-12E0-41C6-91F3-2CFEED22B0FF}" srcOrd="0" destOrd="0" presId="urn:microsoft.com/office/officeart/2009/3/layout/RandomtoResultProcess"/>
    <dgm:cxn modelId="{6450602A-6405-4296-91BA-23FC48910967}" type="presParOf" srcId="{9C1B90A1-88DA-4CC0-B0E9-2234E6D29241}" destId="{9D208A5C-6776-4579-87FF-91614B60065F}" srcOrd="1" destOrd="0" presId="urn:microsoft.com/office/officeart/2009/3/layout/RandomtoResultProcess"/>
    <dgm:cxn modelId="{4EDF05D1-61BC-40CB-824E-DDBC97C7D1EC}" type="presParOf" srcId="{3BCC3C93-E46B-4B05-9472-CAD1A029B125}" destId="{88F838C4-C17A-4C56-BEF5-8DD6D79F8CFE}" srcOrd="4" destOrd="0" presId="urn:microsoft.com/office/officeart/2009/3/layout/RandomtoResultProcess"/>
    <dgm:cxn modelId="{D7C6F3DC-1204-4696-96B7-0A89900CF0BB}" type="presParOf" srcId="{88F838C4-C17A-4C56-BEF5-8DD6D79F8CFE}" destId="{F4A1DDB1-E5AA-42E3-8943-474C3494E7BD}" srcOrd="0" destOrd="0" presId="urn:microsoft.com/office/officeart/2009/3/layout/RandomtoResultProcess"/>
    <dgm:cxn modelId="{A99E8DF7-C733-4E45-9AAE-6B66DD21BF61}" type="presParOf" srcId="{88F838C4-C17A-4C56-BEF5-8DD6D79F8CFE}" destId="{D7C72086-4773-41E6-955D-FCC5877ED4FE}" srcOrd="1" destOrd="0" presId="urn:microsoft.com/office/officeart/2009/3/layout/RandomtoResultProcess"/>
    <dgm:cxn modelId="{EE946D35-E78E-4ABD-A68B-B8164800B980}" type="presParOf" srcId="{88F838C4-C17A-4C56-BEF5-8DD6D79F8CFE}" destId="{CDFF6D2B-AB42-4457-AD4B-45134AE435F4}" srcOrd="2"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5BE766-FAA9-4E29-BAB8-A771972CB185}" type="doc">
      <dgm:prSet loTypeId="urn:microsoft.com/office/officeart/2009/3/layout/RandomtoResultProcess" loCatId="process" qsTypeId="urn:microsoft.com/office/officeart/2005/8/quickstyle/3d3" qsCatId="3D" csTypeId="urn:microsoft.com/office/officeart/2005/8/colors/colorful1" csCatId="colorful" phldr="1"/>
      <dgm:spPr/>
      <dgm:t>
        <a:bodyPr/>
        <a:lstStyle/>
        <a:p>
          <a:endParaRPr lang="it-IT"/>
        </a:p>
      </dgm:t>
    </dgm:pt>
    <dgm:pt modelId="{CC262EBB-D507-432D-B605-6F2870F3D7D4}">
      <dgm:prSet phldrT="[Testo]" custT="1"/>
      <dgm:spPr/>
      <dgm:t>
        <a:bodyPr/>
        <a:lstStyle/>
        <a:p>
          <a:r>
            <a:rPr lang="it-IT" sz="2800" b="1" dirty="0" smtClean="0"/>
            <a:t>Tecnica</a:t>
          </a:r>
          <a:endParaRPr lang="it-IT" sz="2800" b="1" dirty="0"/>
        </a:p>
      </dgm:t>
    </dgm:pt>
    <dgm:pt modelId="{D75489DB-CC3B-40B7-8781-F58D30FCE70F}" type="parTrans" cxnId="{FEBA4C8B-29D2-4B28-83BF-E7CD6A623D57}">
      <dgm:prSet/>
      <dgm:spPr/>
      <dgm:t>
        <a:bodyPr/>
        <a:lstStyle/>
        <a:p>
          <a:endParaRPr lang="it-IT"/>
        </a:p>
      </dgm:t>
    </dgm:pt>
    <dgm:pt modelId="{D7C3B57D-28E0-445F-8DC0-1596F2784A3A}" type="sibTrans" cxnId="{FEBA4C8B-29D2-4B28-83BF-E7CD6A623D57}">
      <dgm:prSet/>
      <dgm:spPr/>
      <dgm:t>
        <a:bodyPr/>
        <a:lstStyle/>
        <a:p>
          <a:endParaRPr lang="it-IT"/>
        </a:p>
      </dgm:t>
    </dgm:pt>
    <dgm:pt modelId="{47FC80A5-3E3B-44CC-B685-7AFCBE22AAD8}">
      <dgm:prSet phldrT="[Testo]"/>
      <dgm:spPr/>
      <dgm:t>
        <a:bodyPr/>
        <a:lstStyle/>
        <a:p>
          <a:r>
            <a:rPr lang="it-IT" dirty="0" smtClean="0"/>
            <a:t>Dal greco </a:t>
          </a:r>
          <a:r>
            <a:rPr lang="it-IT" i="1" dirty="0" err="1" smtClean="0"/>
            <a:t>tèchne</a:t>
          </a:r>
          <a:r>
            <a:rPr lang="it-IT" dirty="0" smtClean="0"/>
            <a:t>, designa una capacità tramandabile, di tipo artigianale.</a:t>
          </a:r>
          <a:endParaRPr lang="it-IT" dirty="0"/>
        </a:p>
      </dgm:t>
    </dgm:pt>
    <dgm:pt modelId="{FFCFDCB8-4E20-435F-94C8-DE4BCD943404}" type="parTrans" cxnId="{247230EC-F43F-4A78-A754-4237B9321D8A}">
      <dgm:prSet/>
      <dgm:spPr/>
      <dgm:t>
        <a:bodyPr/>
        <a:lstStyle/>
        <a:p>
          <a:endParaRPr lang="it-IT"/>
        </a:p>
      </dgm:t>
    </dgm:pt>
    <dgm:pt modelId="{D3CF4333-C05E-4D14-90E6-A06B6303E227}" type="sibTrans" cxnId="{247230EC-F43F-4A78-A754-4237B9321D8A}">
      <dgm:prSet/>
      <dgm:spPr/>
      <dgm:t>
        <a:bodyPr/>
        <a:lstStyle/>
        <a:p>
          <a:endParaRPr lang="it-IT"/>
        </a:p>
      </dgm:t>
    </dgm:pt>
    <dgm:pt modelId="{E018B924-8CC6-4CD8-9D7F-EAE15B7807DA}">
      <dgm:prSet phldrT="[Testo]"/>
      <dgm:spPr/>
      <dgm:t>
        <a:bodyPr/>
        <a:lstStyle/>
        <a:p>
          <a:r>
            <a:rPr lang="it-IT" dirty="0" smtClean="0">
              <a:solidFill>
                <a:schemeClr val="tx1"/>
              </a:solidFill>
            </a:rPr>
            <a:t>È una specifica procedura, un </a:t>
          </a:r>
          <a:r>
            <a:rPr lang="it-IT" b="1" dirty="0" smtClean="0">
              <a:solidFill>
                <a:schemeClr val="tx1"/>
              </a:solidFill>
            </a:rPr>
            <a:t>complesso codificato di norme </a:t>
          </a:r>
          <a:r>
            <a:rPr lang="it-IT" dirty="0" smtClean="0">
              <a:solidFill>
                <a:schemeClr val="tx1"/>
              </a:solidFill>
            </a:rPr>
            <a:t>riconosciuto da una determinata comunità scientifica e trasmissibile attraverso l’insegnamento.</a:t>
          </a:r>
          <a:endParaRPr lang="it-IT" dirty="0">
            <a:solidFill>
              <a:schemeClr val="tx1"/>
            </a:solidFill>
          </a:endParaRPr>
        </a:p>
      </dgm:t>
    </dgm:pt>
    <dgm:pt modelId="{4B373698-B5D8-4FA1-8124-44BC113BE01F}" type="parTrans" cxnId="{8E4F095D-462C-4300-95BD-50ACEDF26386}">
      <dgm:prSet/>
      <dgm:spPr/>
      <dgm:t>
        <a:bodyPr/>
        <a:lstStyle/>
        <a:p>
          <a:endParaRPr lang="it-IT"/>
        </a:p>
      </dgm:t>
    </dgm:pt>
    <dgm:pt modelId="{BC294C4C-1B98-4469-AE94-CAEA09739B31}" type="sibTrans" cxnId="{8E4F095D-462C-4300-95BD-50ACEDF26386}">
      <dgm:prSet/>
      <dgm:spPr/>
      <dgm:t>
        <a:bodyPr/>
        <a:lstStyle/>
        <a:p>
          <a:endParaRPr lang="it-IT"/>
        </a:p>
      </dgm:t>
    </dgm:pt>
    <dgm:pt modelId="{91767C40-DBC2-401C-9691-68B61D223807}">
      <dgm:prSet phldrT="[Testo]"/>
      <dgm:spPr/>
      <dgm:t>
        <a:bodyPr/>
        <a:lstStyle/>
        <a:p>
          <a:r>
            <a:rPr lang="it-IT" dirty="0" smtClean="0"/>
            <a:t>Da non confondere con il concetto di metodo che è ad un diverso livello di generalità. L’essenziale del </a:t>
          </a:r>
          <a:r>
            <a:rPr lang="it-IT" b="1" dirty="0" smtClean="0"/>
            <a:t>concetto di metodo </a:t>
          </a:r>
          <a:r>
            <a:rPr lang="it-IT" dirty="0" smtClean="0"/>
            <a:t>sta nella scelta delle tecniche più adatte ad affrontare un problema cognitivo, nella capacità di modificarle, adattarle o idearne delle nuove in base alle specifiche esigenze di ricerca. </a:t>
          </a:r>
          <a:endParaRPr lang="it-IT" dirty="0"/>
        </a:p>
      </dgm:t>
    </dgm:pt>
    <dgm:pt modelId="{D04D1E05-EC17-4106-B1DA-5D23FCC00C36}" type="parTrans" cxnId="{58EC515C-FFED-4A22-95C6-26426ED63869}">
      <dgm:prSet/>
      <dgm:spPr/>
      <dgm:t>
        <a:bodyPr/>
        <a:lstStyle/>
        <a:p>
          <a:endParaRPr lang="it-IT"/>
        </a:p>
      </dgm:t>
    </dgm:pt>
    <dgm:pt modelId="{16C5AEBC-B203-4AFC-83ED-83CC147458AA}" type="sibTrans" cxnId="{58EC515C-FFED-4A22-95C6-26426ED63869}">
      <dgm:prSet/>
      <dgm:spPr/>
      <dgm:t>
        <a:bodyPr/>
        <a:lstStyle/>
        <a:p>
          <a:endParaRPr lang="it-IT"/>
        </a:p>
      </dgm:t>
    </dgm:pt>
    <dgm:pt modelId="{3FA897A9-3D60-480B-882C-DD701205FCFA}" type="pres">
      <dgm:prSet presAssocID="{815BE766-FAA9-4E29-BAB8-A771972CB185}" presName="Name0" presStyleCnt="0">
        <dgm:presLayoutVars>
          <dgm:dir/>
          <dgm:animOne val="branch"/>
          <dgm:animLvl val="lvl"/>
        </dgm:presLayoutVars>
      </dgm:prSet>
      <dgm:spPr/>
      <dgm:t>
        <a:bodyPr/>
        <a:lstStyle/>
        <a:p>
          <a:endParaRPr lang="it-IT"/>
        </a:p>
      </dgm:t>
    </dgm:pt>
    <dgm:pt modelId="{0F58E3A6-623F-4909-A6F4-F4E2A498C3EB}" type="pres">
      <dgm:prSet presAssocID="{CC262EBB-D507-432D-B605-6F2870F3D7D4}" presName="chaos" presStyleCnt="0"/>
      <dgm:spPr/>
    </dgm:pt>
    <dgm:pt modelId="{D9E7B596-5509-460A-9CF9-0CE4F67687D6}" type="pres">
      <dgm:prSet presAssocID="{CC262EBB-D507-432D-B605-6F2870F3D7D4}" presName="parTx1" presStyleLbl="revTx" presStyleIdx="0" presStyleCnt="3"/>
      <dgm:spPr/>
      <dgm:t>
        <a:bodyPr/>
        <a:lstStyle/>
        <a:p>
          <a:endParaRPr lang="it-IT"/>
        </a:p>
      </dgm:t>
    </dgm:pt>
    <dgm:pt modelId="{CCA3A9D9-B77C-428C-927C-218C71F03D67}" type="pres">
      <dgm:prSet presAssocID="{CC262EBB-D507-432D-B605-6F2870F3D7D4}" presName="desTx1" presStyleLbl="revTx" presStyleIdx="1" presStyleCnt="3">
        <dgm:presLayoutVars>
          <dgm:bulletEnabled val="1"/>
        </dgm:presLayoutVars>
      </dgm:prSet>
      <dgm:spPr/>
      <dgm:t>
        <a:bodyPr/>
        <a:lstStyle/>
        <a:p>
          <a:endParaRPr lang="it-IT"/>
        </a:p>
      </dgm:t>
    </dgm:pt>
    <dgm:pt modelId="{081EBFF6-F4D8-4EDF-929B-F3020E78D1A8}" type="pres">
      <dgm:prSet presAssocID="{CC262EBB-D507-432D-B605-6F2870F3D7D4}" presName="c1" presStyleLbl="node1" presStyleIdx="0" presStyleCnt="19"/>
      <dgm:spPr/>
    </dgm:pt>
    <dgm:pt modelId="{6284FFF7-E43A-46BD-84E5-751CD0443B37}" type="pres">
      <dgm:prSet presAssocID="{CC262EBB-D507-432D-B605-6F2870F3D7D4}" presName="c2" presStyleLbl="node1" presStyleIdx="1" presStyleCnt="19"/>
      <dgm:spPr/>
    </dgm:pt>
    <dgm:pt modelId="{CCDA70FE-439F-497C-B74A-8781773D809F}" type="pres">
      <dgm:prSet presAssocID="{CC262EBB-D507-432D-B605-6F2870F3D7D4}" presName="c3" presStyleLbl="node1" presStyleIdx="2" presStyleCnt="19"/>
      <dgm:spPr/>
    </dgm:pt>
    <dgm:pt modelId="{52D181BA-9347-4742-AF40-EC61FF63B717}" type="pres">
      <dgm:prSet presAssocID="{CC262EBB-D507-432D-B605-6F2870F3D7D4}" presName="c4" presStyleLbl="node1" presStyleIdx="3" presStyleCnt="19"/>
      <dgm:spPr/>
    </dgm:pt>
    <dgm:pt modelId="{258C717A-FFAF-4A9A-A700-5551A9244CED}" type="pres">
      <dgm:prSet presAssocID="{CC262EBB-D507-432D-B605-6F2870F3D7D4}" presName="c5" presStyleLbl="node1" presStyleIdx="4" presStyleCnt="19"/>
      <dgm:spPr/>
    </dgm:pt>
    <dgm:pt modelId="{5ED67B59-CBC7-456E-BF82-EBA50D9563F0}" type="pres">
      <dgm:prSet presAssocID="{CC262EBB-D507-432D-B605-6F2870F3D7D4}" presName="c6" presStyleLbl="node1" presStyleIdx="5" presStyleCnt="19"/>
      <dgm:spPr/>
    </dgm:pt>
    <dgm:pt modelId="{96679A2D-9692-45CB-ADE3-53B8C334845D}" type="pres">
      <dgm:prSet presAssocID="{CC262EBB-D507-432D-B605-6F2870F3D7D4}" presName="c7" presStyleLbl="node1" presStyleIdx="6" presStyleCnt="19"/>
      <dgm:spPr/>
    </dgm:pt>
    <dgm:pt modelId="{849FB0D1-FABF-42F5-8850-B014ED20E25C}" type="pres">
      <dgm:prSet presAssocID="{CC262EBB-D507-432D-B605-6F2870F3D7D4}" presName="c8" presStyleLbl="node1" presStyleIdx="7" presStyleCnt="19"/>
      <dgm:spPr/>
    </dgm:pt>
    <dgm:pt modelId="{0099C27B-21AD-46F0-908F-9A6EBD0FF109}" type="pres">
      <dgm:prSet presAssocID="{CC262EBB-D507-432D-B605-6F2870F3D7D4}" presName="c9" presStyleLbl="node1" presStyleIdx="8" presStyleCnt="19"/>
      <dgm:spPr/>
    </dgm:pt>
    <dgm:pt modelId="{0F3FF333-C16A-48C4-9C46-5CAF67C414C5}" type="pres">
      <dgm:prSet presAssocID="{CC262EBB-D507-432D-B605-6F2870F3D7D4}" presName="c10" presStyleLbl="node1" presStyleIdx="9" presStyleCnt="19"/>
      <dgm:spPr/>
    </dgm:pt>
    <dgm:pt modelId="{A063CBB5-1130-4E33-A635-6F86CC2275EC}" type="pres">
      <dgm:prSet presAssocID="{CC262EBB-D507-432D-B605-6F2870F3D7D4}" presName="c11" presStyleLbl="node1" presStyleIdx="10" presStyleCnt="19"/>
      <dgm:spPr/>
    </dgm:pt>
    <dgm:pt modelId="{7C474F9B-EEF0-4262-972B-C724A0190899}" type="pres">
      <dgm:prSet presAssocID="{CC262EBB-D507-432D-B605-6F2870F3D7D4}" presName="c12" presStyleLbl="node1" presStyleIdx="11" presStyleCnt="19"/>
      <dgm:spPr/>
    </dgm:pt>
    <dgm:pt modelId="{29B722F5-0F83-4915-A322-7F8CCD9B0564}" type="pres">
      <dgm:prSet presAssocID="{CC262EBB-D507-432D-B605-6F2870F3D7D4}" presName="c13" presStyleLbl="node1" presStyleIdx="12" presStyleCnt="19"/>
      <dgm:spPr/>
    </dgm:pt>
    <dgm:pt modelId="{B56F3B2C-84F4-483D-9F42-406CDD20AE90}" type="pres">
      <dgm:prSet presAssocID="{CC262EBB-D507-432D-B605-6F2870F3D7D4}" presName="c14" presStyleLbl="node1" presStyleIdx="13" presStyleCnt="19"/>
      <dgm:spPr/>
    </dgm:pt>
    <dgm:pt modelId="{556D5529-E47C-405E-9A36-17E703EE2A48}" type="pres">
      <dgm:prSet presAssocID="{CC262EBB-D507-432D-B605-6F2870F3D7D4}" presName="c15" presStyleLbl="node1" presStyleIdx="14" presStyleCnt="19"/>
      <dgm:spPr/>
    </dgm:pt>
    <dgm:pt modelId="{D0F05CD4-C75A-428C-B7B3-50266F82144B}" type="pres">
      <dgm:prSet presAssocID="{CC262EBB-D507-432D-B605-6F2870F3D7D4}" presName="c16" presStyleLbl="node1" presStyleIdx="15" presStyleCnt="19"/>
      <dgm:spPr/>
    </dgm:pt>
    <dgm:pt modelId="{77822E10-FB6E-4FD2-8340-CA3726C738E9}" type="pres">
      <dgm:prSet presAssocID="{CC262EBB-D507-432D-B605-6F2870F3D7D4}" presName="c17" presStyleLbl="node1" presStyleIdx="16" presStyleCnt="19"/>
      <dgm:spPr/>
    </dgm:pt>
    <dgm:pt modelId="{7EB5A102-9FDE-4500-A0B1-4028B37E9924}" type="pres">
      <dgm:prSet presAssocID="{CC262EBB-D507-432D-B605-6F2870F3D7D4}" presName="c18" presStyleLbl="node1" presStyleIdx="17" presStyleCnt="19"/>
      <dgm:spPr/>
    </dgm:pt>
    <dgm:pt modelId="{93A07847-9EFC-4BBE-9FCC-C4E9555B3F64}" type="pres">
      <dgm:prSet presAssocID="{D7C3B57D-28E0-445F-8DC0-1596F2784A3A}" presName="chevronComposite1" presStyleCnt="0"/>
      <dgm:spPr/>
    </dgm:pt>
    <dgm:pt modelId="{F2A6C273-5DE1-4D35-A4DE-8A8FC17201C0}" type="pres">
      <dgm:prSet presAssocID="{D7C3B57D-28E0-445F-8DC0-1596F2784A3A}" presName="chevron1" presStyleLbl="sibTrans2D1" presStyleIdx="0" presStyleCnt="2"/>
      <dgm:spPr/>
    </dgm:pt>
    <dgm:pt modelId="{F8119477-A23E-46B3-A636-140807BCE6E9}" type="pres">
      <dgm:prSet presAssocID="{D7C3B57D-28E0-445F-8DC0-1596F2784A3A}" presName="spChevron1" presStyleCnt="0"/>
      <dgm:spPr/>
    </dgm:pt>
    <dgm:pt modelId="{9828C5A6-1097-4136-A811-9FA419D9499E}" type="pres">
      <dgm:prSet presAssocID="{D7C3B57D-28E0-445F-8DC0-1596F2784A3A}" presName="overlap" presStyleCnt="0"/>
      <dgm:spPr/>
    </dgm:pt>
    <dgm:pt modelId="{18B65A8F-D8FB-40BC-894B-D7D36376EB3A}" type="pres">
      <dgm:prSet presAssocID="{D7C3B57D-28E0-445F-8DC0-1596F2784A3A}" presName="chevronComposite2" presStyleCnt="0"/>
      <dgm:spPr/>
    </dgm:pt>
    <dgm:pt modelId="{967FA99F-BADD-4152-B468-97BA11371803}" type="pres">
      <dgm:prSet presAssocID="{D7C3B57D-28E0-445F-8DC0-1596F2784A3A}" presName="chevron2" presStyleLbl="sibTrans2D1" presStyleIdx="1" presStyleCnt="2"/>
      <dgm:spPr/>
    </dgm:pt>
    <dgm:pt modelId="{68219E2D-5136-41C9-BB82-3AD097AB7916}" type="pres">
      <dgm:prSet presAssocID="{D7C3B57D-28E0-445F-8DC0-1596F2784A3A}" presName="spChevron2" presStyleCnt="0"/>
      <dgm:spPr/>
    </dgm:pt>
    <dgm:pt modelId="{D5F632AC-2F0E-420D-B162-E49C35C75FAC}" type="pres">
      <dgm:prSet presAssocID="{E018B924-8CC6-4CD8-9D7F-EAE15B7807DA}" presName="last" presStyleCnt="0"/>
      <dgm:spPr/>
    </dgm:pt>
    <dgm:pt modelId="{E56F4D53-4B88-4143-B979-4D2A3281D761}" type="pres">
      <dgm:prSet presAssocID="{E018B924-8CC6-4CD8-9D7F-EAE15B7807DA}" presName="circleTx" presStyleLbl="node1" presStyleIdx="18" presStyleCnt="19" custScaleX="163523" custScaleY="141156"/>
      <dgm:spPr/>
      <dgm:t>
        <a:bodyPr/>
        <a:lstStyle/>
        <a:p>
          <a:endParaRPr lang="it-IT"/>
        </a:p>
      </dgm:t>
    </dgm:pt>
    <dgm:pt modelId="{C414472B-BD50-4C84-9EE6-99DEA30233DE}" type="pres">
      <dgm:prSet presAssocID="{E018B924-8CC6-4CD8-9D7F-EAE15B7807DA}" presName="desTxN" presStyleLbl="revTx" presStyleIdx="2" presStyleCnt="3" custScaleX="183894" custScaleY="108396" custLinFactNeighborY="16818">
        <dgm:presLayoutVars>
          <dgm:bulletEnabled val="1"/>
        </dgm:presLayoutVars>
      </dgm:prSet>
      <dgm:spPr/>
      <dgm:t>
        <a:bodyPr/>
        <a:lstStyle/>
        <a:p>
          <a:endParaRPr lang="it-IT"/>
        </a:p>
      </dgm:t>
    </dgm:pt>
    <dgm:pt modelId="{74B0A7BF-4438-4470-A30E-F6EE16953427}" type="pres">
      <dgm:prSet presAssocID="{E018B924-8CC6-4CD8-9D7F-EAE15B7807DA}" presName="spN" presStyleCnt="0"/>
      <dgm:spPr/>
    </dgm:pt>
  </dgm:ptLst>
  <dgm:cxnLst>
    <dgm:cxn modelId="{A60CBCDB-B9E9-456E-A142-EF3CD9797D02}" type="presOf" srcId="{815BE766-FAA9-4E29-BAB8-A771972CB185}" destId="{3FA897A9-3D60-480B-882C-DD701205FCFA}" srcOrd="0" destOrd="0" presId="urn:microsoft.com/office/officeart/2009/3/layout/RandomtoResultProcess"/>
    <dgm:cxn modelId="{8E4F095D-462C-4300-95BD-50ACEDF26386}" srcId="{815BE766-FAA9-4E29-BAB8-A771972CB185}" destId="{E018B924-8CC6-4CD8-9D7F-EAE15B7807DA}" srcOrd="1" destOrd="0" parTransId="{4B373698-B5D8-4FA1-8124-44BC113BE01F}" sibTransId="{BC294C4C-1B98-4469-AE94-CAEA09739B31}"/>
    <dgm:cxn modelId="{9806C680-A910-417C-85EF-557D07FAAA17}" type="presOf" srcId="{CC262EBB-D507-432D-B605-6F2870F3D7D4}" destId="{D9E7B596-5509-460A-9CF9-0CE4F67687D6}" srcOrd="0" destOrd="0" presId="urn:microsoft.com/office/officeart/2009/3/layout/RandomtoResultProcess"/>
    <dgm:cxn modelId="{58EC515C-FFED-4A22-95C6-26426ED63869}" srcId="{E018B924-8CC6-4CD8-9D7F-EAE15B7807DA}" destId="{91767C40-DBC2-401C-9691-68B61D223807}" srcOrd="0" destOrd="0" parTransId="{D04D1E05-EC17-4106-B1DA-5D23FCC00C36}" sibTransId="{16C5AEBC-B203-4AFC-83ED-83CC147458AA}"/>
    <dgm:cxn modelId="{FEBA4C8B-29D2-4B28-83BF-E7CD6A623D57}" srcId="{815BE766-FAA9-4E29-BAB8-A771972CB185}" destId="{CC262EBB-D507-432D-B605-6F2870F3D7D4}" srcOrd="0" destOrd="0" parTransId="{D75489DB-CC3B-40B7-8781-F58D30FCE70F}" sibTransId="{D7C3B57D-28E0-445F-8DC0-1596F2784A3A}"/>
    <dgm:cxn modelId="{4D830395-5D6A-4AF4-888F-A9488F2FF386}" type="presOf" srcId="{91767C40-DBC2-401C-9691-68B61D223807}" destId="{C414472B-BD50-4C84-9EE6-99DEA30233DE}" srcOrd="0" destOrd="0" presId="urn:microsoft.com/office/officeart/2009/3/layout/RandomtoResultProcess"/>
    <dgm:cxn modelId="{DF92194B-C4FB-4C03-91CB-D923B3C1119A}" type="presOf" srcId="{47FC80A5-3E3B-44CC-B685-7AFCBE22AAD8}" destId="{CCA3A9D9-B77C-428C-927C-218C71F03D67}" srcOrd="0" destOrd="0" presId="urn:microsoft.com/office/officeart/2009/3/layout/RandomtoResultProcess"/>
    <dgm:cxn modelId="{247230EC-F43F-4A78-A754-4237B9321D8A}" srcId="{CC262EBB-D507-432D-B605-6F2870F3D7D4}" destId="{47FC80A5-3E3B-44CC-B685-7AFCBE22AAD8}" srcOrd="0" destOrd="0" parTransId="{FFCFDCB8-4E20-435F-94C8-DE4BCD943404}" sibTransId="{D3CF4333-C05E-4D14-90E6-A06B6303E227}"/>
    <dgm:cxn modelId="{47F1AB50-988F-472F-A665-74FC43A3D1AF}" type="presOf" srcId="{E018B924-8CC6-4CD8-9D7F-EAE15B7807DA}" destId="{E56F4D53-4B88-4143-B979-4D2A3281D761}" srcOrd="0" destOrd="0" presId="urn:microsoft.com/office/officeart/2009/3/layout/RandomtoResultProcess"/>
    <dgm:cxn modelId="{0A1A6704-CEBB-4675-9611-B44DCFB18C09}" type="presParOf" srcId="{3FA897A9-3D60-480B-882C-DD701205FCFA}" destId="{0F58E3A6-623F-4909-A6F4-F4E2A498C3EB}" srcOrd="0" destOrd="0" presId="urn:microsoft.com/office/officeart/2009/3/layout/RandomtoResultProcess"/>
    <dgm:cxn modelId="{1B60E20D-D78D-45B9-AE1D-83B4EEDDF098}" type="presParOf" srcId="{0F58E3A6-623F-4909-A6F4-F4E2A498C3EB}" destId="{D9E7B596-5509-460A-9CF9-0CE4F67687D6}" srcOrd="0" destOrd="0" presId="urn:microsoft.com/office/officeart/2009/3/layout/RandomtoResultProcess"/>
    <dgm:cxn modelId="{3CABAB20-C9EE-4AA8-B3C6-E6D1C9301C7F}" type="presParOf" srcId="{0F58E3A6-623F-4909-A6F4-F4E2A498C3EB}" destId="{CCA3A9D9-B77C-428C-927C-218C71F03D67}" srcOrd="1" destOrd="0" presId="urn:microsoft.com/office/officeart/2009/3/layout/RandomtoResultProcess"/>
    <dgm:cxn modelId="{0855B34A-C832-480A-B49F-85F05632C11A}" type="presParOf" srcId="{0F58E3A6-623F-4909-A6F4-F4E2A498C3EB}" destId="{081EBFF6-F4D8-4EDF-929B-F3020E78D1A8}" srcOrd="2" destOrd="0" presId="urn:microsoft.com/office/officeart/2009/3/layout/RandomtoResultProcess"/>
    <dgm:cxn modelId="{36C59470-CD33-4BA0-9572-477E0BAC1785}" type="presParOf" srcId="{0F58E3A6-623F-4909-A6F4-F4E2A498C3EB}" destId="{6284FFF7-E43A-46BD-84E5-751CD0443B37}" srcOrd="3" destOrd="0" presId="urn:microsoft.com/office/officeart/2009/3/layout/RandomtoResultProcess"/>
    <dgm:cxn modelId="{F3BCFBD4-F47D-4D6C-8873-774CDDE46D81}" type="presParOf" srcId="{0F58E3A6-623F-4909-A6F4-F4E2A498C3EB}" destId="{CCDA70FE-439F-497C-B74A-8781773D809F}" srcOrd="4" destOrd="0" presId="urn:microsoft.com/office/officeart/2009/3/layout/RandomtoResultProcess"/>
    <dgm:cxn modelId="{A7A9A3BD-AE00-4520-941F-7F4DFA081BCE}" type="presParOf" srcId="{0F58E3A6-623F-4909-A6F4-F4E2A498C3EB}" destId="{52D181BA-9347-4742-AF40-EC61FF63B717}" srcOrd="5" destOrd="0" presId="urn:microsoft.com/office/officeart/2009/3/layout/RandomtoResultProcess"/>
    <dgm:cxn modelId="{ACD6EFD2-61C7-4B27-9166-66EF02BEC6FA}" type="presParOf" srcId="{0F58E3A6-623F-4909-A6F4-F4E2A498C3EB}" destId="{258C717A-FFAF-4A9A-A700-5551A9244CED}" srcOrd="6" destOrd="0" presId="urn:microsoft.com/office/officeart/2009/3/layout/RandomtoResultProcess"/>
    <dgm:cxn modelId="{928DD586-BC02-4F8F-B86B-30F6E30B073B}" type="presParOf" srcId="{0F58E3A6-623F-4909-A6F4-F4E2A498C3EB}" destId="{5ED67B59-CBC7-456E-BF82-EBA50D9563F0}" srcOrd="7" destOrd="0" presId="urn:microsoft.com/office/officeart/2009/3/layout/RandomtoResultProcess"/>
    <dgm:cxn modelId="{80EEE921-82A3-4392-9124-8D6891C9FFA5}" type="presParOf" srcId="{0F58E3A6-623F-4909-A6F4-F4E2A498C3EB}" destId="{96679A2D-9692-45CB-ADE3-53B8C334845D}" srcOrd="8" destOrd="0" presId="urn:microsoft.com/office/officeart/2009/3/layout/RandomtoResultProcess"/>
    <dgm:cxn modelId="{4219FC78-5ED9-4D73-986A-BDBDC0AB9BC7}" type="presParOf" srcId="{0F58E3A6-623F-4909-A6F4-F4E2A498C3EB}" destId="{849FB0D1-FABF-42F5-8850-B014ED20E25C}" srcOrd="9" destOrd="0" presId="urn:microsoft.com/office/officeart/2009/3/layout/RandomtoResultProcess"/>
    <dgm:cxn modelId="{BEA7DD37-E8F6-44A7-9B11-294746688C1F}" type="presParOf" srcId="{0F58E3A6-623F-4909-A6F4-F4E2A498C3EB}" destId="{0099C27B-21AD-46F0-908F-9A6EBD0FF109}" srcOrd="10" destOrd="0" presId="urn:microsoft.com/office/officeart/2009/3/layout/RandomtoResultProcess"/>
    <dgm:cxn modelId="{EDBBE6AE-D14E-428B-84DA-1DB3FF31D750}" type="presParOf" srcId="{0F58E3A6-623F-4909-A6F4-F4E2A498C3EB}" destId="{0F3FF333-C16A-48C4-9C46-5CAF67C414C5}" srcOrd="11" destOrd="0" presId="urn:microsoft.com/office/officeart/2009/3/layout/RandomtoResultProcess"/>
    <dgm:cxn modelId="{701014D6-71EF-41B7-84DE-067CBA962188}" type="presParOf" srcId="{0F58E3A6-623F-4909-A6F4-F4E2A498C3EB}" destId="{A063CBB5-1130-4E33-A635-6F86CC2275EC}" srcOrd="12" destOrd="0" presId="urn:microsoft.com/office/officeart/2009/3/layout/RandomtoResultProcess"/>
    <dgm:cxn modelId="{112393DF-BAF1-4233-9E45-11B7C8343D48}" type="presParOf" srcId="{0F58E3A6-623F-4909-A6F4-F4E2A498C3EB}" destId="{7C474F9B-EEF0-4262-972B-C724A0190899}" srcOrd="13" destOrd="0" presId="urn:microsoft.com/office/officeart/2009/3/layout/RandomtoResultProcess"/>
    <dgm:cxn modelId="{7F122B7D-B9F3-4E86-996D-62B77D409FF1}" type="presParOf" srcId="{0F58E3A6-623F-4909-A6F4-F4E2A498C3EB}" destId="{29B722F5-0F83-4915-A322-7F8CCD9B0564}" srcOrd="14" destOrd="0" presId="urn:microsoft.com/office/officeart/2009/3/layout/RandomtoResultProcess"/>
    <dgm:cxn modelId="{36F15325-E9CA-4582-97C3-09262A5E547F}" type="presParOf" srcId="{0F58E3A6-623F-4909-A6F4-F4E2A498C3EB}" destId="{B56F3B2C-84F4-483D-9F42-406CDD20AE90}" srcOrd="15" destOrd="0" presId="urn:microsoft.com/office/officeart/2009/3/layout/RandomtoResultProcess"/>
    <dgm:cxn modelId="{5FE49578-E36E-430B-94D9-A23EFEEC100C}" type="presParOf" srcId="{0F58E3A6-623F-4909-A6F4-F4E2A498C3EB}" destId="{556D5529-E47C-405E-9A36-17E703EE2A48}" srcOrd="16" destOrd="0" presId="urn:microsoft.com/office/officeart/2009/3/layout/RandomtoResultProcess"/>
    <dgm:cxn modelId="{CB07D478-7A7F-447B-90F9-94618ABC195B}" type="presParOf" srcId="{0F58E3A6-623F-4909-A6F4-F4E2A498C3EB}" destId="{D0F05CD4-C75A-428C-B7B3-50266F82144B}" srcOrd="17" destOrd="0" presId="urn:microsoft.com/office/officeart/2009/3/layout/RandomtoResultProcess"/>
    <dgm:cxn modelId="{4F17979C-994A-42EA-BC6E-E43C7AB49EC5}" type="presParOf" srcId="{0F58E3A6-623F-4909-A6F4-F4E2A498C3EB}" destId="{77822E10-FB6E-4FD2-8340-CA3726C738E9}" srcOrd="18" destOrd="0" presId="urn:microsoft.com/office/officeart/2009/3/layout/RandomtoResultProcess"/>
    <dgm:cxn modelId="{F8B413CB-5FBD-4755-A65E-4F4306D3FE78}" type="presParOf" srcId="{0F58E3A6-623F-4909-A6F4-F4E2A498C3EB}" destId="{7EB5A102-9FDE-4500-A0B1-4028B37E9924}" srcOrd="19" destOrd="0" presId="urn:microsoft.com/office/officeart/2009/3/layout/RandomtoResultProcess"/>
    <dgm:cxn modelId="{4BD8A06E-24C1-4BEE-A550-FC64F036E6A1}" type="presParOf" srcId="{3FA897A9-3D60-480B-882C-DD701205FCFA}" destId="{93A07847-9EFC-4BBE-9FCC-C4E9555B3F64}" srcOrd="1" destOrd="0" presId="urn:microsoft.com/office/officeart/2009/3/layout/RandomtoResultProcess"/>
    <dgm:cxn modelId="{6FB44E27-F4AC-4761-A7DE-7F939B722006}" type="presParOf" srcId="{93A07847-9EFC-4BBE-9FCC-C4E9555B3F64}" destId="{F2A6C273-5DE1-4D35-A4DE-8A8FC17201C0}" srcOrd="0" destOrd="0" presId="urn:microsoft.com/office/officeart/2009/3/layout/RandomtoResultProcess"/>
    <dgm:cxn modelId="{7FAA61C3-15D5-4DF6-B2E4-3C1F8F04194D}" type="presParOf" srcId="{93A07847-9EFC-4BBE-9FCC-C4E9555B3F64}" destId="{F8119477-A23E-46B3-A636-140807BCE6E9}" srcOrd="1" destOrd="0" presId="urn:microsoft.com/office/officeart/2009/3/layout/RandomtoResultProcess"/>
    <dgm:cxn modelId="{8496580B-AA25-4F52-B542-EE40A75AA958}" type="presParOf" srcId="{3FA897A9-3D60-480B-882C-DD701205FCFA}" destId="{9828C5A6-1097-4136-A811-9FA419D9499E}" srcOrd="2" destOrd="0" presId="urn:microsoft.com/office/officeart/2009/3/layout/RandomtoResultProcess"/>
    <dgm:cxn modelId="{A9915A70-B559-4B8D-8CB3-6B70A34F0589}" type="presParOf" srcId="{3FA897A9-3D60-480B-882C-DD701205FCFA}" destId="{18B65A8F-D8FB-40BC-894B-D7D36376EB3A}" srcOrd="3" destOrd="0" presId="urn:microsoft.com/office/officeart/2009/3/layout/RandomtoResultProcess"/>
    <dgm:cxn modelId="{543F1B8E-5D8D-4929-AE28-1DAAF696E863}" type="presParOf" srcId="{18B65A8F-D8FB-40BC-894B-D7D36376EB3A}" destId="{967FA99F-BADD-4152-B468-97BA11371803}" srcOrd="0" destOrd="0" presId="urn:microsoft.com/office/officeart/2009/3/layout/RandomtoResultProcess"/>
    <dgm:cxn modelId="{96BE63A5-65A2-4CAE-AE7A-04AD8009744D}" type="presParOf" srcId="{18B65A8F-D8FB-40BC-894B-D7D36376EB3A}" destId="{68219E2D-5136-41C9-BB82-3AD097AB7916}" srcOrd="1" destOrd="0" presId="urn:microsoft.com/office/officeart/2009/3/layout/RandomtoResultProcess"/>
    <dgm:cxn modelId="{D6884152-9B5D-4EE9-A4B2-9CB61F698F37}" type="presParOf" srcId="{3FA897A9-3D60-480B-882C-DD701205FCFA}" destId="{D5F632AC-2F0E-420D-B162-E49C35C75FAC}" srcOrd="4" destOrd="0" presId="urn:microsoft.com/office/officeart/2009/3/layout/RandomtoResultProcess"/>
    <dgm:cxn modelId="{66415E03-6612-49A3-8A80-3D6A31A94073}" type="presParOf" srcId="{D5F632AC-2F0E-420D-B162-E49C35C75FAC}" destId="{E56F4D53-4B88-4143-B979-4D2A3281D761}" srcOrd="0" destOrd="0" presId="urn:microsoft.com/office/officeart/2009/3/layout/RandomtoResultProcess"/>
    <dgm:cxn modelId="{012DD14A-ABA7-4C9E-B828-D17BF9AAF83B}" type="presParOf" srcId="{D5F632AC-2F0E-420D-B162-E49C35C75FAC}" destId="{C414472B-BD50-4C84-9EE6-99DEA30233DE}" srcOrd="1" destOrd="0" presId="urn:microsoft.com/office/officeart/2009/3/layout/RandomtoResultProcess"/>
    <dgm:cxn modelId="{7887D575-E5D2-42C4-A049-E42ABCDA3801}" type="presParOf" srcId="{D5F632AC-2F0E-420D-B162-E49C35C75FAC}" destId="{74B0A7BF-4438-4470-A30E-F6EE16953427}" srcOrd="2"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DA656F-7625-4CE9-940E-E284727F02E0}" type="doc">
      <dgm:prSet loTypeId="urn:microsoft.com/office/officeart/2005/8/layout/hierarchy3" loCatId="list" qsTypeId="urn:microsoft.com/office/officeart/2005/8/quickstyle/3d3" qsCatId="3D" csTypeId="urn:microsoft.com/office/officeart/2005/8/colors/colorful2" csCatId="colorful" phldr="1"/>
      <dgm:spPr/>
      <dgm:t>
        <a:bodyPr/>
        <a:lstStyle/>
        <a:p>
          <a:endParaRPr lang="it-IT"/>
        </a:p>
      </dgm:t>
    </dgm:pt>
    <dgm:pt modelId="{E11354DA-FF46-4574-AF24-D10E5A2BF1ED}">
      <dgm:prSet phldrT="[Testo]"/>
      <dgm:spPr/>
      <dgm:t>
        <a:bodyPr/>
        <a:lstStyle/>
        <a:p>
          <a:r>
            <a:rPr lang="it-IT" dirty="0" smtClean="0"/>
            <a:t>Uomo in una foresta</a:t>
          </a:r>
          <a:endParaRPr lang="it-IT" dirty="0"/>
        </a:p>
      </dgm:t>
    </dgm:pt>
    <dgm:pt modelId="{1925D0F8-2584-4B0D-A113-807279FA4DDA}" type="parTrans" cxnId="{CE8FBA85-60DB-4563-B1B2-B30A7E9C6E0C}">
      <dgm:prSet/>
      <dgm:spPr/>
      <dgm:t>
        <a:bodyPr/>
        <a:lstStyle/>
        <a:p>
          <a:endParaRPr lang="it-IT"/>
        </a:p>
      </dgm:t>
    </dgm:pt>
    <dgm:pt modelId="{73B3072A-1C59-460D-9CA9-7C57876EA6C8}" type="sibTrans" cxnId="{CE8FBA85-60DB-4563-B1B2-B30A7E9C6E0C}">
      <dgm:prSet/>
      <dgm:spPr/>
      <dgm:t>
        <a:bodyPr/>
        <a:lstStyle/>
        <a:p>
          <a:endParaRPr lang="it-IT"/>
        </a:p>
      </dgm:t>
    </dgm:pt>
    <dgm:pt modelId="{411D1011-CEEA-46E4-ABAE-FB695429AC79}">
      <dgm:prSet phldrT="[Testo]" custT="1"/>
      <dgm:spPr/>
      <dgm:t>
        <a:bodyPr/>
        <a:lstStyle/>
        <a:p>
          <a:r>
            <a:rPr lang="it-IT" sz="1400" b="1" dirty="0" smtClean="0"/>
            <a:t>Obiettivo conoscitivo</a:t>
          </a:r>
          <a:r>
            <a:rPr lang="it-IT" sz="1400" dirty="0" smtClean="0"/>
            <a:t>: ricerca di una radura</a:t>
          </a:r>
          <a:endParaRPr lang="it-IT" sz="1400" dirty="0"/>
        </a:p>
      </dgm:t>
    </dgm:pt>
    <dgm:pt modelId="{9B6BF754-C15B-4CF3-BF7C-130C8E67F3A5}" type="parTrans" cxnId="{E2E219A4-AB04-4A8D-B803-30D0B8B43677}">
      <dgm:prSet/>
      <dgm:spPr/>
      <dgm:t>
        <a:bodyPr/>
        <a:lstStyle/>
        <a:p>
          <a:endParaRPr lang="it-IT"/>
        </a:p>
      </dgm:t>
    </dgm:pt>
    <dgm:pt modelId="{5D894F2E-0F95-4267-A856-4C5BAED0C8B9}" type="sibTrans" cxnId="{E2E219A4-AB04-4A8D-B803-30D0B8B43677}">
      <dgm:prSet/>
      <dgm:spPr/>
      <dgm:t>
        <a:bodyPr/>
        <a:lstStyle/>
        <a:p>
          <a:endParaRPr lang="it-IT"/>
        </a:p>
      </dgm:t>
    </dgm:pt>
    <dgm:pt modelId="{20010D92-5141-4291-8984-64804970E358}">
      <dgm:prSet phldrT="[Testo]" custT="1"/>
      <dgm:spPr/>
      <dgm:t>
        <a:bodyPr/>
        <a:lstStyle/>
        <a:p>
          <a:r>
            <a:rPr lang="it-IT" sz="1400" b="1" dirty="0" smtClean="0"/>
            <a:t>Punti di partenza</a:t>
          </a:r>
          <a:r>
            <a:rPr lang="it-IT" sz="1400" dirty="0" smtClean="0"/>
            <a:t>: </a:t>
          </a:r>
        </a:p>
        <a:p>
          <a:r>
            <a:rPr lang="it-IT" sz="1400" dirty="0" smtClean="0"/>
            <a:t>-patrimonio di conoscenza pregressa (propria o altrui);</a:t>
          </a:r>
        </a:p>
        <a:p>
          <a:r>
            <a:rPr lang="it-IT" sz="1400" dirty="0" smtClean="0"/>
            <a:t>- vincoli e risorse (temporali , di praticabilità);</a:t>
          </a:r>
        </a:p>
        <a:p>
          <a:r>
            <a:rPr lang="it-IT" sz="1400" dirty="0" smtClean="0"/>
            <a:t>-sentieri battuti, sentieri non battuti.</a:t>
          </a:r>
          <a:endParaRPr lang="it-IT" sz="1400" dirty="0"/>
        </a:p>
      </dgm:t>
    </dgm:pt>
    <dgm:pt modelId="{0D08293C-7152-46EA-83D3-322665A23F9B}" type="parTrans" cxnId="{7B451084-25DD-41AC-A81A-B640E7299A60}">
      <dgm:prSet/>
      <dgm:spPr/>
      <dgm:t>
        <a:bodyPr/>
        <a:lstStyle/>
        <a:p>
          <a:endParaRPr lang="it-IT"/>
        </a:p>
      </dgm:t>
    </dgm:pt>
    <dgm:pt modelId="{A151A15E-99FE-4BC9-B85A-D8412C981E28}" type="sibTrans" cxnId="{7B451084-25DD-41AC-A81A-B640E7299A60}">
      <dgm:prSet/>
      <dgm:spPr/>
      <dgm:t>
        <a:bodyPr/>
        <a:lstStyle/>
        <a:p>
          <a:endParaRPr lang="it-IT"/>
        </a:p>
      </dgm:t>
    </dgm:pt>
    <dgm:pt modelId="{994D3AA6-7DB1-4542-B636-40D2CF28DF81}">
      <dgm:prSet phldrT="[Testo]"/>
      <dgm:spPr/>
      <dgm:t>
        <a:bodyPr/>
        <a:lstStyle/>
        <a:p>
          <a:pPr algn="r"/>
          <a:r>
            <a:rPr lang="it-IT" dirty="0" smtClean="0"/>
            <a:t>Ricercatore</a:t>
          </a:r>
          <a:endParaRPr lang="it-IT" dirty="0"/>
        </a:p>
      </dgm:t>
    </dgm:pt>
    <dgm:pt modelId="{587D89D3-1F26-4225-B28C-45469C704559}" type="parTrans" cxnId="{9CCDAE88-CB57-4DE6-A551-93C7D92B2465}">
      <dgm:prSet/>
      <dgm:spPr/>
      <dgm:t>
        <a:bodyPr/>
        <a:lstStyle/>
        <a:p>
          <a:endParaRPr lang="it-IT"/>
        </a:p>
      </dgm:t>
    </dgm:pt>
    <dgm:pt modelId="{50569BF9-37A1-4674-8AB0-726BAD67CEC5}" type="sibTrans" cxnId="{9CCDAE88-CB57-4DE6-A551-93C7D92B2465}">
      <dgm:prSet/>
      <dgm:spPr/>
      <dgm:t>
        <a:bodyPr/>
        <a:lstStyle/>
        <a:p>
          <a:endParaRPr lang="it-IT"/>
        </a:p>
      </dgm:t>
    </dgm:pt>
    <dgm:pt modelId="{B7EBDD51-1FA4-4C68-A625-F4121AC653C2}">
      <dgm:prSet phldrT="[Testo]" custT="1"/>
      <dgm:spPr/>
      <dgm:t>
        <a:bodyPr/>
        <a:lstStyle/>
        <a:p>
          <a:r>
            <a:rPr lang="it-IT" sz="1400" b="1" dirty="0" smtClean="0"/>
            <a:t>Obiettivo conoscitivo</a:t>
          </a:r>
          <a:r>
            <a:rPr lang="it-IT" sz="1400" dirty="0" smtClean="0"/>
            <a:t>: comprendere fenomeni della realtà</a:t>
          </a:r>
          <a:endParaRPr lang="it-IT" sz="1400" dirty="0"/>
        </a:p>
      </dgm:t>
    </dgm:pt>
    <dgm:pt modelId="{F0283D15-3756-449E-8844-8BC0162ED7DF}" type="parTrans" cxnId="{9F45072E-4C9E-4FA1-8674-809135EBCAD1}">
      <dgm:prSet/>
      <dgm:spPr/>
      <dgm:t>
        <a:bodyPr/>
        <a:lstStyle/>
        <a:p>
          <a:endParaRPr lang="it-IT"/>
        </a:p>
      </dgm:t>
    </dgm:pt>
    <dgm:pt modelId="{8355819B-7918-41B5-AF44-87B81F43B1E1}" type="sibTrans" cxnId="{9F45072E-4C9E-4FA1-8674-809135EBCAD1}">
      <dgm:prSet/>
      <dgm:spPr/>
      <dgm:t>
        <a:bodyPr/>
        <a:lstStyle/>
        <a:p>
          <a:endParaRPr lang="it-IT"/>
        </a:p>
      </dgm:t>
    </dgm:pt>
    <dgm:pt modelId="{AA6107DE-E461-4657-BD92-13B4FD2A86A4}">
      <dgm:prSet phldrT="[Testo]" custT="1"/>
      <dgm:spPr/>
      <dgm:t>
        <a:bodyPr/>
        <a:lstStyle/>
        <a:p>
          <a:r>
            <a:rPr lang="it-IT" sz="1400" b="1" dirty="0" smtClean="0"/>
            <a:t>Punti di partenza</a:t>
          </a:r>
          <a:r>
            <a:rPr lang="it-IT" sz="1400" dirty="0" smtClean="0"/>
            <a:t>: </a:t>
          </a:r>
        </a:p>
        <a:p>
          <a:r>
            <a:rPr lang="it-IT" sz="1400" dirty="0" smtClean="0"/>
            <a:t>-patrimonio di conoscenza pregressa (propria o altrui);</a:t>
          </a:r>
        </a:p>
        <a:p>
          <a:r>
            <a:rPr lang="it-IT" sz="1400" dirty="0" smtClean="0"/>
            <a:t>- vincoli e risorse (finanziarie, temporali e di collaboratori);</a:t>
          </a:r>
        </a:p>
        <a:p>
          <a:r>
            <a:rPr lang="it-IT" sz="1400" dirty="0" smtClean="0"/>
            <a:t>-scelta delle tecniche da utilizzare.</a:t>
          </a:r>
          <a:endParaRPr lang="it-IT" sz="1400" dirty="0"/>
        </a:p>
      </dgm:t>
    </dgm:pt>
    <dgm:pt modelId="{096626FE-CF89-4E31-AAF7-C397CA6DD097}" type="parTrans" cxnId="{2200A9C5-A2C0-4CAB-BED2-92A23EC28E4A}">
      <dgm:prSet/>
      <dgm:spPr/>
      <dgm:t>
        <a:bodyPr/>
        <a:lstStyle/>
        <a:p>
          <a:endParaRPr lang="it-IT"/>
        </a:p>
      </dgm:t>
    </dgm:pt>
    <dgm:pt modelId="{D7F38C3F-A054-4D23-8D3F-5C91C88329D0}" type="sibTrans" cxnId="{2200A9C5-A2C0-4CAB-BED2-92A23EC28E4A}">
      <dgm:prSet/>
      <dgm:spPr/>
      <dgm:t>
        <a:bodyPr/>
        <a:lstStyle/>
        <a:p>
          <a:endParaRPr lang="it-IT"/>
        </a:p>
      </dgm:t>
    </dgm:pt>
    <dgm:pt modelId="{DF6677B2-6F8B-4BF4-9D4E-31FACE3E5D5D}" type="pres">
      <dgm:prSet presAssocID="{B1DA656F-7625-4CE9-940E-E284727F02E0}" presName="diagram" presStyleCnt="0">
        <dgm:presLayoutVars>
          <dgm:chPref val="1"/>
          <dgm:dir/>
          <dgm:animOne val="branch"/>
          <dgm:animLvl val="lvl"/>
          <dgm:resizeHandles/>
        </dgm:presLayoutVars>
      </dgm:prSet>
      <dgm:spPr/>
      <dgm:t>
        <a:bodyPr/>
        <a:lstStyle/>
        <a:p>
          <a:endParaRPr lang="it-IT"/>
        </a:p>
      </dgm:t>
    </dgm:pt>
    <dgm:pt modelId="{E85674E2-4761-4D6E-B4AC-6725FB59FBB6}" type="pres">
      <dgm:prSet presAssocID="{E11354DA-FF46-4574-AF24-D10E5A2BF1ED}" presName="root" presStyleCnt="0"/>
      <dgm:spPr/>
    </dgm:pt>
    <dgm:pt modelId="{9E21DF4D-0B96-4E29-B797-18617B45BA2B}" type="pres">
      <dgm:prSet presAssocID="{E11354DA-FF46-4574-AF24-D10E5A2BF1ED}" presName="rootComposite" presStyleCnt="0"/>
      <dgm:spPr/>
    </dgm:pt>
    <dgm:pt modelId="{261B584E-02E0-4E52-91A3-6A02BA997583}" type="pres">
      <dgm:prSet presAssocID="{E11354DA-FF46-4574-AF24-D10E5A2BF1ED}" presName="rootText" presStyleLbl="node1" presStyleIdx="0" presStyleCnt="2" custScaleY="77055"/>
      <dgm:spPr/>
      <dgm:t>
        <a:bodyPr/>
        <a:lstStyle/>
        <a:p>
          <a:endParaRPr lang="it-IT"/>
        </a:p>
      </dgm:t>
    </dgm:pt>
    <dgm:pt modelId="{C304F8EE-4BFA-4557-A6F2-8D33297849D1}" type="pres">
      <dgm:prSet presAssocID="{E11354DA-FF46-4574-AF24-D10E5A2BF1ED}" presName="rootConnector" presStyleLbl="node1" presStyleIdx="0" presStyleCnt="2"/>
      <dgm:spPr/>
      <dgm:t>
        <a:bodyPr/>
        <a:lstStyle/>
        <a:p>
          <a:endParaRPr lang="it-IT"/>
        </a:p>
      </dgm:t>
    </dgm:pt>
    <dgm:pt modelId="{FA24F57F-1C5D-41BC-B0CF-A6F8FA39675A}" type="pres">
      <dgm:prSet presAssocID="{E11354DA-FF46-4574-AF24-D10E5A2BF1ED}" presName="childShape" presStyleCnt="0"/>
      <dgm:spPr/>
    </dgm:pt>
    <dgm:pt modelId="{4C0450DC-C516-4627-B210-08A055A7380E}" type="pres">
      <dgm:prSet presAssocID="{9B6BF754-C15B-4CF3-BF7C-130C8E67F3A5}" presName="Name13" presStyleLbl="parChTrans1D2" presStyleIdx="0" presStyleCnt="4"/>
      <dgm:spPr/>
      <dgm:t>
        <a:bodyPr/>
        <a:lstStyle/>
        <a:p>
          <a:endParaRPr lang="it-IT"/>
        </a:p>
      </dgm:t>
    </dgm:pt>
    <dgm:pt modelId="{C21A52CA-A350-4BC5-9418-39C7407A8B45}" type="pres">
      <dgm:prSet presAssocID="{411D1011-CEEA-46E4-ABAE-FB695429AC79}" presName="childText" presStyleLbl="bgAcc1" presStyleIdx="0" presStyleCnt="4" custLinFactNeighborY="-14571">
        <dgm:presLayoutVars>
          <dgm:bulletEnabled val="1"/>
        </dgm:presLayoutVars>
      </dgm:prSet>
      <dgm:spPr/>
      <dgm:t>
        <a:bodyPr/>
        <a:lstStyle/>
        <a:p>
          <a:endParaRPr lang="it-IT"/>
        </a:p>
      </dgm:t>
    </dgm:pt>
    <dgm:pt modelId="{ED203B99-1FCA-48BC-A200-111F53D8E4A0}" type="pres">
      <dgm:prSet presAssocID="{0D08293C-7152-46EA-83D3-322665A23F9B}" presName="Name13" presStyleLbl="parChTrans1D2" presStyleIdx="1" presStyleCnt="4"/>
      <dgm:spPr/>
      <dgm:t>
        <a:bodyPr/>
        <a:lstStyle/>
        <a:p>
          <a:endParaRPr lang="it-IT"/>
        </a:p>
      </dgm:t>
    </dgm:pt>
    <dgm:pt modelId="{C37793E3-169B-4BCA-A7EB-D0150D0CAC76}" type="pres">
      <dgm:prSet presAssocID="{20010D92-5141-4291-8984-64804970E358}" presName="childText" presStyleLbl="bgAcc1" presStyleIdx="1" presStyleCnt="4" custScaleX="130662" custScaleY="144179">
        <dgm:presLayoutVars>
          <dgm:bulletEnabled val="1"/>
        </dgm:presLayoutVars>
      </dgm:prSet>
      <dgm:spPr/>
      <dgm:t>
        <a:bodyPr/>
        <a:lstStyle/>
        <a:p>
          <a:endParaRPr lang="it-IT"/>
        </a:p>
      </dgm:t>
    </dgm:pt>
    <dgm:pt modelId="{16533ED8-5D5C-473B-BF60-98D78062CAFE}" type="pres">
      <dgm:prSet presAssocID="{994D3AA6-7DB1-4542-B636-40D2CF28DF81}" presName="root" presStyleCnt="0"/>
      <dgm:spPr/>
    </dgm:pt>
    <dgm:pt modelId="{38D77B57-E389-4C73-87A7-4781F4884EC3}" type="pres">
      <dgm:prSet presAssocID="{994D3AA6-7DB1-4542-B636-40D2CF28DF81}" presName="rootComposite" presStyleCnt="0"/>
      <dgm:spPr/>
    </dgm:pt>
    <dgm:pt modelId="{1FA20012-38A4-48A8-A005-9CD11050460D}" type="pres">
      <dgm:prSet presAssocID="{994D3AA6-7DB1-4542-B636-40D2CF28DF81}" presName="rootText" presStyleLbl="node1" presStyleIdx="1" presStyleCnt="2" custScaleY="77055"/>
      <dgm:spPr/>
      <dgm:t>
        <a:bodyPr/>
        <a:lstStyle/>
        <a:p>
          <a:endParaRPr lang="it-IT"/>
        </a:p>
      </dgm:t>
    </dgm:pt>
    <dgm:pt modelId="{799A3733-DDCA-4BE8-B211-C63ABA554273}" type="pres">
      <dgm:prSet presAssocID="{994D3AA6-7DB1-4542-B636-40D2CF28DF81}" presName="rootConnector" presStyleLbl="node1" presStyleIdx="1" presStyleCnt="2"/>
      <dgm:spPr/>
      <dgm:t>
        <a:bodyPr/>
        <a:lstStyle/>
        <a:p>
          <a:endParaRPr lang="it-IT"/>
        </a:p>
      </dgm:t>
    </dgm:pt>
    <dgm:pt modelId="{ED52447D-3FFB-4528-B99F-793E523F0808}" type="pres">
      <dgm:prSet presAssocID="{994D3AA6-7DB1-4542-B636-40D2CF28DF81}" presName="childShape" presStyleCnt="0"/>
      <dgm:spPr/>
    </dgm:pt>
    <dgm:pt modelId="{2D3007B9-0C50-4202-BE32-5DC1CD337E95}" type="pres">
      <dgm:prSet presAssocID="{F0283D15-3756-449E-8844-8BC0162ED7DF}" presName="Name13" presStyleLbl="parChTrans1D2" presStyleIdx="2" presStyleCnt="4"/>
      <dgm:spPr/>
      <dgm:t>
        <a:bodyPr/>
        <a:lstStyle/>
        <a:p>
          <a:endParaRPr lang="it-IT"/>
        </a:p>
      </dgm:t>
    </dgm:pt>
    <dgm:pt modelId="{6D274CC6-0880-446D-8C25-F5B83CD543E6}" type="pres">
      <dgm:prSet presAssocID="{B7EBDD51-1FA4-4C68-A625-F4121AC653C2}" presName="childText" presStyleLbl="bgAcc1" presStyleIdx="2" presStyleCnt="4" custLinFactNeighborY="-14571">
        <dgm:presLayoutVars>
          <dgm:bulletEnabled val="1"/>
        </dgm:presLayoutVars>
      </dgm:prSet>
      <dgm:spPr/>
      <dgm:t>
        <a:bodyPr/>
        <a:lstStyle/>
        <a:p>
          <a:endParaRPr lang="it-IT"/>
        </a:p>
      </dgm:t>
    </dgm:pt>
    <dgm:pt modelId="{04B8E1B9-6B0E-4AD8-9A57-BB34563F8950}" type="pres">
      <dgm:prSet presAssocID="{096626FE-CF89-4E31-AAF7-C397CA6DD097}" presName="Name13" presStyleLbl="parChTrans1D2" presStyleIdx="3" presStyleCnt="4"/>
      <dgm:spPr/>
      <dgm:t>
        <a:bodyPr/>
        <a:lstStyle/>
        <a:p>
          <a:endParaRPr lang="it-IT"/>
        </a:p>
      </dgm:t>
    </dgm:pt>
    <dgm:pt modelId="{D773EBB1-6C37-4B67-B394-F639BA79018D}" type="pres">
      <dgm:prSet presAssocID="{AA6107DE-E461-4657-BD92-13B4FD2A86A4}" presName="childText" presStyleLbl="bgAcc1" presStyleIdx="3" presStyleCnt="4" custScaleX="130662" custScaleY="144179">
        <dgm:presLayoutVars>
          <dgm:bulletEnabled val="1"/>
        </dgm:presLayoutVars>
      </dgm:prSet>
      <dgm:spPr/>
      <dgm:t>
        <a:bodyPr/>
        <a:lstStyle/>
        <a:p>
          <a:endParaRPr lang="it-IT"/>
        </a:p>
      </dgm:t>
    </dgm:pt>
  </dgm:ptLst>
  <dgm:cxnLst>
    <dgm:cxn modelId="{7B451084-25DD-41AC-A81A-B640E7299A60}" srcId="{E11354DA-FF46-4574-AF24-D10E5A2BF1ED}" destId="{20010D92-5141-4291-8984-64804970E358}" srcOrd="1" destOrd="0" parTransId="{0D08293C-7152-46EA-83D3-322665A23F9B}" sibTransId="{A151A15E-99FE-4BC9-B85A-D8412C981E28}"/>
    <dgm:cxn modelId="{AAB9999D-E8DB-482A-A9B7-FBB72883AC7A}" type="presOf" srcId="{E11354DA-FF46-4574-AF24-D10E5A2BF1ED}" destId="{C304F8EE-4BFA-4557-A6F2-8D33297849D1}" srcOrd="1" destOrd="0" presId="urn:microsoft.com/office/officeart/2005/8/layout/hierarchy3"/>
    <dgm:cxn modelId="{2200A9C5-A2C0-4CAB-BED2-92A23EC28E4A}" srcId="{994D3AA6-7DB1-4542-B636-40D2CF28DF81}" destId="{AA6107DE-E461-4657-BD92-13B4FD2A86A4}" srcOrd="1" destOrd="0" parTransId="{096626FE-CF89-4E31-AAF7-C397CA6DD097}" sibTransId="{D7F38C3F-A054-4D23-8D3F-5C91C88329D0}"/>
    <dgm:cxn modelId="{4AF97E0B-2723-4A0A-9C99-93FEC9601B0F}" type="presOf" srcId="{096626FE-CF89-4E31-AAF7-C397CA6DD097}" destId="{04B8E1B9-6B0E-4AD8-9A57-BB34563F8950}" srcOrd="0" destOrd="0" presId="urn:microsoft.com/office/officeart/2005/8/layout/hierarchy3"/>
    <dgm:cxn modelId="{FB84B777-323C-4B3C-BCA6-554DAB226C2A}" type="presOf" srcId="{411D1011-CEEA-46E4-ABAE-FB695429AC79}" destId="{C21A52CA-A350-4BC5-9418-39C7407A8B45}" srcOrd="0" destOrd="0" presId="urn:microsoft.com/office/officeart/2005/8/layout/hierarchy3"/>
    <dgm:cxn modelId="{FDFEEF99-2423-4D30-8A36-CF88CF750027}" type="presOf" srcId="{F0283D15-3756-449E-8844-8BC0162ED7DF}" destId="{2D3007B9-0C50-4202-BE32-5DC1CD337E95}" srcOrd="0" destOrd="0" presId="urn:microsoft.com/office/officeart/2005/8/layout/hierarchy3"/>
    <dgm:cxn modelId="{48D67A3F-CB8E-4FF1-B340-DF115571EF66}" type="presOf" srcId="{B7EBDD51-1FA4-4C68-A625-F4121AC653C2}" destId="{6D274CC6-0880-446D-8C25-F5B83CD543E6}" srcOrd="0" destOrd="0" presId="urn:microsoft.com/office/officeart/2005/8/layout/hierarchy3"/>
    <dgm:cxn modelId="{7D0A5742-1798-405A-9AFB-77DF28730DB7}" type="presOf" srcId="{994D3AA6-7DB1-4542-B636-40D2CF28DF81}" destId="{1FA20012-38A4-48A8-A005-9CD11050460D}" srcOrd="0" destOrd="0" presId="urn:microsoft.com/office/officeart/2005/8/layout/hierarchy3"/>
    <dgm:cxn modelId="{08EA6DB0-BEF1-4497-BE14-38914D1CF83C}" type="presOf" srcId="{994D3AA6-7DB1-4542-B636-40D2CF28DF81}" destId="{799A3733-DDCA-4BE8-B211-C63ABA554273}" srcOrd="1" destOrd="0" presId="urn:microsoft.com/office/officeart/2005/8/layout/hierarchy3"/>
    <dgm:cxn modelId="{CE8FBA85-60DB-4563-B1B2-B30A7E9C6E0C}" srcId="{B1DA656F-7625-4CE9-940E-E284727F02E0}" destId="{E11354DA-FF46-4574-AF24-D10E5A2BF1ED}" srcOrd="0" destOrd="0" parTransId="{1925D0F8-2584-4B0D-A113-807279FA4DDA}" sibTransId="{73B3072A-1C59-460D-9CA9-7C57876EA6C8}"/>
    <dgm:cxn modelId="{ECA5B9D7-F9D8-4A0D-A228-1AE2EE54A12B}" type="presOf" srcId="{E11354DA-FF46-4574-AF24-D10E5A2BF1ED}" destId="{261B584E-02E0-4E52-91A3-6A02BA997583}" srcOrd="0" destOrd="0" presId="urn:microsoft.com/office/officeart/2005/8/layout/hierarchy3"/>
    <dgm:cxn modelId="{9F45072E-4C9E-4FA1-8674-809135EBCAD1}" srcId="{994D3AA6-7DB1-4542-B636-40D2CF28DF81}" destId="{B7EBDD51-1FA4-4C68-A625-F4121AC653C2}" srcOrd="0" destOrd="0" parTransId="{F0283D15-3756-449E-8844-8BC0162ED7DF}" sibTransId="{8355819B-7918-41B5-AF44-87B81F43B1E1}"/>
    <dgm:cxn modelId="{64E95A8D-92D7-42D0-9C58-0E27216FC05C}" type="presOf" srcId="{0D08293C-7152-46EA-83D3-322665A23F9B}" destId="{ED203B99-1FCA-48BC-A200-111F53D8E4A0}" srcOrd="0" destOrd="0" presId="urn:microsoft.com/office/officeart/2005/8/layout/hierarchy3"/>
    <dgm:cxn modelId="{24F76CF9-EC7F-42ED-8219-1F80DC96ED27}" type="presOf" srcId="{9B6BF754-C15B-4CF3-BF7C-130C8E67F3A5}" destId="{4C0450DC-C516-4627-B210-08A055A7380E}" srcOrd="0" destOrd="0" presId="urn:microsoft.com/office/officeart/2005/8/layout/hierarchy3"/>
    <dgm:cxn modelId="{5477BBD3-4EC6-4D9B-A493-B7653851ADE0}" type="presOf" srcId="{20010D92-5141-4291-8984-64804970E358}" destId="{C37793E3-169B-4BCA-A7EB-D0150D0CAC76}" srcOrd="0" destOrd="0" presId="urn:microsoft.com/office/officeart/2005/8/layout/hierarchy3"/>
    <dgm:cxn modelId="{DC6D1C38-B64F-4422-B120-009A103C4CC9}" type="presOf" srcId="{B1DA656F-7625-4CE9-940E-E284727F02E0}" destId="{DF6677B2-6F8B-4BF4-9D4E-31FACE3E5D5D}" srcOrd="0" destOrd="0" presId="urn:microsoft.com/office/officeart/2005/8/layout/hierarchy3"/>
    <dgm:cxn modelId="{9CCDAE88-CB57-4DE6-A551-93C7D92B2465}" srcId="{B1DA656F-7625-4CE9-940E-E284727F02E0}" destId="{994D3AA6-7DB1-4542-B636-40D2CF28DF81}" srcOrd="1" destOrd="0" parTransId="{587D89D3-1F26-4225-B28C-45469C704559}" sibTransId="{50569BF9-37A1-4674-8AB0-726BAD67CEC5}"/>
    <dgm:cxn modelId="{E2E219A4-AB04-4A8D-B803-30D0B8B43677}" srcId="{E11354DA-FF46-4574-AF24-D10E5A2BF1ED}" destId="{411D1011-CEEA-46E4-ABAE-FB695429AC79}" srcOrd="0" destOrd="0" parTransId="{9B6BF754-C15B-4CF3-BF7C-130C8E67F3A5}" sibTransId="{5D894F2E-0F95-4267-A856-4C5BAED0C8B9}"/>
    <dgm:cxn modelId="{8B1966DC-4AD4-4E95-8594-3278BF5B44D0}" type="presOf" srcId="{AA6107DE-E461-4657-BD92-13B4FD2A86A4}" destId="{D773EBB1-6C37-4B67-B394-F639BA79018D}" srcOrd="0" destOrd="0" presId="urn:microsoft.com/office/officeart/2005/8/layout/hierarchy3"/>
    <dgm:cxn modelId="{6790F2AC-7B0B-4A38-85D7-864E6D9BF48F}" type="presParOf" srcId="{DF6677B2-6F8B-4BF4-9D4E-31FACE3E5D5D}" destId="{E85674E2-4761-4D6E-B4AC-6725FB59FBB6}" srcOrd="0" destOrd="0" presId="urn:microsoft.com/office/officeart/2005/8/layout/hierarchy3"/>
    <dgm:cxn modelId="{5A237AD4-5C71-4022-8D42-D9AF2DB73BE2}" type="presParOf" srcId="{E85674E2-4761-4D6E-B4AC-6725FB59FBB6}" destId="{9E21DF4D-0B96-4E29-B797-18617B45BA2B}" srcOrd="0" destOrd="0" presId="urn:microsoft.com/office/officeart/2005/8/layout/hierarchy3"/>
    <dgm:cxn modelId="{4EB362F1-E74B-4E54-AA6E-15443F17B0B4}" type="presParOf" srcId="{9E21DF4D-0B96-4E29-B797-18617B45BA2B}" destId="{261B584E-02E0-4E52-91A3-6A02BA997583}" srcOrd="0" destOrd="0" presId="urn:microsoft.com/office/officeart/2005/8/layout/hierarchy3"/>
    <dgm:cxn modelId="{17AFC389-8356-47B9-AD71-23CB63B6637A}" type="presParOf" srcId="{9E21DF4D-0B96-4E29-B797-18617B45BA2B}" destId="{C304F8EE-4BFA-4557-A6F2-8D33297849D1}" srcOrd="1" destOrd="0" presId="urn:microsoft.com/office/officeart/2005/8/layout/hierarchy3"/>
    <dgm:cxn modelId="{66BF601C-DEDA-4803-B9C0-7845749047D0}" type="presParOf" srcId="{E85674E2-4761-4D6E-B4AC-6725FB59FBB6}" destId="{FA24F57F-1C5D-41BC-B0CF-A6F8FA39675A}" srcOrd="1" destOrd="0" presId="urn:microsoft.com/office/officeart/2005/8/layout/hierarchy3"/>
    <dgm:cxn modelId="{9AFDDEDA-6C28-4787-988D-763AB53793AC}" type="presParOf" srcId="{FA24F57F-1C5D-41BC-B0CF-A6F8FA39675A}" destId="{4C0450DC-C516-4627-B210-08A055A7380E}" srcOrd="0" destOrd="0" presId="urn:microsoft.com/office/officeart/2005/8/layout/hierarchy3"/>
    <dgm:cxn modelId="{E160D74B-8221-4E60-BB18-F3F21376B342}" type="presParOf" srcId="{FA24F57F-1C5D-41BC-B0CF-A6F8FA39675A}" destId="{C21A52CA-A350-4BC5-9418-39C7407A8B45}" srcOrd="1" destOrd="0" presId="urn:microsoft.com/office/officeart/2005/8/layout/hierarchy3"/>
    <dgm:cxn modelId="{4C9A2095-A3AF-417C-8CB3-60121F392861}" type="presParOf" srcId="{FA24F57F-1C5D-41BC-B0CF-A6F8FA39675A}" destId="{ED203B99-1FCA-48BC-A200-111F53D8E4A0}" srcOrd="2" destOrd="0" presId="urn:microsoft.com/office/officeart/2005/8/layout/hierarchy3"/>
    <dgm:cxn modelId="{7BF9BA66-0114-4BDF-A36B-6B896B823082}" type="presParOf" srcId="{FA24F57F-1C5D-41BC-B0CF-A6F8FA39675A}" destId="{C37793E3-169B-4BCA-A7EB-D0150D0CAC76}" srcOrd="3" destOrd="0" presId="urn:microsoft.com/office/officeart/2005/8/layout/hierarchy3"/>
    <dgm:cxn modelId="{6C07878D-D99D-4365-B93D-DB5B37FA9993}" type="presParOf" srcId="{DF6677B2-6F8B-4BF4-9D4E-31FACE3E5D5D}" destId="{16533ED8-5D5C-473B-BF60-98D78062CAFE}" srcOrd="1" destOrd="0" presId="urn:microsoft.com/office/officeart/2005/8/layout/hierarchy3"/>
    <dgm:cxn modelId="{AACE7825-34FB-4540-BF1A-41E0321A617A}" type="presParOf" srcId="{16533ED8-5D5C-473B-BF60-98D78062CAFE}" destId="{38D77B57-E389-4C73-87A7-4781F4884EC3}" srcOrd="0" destOrd="0" presId="urn:microsoft.com/office/officeart/2005/8/layout/hierarchy3"/>
    <dgm:cxn modelId="{1B68303E-79A9-4102-8CE5-43708CB41BD9}" type="presParOf" srcId="{38D77B57-E389-4C73-87A7-4781F4884EC3}" destId="{1FA20012-38A4-48A8-A005-9CD11050460D}" srcOrd="0" destOrd="0" presId="urn:microsoft.com/office/officeart/2005/8/layout/hierarchy3"/>
    <dgm:cxn modelId="{96A18AFE-FC9C-43FA-9289-E375A12023C4}" type="presParOf" srcId="{38D77B57-E389-4C73-87A7-4781F4884EC3}" destId="{799A3733-DDCA-4BE8-B211-C63ABA554273}" srcOrd="1" destOrd="0" presId="urn:microsoft.com/office/officeart/2005/8/layout/hierarchy3"/>
    <dgm:cxn modelId="{B217CC5E-DE1D-4C8E-A683-E8B050A635D8}" type="presParOf" srcId="{16533ED8-5D5C-473B-BF60-98D78062CAFE}" destId="{ED52447D-3FFB-4528-B99F-793E523F0808}" srcOrd="1" destOrd="0" presId="urn:microsoft.com/office/officeart/2005/8/layout/hierarchy3"/>
    <dgm:cxn modelId="{F686FD7E-CD6B-4F48-9842-A1DA24DCA2F1}" type="presParOf" srcId="{ED52447D-3FFB-4528-B99F-793E523F0808}" destId="{2D3007B9-0C50-4202-BE32-5DC1CD337E95}" srcOrd="0" destOrd="0" presId="urn:microsoft.com/office/officeart/2005/8/layout/hierarchy3"/>
    <dgm:cxn modelId="{6660FAA5-8B17-45CA-BC04-4AF9B520D768}" type="presParOf" srcId="{ED52447D-3FFB-4528-B99F-793E523F0808}" destId="{6D274CC6-0880-446D-8C25-F5B83CD543E6}" srcOrd="1" destOrd="0" presId="urn:microsoft.com/office/officeart/2005/8/layout/hierarchy3"/>
    <dgm:cxn modelId="{E4328773-65FA-4955-9178-50D6A2583837}" type="presParOf" srcId="{ED52447D-3FFB-4528-B99F-793E523F0808}" destId="{04B8E1B9-6B0E-4AD8-9A57-BB34563F8950}" srcOrd="2" destOrd="0" presId="urn:microsoft.com/office/officeart/2005/8/layout/hierarchy3"/>
    <dgm:cxn modelId="{0454EDF0-5B26-4AA8-98D3-1C804CD943D4}" type="presParOf" srcId="{ED52447D-3FFB-4528-B99F-793E523F0808}" destId="{D773EBB1-6C37-4B67-B394-F639BA79018D}"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FC55A-DCFD-4E07-8A42-D6C22184C950}" type="doc">
      <dgm:prSet loTypeId="urn:microsoft.com/office/officeart/2005/8/layout/hierarchy2" loCatId="hierarchy" qsTypeId="urn:microsoft.com/office/officeart/2005/8/quickstyle/3d3" qsCatId="3D" csTypeId="urn:microsoft.com/office/officeart/2005/8/colors/colorful1" csCatId="colorful" phldr="1"/>
      <dgm:spPr/>
      <dgm:t>
        <a:bodyPr/>
        <a:lstStyle/>
        <a:p>
          <a:endParaRPr lang="it-IT"/>
        </a:p>
      </dgm:t>
    </dgm:pt>
    <dgm:pt modelId="{742F06E5-2059-42CA-BD71-15B06A5C480C}">
      <dgm:prSet phldrT="[Testo]" custT="1"/>
      <dgm:spPr/>
      <dgm:t>
        <a:bodyPr/>
        <a:lstStyle/>
        <a:p>
          <a:pPr rtl="0"/>
          <a:r>
            <a:rPr lang="it-IT" sz="1400" b="1" dirty="0" smtClean="0">
              <a:solidFill>
                <a:schemeClr val="tx1"/>
              </a:solidFill>
            </a:rPr>
            <a:t>La ricerca sociale e l’investigazione</a:t>
          </a:r>
          <a:endParaRPr lang="it-IT" sz="1400" b="1" dirty="0">
            <a:solidFill>
              <a:schemeClr val="tx1"/>
            </a:solidFill>
          </a:endParaRPr>
        </a:p>
      </dgm:t>
    </dgm:pt>
    <dgm:pt modelId="{B007C789-C35C-4381-9877-B27241F9BFEF}" type="parTrans" cxnId="{CD93EAA5-9934-4288-82E0-2F79870820E8}">
      <dgm:prSet/>
      <dgm:spPr/>
      <dgm:t>
        <a:bodyPr/>
        <a:lstStyle/>
        <a:p>
          <a:endParaRPr lang="it-IT" sz="3200">
            <a:solidFill>
              <a:schemeClr val="tx1"/>
            </a:solidFill>
          </a:endParaRPr>
        </a:p>
      </dgm:t>
    </dgm:pt>
    <dgm:pt modelId="{2D1D8735-6010-4FD9-9B9E-5E972F4306F1}" type="sibTrans" cxnId="{CD93EAA5-9934-4288-82E0-2F79870820E8}">
      <dgm:prSet/>
      <dgm:spPr/>
      <dgm:t>
        <a:bodyPr/>
        <a:lstStyle/>
        <a:p>
          <a:endParaRPr lang="it-IT" sz="3200">
            <a:solidFill>
              <a:schemeClr val="tx1"/>
            </a:solidFill>
          </a:endParaRPr>
        </a:p>
      </dgm:t>
    </dgm:pt>
    <dgm:pt modelId="{E1BBE872-5AAA-4FE2-B58D-95AC92E45245}">
      <dgm:prSet phldrT="[Testo]" custT="1"/>
      <dgm:spPr/>
      <dgm:t>
        <a:bodyPr/>
        <a:lstStyle/>
        <a:p>
          <a:r>
            <a:rPr lang="it-IT" sz="1400" b="1" dirty="0" smtClean="0">
              <a:solidFill>
                <a:schemeClr val="tx1"/>
              </a:solidFill>
            </a:rPr>
            <a:t>Cos’è la ricerca sociale?</a:t>
          </a:r>
        </a:p>
        <a:p>
          <a:r>
            <a:rPr lang="it-IT" sz="1400" b="1" dirty="0" smtClean="0">
              <a:solidFill>
                <a:schemeClr val="tx1"/>
              </a:solidFill>
            </a:rPr>
            <a:t>Le nostre prove: numeri e parole.</a:t>
          </a:r>
          <a:endParaRPr lang="it-IT" sz="1400" b="1" dirty="0">
            <a:solidFill>
              <a:schemeClr val="tx1"/>
            </a:solidFill>
          </a:endParaRPr>
        </a:p>
      </dgm:t>
    </dgm:pt>
    <dgm:pt modelId="{EB1955E2-B379-4711-AF60-A44D259E231D}" type="parTrans" cxnId="{391E6385-39B4-43B5-BDF5-2C55AB8ADE5D}">
      <dgm:prSet custT="1"/>
      <dgm:spPr/>
      <dgm:t>
        <a:bodyPr/>
        <a:lstStyle/>
        <a:p>
          <a:endParaRPr lang="it-IT" sz="900">
            <a:solidFill>
              <a:schemeClr val="tx1"/>
            </a:solidFill>
          </a:endParaRPr>
        </a:p>
      </dgm:t>
    </dgm:pt>
    <dgm:pt modelId="{2C180315-4AE4-4B1E-BB03-7F6B36C1E6ED}" type="sibTrans" cxnId="{391E6385-39B4-43B5-BDF5-2C55AB8ADE5D}">
      <dgm:prSet/>
      <dgm:spPr/>
      <dgm:t>
        <a:bodyPr/>
        <a:lstStyle/>
        <a:p>
          <a:endParaRPr lang="it-IT" sz="3200">
            <a:solidFill>
              <a:schemeClr val="tx1"/>
            </a:solidFill>
          </a:endParaRPr>
        </a:p>
      </dgm:t>
    </dgm:pt>
    <dgm:pt modelId="{AD83B1A1-3154-41D8-9338-9E96FE1615A3}">
      <dgm:prSet phldrT="[Testo]" custT="1"/>
      <dgm:spPr/>
      <dgm:t>
        <a:bodyPr/>
        <a:lstStyle/>
        <a:p>
          <a:r>
            <a:rPr lang="it-IT" sz="1400" dirty="0" smtClean="0">
              <a:solidFill>
                <a:schemeClr val="tx1"/>
              </a:solidFill>
            </a:rPr>
            <a:t>La ricerca sociale </a:t>
          </a:r>
          <a:r>
            <a:rPr lang="it-IT" sz="1400" b="1" dirty="0" smtClean="0">
              <a:solidFill>
                <a:schemeClr val="tx1"/>
              </a:solidFill>
            </a:rPr>
            <a:t>parte da una domanda, o da un insieme di domande</a:t>
          </a:r>
          <a:r>
            <a:rPr lang="it-IT" sz="1400" dirty="0" smtClean="0">
              <a:solidFill>
                <a:schemeClr val="tx1"/>
              </a:solidFill>
            </a:rPr>
            <a:t>, che riguardano un aspetto della realtà sociale, cui possiamo essere interessati per varie ragioni o che possono interessare terzi (il committente o finanziatore).</a:t>
          </a:r>
          <a:endParaRPr lang="it-IT" sz="1400" dirty="0">
            <a:solidFill>
              <a:schemeClr val="tx1"/>
            </a:solidFill>
          </a:endParaRPr>
        </a:p>
      </dgm:t>
    </dgm:pt>
    <dgm:pt modelId="{E8A9504E-A849-4724-A3F3-E1C7854A061A}" type="parTrans" cxnId="{C5B50B0A-9322-4339-A331-674ADBA7D9B5}">
      <dgm:prSet custT="1"/>
      <dgm:spPr/>
      <dgm:t>
        <a:bodyPr/>
        <a:lstStyle/>
        <a:p>
          <a:endParaRPr lang="it-IT" sz="900">
            <a:solidFill>
              <a:schemeClr val="tx1"/>
            </a:solidFill>
          </a:endParaRPr>
        </a:p>
      </dgm:t>
    </dgm:pt>
    <dgm:pt modelId="{ACF957CB-7009-4C0B-8A74-801923A0B04D}" type="sibTrans" cxnId="{C5B50B0A-9322-4339-A331-674ADBA7D9B5}">
      <dgm:prSet/>
      <dgm:spPr/>
      <dgm:t>
        <a:bodyPr/>
        <a:lstStyle/>
        <a:p>
          <a:endParaRPr lang="it-IT" sz="3200">
            <a:solidFill>
              <a:schemeClr val="tx1"/>
            </a:solidFill>
          </a:endParaRPr>
        </a:p>
      </dgm:t>
    </dgm:pt>
    <dgm:pt modelId="{38323A0C-06B8-4591-8661-EB3D02F59D2B}">
      <dgm:prSet phldrT="[Testo]" custT="1"/>
      <dgm:spPr/>
      <dgm:t>
        <a:bodyPr/>
        <a:lstStyle/>
        <a:p>
          <a:pPr>
            <a:lnSpc>
              <a:spcPct val="100000"/>
            </a:lnSpc>
            <a:spcAft>
              <a:spcPts val="0"/>
            </a:spcAft>
          </a:pPr>
          <a:r>
            <a:rPr lang="it-IT" sz="1400" dirty="0" smtClean="0">
              <a:solidFill>
                <a:schemeClr val="tx1"/>
              </a:solidFill>
            </a:rPr>
            <a:t>Possibili </a:t>
          </a:r>
          <a:r>
            <a:rPr lang="it-IT" sz="1400" b="1" dirty="0" smtClean="0">
              <a:solidFill>
                <a:schemeClr val="tx1"/>
              </a:solidFill>
            </a:rPr>
            <a:t>obiettivi</a:t>
          </a:r>
          <a:r>
            <a:rPr lang="it-IT" sz="1400" dirty="0" smtClean="0">
              <a:solidFill>
                <a:schemeClr val="tx1"/>
              </a:solidFill>
            </a:rPr>
            <a:t>:</a:t>
          </a:r>
        </a:p>
        <a:p>
          <a:pPr>
            <a:lnSpc>
              <a:spcPct val="100000"/>
            </a:lnSpc>
            <a:spcAft>
              <a:spcPts val="0"/>
            </a:spcAft>
          </a:pPr>
          <a:r>
            <a:rPr lang="it-IT" sz="1400" dirty="0" smtClean="0">
              <a:solidFill>
                <a:schemeClr val="tx1"/>
              </a:solidFill>
            </a:rPr>
            <a:t>- aumentare la conoscenza su un certo fenomeno,</a:t>
          </a:r>
        </a:p>
        <a:p>
          <a:pPr>
            <a:lnSpc>
              <a:spcPct val="100000"/>
            </a:lnSpc>
            <a:spcAft>
              <a:spcPts val="0"/>
            </a:spcAft>
          </a:pPr>
          <a:r>
            <a:rPr lang="it-IT" sz="1400" dirty="0" smtClean="0">
              <a:solidFill>
                <a:schemeClr val="tx1"/>
              </a:solidFill>
            </a:rPr>
            <a:t>- usare la conoscenza per dare indicazioni su come intervenire sulla realtà per migliorarla.</a:t>
          </a:r>
          <a:endParaRPr lang="it-IT" sz="1400" dirty="0">
            <a:solidFill>
              <a:schemeClr val="tx1"/>
            </a:solidFill>
          </a:endParaRPr>
        </a:p>
      </dgm:t>
    </dgm:pt>
    <dgm:pt modelId="{6CCA315C-9155-44D9-89CF-F9C3860A5A41}" type="parTrans" cxnId="{F0B2B3EC-9624-469E-BEDE-DEA5B2E1696D}">
      <dgm:prSet custT="1"/>
      <dgm:spPr/>
      <dgm:t>
        <a:bodyPr/>
        <a:lstStyle/>
        <a:p>
          <a:endParaRPr lang="it-IT" sz="900">
            <a:solidFill>
              <a:schemeClr val="tx1"/>
            </a:solidFill>
          </a:endParaRPr>
        </a:p>
      </dgm:t>
    </dgm:pt>
    <dgm:pt modelId="{268846AE-BE44-46A6-95FB-A0725B31F60D}" type="sibTrans" cxnId="{F0B2B3EC-9624-469E-BEDE-DEA5B2E1696D}">
      <dgm:prSet/>
      <dgm:spPr/>
      <dgm:t>
        <a:bodyPr/>
        <a:lstStyle/>
        <a:p>
          <a:endParaRPr lang="it-IT" sz="3200">
            <a:solidFill>
              <a:schemeClr val="tx1"/>
            </a:solidFill>
          </a:endParaRPr>
        </a:p>
      </dgm:t>
    </dgm:pt>
    <dgm:pt modelId="{C9599AB8-1883-4356-8CC1-E05EAC200E2A}">
      <dgm:prSet phldrT="[Testo]" custT="1"/>
      <dgm:spPr/>
      <dgm:t>
        <a:bodyPr/>
        <a:lstStyle/>
        <a:p>
          <a:r>
            <a:rPr lang="it-IT" sz="1400" b="1" dirty="0" smtClean="0">
              <a:solidFill>
                <a:schemeClr val="tx1"/>
              </a:solidFill>
            </a:rPr>
            <a:t>Quali sono le «regole» per condurla?</a:t>
          </a:r>
        </a:p>
        <a:p>
          <a:r>
            <a:rPr lang="it-IT" sz="1400" b="1" dirty="0" smtClean="0">
              <a:solidFill>
                <a:schemeClr val="tx1"/>
              </a:solidFill>
            </a:rPr>
            <a:t>Definizioni come argomentazioni</a:t>
          </a:r>
          <a:endParaRPr lang="it-IT" sz="1400" b="1" dirty="0">
            <a:solidFill>
              <a:schemeClr val="tx1"/>
            </a:solidFill>
          </a:endParaRPr>
        </a:p>
      </dgm:t>
    </dgm:pt>
    <dgm:pt modelId="{F3AFDF3C-A6A0-41EB-81A8-97657984AD1B}" type="parTrans" cxnId="{759914CC-F6CD-4E0F-916C-9CF382C2995B}">
      <dgm:prSet custT="1"/>
      <dgm:spPr/>
      <dgm:t>
        <a:bodyPr/>
        <a:lstStyle/>
        <a:p>
          <a:endParaRPr lang="it-IT" sz="900">
            <a:solidFill>
              <a:schemeClr val="tx1"/>
            </a:solidFill>
          </a:endParaRPr>
        </a:p>
      </dgm:t>
    </dgm:pt>
    <dgm:pt modelId="{52320EF6-0E7A-448E-9EF1-A91B0D6EAADD}" type="sibTrans" cxnId="{759914CC-F6CD-4E0F-916C-9CF382C2995B}">
      <dgm:prSet/>
      <dgm:spPr/>
      <dgm:t>
        <a:bodyPr/>
        <a:lstStyle/>
        <a:p>
          <a:endParaRPr lang="it-IT" sz="3200">
            <a:solidFill>
              <a:schemeClr val="tx1"/>
            </a:solidFill>
          </a:endParaRPr>
        </a:p>
      </dgm:t>
    </dgm:pt>
    <dgm:pt modelId="{56947E3E-3E65-40F5-A797-4AE7F3E1146D}">
      <dgm:prSet phldrT="[Testo]" custT="1"/>
      <dgm:spPr/>
      <dgm:t>
        <a:bodyPr/>
        <a:lstStyle/>
        <a:p>
          <a:r>
            <a:rPr lang="it-IT" sz="1400" dirty="0" smtClean="0">
              <a:solidFill>
                <a:schemeClr val="tx1"/>
              </a:solidFill>
            </a:rPr>
            <a:t>Regole metodologiche come fondamento del </a:t>
          </a:r>
          <a:r>
            <a:rPr lang="it-IT" sz="1400" b="1" dirty="0" smtClean="0">
              <a:solidFill>
                <a:schemeClr val="tx1"/>
              </a:solidFill>
            </a:rPr>
            <a:t>riconoscimento del valore scientifico </a:t>
          </a:r>
          <a:r>
            <a:rPr lang="it-IT" sz="1400" dirty="0" smtClean="0">
              <a:solidFill>
                <a:schemeClr val="tx1"/>
              </a:solidFill>
            </a:rPr>
            <a:t>della ricerca e possono essere di tipo tecnico-operativo oppure riguardare la correttezza del comportamento del ricercatore. </a:t>
          </a:r>
          <a:endParaRPr lang="it-IT" sz="1400" dirty="0">
            <a:solidFill>
              <a:schemeClr val="tx1"/>
            </a:solidFill>
          </a:endParaRPr>
        </a:p>
      </dgm:t>
    </dgm:pt>
    <dgm:pt modelId="{C4571088-50F6-4832-BE49-DD0E9877145D}" type="parTrans" cxnId="{CDAE8979-72D9-462B-BA4E-047D99AD918E}">
      <dgm:prSet custT="1"/>
      <dgm:spPr/>
      <dgm:t>
        <a:bodyPr/>
        <a:lstStyle/>
        <a:p>
          <a:endParaRPr lang="it-IT" sz="900">
            <a:solidFill>
              <a:schemeClr val="tx1"/>
            </a:solidFill>
          </a:endParaRPr>
        </a:p>
      </dgm:t>
    </dgm:pt>
    <dgm:pt modelId="{31B315FA-46A8-47F5-AB76-A009386AD3A7}" type="sibTrans" cxnId="{CDAE8979-72D9-462B-BA4E-047D99AD918E}">
      <dgm:prSet/>
      <dgm:spPr/>
      <dgm:t>
        <a:bodyPr/>
        <a:lstStyle/>
        <a:p>
          <a:endParaRPr lang="it-IT" sz="3200">
            <a:solidFill>
              <a:schemeClr val="tx1"/>
            </a:solidFill>
          </a:endParaRPr>
        </a:p>
      </dgm:t>
    </dgm:pt>
    <dgm:pt modelId="{A211F7BC-27D0-4E0B-AA9D-CD5F7181FC53}">
      <dgm:prSet custT="1"/>
      <dgm:spPr/>
      <dgm:t>
        <a:bodyPr/>
        <a:lstStyle/>
        <a:p>
          <a:r>
            <a:rPr lang="it-IT" sz="1400" dirty="0" smtClean="0">
              <a:solidFill>
                <a:schemeClr val="tx1"/>
              </a:solidFill>
            </a:rPr>
            <a:t>Per Cardano, riprende una precedente definizione di </a:t>
          </a:r>
          <a:r>
            <a:rPr lang="it-IT" sz="1400" dirty="0" err="1" smtClean="0">
              <a:solidFill>
                <a:schemeClr val="tx1"/>
              </a:solidFill>
            </a:rPr>
            <a:t>Ricolfi</a:t>
          </a:r>
          <a:r>
            <a:rPr lang="it-IT" sz="1400" dirty="0" smtClean="0">
              <a:solidFill>
                <a:schemeClr val="tx1"/>
              </a:solidFill>
            </a:rPr>
            <a:t> (1997), «La locuzione ”ricerca sociale” designa un </a:t>
          </a:r>
          <a:r>
            <a:rPr lang="it-IT" sz="1400" b="1" dirty="0" smtClean="0">
              <a:solidFill>
                <a:schemeClr val="tx1"/>
              </a:solidFill>
            </a:rPr>
            <a:t>particolare tipo di agire strategico</a:t>
          </a:r>
          <a:r>
            <a:rPr lang="it-IT" sz="1400" dirty="0" smtClean="0">
              <a:solidFill>
                <a:schemeClr val="tx1"/>
              </a:solidFill>
            </a:rPr>
            <a:t>, con il quale il ricercatore si apre a un’</a:t>
          </a:r>
          <a:r>
            <a:rPr lang="it-IT" sz="1400" i="1" dirty="0" smtClean="0">
              <a:solidFill>
                <a:schemeClr val="tx1"/>
              </a:solidFill>
            </a:rPr>
            <a:t>esperienza</a:t>
          </a:r>
          <a:r>
            <a:rPr lang="it-IT" sz="1400" dirty="0" smtClean="0">
              <a:solidFill>
                <a:schemeClr val="tx1"/>
              </a:solidFill>
            </a:rPr>
            <a:t> con l’intento di elaborare una </a:t>
          </a:r>
          <a:r>
            <a:rPr lang="it-IT" sz="1400" i="1" dirty="0" smtClean="0">
              <a:solidFill>
                <a:schemeClr val="tx1"/>
              </a:solidFill>
            </a:rPr>
            <a:t>risposta</a:t>
          </a:r>
          <a:r>
            <a:rPr lang="it-IT" sz="1400" dirty="0" smtClean="0">
              <a:solidFill>
                <a:schemeClr val="tx1"/>
              </a:solidFill>
            </a:rPr>
            <a:t> (e talvolta più d’una) a una </a:t>
          </a:r>
          <a:r>
            <a:rPr lang="it-IT" sz="1400" i="1" dirty="0" smtClean="0">
              <a:solidFill>
                <a:schemeClr val="tx1"/>
              </a:solidFill>
            </a:rPr>
            <a:t>domanda</a:t>
          </a:r>
          <a:r>
            <a:rPr lang="it-IT" sz="1400" dirty="0" smtClean="0">
              <a:solidFill>
                <a:schemeClr val="tx1"/>
              </a:solidFill>
            </a:rPr>
            <a:t> relativa a un dato fenomeno sociale» (2011, 13).</a:t>
          </a:r>
          <a:endParaRPr lang="it-IT" sz="1400" dirty="0">
            <a:solidFill>
              <a:schemeClr val="tx1"/>
            </a:solidFill>
          </a:endParaRPr>
        </a:p>
      </dgm:t>
    </dgm:pt>
    <dgm:pt modelId="{1D97B90E-5912-439C-8F6F-2087390693D8}" type="parTrans" cxnId="{FCCD842A-FAD3-453C-9E8B-0AB209D320B6}">
      <dgm:prSet/>
      <dgm:spPr/>
      <dgm:t>
        <a:bodyPr/>
        <a:lstStyle/>
        <a:p>
          <a:endParaRPr lang="it-IT">
            <a:solidFill>
              <a:schemeClr val="tx1"/>
            </a:solidFill>
          </a:endParaRPr>
        </a:p>
      </dgm:t>
    </dgm:pt>
    <dgm:pt modelId="{090D496F-C0C4-4F1F-8735-2D343D819DA5}" type="sibTrans" cxnId="{FCCD842A-FAD3-453C-9E8B-0AB209D320B6}">
      <dgm:prSet/>
      <dgm:spPr/>
      <dgm:t>
        <a:bodyPr/>
        <a:lstStyle/>
        <a:p>
          <a:endParaRPr lang="it-IT">
            <a:solidFill>
              <a:schemeClr val="tx1"/>
            </a:solidFill>
          </a:endParaRPr>
        </a:p>
      </dgm:t>
    </dgm:pt>
    <dgm:pt modelId="{8AC3E92A-213C-4FA3-B920-D565EE3B63AD}" type="pres">
      <dgm:prSet presAssocID="{A25FC55A-DCFD-4E07-8A42-D6C22184C950}" presName="diagram" presStyleCnt="0">
        <dgm:presLayoutVars>
          <dgm:chPref val="1"/>
          <dgm:dir/>
          <dgm:animOne val="branch"/>
          <dgm:animLvl val="lvl"/>
          <dgm:resizeHandles val="exact"/>
        </dgm:presLayoutVars>
      </dgm:prSet>
      <dgm:spPr/>
      <dgm:t>
        <a:bodyPr/>
        <a:lstStyle/>
        <a:p>
          <a:endParaRPr lang="it-IT"/>
        </a:p>
      </dgm:t>
    </dgm:pt>
    <dgm:pt modelId="{82E68109-EEAA-486C-A23E-98C73B738ABA}" type="pres">
      <dgm:prSet presAssocID="{742F06E5-2059-42CA-BD71-15B06A5C480C}" presName="root1" presStyleCnt="0"/>
      <dgm:spPr/>
    </dgm:pt>
    <dgm:pt modelId="{AFB0B229-40F7-4CD3-8B72-4B076B04CAC7}" type="pres">
      <dgm:prSet presAssocID="{742F06E5-2059-42CA-BD71-15B06A5C480C}" presName="LevelOneTextNode" presStyleLbl="node0" presStyleIdx="0" presStyleCnt="1" custScaleX="122713" custScaleY="201107" custLinFactY="-32783" custLinFactNeighborX="-18299" custLinFactNeighborY="-100000">
        <dgm:presLayoutVars>
          <dgm:chPref val="3"/>
        </dgm:presLayoutVars>
      </dgm:prSet>
      <dgm:spPr/>
      <dgm:t>
        <a:bodyPr/>
        <a:lstStyle/>
        <a:p>
          <a:endParaRPr lang="it-IT"/>
        </a:p>
      </dgm:t>
    </dgm:pt>
    <dgm:pt modelId="{BF1DD48E-265C-4B88-8623-C81399CA4B1C}" type="pres">
      <dgm:prSet presAssocID="{742F06E5-2059-42CA-BD71-15B06A5C480C}" presName="level2hierChild" presStyleCnt="0"/>
      <dgm:spPr/>
    </dgm:pt>
    <dgm:pt modelId="{0D5BACFB-54EB-4BC0-973D-39134990AC2E}" type="pres">
      <dgm:prSet presAssocID="{EB1955E2-B379-4711-AF60-A44D259E231D}" presName="conn2-1" presStyleLbl="parChTrans1D2" presStyleIdx="0" presStyleCnt="2"/>
      <dgm:spPr/>
      <dgm:t>
        <a:bodyPr/>
        <a:lstStyle/>
        <a:p>
          <a:endParaRPr lang="it-IT"/>
        </a:p>
      </dgm:t>
    </dgm:pt>
    <dgm:pt modelId="{98FD20F1-93C0-4704-879D-D4259ED53217}" type="pres">
      <dgm:prSet presAssocID="{EB1955E2-B379-4711-AF60-A44D259E231D}" presName="connTx" presStyleLbl="parChTrans1D2" presStyleIdx="0" presStyleCnt="2"/>
      <dgm:spPr/>
      <dgm:t>
        <a:bodyPr/>
        <a:lstStyle/>
        <a:p>
          <a:endParaRPr lang="it-IT"/>
        </a:p>
      </dgm:t>
    </dgm:pt>
    <dgm:pt modelId="{E0ADC20A-1B26-4C35-B8FF-E1C2F7A36B93}" type="pres">
      <dgm:prSet presAssocID="{E1BBE872-5AAA-4FE2-B58D-95AC92E45245}" presName="root2" presStyleCnt="0"/>
      <dgm:spPr/>
    </dgm:pt>
    <dgm:pt modelId="{BBE5089F-9546-4F2F-94E9-64F68DCB6351}" type="pres">
      <dgm:prSet presAssocID="{E1BBE872-5AAA-4FE2-B58D-95AC92E45245}" presName="LevelTwoTextNode" presStyleLbl="node2" presStyleIdx="0" presStyleCnt="2" custScaleX="118704" custScaleY="211362" custLinFactNeighborX="-36151" custLinFactNeighborY="-61213">
        <dgm:presLayoutVars>
          <dgm:chPref val="3"/>
        </dgm:presLayoutVars>
      </dgm:prSet>
      <dgm:spPr/>
      <dgm:t>
        <a:bodyPr/>
        <a:lstStyle/>
        <a:p>
          <a:endParaRPr lang="it-IT"/>
        </a:p>
      </dgm:t>
    </dgm:pt>
    <dgm:pt modelId="{1A8BFC41-B8BC-400B-BB56-4ED5EE8FB438}" type="pres">
      <dgm:prSet presAssocID="{E1BBE872-5AAA-4FE2-B58D-95AC92E45245}" presName="level3hierChild" presStyleCnt="0"/>
      <dgm:spPr/>
    </dgm:pt>
    <dgm:pt modelId="{85F227F0-53D2-4ABD-84E4-09D747FBDB28}" type="pres">
      <dgm:prSet presAssocID="{E8A9504E-A849-4724-A3F3-E1C7854A061A}" presName="conn2-1" presStyleLbl="parChTrans1D3" presStyleIdx="0" presStyleCnt="4"/>
      <dgm:spPr/>
      <dgm:t>
        <a:bodyPr/>
        <a:lstStyle/>
        <a:p>
          <a:endParaRPr lang="it-IT"/>
        </a:p>
      </dgm:t>
    </dgm:pt>
    <dgm:pt modelId="{5E1E37AC-C081-41ED-99A8-851C11EE1723}" type="pres">
      <dgm:prSet presAssocID="{E8A9504E-A849-4724-A3F3-E1C7854A061A}" presName="connTx" presStyleLbl="parChTrans1D3" presStyleIdx="0" presStyleCnt="4"/>
      <dgm:spPr/>
      <dgm:t>
        <a:bodyPr/>
        <a:lstStyle/>
        <a:p>
          <a:endParaRPr lang="it-IT"/>
        </a:p>
      </dgm:t>
    </dgm:pt>
    <dgm:pt modelId="{69B1E767-3F01-427C-B031-08B6B076B1B2}" type="pres">
      <dgm:prSet presAssocID="{AD83B1A1-3154-41D8-9338-9E96FE1615A3}" presName="root2" presStyleCnt="0"/>
      <dgm:spPr/>
    </dgm:pt>
    <dgm:pt modelId="{A6D5BA87-A43F-43DF-88D1-3A4AD2437C45}" type="pres">
      <dgm:prSet presAssocID="{AD83B1A1-3154-41D8-9338-9E96FE1615A3}" presName="LevelTwoTextNode" presStyleLbl="node3" presStyleIdx="0" presStyleCnt="4" custScaleX="371548" custScaleY="153581" custLinFactNeighborX="-23664">
        <dgm:presLayoutVars>
          <dgm:chPref val="3"/>
        </dgm:presLayoutVars>
      </dgm:prSet>
      <dgm:spPr/>
      <dgm:t>
        <a:bodyPr/>
        <a:lstStyle/>
        <a:p>
          <a:endParaRPr lang="it-IT"/>
        </a:p>
      </dgm:t>
    </dgm:pt>
    <dgm:pt modelId="{C88555AE-F765-42DA-AE2C-98647B6A2F76}" type="pres">
      <dgm:prSet presAssocID="{AD83B1A1-3154-41D8-9338-9E96FE1615A3}" presName="level3hierChild" presStyleCnt="0"/>
      <dgm:spPr/>
    </dgm:pt>
    <dgm:pt modelId="{818B4D91-AFD0-4980-8844-AE1103CAB3A9}" type="pres">
      <dgm:prSet presAssocID="{6CCA315C-9155-44D9-89CF-F9C3860A5A41}" presName="conn2-1" presStyleLbl="parChTrans1D3" presStyleIdx="1" presStyleCnt="4"/>
      <dgm:spPr/>
      <dgm:t>
        <a:bodyPr/>
        <a:lstStyle/>
        <a:p>
          <a:endParaRPr lang="it-IT"/>
        </a:p>
      </dgm:t>
    </dgm:pt>
    <dgm:pt modelId="{5CFA8354-1223-456A-BB62-61DBC5489254}" type="pres">
      <dgm:prSet presAssocID="{6CCA315C-9155-44D9-89CF-F9C3860A5A41}" presName="connTx" presStyleLbl="parChTrans1D3" presStyleIdx="1" presStyleCnt="4"/>
      <dgm:spPr/>
      <dgm:t>
        <a:bodyPr/>
        <a:lstStyle/>
        <a:p>
          <a:endParaRPr lang="it-IT"/>
        </a:p>
      </dgm:t>
    </dgm:pt>
    <dgm:pt modelId="{503E8F44-ADEF-44EA-B475-920382FFA5C4}" type="pres">
      <dgm:prSet presAssocID="{38323A0C-06B8-4591-8661-EB3D02F59D2B}" presName="root2" presStyleCnt="0"/>
      <dgm:spPr/>
    </dgm:pt>
    <dgm:pt modelId="{66EA23F9-2F20-4FE3-8DE3-5CB9E679EF0C}" type="pres">
      <dgm:prSet presAssocID="{38323A0C-06B8-4591-8661-EB3D02F59D2B}" presName="LevelTwoTextNode" presStyleLbl="node3" presStyleIdx="1" presStyleCnt="4" custScaleX="374289" custScaleY="188045" custLinFactNeighborX="-11415">
        <dgm:presLayoutVars>
          <dgm:chPref val="3"/>
        </dgm:presLayoutVars>
      </dgm:prSet>
      <dgm:spPr/>
      <dgm:t>
        <a:bodyPr/>
        <a:lstStyle/>
        <a:p>
          <a:endParaRPr lang="it-IT"/>
        </a:p>
      </dgm:t>
    </dgm:pt>
    <dgm:pt modelId="{5843EA45-C850-438A-8BC8-7842C5E205FD}" type="pres">
      <dgm:prSet presAssocID="{38323A0C-06B8-4591-8661-EB3D02F59D2B}" presName="level3hierChild" presStyleCnt="0"/>
      <dgm:spPr/>
    </dgm:pt>
    <dgm:pt modelId="{187067BF-3530-4619-8C9F-A1A83793B7BE}" type="pres">
      <dgm:prSet presAssocID="{1D97B90E-5912-439C-8F6F-2087390693D8}" presName="conn2-1" presStyleLbl="parChTrans1D3" presStyleIdx="2" presStyleCnt="4"/>
      <dgm:spPr/>
      <dgm:t>
        <a:bodyPr/>
        <a:lstStyle/>
        <a:p>
          <a:endParaRPr lang="it-IT"/>
        </a:p>
      </dgm:t>
    </dgm:pt>
    <dgm:pt modelId="{BFEB2C71-CD45-414B-A739-F5A2CE5ECABF}" type="pres">
      <dgm:prSet presAssocID="{1D97B90E-5912-439C-8F6F-2087390693D8}" presName="connTx" presStyleLbl="parChTrans1D3" presStyleIdx="2" presStyleCnt="4"/>
      <dgm:spPr/>
      <dgm:t>
        <a:bodyPr/>
        <a:lstStyle/>
        <a:p>
          <a:endParaRPr lang="it-IT"/>
        </a:p>
      </dgm:t>
    </dgm:pt>
    <dgm:pt modelId="{3100180D-0309-41B7-9DAC-D0E855DF2DFC}" type="pres">
      <dgm:prSet presAssocID="{A211F7BC-27D0-4E0B-AA9D-CD5F7181FC53}" presName="root2" presStyleCnt="0"/>
      <dgm:spPr/>
    </dgm:pt>
    <dgm:pt modelId="{7AD80E89-EA0A-44A2-A94F-78B150565573}" type="pres">
      <dgm:prSet presAssocID="{A211F7BC-27D0-4E0B-AA9D-CD5F7181FC53}" presName="LevelTwoTextNode" presStyleLbl="node3" presStyleIdx="2" presStyleCnt="4" custScaleX="377924" custScaleY="231427" custLinFactNeighborX="6958">
        <dgm:presLayoutVars>
          <dgm:chPref val="3"/>
        </dgm:presLayoutVars>
      </dgm:prSet>
      <dgm:spPr/>
      <dgm:t>
        <a:bodyPr/>
        <a:lstStyle/>
        <a:p>
          <a:endParaRPr lang="it-IT"/>
        </a:p>
      </dgm:t>
    </dgm:pt>
    <dgm:pt modelId="{AD49A14F-D8C6-455A-BFA7-DB3F01260A40}" type="pres">
      <dgm:prSet presAssocID="{A211F7BC-27D0-4E0B-AA9D-CD5F7181FC53}" presName="level3hierChild" presStyleCnt="0"/>
      <dgm:spPr/>
    </dgm:pt>
    <dgm:pt modelId="{B5A0B886-0EE1-4A66-8CE6-BDB48E8ADA45}" type="pres">
      <dgm:prSet presAssocID="{F3AFDF3C-A6A0-41EB-81A8-97657984AD1B}" presName="conn2-1" presStyleLbl="parChTrans1D2" presStyleIdx="1" presStyleCnt="2"/>
      <dgm:spPr/>
      <dgm:t>
        <a:bodyPr/>
        <a:lstStyle/>
        <a:p>
          <a:endParaRPr lang="it-IT"/>
        </a:p>
      </dgm:t>
    </dgm:pt>
    <dgm:pt modelId="{9569C96F-A88D-46A1-B82D-80D2761BB012}" type="pres">
      <dgm:prSet presAssocID="{F3AFDF3C-A6A0-41EB-81A8-97657984AD1B}" presName="connTx" presStyleLbl="parChTrans1D2" presStyleIdx="1" presStyleCnt="2"/>
      <dgm:spPr/>
      <dgm:t>
        <a:bodyPr/>
        <a:lstStyle/>
        <a:p>
          <a:endParaRPr lang="it-IT"/>
        </a:p>
      </dgm:t>
    </dgm:pt>
    <dgm:pt modelId="{CEB2A9AF-65D9-4774-B524-F576B14B07F0}" type="pres">
      <dgm:prSet presAssocID="{C9599AB8-1883-4356-8CC1-E05EAC200E2A}" presName="root2" presStyleCnt="0"/>
      <dgm:spPr/>
    </dgm:pt>
    <dgm:pt modelId="{D1735126-FE20-47D0-9E97-F49CB6A80FA1}" type="pres">
      <dgm:prSet presAssocID="{C9599AB8-1883-4356-8CC1-E05EAC200E2A}" presName="LevelTwoTextNode" presStyleLbl="node2" presStyleIdx="1" presStyleCnt="2" custScaleX="134617" custScaleY="250746" custLinFactY="-21628" custLinFactNeighborX="-30200" custLinFactNeighborY="-100000">
        <dgm:presLayoutVars>
          <dgm:chPref val="3"/>
        </dgm:presLayoutVars>
      </dgm:prSet>
      <dgm:spPr/>
      <dgm:t>
        <a:bodyPr/>
        <a:lstStyle/>
        <a:p>
          <a:endParaRPr lang="it-IT"/>
        </a:p>
      </dgm:t>
    </dgm:pt>
    <dgm:pt modelId="{66BC5897-5A95-46D8-90A6-A51C1EEC3530}" type="pres">
      <dgm:prSet presAssocID="{C9599AB8-1883-4356-8CC1-E05EAC200E2A}" presName="level3hierChild" presStyleCnt="0"/>
      <dgm:spPr/>
    </dgm:pt>
    <dgm:pt modelId="{F05310A1-9399-43D1-B816-9900A82251AD}" type="pres">
      <dgm:prSet presAssocID="{C4571088-50F6-4832-BE49-DD0E9877145D}" presName="conn2-1" presStyleLbl="parChTrans1D3" presStyleIdx="3" presStyleCnt="4"/>
      <dgm:spPr/>
      <dgm:t>
        <a:bodyPr/>
        <a:lstStyle/>
        <a:p>
          <a:endParaRPr lang="it-IT"/>
        </a:p>
      </dgm:t>
    </dgm:pt>
    <dgm:pt modelId="{65F734F2-111E-4C35-A7AF-AC897E13357F}" type="pres">
      <dgm:prSet presAssocID="{C4571088-50F6-4832-BE49-DD0E9877145D}" presName="connTx" presStyleLbl="parChTrans1D3" presStyleIdx="3" presStyleCnt="4"/>
      <dgm:spPr/>
      <dgm:t>
        <a:bodyPr/>
        <a:lstStyle/>
        <a:p>
          <a:endParaRPr lang="it-IT"/>
        </a:p>
      </dgm:t>
    </dgm:pt>
    <dgm:pt modelId="{1477CF15-C1A2-4DEE-8EC3-80E24C58E9CE}" type="pres">
      <dgm:prSet presAssocID="{56947E3E-3E65-40F5-A797-4AE7F3E1146D}" presName="root2" presStyleCnt="0"/>
      <dgm:spPr/>
    </dgm:pt>
    <dgm:pt modelId="{A4C1F744-44E2-499B-AAC9-37BBB455BAD6}" type="pres">
      <dgm:prSet presAssocID="{56947E3E-3E65-40F5-A797-4AE7F3E1146D}" presName="LevelTwoTextNode" presStyleLbl="node3" presStyleIdx="3" presStyleCnt="4" custScaleX="380665" custScaleY="159725">
        <dgm:presLayoutVars>
          <dgm:chPref val="3"/>
        </dgm:presLayoutVars>
      </dgm:prSet>
      <dgm:spPr/>
      <dgm:t>
        <a:bodyPr/>
        <a:lstStyle/>
        <a:p>
          <a:endParaRPr lang="it-IT"/>
        </a:p>
      </dgm:t>
    </dgm:pt>
    <dgm:pt modelId="{058DB3E8-02D0-40AF-834A-BDFA55346305}" type="pres">
      <dgm:prSet presAssocID="{56947E3E-3E65-40F5-A797-4AE7F3E1146D}" presName="level3hierChild" presStyleCnt="0"/>
      <dgm:spPr/>
    </dgm:pt>
  </dgm:ptLst>
  <dgm:cxnLst>
    <dgm:cxn modelId="{759914CC-F6CD-4E0F-916C-9CF382C2995B}" srcId="{742F06E5-2059-42CA-BD71-15B06A5C480C}" destId="{C9599AB8-1883-4356-8CC1-E05EAC200E2A}" srcOrd="1" destOrd="0" parTransId="{F3AFDF3C-A6A0-41EB-81A8-97657984AD1B}" sibTransId="{52320EF6-0E7A-448E-9EF1-A91B0D6EAADD}"/>
    <dgm:cxn modelId="{2CC83145-3B58-4BFC-BBD9-D639B2425397}" type="presOf" srcId="{A25FC55A-DCFD-4E07-8A42-D6C22184C950}" destId="{8AC3E92A-213C-4FA3-B920-D565EE3B63AD}" srcOrd="0" destOrd="0" presId="urn:microsoft.com/office/officeart/2005/8/layout/hierarchy2"/>
    <dgm:cxn modelId="{FCCD842A-FAD3-453C-9E8B-0AB209D320B6}" srcId="{E1BBE872-5AAA-4FE2-B58D-95AC92E45245}" destId="{A211F7BC-27D0-4E0B-AA9D-CD5F7181FC53}" srcOrd="2" destOrd="0" parTransId="{1D97B90E-5912-439C-8F6F-2087390693D8}" sibTransId="{090D496F-C0C4-4F1F-8735-2D343D819DA5}"/>
    <dgm:cxn modelId="{5E8602B2-235D-404C-AB34-6B2B1AC4E424}" type="presOf" srcId="{56947E3E-3E65-40F5-A797-4AE7F3E1146D}" destId="{A4C1F744-44E2-499B-AAC9-37BBB455BAD6}" srcOrd="0" destOrd="0" presId="urn:microsoft.com/office/officeart/2005/8/layout/hierarchy2"/>
    <dgm:cxn modelId="{92194E32-7849-48CA-AC1D-A5D822F05FB4}" type="presOf" srcId="{E8A9504E-A849-4724-A3F3-E1C7854A061A}" destId="{85F227F0-53D2-4ABD-84E4-09D747FBDB28}" srcOrd="0" destOrd="0" presId="urn:microsoft.com/office/officeart/2005/8/layout/hierarchy2"/>
    <dgm:cxn modelId="{1F54AD2E-7237-4D86-9F5A-8358B6A9A3B3}" type="presOf" srcId="{C9599AB8-1883-4356-8CC1-E05EAC200E2A}" destId="{D1735126-FE20-47D0-9E97-F49CB6A80FA1}" srcOrd="0" destOrd="0" presId="urn:microsoft.com/office/officeart/2005/8/layout/hierarchy2"/>
    <dgm:cxn modelId="{7E8587D4-B5C6-4256-B636-8F72CF636D6C}" type="presOf" srcId="{EB1955E2-B379-4711-AF60-A44D259E231D}" destId="{98FD20F1-93C0-4704-879D-D4259ED53217}" srcOrd="1" destOrd="0" presId="urn:microsoft.com/office/officeart/2005/8/layout/hierarchy2"/>
    <dgm:cxn modelId="{F0B2B3EC-9624-469E-BEDE-DEA5B2E1696D}" srcId="{E1BBE872-5AAA-4FE2-B58D-95AC92E45245}" destId="{38323A0C-06B8-4591-8661-EB3D02F59D2B}" srcOrd="1" destOrd="0" parTransId="{6CCA315C-9155-44D9-89CF-F9C3860A5A41}" sibTransId="{268846AE-BE44-46A6-95FB-A0725B31F60D}"/>
    <dgm:cxn modelId="{C5B50B0A-9322-4339-A331-674ADBA7D9B5}" srcId="{E1BBE872-5AAA-4FE2-B58D-95AC92E45245}" destId="{AD83B1A1-3154-41D8-9338-9E96FE1615A3}" srcOrd="0" destOrd="0" parTransId="{E8A9504E-A849-4724-A3F3-E1C7854A061A}" sibTransId="{ACF957CB-7009-4C0B-8A74-801923A0B04D}"/>
    <dgm:cxn modelId="{2DEBCD27-A84F-4A92-A93B-5EA0CAA97670}" type="presOf" srcId="{6CCA315C-9155-44D9-89CF-F9C3860A5A41}" destId="{818B4D91-AFD0-4980-8844-AE1103CAB3A9}" srcOrd="0" destOrd="0" presId="urn:microsoft.com/office/officeart/2005/8/layout/hierarchy2"/>
    <dgm:cxn modelId="{E25DD7BD-9D43-4C79-9A02-6D28823FC754}" type="presOf" srcId="{1D97B90E-5912-439C-8F6F-2087390693D8}" destId="{187067BF-3530-4619-8C9F-A1A83793B7BE}" srcOrd="0" destOrd="0" presId="urn:microsoft.com/office/officeart/2005/8/layout/hierarchy2"/>
    <dgm:cxn modelId="{90EB1552-C394-4F9B-8614-C480B0EEC1F1}" type="presOf" srcId="{A211F7BC-27D0-4E0B-AA9D-CD5F7181FC53}" destId="{7AD80E89-EA0A-44A2-A94F-78B150565573}" srcOrd="0" destOrd="0" presId="urn:microsoft.com/office/officeart/2005/8/layout/hierarchy2"/>
    <dgm:cxn modelId="{B669E222-0AC9-4E8A-973F-8574314A13EE}" type="presOf" srcId="{C4571088-50F6-4832-BE49-DD0E9877145D}" destId="{F05310A1-9399-43D1-B816-9900A82251AD}" srcOrd="0" destOrd="0" presId="urn:microsoft.com/office/officeart/2005/8/layout/hierarchy2"/>
    <dgm:cxn modelId="{CDAE8979-72D9-462B-BA4E-047D99AD918E}" srcId="{C9599AB8-1883-4356-8CC1-E05EAC200E2A}" destId="{56947E3E-3E65-40F5-A797-4AE7F3E1146D}" srcOrd="0" destOrd="0" parTransId="{C4571088-50F6-4832-BE49-DD0E9877145D}" sibTransId="{31B315FA-46A8-47F5-AB76-A009386AD3A7}"/>
    <dgm:cxn modelId="{D46FFC47-06AE-4F31-9D06-DC0C17E0AE0F}" type="presOf" srcId="{EB1955E2-B379-4711-AF60-A44D259E231D}" destId="{0D5BACFB-54EB-4BC0-973D-39134990AC2E}" srcOrd="0" destOrd="0" presId="urn:microsoft.com/office/officeart/2005/8/layout/hierarchy2"/>
    <dgm:cxn modelId="{81F5F0F5-BD75-4849-9889-C9EEA3E72024}" type="presOf" srcId="{AD83B1A1-3154-41D8-9338-9E96FE1615A3}" destId="{A6D5BA87-A43F-43DF-88D1-3A4AD2437C45}" srcOrd="0" destOrd="0" presId="urn:microsoft.com/office/officeart/2005/8/layout/hierarchy2"/>
    <dgm:cxn modelId="{3A4E53FF-0CF6-4BEB-AB42-2928AD692D60}" type="presOf" srcId="{742F06E5-2059-42CA-BD71-15B06A5C480C}" destId="{AFB0B229-40F7-4CD3-8B72-4B076B04CAC7}" srcOrd="0" destOrd="0" presId="urn:microsoft.com/office/officeart/2005/8/layout/hierarchy2"/>
    <dgm:cxn modelId="{5EA30D00-A27F-4250-AAB4-60064DBF96DF}" type="presOf" srcId="{C4571088-50F6-4832-BE49-DD0E9877145D}" destId="{65F734F2-111E-4C35-A7AF-AC897E13357F}" srcOrd="1" destOrd="0" presId="urn:microsoft.com/office/officeart/2005/8/layout/hierarchy2"/>
    <dgm:cxn modelId="{BCFB87BF-8942-4A53-8C81-2610EFC3DD19}" type="presOf" srcId="{1D97B90E-5912-439C-8F6F-2087390693D8}" destId="{BFEB2C71-CD45-414B-A739-F5A2CE5ECABF}" srcOrd="1" destOrd="0" presId="urn:microsoft.com/office/officeart/2005/8/layout/hierarchy2"/>
    <dgm:cxn modelId="{391E6385-39B4-43B5-BDF5-2C55AB8ADE5D}" srcId="{742F06E5-2059-42CA-BD71-15B06A5C480C}" destId="{E1BBE872-5AAA-4FE2-B58D-95AC92E45245}" srcOrd="0" destOrd="0" parTransId="{EB1955E2-B379-4711-AF60-A44D259E231D}" sibTransId="{2C180315-4AE4-4B1E-BB03-7F6B36C1E6ED}"/>
    <dgm:cxn modelId="{6D5CA53B-8316-4AFB-ABC5-EE2D860F368D}" type="presOf" srcId="{F3AFDF3C-A6A0-41EB-81A8-97657984AD1B}" destId="{B5A0B886-0EE1-4A66-8CE6-BDB48E8ADA45}" srcOrd="0" destOrd="0" presId="urn:microsoft.com/office/officeart/2005/8/layout/hierarchy2"/>
    <dgm:cxn modelId="{CD93EAA5-9934-4288-82E0-2F79870820E8}" srcId="{A25FC55A-DCFD-4E07-8A42-D6C22184C950}" destId="{742F06E5-2059-42CA-BD71-15B06A5C480C}" srcOrd="0" destOrd="0" parTransId="{B007C789-C35C-4381-9877-B27241F9BFEF}" sibTransId="{2D1D8735-6010-4FD9-9B9E-5E972F4306F1}"/>
    <dgm:cxn modelId="{BE6DD3DF-CBD9-411F-987A-7B2E40A56B67}" type="presOf" srcId="{E8A9504E-A849-4724-A3F3-E1C7854A061A}" destId="{5E1E37AC-C081-41ED-99A8-851C11EE1723}" srcOrd="1" destOrd="0" presId="urn:microsoft.com/office/officeart/2005/8/layout/hierarchy2"/>
    <dgm:cxn modelId="{34AD40A3-414E-4227-BA8E-E13893865747}" type="presOf" srcId="{38323A0C-06B8-4591-8661-EB3D02F59D2B}" destId="{66EA23F9-2F20-4FE3-8DE3-5CB9E679EF0C}" srcOrd="0" destOrd="0" presId="urn:microsoft.com/office/officeart/2005/8/layout/hierarchy2"/>
    <dgm:cxn modelId="{FB698111-C957-49AC-B0BC-7AA2FABF20AD}" type="presOf" srcId="{F3AFDF3C-A6A0-41EB-81A8-97657984AD1B}" destId="{9569C96F-A88D-46A1-B82D-80D2761BB012}" srcOrd="1" destOrd="0" presId="urn:microsoft.com/office/officeart/2005/8/layout/hierarchy2"/>
    <dgm:cxn modelId="{93C9DF14-1472-4544-9D1F-0CA2569D15D8}" type="presOf" srcId="{E1BBE872-5AAA-4FE2-B58D-95AC92E45245}" destId="{BBE5089F-9546-4F2F-94E9-64F68DCB6351}" srcOrd="0" destOrd="0" presId="urn:microsoft.com/office/officeart/2005/8/layout/hierarchy2"/>
    <dgm:cxn modelId="{611A2055-A17A-42F5-BB9E-F4D9E8AFE44C}" type="presOf" srcId="{6CCA315C-9155-44D9-89CF-F9C3860A5A41}" destId="{5CFA8354-1223-456A-BB62-61DBC5489254}" srcOrd="1" destOrd="0" presId="urn:microsoft.com/office/officeart/2005/8/layout/hierarchy2"/>
    <dgm:cxn modelId="{C543BC0A-C7C8-4A9F-AEF2-7328A9D52F72}" type="presParOf" srcId="{8AC3E92A-213C-4FA3-B920-D565EE3B63AD}" destId="{82E68109-EEAA-486C-A23E-98C73B738ABA}" srcOrd="0" destOrd="0" presId="urn:microsoft.com/office/officeart/2005/8/layout/hierarchy2"/>
    <dgm:cxn modelId="{4A316126-B6CD-42F0-85AB-40B03D1B4AB0}" type="presParOf" srcId="{82E68109-EEAA-486C-A23E-98C73B738ABA}" destId="{AFB0B229-40F7-4CD3-8B72-4B076B04CAC7}" srcOrd="0" destOrd="0" presId="urn:microsoft.com/office/officeart/2005/8/layout/hierarchy2"/>
    <dgm:cxn modelId="{C8B857EE-FA9F-4930-B1D5-2B79096855CB}" type="presParOf" srcId="{82E68109-EEAA-486C-A23E-98C73B738ABA}" destId="{BF1DD48E-265C-4B88-8623-C81399CA4B1C}" srcOrd="1" destOrd="0" presId="urn:microsoft.com/office/officeart/2005/8/layout/hierarchy2"/>
    <dgm:cxn modelId="{2B92359E-3234-4B4D-9D3C-BCE5FFC60365}" type="presParOf" srcId="{BF1DD48E-265C-4B88-8623-C81399CA4B1C}" destId="{0D5BACFB-54EB-4BC0-973D-39134990AC2E}" srcOrd="0" destOrd="0" presId="urn:microsoft.com/office/officeart/2005/8/layout/hierarchy2"/>
    <dgm:cxn modelId="{61EBC4C2-63BB-4E57-B79B-501328031CA2}" type="presParOf" srcId="{0D5BACFB-54EB-4BC0-973D-39134990AC2E}" destId="{98FD20F1-93C0-4704-879D-D4259ED53217}" srcOrd="0" destOrd="0" presId="urn:microsoft.com/office/officeart/2005/8/layout/hierarchy2"/>
    <dgm:cxn modelId="{895858EB-D235-42EB-85ED-2A08D7395111}" type="presParOf" srcId="{BF1DD48E-265C-4B88-8623-C81399CA4B1C}" destId="{E0ADC20A-1B26-4C35-B8FF-E1C2F7A36B93}" srcOrd="1" destOrd="0" presId="urn:microsoft.com/office/officeart/2005/8/layout/hierarchy2"/>
    <dgm:cxn modelId="{BE88EF61-E36A-4A57-964E-9CED05F01237}" type="presParOf" srcId="{E0ADC20A-1B26-4C35-B8FF-E1C2F7A36B93}" destId="{BBE5089F-9546-4F2F-94E9-64F68DCB6351}" srcOrd="0" destOrd="0" presId="urn:microsoft.com/office/officeart/2005/8/layout/hierarchy2"/>
    <dgm:cxn modelId="{1D90AF1C-9631-4952-A5D1-34E652D0F174}" type="presParOf" srcId="{E0ADC20A-1B26-4C35-B8FF-E1C2F7A36B93}" destId="{1A8BFC41-B8BC-400B-BB56-4ED5EE8FB438}" srcOrd="1" destOrd="0" presId="urn:microsoft.com/office/officeart/2005/8/layout/hierarchy2"/>
    <dgm:cxn modelId="{034AB526-CFF7-485A-A49A-98825C51646E}" type="presParOf" srcId="{1A8BFC41-B8BC-400B-BB56-4ED5EE8FB438}" destId="{85F227F0-53D2-4ABD-84E4-09D747FBDB28}" srcOrd="0" destOrd="0" presId="urn:microsoft.com/office/officeart/2005/8/layout/hierarchy2"/>
    <dgm:cxn modelId="{95A845B9-D1F3-4A4E-95D8-1D66A07A7F7D}" type="presParOf" srcId="{85F227F0-53D2-4ABD-84E4-09D747FBDB28}" destId="{5E1E37AC-C081-41ED-99A8-851C11EE1723}" srcOrd="0" destOrd="0" presId="urn:microsoft.com/office/officeart/2005/8/layout/hierarchy2"/>
    <dgm:cxn modelId="{643081FD-24DC-47FC-882F-26087114219A}" type="presParOf" srcId="{1A8BFC41-B8BC-400B-BB56-4ED5EE8FB438}" destId="{69B1E767-3F01-427C-B031-08B6B076B1B2}" srcOrd="1" destOrd="0" presId="urn:microsoft.com/office/officeart/2005/8/layout/hierarchy2"/>
    <dgm:cxn modelId="{7B24F8E7-F375-4741-A08E-3B6B27BF69A8}" type="presParOf" srcId="{69B1E767-3F01-427C-B031-08B6B076B1B2}" destId="{A6D5BA87-A43F-43DF-88D1-3A4AD2437C45}" srcOrd="0" destOrd="0" presId="urn:microsoft.com/office/officeart/2005/8/layout/hierarchy2"/>
    <dgm:cxn modelId="{5A920D08-2CAA-4F20-939A-FE114E37A27D}" type="presParOf" srcId="{69B1E767-3F01-427C-B031-08B6B076B1B2}" destId="{C88555AE-F765-42DA-AE2C-98647B6A2F76}" srcOrd="1" destOrd="0" presId="urn:microsoft.com/office/officeart/2005/8/layout/hierarchy2"/>
    <dgm:cxn modelId="{B3B1CA0B-3C0C-4F96-827F-752FF98505FC}" type="presParOf" srcId="{1A8BFC41-B8BC-400B-BB56-4ED5EE8FB438}" destId="{818B4D91-AFD0-4980-8844-AE1103CAB3A9}" srcOrd="2" destOrd="0" presId="urn:microsoft.com/office/officeart/2005/8/layout/hierarchy2"/>
    <dgm:cxn modelId="{6C0DFC19-D244-4EA3-AD4B-39A20BA1AD8E}" type="presParOf" srcId="{818B4D91-AFD0-4980-8844-AE1103CAB3A9}" destId="{5CFA8354-1223-456A-BB62-61DBC5489254}" srcOrd="0" destOrd="0" presId="urn:microsoft.com/office/officeart/2005/8/layout/hierarchy2"/>
    <dgm:cxn modelId="{08BCD62E-B28F-49CF-B7C0-ADE40B4D2679}" type="presParOf" srcId="{1A8BFC41-B8BC-400B-BB56-4ED5EE8FB438}" destId="{503E8F44-ADEF-44EA-B475-920382FFA5C4}" srcOrd="3" destOrd="0" presId="urn:microsoft.com/office/officeart/2005/8/layout/hierarchy2"/>
    <dgm:cxn modelId="{97573D07-7726-4A92-B41D-45EE940F99BE}" type="presParOf" srcId="{503E8F44-ADEF-44EA-B475-920382FFA5C4}" destId="{66EA23F9-2F20-4FE3-8DE3-5CB9E679EF0C}" srcOrd="0" destOrd="0" presId="urn:microsoft.com/office/officeart/2005/8/layout/hierarchy2"/>
    <dgm:cxn modelId="{8EE4CD23-9A90-41B1-A5D2-A3E880921643}" type="presParOf" srcId="{503E8F44-ADEF-44EA-B475-920382FFA5C4}" destId="{5843EA45-C850-438A-8BC8-7842C5E205FD}" srcOrd="1" destOrd="0" presId="urn:microsoft.com/office/officeart/2005/8/layout/hierarchy2"/>
    <dgm:cxn modelId="{6384E8EA-1FE7-4D4B-9C78-9F2C2FA327F5}" type="presParOf" srcId="{1A8BFC41-B8BC-400B-BB56-4ED5EE8FB438}" destId="{187067BF-3530-4619-8C9F-A1A83793B7BE}" srcOrd="4" destOrd="0" presId="urn:microsoft.com/office/officeart/2005/8/layout/hierarchy2"/>
    <dgm:cxn modelId="{2F74130B-C4A8-4628-90B8-33A164F4A367}" type="presParOf" srcId="{187067BF-3530-4619-8C9F-A1A83793B7BE}" destId="{BFEB2C71-CD45-414B-A739-F5A2CE5ECABF}" srcOrd="0" destOrd="0" presId="urn:microsoft.com/office/officeart/2005/8/layout/hierarchy2"/>
    <dgm:cxn modelId="{2BDF1929-CAB3-462F-80A7-83205DAABE6A}" type="presParOf" srcId="{1A8BFC41-B8BC-400B-BB56-4ED5EE8FB438}" destId="{3100180D-0309-41B7-9DAC-D0E855DF2DFC}" srcOrd="5" destOrd="0" presId="urn:microsoft.com/office/officeart/2005/8/layout/hierarchy2"/>
    <dgm:cxn modelId="{8DC382F9-D78B-492F-986C-D7F49C1D8602}" type="presParOf" srcId="{3100180D-0309-41B7-9DAC-D0E855DF2DFC}" destId="{7AD80E89-EA0A-44A2-A94F-78B150565573}" srcOrd="0" destOrd="0" presId="urn:microsoft.com/office/officeart/2005/8/layout/hierarchy2"/>
    <dgm:cxn modelId="{DED50531-BCF3-4AAA-8CE0-129265863A7E}" type="presParOf" srcId="{3100180D-0309-41B7-9DAC-D0E855DF2DFC}" destId="{AD49A14F-D8C6-455A-BFA7-DB3F01260A40}" srcOrd="1" destOrd="0" presId="urn:microsoft.com/office/officeart/2005/8/layout/hierarchy2"/>
    <dgm:cxn modelId="{63BE0A52-83C1-4718-BFD4-BE3EC0ADB08B}" type="presParOf" srcId="{BF1DD48E-265C-4B88-8623-C81399CA4B1C}" destId="{B5A0B886-0EE1-4A66-8CE6-BDB48E8ADA45}" srcOrd="2" destOrd="0" presId="urn:microsoft.com/office/officeart/2005/8/layout/hierarchy2"/>
    <dgm:cxn modelId="{2D42EA6E-8461-4996-932B-A37B18983109}" type="presParOf" srcId="{B5A0B886-0EE1-4A66-8CE6-BDB48E8ADA45}" destId="{9569C96F-A88D-46A1-B82D-80D2761BB012}" srcOrd="0" destOrd="0" presId="urn:microsoft.com/office/officeart/2005/8/layout/hierarchy2"/>
    <dgm:cxn modelId="{22ABA582-4AA8-4B3B-961F-F3CD22FBF88D}" type="presParOf" srcId="{BF1DD48E-265C-4B88-8623-C81399CA4B1C}" destId="{CEB2A9AF-65D9-4774-B524-F576B14B07F0}" srcOrd="3" destOrd="0" presId="urn:microsoft.com/office/officeart/2005/8/layout/hierarchy2"/>
    <dgm:cxn modelId="{CAA71922-7013-42EB-8ABD-7B71F3241953}" type="presParOf" srcId="{CEB2A9AF-65D9-4774-B524-F576B14B07F0}" destId="{D1735126-FE20-47D0-9E97-F49CB6A80FA1}" srcOrd="0" destOrd="0" presId="urn:microsoft.com/office/officeart/2005/8/layout/hierarchy2"/>
    <dgm:cxn modelId="{5CE7EBE2-6C27-4383-8D6B-261D9156A50B}" type="presParOf" srcId="{CEB2A9AF-65D9-4774-B524-F576B14B07F0}" destId="{66BC5897-5A95-46D8-90A6-A51C1EEC3530}" srcOrd="1" destOrd="0" presId="urn:microsoft.com/office/officeart/2005/8/layout/hierarchy2"/>
    <dgm:cxn modelId="{F821F949-DBF4-49FD-9347-72D749D2AF48}" type="presParOf" srcId="{66BC5897-5A95-46D8-90A6-A51C1EEC3530}" destId="{F05310A1-9399-43D1-B816-9900A82251AD}" srcOrd="0" destOrd="0" presId="urn:microsoft.com/office/officeart/2005/8/layout/hierarchy2"/>
    <dgm:cxn modelId="{0943A391-BCA3-4F05-B6BD-D978B55715C3}" type="presParOf" srcId="{F05310A1-9399-43D1-B816-9900A82251AD}" destId="{65F734F2-111E-4C35-A7AF-AC897E13357F}" srcOrd="0" destOrd="0" presId="urn:microsoft.com/office/officeart/2005/8/layout/hierarchy2"/>
    <dgm:cxn modelId="{4EEFF077-4525-45F4-B6BA-F65B77733256}" type="presParOf" srcId="{66BC5897-5A95-46D8-90A6-A51C1EEC3530}" destId="{1477CF15-C1A2-4DEE-8EC3-80E24C58E9CE}" srcOrd="1" destOrd="0" presId="urn:microsoft.com/office/officeart/2005/8/layout/hierarchy2"/>
    <dgm:cxn modelId="{99A6B817-0228-40D6-B751-8B36730B00B5}" type="presParOf" srcId="{1477CF15-C1A2-4DEE-8EC3-80E24C58E9CE}" destId="{A4C1F744-44E2-499B-AAC9-37BBB455BAD6}" srcOrd="0" destOrd="0" presId="urn:microsoft.com/office/officeart/2005/8/layout/hierarchy2"/>
    <dgm:cxn modelId="{25C1B9C3-21D1-4AE7-AD11-E13837304041}" type="presParOf" srcId="{1477CF15-C1A2-4DEE-8EC3-80E24C58E9CE}" destId="{058DB3E8-02D0-40AF-834A-BDFA5534630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1D6E34B-0A1F-4472-9EB8-4B47E2CCC240}" type="doc">
      <dgm:prSet loTypeId="urn:microsoft.com/office/officeart/2005/8/layout/arrow3" loCatId="relationship" qsTypeId="urn:microsoft.com/office/officeart/2005/8/quickstyle/3d3" qsCatId="3D" csTypeId="urn:microsoft.com/office/officeart/2005/8/colors/colorful1" csCatId="colorful" phldr="1"/>
      <dgm:spPr/>
      <dgm:t>
        <a:bodyPr/>
        <a:lstStyle/>
        <a:p>
          <a:endParaRPr lang="it-IT"/>
        </a:p>
      </dgm:t>
    </dgm:pt>
    <dgm:pt modelId="{F04B0DD5-1E20-42CE-9A87-0D07549A6EAB}">
      <dgm:prSet/>
      <dgm:spPr/>
      <dgm:t>
        <a:bodyPr/>
        <a:lstStyle/>
        <a:p>
          <a:pPr rtl="0"/>
          <a:r>
            <a:rPr lang="it-IT" dirty="0" smtClean="0"/>
            <a:t>Un approccio di ricerca privilegia modalità di </a:t>
          </a:r>
          <a:r>
            <a:rPr lang="it-IT" b="1" dirty="0" smtClean="0"/>
            <a:t>indagine quantitative </a:t>
          </a:r>
          <a:r>
            <a:rPr lang="it-IT" dirty="0" smtClean="0"/>
            <a:t>(e viene per questo spesso indicato come  ricerca </a:t>
          </a:r>
          <a:r>
            <a:rPr lang="it-IT" i="1" dirty="0" smtClean="0"/>
            <a:t>quantitativa</a:t>
          </a:r>
          <a:r>
            <a:rPr lang="it-IT" dirty="0" smtClean="0"/>
            <a:t> o </a:t>
          </a:r>
          <a:r>
            <a:rPr lang="it-IT" i="1" dirty="0" smtClean="0"/>
            <a:t>standard</a:t>
          </a:r>
          <a:r>
            <a:rPr lang="it-IT" dirty="0" smtClean="0"/>
            <a:t>) e preferisce raccogliere i dati necessari alla ricerca su un numero elevato di </a:t>
          </a:r>
          <a:r>
            <a:rPr lang="it-IT" dirty="0" smtClean="0"/>
            <a:t>casi. </a:t>
          </a:r>
          <a:r>
            <a:rPr lang="it-IT" dirty="0" smtClean="0"/>
            <a:t>Le prove empiriche che si raccolgono devono essere uguali per tutti i nostri casi, in vista di una comparazione e della generalizzazione dei nostri risultati, cioè della loro estensione a casi non coinvolti nella ricerca.</a:t>
          </a:r>
          <a:endParaRPr lang="it-IT" dirty="0"/>
        </a:p>
      </dgm:t>
    </dgm:pt>
    <dgm:pt modelId="{D8E354CC-4689-470F-8355-83D16E8CEF36}" type="parTrans" cxnId="{79F9C1E4-1927-4097-8AF2-A6E63C8B0F62}">
      <dgm:prSet/>
      <dgm:spPr/>
      <dgm:t>
        <a:bodyPr/>
        <a:lstStyle/>
        <a:p>
          <a:endParaRPr lang="it-IT"/>
        </a:p>
      </dgm:t>
    </dgm:pt>
    <dgm:pt modelId="{0D24F0C6-2B2E-4BB4-BD7D-158DCA1824F7}" type="sibTrans" cxnId="{79F9C1E4-1927-4097-8AF2-A6E63C8B0F62}">
      <dgm:prSet/>
      <dgm:spPr/>
      <dgm:t>
        <a:bodyPr/>
        <a:lstStyle/>
        <a:p>
          <a:endParaRPr lang="it-IT"/>
        </a:p>
      </dgm:t>
    </dgm:pt>
    <dgm:pt modelId="{75784839-16DA-4294-A88B-5528EDD86289}">
      <dgm:prSet custT="1"/>
      <dgm:spPr/>
      <dgm:t>
        <a:bodyPr/>
        <a:lstStyle/>
        <a:p>
          <a:pPr rtl="0"/>
          <a:endParaRPr lang="it-IT" sz="1500"/>
        </a:p>
      </dgm:t>
    </dgm:pt>
    <dgm:pt modelId="{C494C42A-7911-4EBC-A8CE-6AB84A15EAF3}" type="parTrans" cxnId="{56BD3100-C253-4A90-BB75-1D3A2DE84A9C}">
      <dgm:prSet/>
      <dgm:spPr/>
      <dgm:t>
        <a:bodyPr/>
        <a:lstStyle/>
        <a:p>
          <a:endParaRPr lang="it-IT"/>
        </a:p>
      </dgm:t>
    </dgm:pt>
    <dgm:pt modelId="{C3B671DF-3A24-4882-B673-0C3429A197A1}" type="sibTrans" cxnId="{56BD3100-C253-4A90-BB75-1D3A2DE84A9C}">
      <dgm:prSet/>
      <dgm:spPr/>
      <dgm:t>
        <a:bodyPr/>
        <a:lstStyle/>
        <a:p>
          <a:endParaRPr lang="it-IT"/>
        </a:p>
      </dgm:t>
    </dgm:pt>
    <dgm:pt modelId="{FF847454-8207-46ED-A99D-8BAAAE366FB7}">
      <dgm:prSet custT="1"/>
      <dgm:spPr/>
      <dgm:t>
        <a:bodyPr/>
        <a:lstStyle/>
        <a:p>
          <a:pPr rtl="0"/>
          <a:r>
            <a:rPr lang="it-IT" sz="1500" dirty="0" smtClean="0"/>
            <a:t>Un altro approccio privilegia invece </a:t>
          </a:r>
          <a:r>
            <a:rPr lang="it-IT" sz="1500" b="1" i="0" dirty="0" smtClean="0"/>
            <a:t>modalità qualitative </a:t>
          </a:r>
          <a:r>
            <a:rPr lang="it-IT" sz="1500" dirty="0" smtClean="0"/>
            <a:t>(definita perciò ricerca </a:t>
          </a:r>
          <a:r>
            <a:rPr lang="it-IT" sz="1500" i="1" dirty="0" smtClean="0"/>
            <a:t>qualitativa</a:t>
          </a:r>
          <a:r>
            <a:rPr lang="it-IT" sz="1500" dirty="0" smtClean="0"/>
            <a:t> o </a:t>
          </a:r>
          <a:r>
            <a:rPr lang="it-IT" sz="1500" i="1" dirty="0" smtClean="0"/>
            <a:t>non standard</a:t>
          </a:r>
          <a:r>
            <a:rPr lang="it-IT" sz="1500" dirty="0" smtClean="0"/>
            <a:t>) e  l’equilibrio che si determina tra numero dei casi coinvolti nella ricerca e profondità dei dati è inverso.</a:t>
          </a:r>
          <a:endParaRPr lang="it-IT" sz="1500" dirty="0"/>
        </a:p>
      </dgm:t>
    </dgm:pt>
    <dgm:pt modelId="{2BE7E9B5-E9F4-4086-8900-4BDEE2BFE9CB}" type="parTrans" cxnId="{593DE9D6-124A-4BCD-8F4E-F9A436DE61B9}">
      <dgm:prSet/>
      <dgm:spPr/>
      <dgm:t>
        <a:bodyPr/>
        <a:lstStyle/>
        <a:p>
          <a:endParaRPr lang="it-IT"/>
        </a:p>
      </dgm:t>
    </dgm:pt>
    <dgm:pt modelId="{31D6154E-D12A-4C2A-BE17-B616559E1E55}" type="sibTrans" cxnId="{593DE9D6-124A-4BCD-8F4E-F9A436DE61B9}">
      <dgm:prSet/>
      <dgm:spPr/>
      <dgm:t>
        <a:bodyPr/>
        <a:lstStyle/>
        <a:p>
          <a:endParaRPr lang="it-IT"/>
        </a:p>
      </dgm:t>
    </dgm:pt>
    <dgm:pt modelId="{4F3C8F0D-A342-4EF9-8D99-9C175270624E}" type="pres">
      <dgm:prSet presAssocID="{11D6E34B-0A1F-4472-9EB8-4B47E2CCC240}" presName="compositeShape" presStyleCnt="0">
        <dgm:presLayoutVars>
          <dgm:chMax val="2"/>
          <dgm:dir/>
          <dgm:resizeHandles val="exact"/>
        </dgm:presLayoutVars>
      </dgm:prSet>
      <dgm:spPr/>
      <dgm:t>
        <a:bodyPr/>
        <a:lstStyle/>
        <a:p>
          <a:endParaRPr lang="it-IT"/>
        </a:p>
      </dgm:t>
    </dgm:pt>
    <dgm:pt modelId="{8C284002-C49D-4C3B-85B0-E6D4F0BB77B9}" type="pres">
      <dgm:prSet presAssocID="{11D6E34B-0A1F-4472-9EB8-4B47E2CCC240}" presName="divider" presStyleLbl="fgShp" presStyleIdx="0" presStyleCnt="1"/>
      <dgm:spPr/>
    </dgm:pt>
    <dgm:pt modelId="{09BB621F-1800-4869-BA60-F222555E029E}" type="pres">
      <dgm:prSet presAssocID="{F04B0DD5-1E20-42CE-9A87-0D07549A6EAB}" presName="downArrow" presStyleLbl="node1" presStyleIdx="0" presStyleCnt="2" custLinFactNeighborX="-28981"/>
      <dgm:spPr/>
    </dgm:pt>
    <dgm:pt modelId="{563026B8-D941-4E3F-AF44-03E5DE28065F}" type="pres">
      <dgm:prSet presAssocID="{F04B0DD5-1E20-42CE-9A87-0D07549A6EAB}" presName="downArrowText" presStyleLbl="revTx" presStyleIdx="0" presStyleCnt="2" custScaleX="178254" custScaleY="120842">
        <dgm:presLayoutVars>
          <dgm:bulletEnabled val="1"/>
        </dgm:presLayoutVars>
      </dgm:prSet>
      <dgm:spPr/>
      <dgm:t>
        <a:bodyPr/>
        <a:lstStyle/>
        <a:p>
          <a:endParaRPr lang="it-IT"/>
        </a:p>
      </dgm:t>
    </dgm:pt>
    <dgm:pt modelId="{BD13CC97-53C6-4FC8-9C20-27D0C01DE49C}" type="pres">
      <dgm:prSet presAssocID="{75784839-16DA-4294-A88B-5528EDD86289}" presName="upArrow" presStyleLbl="node1" presStyleIdx="1" presStyleCnt="2" custLinFactNeighborX="26226"/>
      <dgm:spPr/>
    </dgm:pt>
    <dgm:pt modelId="{5F1D0B7C-8DED-4CDB-8D3B-CE173C25CD88}" type="pres">
      <dgm:prSet presAssocID="{75784839-16DA-4294-A88B-5528EDD86289}" presName="upArrowText" presStyleLbl="revTx" presStyleIdx="1" presStyleCnt="2" custScaleX="147159">
        <dgm:presLayoutVars>
          <dgm:bulletEnabled val="1"/>
        </dgm:presLayoutVars>
      </dgm:prSet>
      <dgm:spPr/>
      <dgm:t>
        <a:bodyPr/>
        <a:lstStyle/>
        <a:p>
          <a:endParaRPr lang="it-IT"/>
        </a:p>
      </dgm:t>
    </dgm:pt>
  </dgm:ptLst>
  <dgm:cxnLst>
    <dgm:cxn modelId="{56BD3100-C253-4A90-BB75-1D3A2DE84A9C}" srcId="{11D6E34B-0A1F-4472-9EB8-4B47E2CCC240}" destId="{75784839-16DA-4294-A88B-5528EDD86289}" srcOrd="1" destOrd="0" parTransId="{C494C42A-7911-4EBC-A8CE-6AB84A15EAF3}" sibTransId="{C3B671DF-3A24-4882-B673-0C3429A197A1}"/>
    <dgm:cxn modelId="{79F9C1E4-1927-4097-8AF2-A6E63C8B0F62}" srcId="{11D6E34B-0A1F-4472-9EB8-4B47E2CCC240}" destId="{F04B0DD5-1E20-42CE-9A87-0D07549A6EAB}" srcOrd="0" destOrd="0" parTransId="{D8E354CC-4689-470F-8355-83D16E8CEF36}" sibTransId="{0D24F0C6-2B2E-4BB4-BD7D-158DCA1824F7}"/>
    <dgm:cxn modelId="{E928A0B7-E0BF-4656-A61E-B741EEEF62DF}" type="presOf" srcId="{F04B0DD5-1E20-42CE-9A87-0D07549A6EAB}" destId="{563026B8-D941-4E3F-AF44-03E5DE28065F}" srcOrd="0" destOrd="0" presId="urn:microsoft.com/office/officeart/2005/8/layout/arrow3"/>
    <dgm:cxn modelId="{025BF427-07F1-4433-8C03-E4FBD715F845}" type="presOf" srcId="{11D6E34B-0A1F-4472-9EB8-4B47E2CCC240}" destId="{4F3C8F0D-A342-4EF9-8D99-9C175270624E}" srcOrd="0" destOrd="0" presId="urn:microsoft.com/office/officeart/2005/8/layout/arrow3"/>
    <dgm:cxn modelId="{B98E2E16-0619-4EC6-BA0B-FCC7A1779842}" type="presOf" srcId="{75784839-16DA-4294-A88B-5528EDD86289}" destId="{5F1D0B7C-8DED-4CDB-8D3B-CE173C25CD88}" srcOrd="0" destOrd="0" presId="urn:microsoft.com/office/officeart/2005/8/layout/arrow3"/>
    <dgm:cxn modelId="{0EB7205B-4A76-475F-B4E4-2A1D672B481A}" type="presOf" srcId="{FF847454-8207-46ED-A99D-8BAAAE366FB7}" destId="{5F1D0B7C-8DED-4CDB-8D3B-CE173C25CD88}" srcOrd="0" destOrd="1" presId="urn:microsoft.com/office/officeart/2005/8/layout/arrow3"/>
    <dgm:cxn modelId="{593DE9D6-124A-4BCD-8F4E-F9A436DE61B9}" srcId="{75784839-16DA-4294-A88B-5528EDD86289}" destId="{FF847454-8207-46ED-A99D-8BAAAE366FB7}" srcOrd="0" destOrd="0" parTransId="{2BE7E9B5-E9F4-4086-8900-4BDEE2BFE9CB}" sibTransId="{31D6154E-D12A-4C2A-BE17-B616559E1E55}"/>
    <dgm:cxn modelId="{5528C7A7-7974-474C-B404-0D780AF39742}" type="presParOf" srcId="{4F3C8F0D-A342-4EF9-8D99-9C175270624E}" destId="{8C284002-C49D-4C3B-85B0-E6D4F0BB77B9}" srcOrd="0" destOrd="0" presId="urn:microsoft.com/office/officeart/2005/8/layout/arrow3"/>
    <dgm:cxn modelId="{A76F6B6A-E2AB-4970-81E7-A1FEEA18F1E6}" type="presParOf" srcId="{4F3C8F0D-A342-4EF9-8D99-9C175270624E}" destId="{09BB621F-1800-4869-BA60-F222555E029E}" srcOrd="1" destOrd="0" presId="urn:microsoft.com/office/officeart/2005/8/layout/arrow3"/>
    <dgm:cxn modelId="{257D1D3B-1A73-4106-B1AE-334D184FD356}" type="presParOf" srcId="{4F3C8F0D-A342-4EF9-8D99-9C175270624E}" destId="{563026B8-D941-4E3F-AF44-03E5DE28065F}" srcOrd="2" destOrd="0" presId="urn:microsoft.com/office/officeart/2005/8/layout/arrow3"/>
    <dgm:cxn modelId="{BFD2FC1C-2759-4251-93CA-85692F7F1C25}" type="presParOf" srcId="{4F3C8F0D-A342-4EF9-8D99-9C175270624E}" destId="{BD13CC97-53C6-4FC8-9C20-27D0C01DE49C}" srcOrd="3" destOrd="0" presId="urn:microsoft.com/office/officeart/2005/8/layout/arrow3"/>
    <dgm:cxn modelId="{6ADEB004-6246-4FD3-9A79-8C2B7F1D976D}" type="presParOf" srcId="{4F3C8F0D-A342-4EF9-8D99-9C175270624E}" destId="{5F1D0B7C-8DED-4CDB-8D3B-CE173C25CD88}"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A17841D-2D88-4800-A785-969E3D54BC15}" type="doc">
      <dgm:prSet loTypeId="urn:microsoft.com/office/officeart/2005/8/layout/radial4" loCatId="relationship" qsTypeId="urn:microsoft.com/office/officeart/2005/8/quickstyle/3d3" qsCatId="3D" csTypeId="urn:microsoft.com/office/officeart/2005/8/colors/colorful1" csCatId="colorful" phldr="1"/>
      <dgm:spPr/>
      <dgm:t>
        <a:bodyPr/>
        <a:lstStyle/>
        <a:p>
          <a:endParaRPr lang="it-IT"/>
        </a:p>
      </dgm:t>
    </dgm:pt>
    <dgm:pt modelId="{9DF15E74-838B-4655-ADB1-27BF62DEC4E6}">
      <dgm:prSet phldrT="[Testo]" custT="1"/>
      <dgm:spPr/>
      <dgm:t>
        <a:bodyPr/>
        <a:lstStyle/>
        <a:p>
          <a:r>
            <a:rPr lang="it-IT" sz="1400" b="0" smtClean="0"/>
            <a:t>La </a:t>
          </a:r>
          <a:r>
            <a:rPr lang="it-IT" sz="1400" b="1" smtClean="0"/>
            <a:t>ricerca empirica </a:t>
          </a:r>
          <a:r>
            <a:rPr lang="it-IT" sz="1400" smtClean="0"/>
            <a:t>è un itinerario che parte dal progetto ideato dal ricercatore e si conclude con la restituzione dei risultati della ricerca al committente, alla comunità scientifica, agli addetti ai lavori. Tra questi due momenti esiste il cuore della ricerca, quello che viene definito «</a:t>
          </a:r>
          <a:r>
            <a:rPr lang="it-IT" sz="1400" b="1" smtClean="0"/>
            <a:t>campo</a:t>
          </a:r>
          <a:r>
            <a:rPr lang="it-IT" sz="1400" smtClean="0"/>
            <a:t>». Esso consta di 4 fasi:</a:t>
          </a:r>
          <a:endParaRPr lang="it-IT" sz="1400" dirty="0" smtClean="0"/>
        </a:p>
      </dgm:t>
    </dgm:pt>
    <dgm:pt modelId="{89D37321-5543-43F4-86B9-EEF099995A41}" type="parTrans" cxnId="{D7FE47D5-7FD8-488E-94A6-282AD4BB022D}">
      <dgm:prSet/>
      <dgm:spPr/>
      <dgm:t>
        <a:bodyPr/>
        <a:lstStyle/>
        <a:p>
          <a:endParaRPr lang="it-IT">
            <a:solidFill>
              <a:schemeClr val="tx1"/>
            </a:solidFill>
          </a:endParaRPr>
        </a:p>
      </dgm:t>
    </dgm:pt>
    <dgm:pt modelId="{95D3A48D-041B-4438-8E4B-E381BC17C001}" type="sibTrans" cxnId="{D7FE47D5-7FD8-488E-94A6-282AD4BB022D}">
      <dgm:prSet/>
      <dgm:spPr/>
      <dgm:t>
        <a:bodyPr/>
        <a:lstStyle/>
        <a:p>
          <a:endParaRPr lang="it-IT">
            <a:solidFill>
              <a:schemeClr val="tx1"/>
            </a:solidFill>
          </a:endParaRPr>
        </a:p>
      </dgm:t>
    </dgm:pt>
    <dgm:pt modelId="{24E7EC1E-2826-43F4-8BBD-626F4E0E05FF}">
      <dgm:prSet phldrT="[Testo]"/>
      <dgm:spPr/>
      <dgm:t>
        <a:bodyPr/>
        <a:lstStyle/>
        <a:p>
          <a:r>
            <a:rPr lang="it-IT" dirty="0" smtClean="0"/>
            <a:t>1. la progettazione o il disegno della ricerca</a:t>
          </a:r>
          <a:endParaRPr lang="it-IT" dirty="0"/>
        </a:p>
      </dgm:t>
    </dgm:pt>
    <dgm:pt modelId="{ED75270B-9CBF-4241-92D5-FC95BA5E6CD9}" type="parTrans" cxnId="{94F4B577-B7DC-46EF-B7F1-FBBB52ADEDB7}">
      <dgm:prSet/>
      <dgm:spPr/>
      <dgm:t>
        <a:bodyPr/>
        <a:lstStyle/>
        <a:p>
          <a:endParaRPr lang="it-IT">
            <a:solidFill>
              <a:schemeClr val="tx1"/>
            </a:solidFill>
          </a:endParaRPr>
        </a:p>
      </dgm:t>
    </dgm:pt>
    <dgm:pt modelId="{086437D1-6AE2-4F82-A695-2A277E8D16AE}" type="sibTrans" cxnId="{94F4B577-B7DC-46EF-B7F1-FBBB52ADEDB7}">
      <dgm:prSet/>
      <dgm:spPr/>
      <dgm:t>
        <a:bodyPr/>
        <a:lstStyle/>
        <a:p>
          <a:endParaRPr lang="it-IT">
            <a:solidFill>
              <a:schemeClr val="tx1"/>
            </a:solidFill>
          </a:endParaRPr>
        </a:p>
      </dgm:t>
    </dgm:pt>
    <dgm:pt modelId="{054F8420-31EC-4074-A4FC-324AB382FFE4}">
      <dgm:prSet phldrT="[Testo]"/>
      <dgm:spPr/>
      <dgm:t>
        <a:bodyPr/>
        <a:lstStyle/>
        <a:p>
          <a:r>
            <a:rPr lang="it-IT" dirty="0" smtClean="0"/>
            <a:t>2. la costruzione della documentazione empirica</a:t>
          </a:r>
          <a:endParaRPr lang="it-IT" dirty="0"/>
        </a:p>
      </dgm:t>
    </dgm:pt>
    <dgm:pt modelId="{7B81564A-F18A-42D2-B590-C22DFC10C47A}" type="parTrans" cxnId="{F78248F2-28FE-41BF-99D4-F768E0D37F32}">
      <dgm:prSet/>
      <dgm:spPr/>
      <dgm:t>
        <a:bodyPr/>
        <a:lstStyle/>
        <a:p>
          <a:endParaRPr lang="it-IT">
            <a:solidFill>
              <a:schemeClr val="tx1"/>
            </a:solidFill>
          </a:endParaRPr>
        </a:p>
      </dgm:t>
    </dgm:pt>
    <dgm:pt modelId="{5F9B9BF0-6711-4294-96CE-B13480BA415E}" type="sibTrans" cxnId="{F78248F2-28FE-41BF-99D4-F768E0D37F32}">
      <dgm:prSet/>
      <dgm:spPr/>
      <dgm:t>
        <a:bodyPr/>
        <a:lstStyle/>
        <a:p>
          <a:endParaRPr lang="it-IT">
            <a:solidFill>
              <a:schemeClr val="tx1"/>
            </a:solidFill>
          </a:endParaRPr>
        </a:p>
      </dgm:t>
    </dgm:pt>
    <dgm:pt modelId="{77BB598A-6A9F-44D5-B1BD-B273120A6078}">
      <dgm:prSet phldrT="[Testo]"/>
      <dgm:spPr/>
      <dgm:t>
        <a:bodyPr/>
        <a:lstStyle/>
        <a:p>
          <a:r>
            <a:rPr lang="it-IT" dirty="0" smtClean="0"/>
            <a:t>3. l’analisi della documentazione empirica</a:t>
          </a:r>
          <a:endParaRPr lang="it-IT" dirty="0"/>
        </a:p>
      </dgm:t>
    </dgm:pt>
    <dgm:pt modelId="{B15DB236-EFE5-47AD-85B4-5716F04FD197}" type="parTrans" cxnId="{FF084677-57F1-4D7A-98C4-D0D0A8D8832B}">
      <dgm:prSet/>
      <dgm:spPr/>
      <dgm:t>
        <a:bodyPr/>
        <a:lstStyle/>
        <a:p>
          <a:endParaRPr lang="it-IT">
            <a:solidFill>
              <a:schemeClr val="tx1"/>
            </a:solidFill>
          </a:endParaRPr>
        </a:p>
      </dgm:t>
    </dgm:pt>
    <dgm:pt modelId="{AD3B1FFB-9310-4BD8-A883-CEC88BA99CC9}" type="sibTrans" cxnId="{FF084677-57F1-4D7A-98C4-D0D0A8D8832B}">
      <dgm:prSet/>
      <dgm:spPr/>
      <dgm:t>
        <a:bodyPr/>
        <a:lstStyle/>
        <a:p>
          <a:endParaRPr lang="it-IT">
            <a:solidFill>
              <a:schemeClr val="tx1"/>
            </a:solidFill>
          </a:endParaRPr>
        </a:p>
      </dgm:t>
    </dgm:pt>
    <dgm:pt modelId="{B243434A-DF8C-4E69-AFD6-EB33DF764D59}">
      <dgm:prSet/>
      <dgm:spPr/>
      <dgm:t>
        <a:bodyPr/>
        <a:lstStyle/>
        <a:p>
          <a:r>
            <a:rPr lang="it-IT" dirty="0" smtClean="0"/>
            <a:t>4. la comunicazione dei risultati </a:t>
          </a:r>
          <a:endParaRPr lang="it-IT" dirty="0"/>
        </a:p>
      </dgm:t>
    </dgm:pt>
    <dgm:pt modelId="{6664E48E-0836-45D2-8CDE-DB15E6E98B32}" type="parTrans" cxnId="{A3CA98DB-A5D6-4F78-9C80-725F9FCCC0A0}">
      <dgm:prSet/>
      <dgm:spPr/>
      <dgm:t>
        <a:bodyPr/>
        <a:lstStyle/>
        <a:p>
          <a:endParaRPr lang="it-IT">
            <a:solidFill>
              <a:schemeClr val="tx1"/>
            </a:solidFill>
          </a:endParaRPr>
        </a:p>
      </dgm:t>
    </dgm:pt>
    <dgm:pt modelId="{57AB0772-CFF0-4FB2-8771-3A473D118B72}" type="sibTrans" cxnId="{A3CA98DB-A5D6-4F78-9C80-725F9FCCC0A0}">
      <dgm:prSet/>
      <dgm:spPr/>
      <dgm:t>
        <a:bodyPr/>
        <a:lstStyle/>
        <a:p>
          <a:endParaRPr lang="it-IT">
            <a:solidFill>
              <a:schemeClr val="tx1"/>
            </a:solidFill>
          </a:endParaRPr>
        </a:p>
      </dgm:t>
    </dgm:pt>
    <dgm:pt modelId="{C3C853A0-428E-471C-AD03-13FC168AAF2F}" type="pres">
      <dgm:prSet presAssocID="{EA17841D-2D88-4800-A785-969E3D54BC15}" presName="cycle" presStyleCnt="0">
        <dgm:presLayoutVars>
          <dgm:chMax val="1"/>
          <dgm:dir/>
          <dgm:animLvl val="ctr"/>
          <dgm:resizeHandles val="exact"/>
        </dgm:presLayoutVars>
      </dgm:prSet>
      <dgm:spPr/>
      <dgm:t>
        <a:bodyPr/>
        <a:lstStyle/>
        <a:p>
          <a:endParaRPr lang="it-IT"/>
        </a:p>
      </dgm:t>
    </dgm:pt>
    <dgm:pt modelId="{7AEDFC7F-67DD-437D-9F73-8DD8AA4439A6}" type="pres">
      <dgm:prSet presAssocID="{9DF15E74-838B-4655-ADB1-27BF62DEC4E6}" presName="centerShape" presStyleLbl="node0" presStyleIdx="0" presStyleCnt="1" custScaleX="163935" custScaleY="148492"/>
      <dgm:spPr/>
      <dgm:t>
        <a:bodyPr/>
        <a:lstStyle/>
        <a:p>
          <a:endParaRPr lang="it-IT"/>
        </a:p>
      </dgm:t>
    </dgm:pt>
    <dgm:pt modelId="{BDF2B6C0-AEBE-49D2-94ED-2831E31DFB11}" type="pres">
      <dgm:prSet presAssocID="{ED75270B-9CBF-4241-92D5-FC95BA5E6CD9}" presName="parTrans" presStyleLbl="bgSibTrans2D1" presStyleIdx="0" presStyleCnt="4"/>
      <dgm:spPr/>
      <dgm:t>
        <a:bodyPr/>
        <a:lstStyle/>
        <a:p>
          <a:endParaRPr lang="it-IT"/>
        </a:p>
      </dgm:t>
    </dgm:pt>
    <dgm:pt modelId="{BCB81362-C0E4-4774-9657-B23994BF5DB5}" type="pres">
      <dgm:prSet presAssocID="{24E7EC1E-2826-43F4-8BBD-626F4E0E05FF}" presName="node" presStyleLbl="node1" presStyleIdx="0" presStyleCnt="4" custScaleX="84115" custScaleY="91590" custRadScaleRad="108494" custRadScaleInc="-32135">
        <dgm:presLayoutVars>
          <dgm:bulletEnabled val="1"/>
        </dgm:presLayoutVars>
      </dgm:prSet>
      <dgm:spPr/>
      <dgm:t>
        <a:bodyPr/>
        <a:lstStyle/>
        <a:p>
          <a:endParaRPr lang="it-IT"/>
        </a:p>
      </dgm:t>
    </dgm:pt>
    <dgm:pt modelId="{07ED0419-D336-43ED-8B84-67F572285763}" type="pres">
      <dgm:prSet presAssocID="{7B81564A-F18A-42D2-B590-C22DFC10C47A}" presName="parTrans" presStyleLbl="bgSibTrans2D1" presStyleIdx="1" presStyleCnt="4"/>
      <dgm:spPr/>
      <dgm:t>
        <a:bodyPr/>
        <a:lstStyle/>
        <a:p>
          <a:endParaRPr lang="it-IT"/>
        </a:p>
      </dgm:t>
    </dgm:pt>
    <dgm:pt modelId="{A01BB472-A7B2-4ABE-942B-B33E7B493956}" type="pres">
      <dgm:prSet presAssocID="{054F8420-31EC-4074-A4FC-324AB382FFE4}" presName="node" presStyleLbl="node1" presStyleIdx="1" presStyleCnt="4" custScaleX="84115" custScaleY="91590" custRadScaleRad="117589" custRadScaleInc="-48592">
        <dgm:presLayoutVars>
          <dgm:bulletEnabled val="1"/>
        </dgm:presLayoutVars>
      </dgm:prSet>
      <dgm:spPr/>
      <dgm:t>
        <a:bodyPr/>
        <a:lstStyle/>
        <a:p>
          <a:endParaRPr lang="it-IT"/>
        </a:p>
      </dgm:t>
    </dgm:pt>
    <dgm:pt modelId="{210A834A-D59E-4777-A26F-741202A41FB1}" type="pres">
      <dgm:prSet presAssocID="{B15DB236-EFE5-47AD-85B4-5716F04FD197}" presName="parTrans" presStyleLbl="bgSibTrans2D1" presStyleIdx="2" presStyleCnt="4"/>
      <dgm:spPr/>
      <dgm:t>
        <a:bodyPr/>
        <a:lstStyle/>
        <a:p>
          <a:endParaRPr lang="it-IT"/>
        </a:p>
      </dgm:t>
    </dgm:pt>
    <dgm:pt modelId="{A5559400-F3E5-4FFB-BE83-47F3E1084CE2}" type="pres">
      <dgm:prSet presAssocID="{77BB598A-6A9F-44D5-B1BD-B273120A6078}" presName="node" presStyleLbl="node1" presStyleIdx="2" presStyleCnt="4" custScaleX="84115" custScaleY="91590" custRadScaleRad="115944" custRadScaleInc="46889">
        <dgm:presLayoutVars>
          <dgm:bulletEnabled val="1"/>
        </dgm:presLayoutVars>
      </dgm:prSet>
      <dgm:spPr/>
      <dgm:t>
        <a:bodyPr/>
        <a:lstStyle/>
        <a:p>
          <a:endParaRPr lang="it-IT"/>
        </a:p>
      </dgm:t>
    </dgm:pt>
    <dgm:pt modelId="{87C76635-C78B-40AB-A252-1305FE4F2CFF}" type="pres">
      <dgm:prSet presAssocID="{6664E48E-0836-45D2-8CDE-DB15E6E98B32}" presName="parTrans" presStyleLbl="bgSibTrans2D1" presStyleIdx="3" presStyleCnt="4"/>
      <dgm:spPr/>
      <dgm:t>
        <a:bodyPr/>
        <a:lstStyle/>
        <a:p>
          <a:endParaRPr lang="it-IT"/>
        </a:p>
      </dgm:t>
    </dgm:pt>
    <dgm:pt modelId="{66371169-2FDD-4097-B146-B5435080D431}" type="pres">
      <dgm:prSet presAssocID="{B243434A-DF8C-4E69-AFD6-EB33DF764D59}" presName="node" presStyleLbl="node1" presStyleIdx="3" presStyleCnt="4" custScaleX="84115" custScaleY="91590" custRadScaleRad="108546" custRadScaleInc="37459">
        <dgm:presLayoutVars>
          <dgm:bulletEnabled val="1"/>
        </dgm:presLayoutVars>
      </dgm:prSet>
      <dgm:spPr/>
      <dgm:t>
        <a:bodyPr/>
        <a:lstStyle/>
        <a:p>
          <a:endParaRPr lang="it-IT"/>
        </a:p>
      </dgm:t>
    </dgm:pt>
  </dgm:ptLst>
  <dgm:cxnLst>
    <dgm:cxn modelId="{72094E5B-25F7-4D9E-ACAA-8D0ECB680ED8}" type="presOf" srcId="{B243434A-DF8C-4E69-AFD6-EB33DF764D59}" destId="{66371169-2FDD-4097-B146-B5435080D431}" srcOrd="0" destOrd="0" presId="urn:microsoft.com/office/officeart/2005/8/layout/radial4"/>
    <dgm:cxn modelId="{94F4B577-B7DC-46EF-B7F1-FBBB52ADEDB7}" srcId="{9DF15E74-838B-4655-ADB1-27BF62DEC4E6}" destId="{24E7EC1E-2826-43F4-8BBD-626F4E0E05FF}" srcOrd="0" destOrd="0" parTransId="{ED75270B-9CBF-4241-92D5-FC95BA5E6CD9}" sibTransId="{086437D1-6AE2-4F82-A695-2A277E8D16AE}"/>
    <dgm:cxn modelId="{F78248F2-28FE-41BF-99D4-F768E0D37F32}" srcId="{9DF15E74-838B-4655-ADB1-27BF62DEC4E6}" destId="{054F8420-31EC-4074-A4FC-324AB382FFE4}" srcOrd="1" destOrd="0" parTransId="{7B81564A-F18A-42D2-B590-C22DFC10C47A}" sibTransId="{5F9B9BF0-6711-4294-96CE-B13480BA415E}"/>
    <dgm:cxn modelId="{D7FE47D5-7FD8-488E-94A6-282AD4BB022D}" srcId="{EA17841D-2D88-4800-A785-969E3D54BC15}" destId="{9DF15E74-838B-4655-ADB1-27BF62DEC4E6}" srcOrd="0" destOrd="0" parTransId="{89D37321-5543-43F4-86B9-EEF099995A41}" sibTransId="{95D3A48D-041B-4438-8E4B-E381BC17C001}"/>
    <dgm:cxn modelId="{4D64C914-9F88-4E08-A368-7692341794BF}" type="presOf" srcId="{9DF15E74-838B-4655-ADB1-27BF62DEC4E6}" destId="{7AEDFC7F-67DD-437D-9F73-8DD8AA4439A6}" srcOrd="0" destOrd="0" presId="urn:microsoft.com/office/officeart/2005/8/layout/radial4"/>
    <dgm:cxn modelId="{41944DF2-CE79-42F5-BCEE-D0BE6D0AD1D2}" type="presOf" srcId="{6664E48E-0836-45D2-8CDE-DB15E6E98B32}" destId="{87C76635-C78B-40AB-A252-1305FE4F2CFF}" srcOrd="0" destOrd="0" presId="urn:microsoft.com/office/officeart/2005/8/layout/radial4"/>
    <dgm:cxn modelId="{66E29885-3C80-4312-BB09-C233DA64C6A7}" type="presOf" srcId="{054F8420-31EC-4074-A4FC-324AB382FFE4}" destId="{A01BB472-A7B2-4ABE-942B-B33E7B493956}" srcOrd="0" destOrd="0" presId="urn:microsoft.com/office/officeart/2005/8/layout/radial4"/>
    <dgm:cxn modelId="{BE2517DD-1F8F-494C-BD8D-29A093A71223}" type="presOf" srcId="{ED75270B-9CBF-4241-92D5-FC95BA5E6CD9}" destId="{BDF2B6C0-AEBE-49D2-94ED-2831E31DFB11}" srcOrd="0" destOrd="0" presId="urn:microsoft.com/office/officeart/2005/8/layout/radial4"/>
    <dgm:cxn modelId="{C49F0FC9-9746-4869-9682-5D24C350CD76}" type="presOf" srcId="{77BB598A-6A9F-44D5-B1BD-B273120A6078}" destId="{A5559400-F3E5-4FFB-BE83-47F3E1084CE2}" srcOrd="0" destOrd="0" presId="urn:microsoft.com/office/officeart/2005/8/layout/radial4"/>
    <dgm:cxn modelId="{9872DBD5-53D6-4C8F-BF49-4F204D1AA18E}" type="presOf" srcId="{B15DB236-EFE5-47AD-85B4-5716F04FD197}" destId="{210A834A-D59E-4777-A26F-741202A41FB1}" srcOrd="0" destOrd="0" presId="urn:microsoft.com/office/officeart/2005/8/layout/radial4"/>
    <dgm:cxn modelId="{FF084677-57F1-4D7A-98C4-D0D0A8D8832B}" srcId="{9DF15E74-838B-4655-ADB1-27BF62DEC4E6}" destId="{77BB598A-6A9F-44D5-B1BD-B273120A6078}" srcOrd="2" destOrd="0" parTransId="{B15DB236-EFE5-47AD-85B4-5716F04FD197}" sibTransId="{AD3B1FFB-9310-4BD8-A883-CEC88BA99CC9}"/>
    <dgm:cxn modelId="{44F88267-9A02-4F9B-AB51-B7F301883B6F}" type="presOf" srcId="{7B81564A-F18A-42D2-B590-C22DFC10C47A}" destId="{07ED0419-D336-43ED-8B84-67F572285763}" srcOrd="0" destOrd="0" presId="urn:microsoft.com/office/officeart/2005/8/layout/radial4"/>
    <dgm:cxn modelId="{05FEF68D-D9A5-40E8-A6BE-F9E18D213145}" type="presOf" srcId="{24E7EC1E-2826-43F4-8BBD-626F4E0E05FF}" destId="{BCB81362-C0E4-4774-9657-B23994BF5DB5}" srcOrd="0" destOrd="0" presId="urn:microsoft.com/office/officeart/2005/8/layout/radial4"/>
    <dgm:cxn modelId="{8185C5D2-4FB7-4A63-8CFD-DA3723D26D54}" type="presOf" srcId="{EA17841D-2D88-4800-A785-969E3D54BC15}" destId="{C3C853A0-428E-471C-AD03-13FC168AAF2F}" srcOrd="0" destOrd="0" presId="urn:microsoft.com/office/officeart/2005/8/layout/radial4"/>
    <dgm:cxn modelId="{A3CA98DB-A5D6-4F78-9C80-725F9FCCC0A0}" srcId="{9DF15E74-838B-4655-ADB1-27BF62DEC4E6}" destId="{B243434A-DF8C-4E69-AFD6-EB33DF764D59}" srcOrd="3" destOrd="0" parTransId="{6664E48E-0836-45D2-8CDE-DB15E6E98B32}" sibTransId="{57AB0772-CFF0-4FB2-8771-3A473D118B72}"/>
    <dgm:cxn modelId="{6B744B42-179B-4183-BA4A-F4ED7A1FC650}" type="presParOf" srcId="{C3C853A0-428E-471C-AD03-13FC168AAF2F}" destId="{7AEDFC7F-67DD-437D-9F73-8DD8AA4439A6}" srcOrd="0" destOrd="0" presId="urn:microsoft.com/office/officeart/2005/8/layout/radial4"/>
    <dgm:cxn modelId="{7D76FD59-813F-47DD-B996-FD6707933F38}" type="presParOf" srcId="{C3C853A0-428E-471C-AD03-13FC168AAF2F}" destId="{BDF2B6C0-AEBE-49D2-94ED-2831E31DFB11}" srcOrd="1" destOrd="0" presId="urn:microsoft.com/office/officeart/2005/8/layout/radial4"/>
    <dgm:cxn modelId="{15E88DB6-99C5-41CB-8F09-1546BB02DE1F}" type="presParOf" srcId="{C3C853A0-428E-471C-AD03-13FC168AAF2F}" destId="{BCB81362-C0E4-4774-9657-B23994BF5DB5}" srcOrd="2" destOrd="0" presId="urn:microsoft.com/office/officeart/2005/8/layout/radial4"/>
    <dgm:cxn modelId="{BD8F60CE-3619-4E63-AC13-64F0FA07D468}" type="presParOf" srcId="{C3C853A0-428E-471C-AD03-13FC168AAF2F}" destId="{07ED0419-D336-43ED-8B84-67F572285763}" srcOrd="3" destOrd="0" presId="urn:microsoft.com/office/officeart/2005/8/layout/radial4"/>
    <dgm:cxn modelId="{774762F1-6829-4B83-BF14-F1553304A410}" type="presParOf" srcId="{C3C853A0-428E-471C-AD03-13FC168AAF2F}" destId="{A01BB472-A7B2-4ABE-942B-B33E7B493956}" srcOrd="4" destOrd="0" presId="urn:microsoft.com/office/officeart/2005/8/layout/radial4"/>
    <dgm:cxn modelId="{AF1BF78C-DD17-4520-8A9F-E10C7381807A}" type="presParOf" srcId="{C3C853A0-428E-471C-AD03-13FC168AAF2F}" destId="{210A834A-D59E-4777-A26F-741202A41FB1}" srcOrd="5" destOrd="0" presId="urn:microsoft.com/office/officeart/2005/8/layout/radial4"/>
    <dgm:cxn modelId="{FB0A68F2-9252-4179-89D9-6B4D87625B29}" type="presParOf" srcId="{C3C853A0-428E-471C-AD03-13FC168AAF2F}" destId="{A5559400-F3E5-4FFB-BE83-47F3E1084CE2}" srcOrd="6" destOrd="0" presId="urn:microsoft.com/office/officeart/2005/8/layout/radial4"/>
    <dgm:cxn modelId="{F5035CE0-AE75-4DF0-BF40-CA194B06F512}" type="presParOf" srcId="{C3C853A0-428E-471C-AD03-13FC168AAF2F}" destId="{87C76635-C78B-40AB-A252-1305FE4F2CFF}" srcOrd="7" destOrd="0" presId="urn:microsoft.com/office/officeart/2005/8/layout/radial4"/>
    <dgm:cxn modelId="{4EA5A82A-8999-48B3-8213-1F93BD581615}" type="presParOf" srcId="{C3C853A0-428E-471C-AD03-13FC168AAF2F}" destId="{66371169-2FDD-4097-B146-B5435080D431}"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8AF145A-8A72-4F14-B88D-74B6A914DEF1}" type="doc">
      <dgm:prSet loTypeId="urn:microsoft.com/office/officeart/2005/8/layout/target2" loCatId="relationship" qsTypeId="urn:microsoft.com/office/officeart/2005/8/quickstyle/3d3" qsCatId="3D" csTypeId="urn:microsoft.com/office/officeart/2005/8/colors/colorful1" csCatId="colorful" phldr="1"/>
      <dgm:spPr/>
      <dgm:t>
        <a:bodyPr/>
        <a:lstStyle/>
        <a:p>
          <a:endParaRPr lang="it-IT"/>
        </a:p>
      </dgm:t>
    </dgm:pt>
    <dgm:pt modelId="{EC33312D-0A1D-4C73-9E78-D9DC611E1D6E}">
      <dgm:prSet custT="1"/>
      <dgm:spPr/>
      <dgm:t>
        <a:bodyPr/>
        <a:lstStyle/>
        <a:p>
          <a:pPr rtl="0"/>
          <a:r>
            <a:rPr lang="it-IT" sz="1400" smtClean="0"/>
            <a:t>Il ricercatore è chiamato a “disegnare” la ricerca, cioè a prendere tutte quelle decisioni che lo condurranno a trovare risposte agli interrogativi di partenza (selezione del campione, scelta della tecnica di raccolta, organizzazione della ricerca, etc.). Una prefigurazione di quello che accadrà realmente quando la fase di campo avrà inizio e come tale è soggetta a variazioni e aggiustamenti che saranno richiesti man mano che la ricerca si confronterà con l’oggetto reale di studio. </a:t>
          </a:r>
          <a:endParaRPr lang="it-IT" sz="1400"/>
        </a:p>
      </dgm:t>
    </dgm:pt>
    <dgm:pt modelId="{7640E6A7-8453-4C22-892F-E7DADD257138}" type="parTrans" cxnId="{7DC7994D-23B2-4FD5-B7B2-0167BE20EA37}">
      <dgm:prSet/>
      <dgm:spPr/>
      <dgm:t>
        <a:bodyPr/>
        <a:lstStyle/>
        <a:p>
          <a:endParaRPr lang="it-IT">
            <a:solidFill>
              <a:schemeClr val="tx1"/>
            </a:solidFill>
          </a:endParaRPr>
        </a:p>
      </dgm:t>
    </dgm:pt>
    <dgm:pt modelId="{34198BAC-02FA-469B-9C14-5AB00C53EED0}" type="sibTrans" cxnId="{7DC7994D-23B2-4FD5-B7B2-0167BE20EA37}">
      <dgm:prSet/>
      <dgm:spPr/>
      <dgm:t>
        <a:bodyPr/>
        <a:lstStyle/>
        <a:p>
          <a:endParaRPr lang="it-IT">
            <a:solidFill>
              <a:schemeClr val="tx1"/>
            </a:solidFill>
          </a:endParaRPr>
        </a:p>
      </dgm:t>
    </dgm:pt>
    <dgm:pt modelId="{8504FD61-065F-4FBE-BE44-A1D2C1338FCE}">
      <dgm:prSet custT="1"/>
      <dgm:spPr/>
      <dgm:t>
        <a:bodyPr/>
        <a:lstStyle/>
        <a:p>
          <a:pPr rtl="0"/>
          <a:r>
            <a:rPr lang="it-IT" sz="1800" smtClean="0"/>
            <a:t>Differenze per tipo di ricerca:</a:t>
          </a:r>
          <a:endParaRPr lang="it-IT" sz="1800"/>
        </a:p>
      </dgm:t>
    </dgm:pt>
    <dgm:pt modelId="{82443978-1BDD-4B61-875E-CE7D8B1FC99C}" type="parTrans" cxnId="{172A324B-A200-403C-9E36-9796CC35258E}">
      <dgm:prSet/>
      <dgm:spPr/>
      <dgm:t>
        <a:bodyPr/>
        <a:lstStyle/>
        <a:p>
          <a:endParaRPr lang="it-IT">
            <a:solidFill>
              <a:schemeClr val="tx1"/>
            </a:solidFill>
          </a:endParaRPr>
        </a:p>
      </dgm:t>
    </dgm:pt>
    <dgm:pt modelId="{D0E8090C-A866-4B74-90BC-0CA34CC003FF}" type="sibTrans" cxnId="{172A324B-A200-403C-9E36-9796CC35258E}">
      <dgm:prSet/>
      <dgm:spPr/>
      <dgm:t>
        <a:bodyPr/>
        <a:lstStyle/>
        <a:p>
          <a:endParaRPr lang="it-IT">
            <a:solidFill>
              <a:schemeClr val="tx1"/>
            </a:solidFill>
          </a:endParaRPr>
        </a:p>
      </dgm:t>
    </dgm:pt>
    <dgm:pt modelId="{9C00D9DF-FA9E-4ED9-83A9-3AA4C1B31CD9}">
      <dgm:prSet/>
      <dgm:spPr/>
      <dgm:t>
        <a:bodyPr/>
        <a:lstStyle/>
        <a:p>
          <a:pPr rtl="0"/>
          <a:r>
            <a:rPr lang="it-IT" smtClean="0"/>
            <a:t>In una logica di ricerca quantitativa dovremmo stabilire la numerosità campionaria e il piano di campionamento, costruire gli strumenti per la raccolta della documentazione empirica e prefigurare l’analisi dei dati. </a:t>
          </a:r>
          <a:endParaRPr lang="it-IT"/>
        </a:p>
      </dgm:t>
    </dgm:pt>
    <dgm:pt modelId="{76595D51-36BB-4887-A78B-3DADA91A2E00}" type="parTrans" cxnId="{B82B55C0-0129-4688-9E91-7DFE79F8840F}">
      <dgm:prSet/>
      <dgm:spPr/>
      <dgm:t>
        <a:bodyPr/>
        <a:lstStyle/>
        <a:p>
          <a:endParaRPr lang="it-IT">
            <a:solidFill>
              <a:schemeClr val="tx1"/>
            </a:solidFill>
          </a:endParaRPr>
        </a:p>
      </dgm:t>
    </dgm:pt>
    <dgm:pt modelId="{06EDBFC5-FEED-4C99-BA5B-1D2B425E2B80}" type="sibTrans" cxnId="{B82B55C0-0129-4688-9E91-7DFE79F8840F}">
      <dgm:prSet/>
      <dgm:spPr/>
      <dgm:t>
        <a:bodyPr/>
        <a:lstStyle/>
        <a:p>
          <a:endParaRPr lang="it-IT">
            <a:solidFill>
              <a:schemeClr val="tx1"/>
            </a:solidFill>
          </a:endParaRPr>
        </a:p>
      </dgm:t>
    </dgm:pt>
    <dgm:pt modelId="{D3A5622E-123D-400B-B2E8-DCF8A9E85815}">
      <dgm:prSet/>
      <dgm:spPr/>
      <dgm:t>
        <a:bodyPr/>
        <a:lstStyle/>
        <a:p>
          <a:pPr rtl="0"/>
          <a:r>
            <a:rPr lang="it-IT" smtClean="0"/>
            <a:t>In una logica qualitativa dovremo identificare i nostri casi, stabilire come pensiamo di entrare in contatto con loro, quali temi di discussione ci sembrano più rilevanti e, come in precedenza, prefigurare l’analisi del materiale raccolto.</a:t>
          </a:r>
          <a:endParaRPr lang="it-IT"/>
        </a:p>
      </dgm:t>
    </dgm:pt>
    <dgm:pt modelId="{D58EF785-0493-4832-8856-096BA9F05EF3}" type="parTrans" cxnId="{F21DF1EE-004F-44FA-8291-BFFB30AFD9F3}">
      <dgm:prSet/>
      <dgm:spPr/>
      <dgm:t>
        <a:bodyPr/>
        <a:lstStyle/>
        <a:p>
          <a:endParaRPr lang="it-IT">
            <a:solidFill>
              <a:schemeClr val="tx1"/>
            </a:solidFill>
          </a:endParaRPr>
        </a:p>
      </dgm:t>
    </dgm:pt>
    <dgm:pt modelId="{749A7DEA-2E40-4736-BC18-D07FBDA22C76}" type="sibTrans" cxnId="{F21DF1EE-004F-44FA-8291-BFFB30AFD9F3}">
      <dgm:prSet/>
      <dgm:spPr/>
      <dgm:t>
        <a:bodyPr/>
        <a:lstStyle/>
        <a:p>
          <a:endParaRPr lang="it-IT">
            <a:solidFill>
              <a:schemeClr val="tx1"/>
            </a:solidFill>
          </a:endParaRPr>
        </a:p>
      </dgm:t>
    </dgm:pt>
    <dgm:pt modelId="{60580033-35B1-44E8-81FD-A338A21164C3}" type="pres">
      <dgm:prSet presAssocID="{F8AF145A-8A72-4F14-B88D-74B6A914DEF1}" presName="Name0" presStyleCnt="0">
        <dgm:presLayoutVars>
          <dgm:chMax val="3"/>
          <dgm:chPref val="1"/>
          <dgm:dir/>
          <dgm:animLvl val="lvl"/>
          <dgm:resizeHandles/>
        </dgm:presLayoutVars>
      </dgm:prSet>
      <dgm:spPr/>
      <dgm:t>
        <a:bodyPr/>
        <a:lstStyle/>
        <a:p>
          <a:endParaRPr lang="it-IT"/>
        </a:p>
      </dgm:t>
    </dgm:pt>
    <dgm:pt modelId="{73BA2AB6-A3B2-40B2-8D14-9405AB835B44}" type="pres">
      <dgm:prSet presAssocID="{F8AF145A-8A72-4F14-B88D-74B6A914DEF1}" presName="outerBox" presStyleCnt="0"/>
      <dgm:spPr/>
    </dgm:pt>
    <dgm:pt modelId="{1DFFDE22-2B98-40EC-BE3F-EEEE77D625BD}" type="pres">
      <dgm:prSet presAssocID="{F8AF145A-8A72-4F14-B88D-74B6A914DEF1}" presName="outerBoxParent" presStyleLbl="node1" presStyleIdx="0" presStyleCnt="2"/>
      <dgm:spPr/>
      <dgm:t>
        <a:bodyPr/>
        <a:lstStyle/>
        <a:p>
          <a:endParaRPr lang="it-IT"/>
        </a:p>
      </dgm:t>
    </dgm:pt>
    <dgm:pt modelId="{777A2830-A1CF-4691-B6B6-9A86D3F10467}" type="pres">
      <dgm:prSet presAssocID="{F8AF145A-8A72-4F14-B88D-74B6A914DEF1}" presName="outerBoxChildren" presStyleCnt="0"/>
      <dgm:spPr/>
    </dgm:pt>
    <dgm:pt modelId="{C4593108-EA78-4A16-900D-616C65A7CF13}" type="pres">
      <dgm:prSet presAssocID="{F8AF145A-8A72-4F14-B88D-74B6A914DEF1}" presName="middleBox" presStyleCnt="0"/>
      <dgm:spPr/>
    </dgm:pt>
    <dgm:pt modelId="{3298140C-F6F6-4718-8636-DC94E95B3427}" type="pres">
      <dgm:prSet presAssocID="{F8AF145A-8A72-4F14-B88D-74B6A914DEF1}" presName="middleBoxParent" presStyleLbl="node1" presStyleIdx="1" presStyleCnt="2" custScaleY="79694"/>
      <dgm:spPr/>
      <dgm:t>
        <a:bodyPr/>
        <a:lstStyle/>
        <a:p>
          <a:endParaRPr lang="it-IT"/>
        </a:p>
      </dgm:t>
    </dgm:pt>
    <dgm:pt modelId="{4C16F016-63CD-42CE-8F1D-266875A10A15}" type="pres">
      <dgm:prSet presAssocID="{F8AF145A-8A72-4F14-B88D-74B6A914DEF1}" presName="middleBoxChildren" presStyleCnt="0"/>
      <dgm:spPr/>
    </dgm:pt>
    <dgm:pt modelId="{40266563-E8AF-4731-A9B4-AEEA33E37AE6}" type="pres">
      <dgm:prSet presAssocID="{9C00D9DF-FA9E-4ED9-83A9-3AA4C1B31CD9}" presName="mChild" presStyleLbl="fgAcc1" presStyleIdx="0" presStyleCnt="2">
        <dgm:presLayoutVars>
          <dgm:bulletEnabled val="1"/>
        </dgm:presLayoutVars>
      </dgm:prSet>
      <dgm:spPr/>
      <dgm:t>
        <a:bodyPr/>
        <a:lstStyle/>
        <a:p>
          <a:endParaRPr lang="it-IT"/>
        </a:p>
      </dgm:t>
    </dgm:pt>
    <dgm:pt modelId="{C78390D2-3A07-42C7-8335-69BF61CA8120}" type="pres">
      <dgm:prSet presAssocID="{06EDBFC5-FEED-4C99-BA5B-1D2B425E2B80}" presName="middleSibTrans" presStyleCnt="0"/>
      <dgm:spPr/>
    </dgm:pt>
    <dgm:pt modelId="{103978C3-675E-4DF3-B33E-68663A5418D4}" type="pres">
      <dgm:prSet presAssocID="{D3A5622E-123D-400B-B2E8-DCF8A9E85815}" presName="mChild" presStyleLbl="fgAcc1" presStyleIdx="1" presStyleCnt="2">
        <dgm:presLayoutVars>
          <dgm:bulletEnabled val="1"/>
        </dgm:presLayoutVars>
      </dgm:prSet>
      <dgm:spPr/>
      <dgm:t>
        <a:bodyPr/>
        <a:lstStyle/>
        <a:p>
          <a:endParaRPr lang="it-IT"/>
        </a:p>
      </dgm:t>
    </dgm:pt>
  </dgm:ptLst>
  <dgm:cxnLst>
    <dgm:cxn modelId="{F21DF1EE-004F-44FA-8291-BFFB30AFD9F3}" srcId="{8504FD61-065F-4FBE-BE44-A1D2C1338FCE}" destId="{D3A5622E-123D-400B-B2E8-DCF8A9E85815}" srcOrd="1" destOrd="0" parTransId="{D58EF785-0493-4832-8856-096BA9F05EF3}" sibTransId="{749A7DEA-2E40-4736-BC18-D07FBDA22C76}"/>
    <dgm:cxn modelId="{172A324B-A200-403C-9E36-9796CC35258E}" srcId="{F8AF145A-8A72-4F14-B88D-74B6A914DEF1}" destId="{8504FD61-065F-4FBE-BE44-A1D2C1338FCE}" srcOrd="1" destOrd="0" parTransId="{82443978-1BDD-4B61-875E-CE7D8B1FC99C}" sibTransId="{D0E8090C-A866-4B74-90BC-0CA34CC003FF}"/>
    <dgm:cxn modelId="{7D4F9D91-66C4-436F-9C58-BEF401DA73C5}" type="presOf" srcId="{9C00D9DF-FA9E-4ED9-83A9-3AA4C1B31CD9}" destId="{40266563-E8AF-4731-A9B4-AEEA33E37AE6}" srcOrd="0" destOrd="0" presId="urn:microsoft.com/office/officeart/2005/8/layout/target2"/>
    <dgm:cxn modelId="{B82B55C0-0129-4688-9E91-7DFE79F8840F}" srcId="{8504FD61-065F-4FBE-BE44-A1D2C1338FCE}" destId="{9C00D9DF-FA9E-4ED9-83A9-3AA4C1B31CD9}" srcOrd="0" destOrd="0" parTransId="{76595D51-36BB-4887-A78B-3DADA91A2E00}" sibTransId="{06EDBFC5-FEED-4C99-BA5B-1D2B425E2B80}"/>
    <dgm:cxn modelId="{4CE694DA-CD47-48D2-AE60-3F7934B1F329}" type="presOf" srcId="{F8AF145A-8A72-4F14-B88D-74B6A914DEF1}" destId="{60580033-35B1-44E8-81FD-A338A21164C3}" srcOrd="0" destOrd="0" presId="urn:microsoft.com/office/officeart/2005/8/layout/target2"/>
    <dgm:cxn modelId="{AC3AE4D9-A202-4A47-9682-B212A2A5F84A}" type="presOf" srcId="{8504FD61-065F-4FBE-BE44-A1D2C1338FCE}" destId="{3298140C-F6F6-4718-8636-DC94E95B3427}" srcOrd="0" destOrd="0" presId="urn:microsoft.com/office/officeart/2005/8/layout/target2"/>
    <dgm:cxn modelId="{B7DA4BB2-FAC4-4937-821F-5EEA4998700E}" type="presOf" srcId="{D3A5622E-123D-400B-B2E8-DCF8A9E85815}" destId="{103978C3-675E-4DF3-B33E-68663A5418D4}" srcOrd="0" destOrd="0" presId="urn:microsoft.com/office/officeart/2005/8/layout/target2"/>
    <dgm:cxn modelId="{8073DADE-54ED-4A1B-BEA7-5D89473056F5}" type="presOf" srcId="{EC33312D-0A1D-4C73-9E78-D9DC611E1D6E}" destId="{1DFFDE22-2B98-40EC-BE3F-EEEE77D625BD}" srcOrd="0" destOrd="0" presId="urn:microsoft.com/office/officeart/2005/8/layout/target2"/>
    <dgm:cxn modelId="{7DC7994D-23B2-4FD5-B7B2-0167BE20EA37}" srcId="{F8AF145A-8A72-4F14-B88D-74B6A914DEF1}" destId="{EC33312D-0A1D-4C73-9E78-D9DC611E1D6E}" srcOrd="0" destOrd="0" parTransId="{7640E6A7-8453-4C22-892F-E7DADD257138}" sibTransId="{34198BAC-02FA-469B-9C14-5AB00C53EED0}"/>
    <dgm:cxn modelId="{8301DC22-4F89-4E8E-834F-4CCC37541BAC}" type="presParOf" srcId="{60580033-35B1-44E8-81FD-A338A21164C3}" destId="{73BA2AB6-A3B2-40B2-8D14-9405AB835B44}" srcOrd="0" destOrd="0" presId="urn:microsoft.com/office/officeart/2005/8/layout/target2"/>
    <dgm:cxn modelId="{34044C6B-6031-476F-BC01-6EC837C9F679}" type="presParOf" srcId="{73BA2AB6-A3B2-40B2-8D14-9405AB835B44}" destId="{1DFFDE22-2B98-40EC-BE3F-EEEE77D625BD}" srcOrd="0" destOrd="0" presId="urn:microsoft.com/office/officeart/2005/8/layout/target2"/>
    <dgm:cxn modelId="{4EE6AC7B-2D22-4689-9CD5-D8D75FE0289A}" type="presParOf" srcId="{73BA2AB6-A3B2-40B2-8D14-9405AB835B44}" destId="{777A2830-A1CF-4691-B6B6-9A86D3F10467}" srcOrd="1" destOrd="0" presId="urn:microsoft.com/office/officeart/2005/8/layout/target2"/>
    <dgm:cxn modelId="{D15125BE-945C-4F6F-87C1-8AADACB6EF42}" type="presParOf" srcId="{60580033-35B1-44E8-81FD-A338A21164C3}" destId="{C4593108-EA78-4A16-900D-616C65A7CF13}" srcOrd="1" destOrd="0" presId="urn:microsoft.com/office/officeart/2005/8/layout/target2"/>
    <dgm:cxn modelId="{46D62C93-01BA-424F-8855-B6D8821AC6A6}" type="presParOf" srcId="{C4593108-EA78-4A16-900D-616C65A7CF13}" destId="{3298140C-F6F6-4718-8636-DC94E95B3427}" srcOrd="0" destOrd="0" presId="urn:microsoft.com/office/officeart/2005/8/layout/target2"/>
    <dgm:cxn modelId="{45AA7C6E-0A8F-4DEE-AB3F-3A3F7C5C8EE2}" type="presParOf" srcId="{C4593108-EA78-4A16-900D-616C65A7CF13}" destId="{4C16F016-63CD-42CE-8F1D-266875A10A15}" srcOrd="1" destOrd="0" presId="urn:microsoft.com/office/officeart/2005/8/layout/target2"/>
    <dgm:cxn modelId="{A825F91A-86FE-478D-8597-9E5E3C532192}" type="presParOf" srcId="{4C16F016-63CD-42CE-8F1D-266875A10A15}" destId="{40266563-E8AF-4731-A9B4-AEEA33E37AE6}" srcOrd="0" destOrd="0" presId="urn:microsoft.com/office/officeart/2005/8/layout/target2"/>
    <dgm:cxn modelId="{9F05B987-8066-45AC-90E6-E189A371EAD4}" type="presParOf" srcId="{4C16F016-63CD-42CE-8F1D-266875A10A15}" destId="{C78390D2-3A07-42C7-8335-69BF61CA8120}" srcOrd="1" destOrd="0" presId="urn:microsoft.com/office/officeart/2005/8/layout/target2"/>
    <dgm:cxn modelId="{132E8F01-43AB-42C1-8C76-DF20B4D17B9E}" type="presParOf" srcId="{4C16F016-63CD-42CE-8F1D-266875A10A15}" destId="{103978C3-675E-4DF3-B33E-68663A5418D4}" srcOrd="2"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E78DECC-AC27-4ADE-BD66-C499D5A3DA1A}" type="doc">
      <dgm:prSet loTypeId="urn:microsoft.com/office/officeart/2005/8/layout/target2" loCatId="relationship" qsTypeId="urn:microsoft.com/office/officeart/2005/8/quickstyle/3d3" qsCatId="3D" csTypeId="urn:microsoft.com/office/officeart/2005/8/colors/colorful1" csCatId="colorful" phldr="1"/>
      <dgm:spPr/>
      <dgm:t>
        <a:bodyPr/>
        <a:lstStyle/>
        <a:p>
          <a:endParaRPr lang="it-IT"/>
        </a:p>
      </dgm:t>
    </dgm:pt>
    <dgm:pt modelId="{08324B9F-E695-4D10-9A4D-100F5E7339E9}">
      <dgm:prSet/>
      <dgm:spPr/>
      <dgm:t>
        <a:bodyPr/>
        <a:lstStyle/>
        <a:p>
          <a:pPr rtl="0"/>
          <a:r>
            <a:rPr lang="it-IT" smtClean="0"/>
            <a:t>Prevede la discesa sul campo, la “messa in opera” degli strumenti confezionati e l’avvio della procedura di acquisizione dei dati che serviranno a fornire le “prove” empiriche su cui si baseranno le conclusioni della ricerca.</a:t>
          </a:r>
          <a:endParaRPr lang="it-IT"/>
        </a:p>
      </dgm:t>
    </dgm:pt>
    <dgm:pt modelId="{12FEBFA0-CE19-40CC-B776-4839D9308C45}" type="parTrans" cxnId="{F56197ED-3BE0-43D6-9A98-D8F2BE20FE80}">
      <dgm:prSet/>
      <dgm:spPr/>
      <dgm:t>
        <a:bodyPr/>
        <a:lstStyle/>
        <a:p>
          <a:endParaRPr lang="it-IT"/>
        </a:p>
      </dgm:t>
    </dgm:pt>
    <dgm:pt modelId="{8F0AEEB8-D5F7-46B5-888C-864FB17BB5C5}" type="sibTrans" cxnId="{F56197ED-3BE0-43D6-9A98-D8F2BE20FE80}">
      <dgm:prSet/>
      <dgm:spPr/>
      <dgm:t>
        <a:bodyPr/>
        <a:lstStyle/>
        <a:p>
          <a:endParaRPr lang="it-IT"/>
        </a:p>
      </dgm:t>
    </dgm:pt>
    <dgm:pt modelId="{88BDD9C4-9D92-4281-8288-4D2BD6AAFF4C}">
      <dgm:prSet/>
      <dgm:spPr/>
      <dgm:t>
        <a:bodyPr/>
        <a:lstStyle/>
        <a:p>
          <a:pPr rtl="0"/>
          <a:r>
            <a:rPr lang="it-IT" smtClean="0"/>
            <a:t>Il termine “costruzione” serve a sottolineare che i dati empirici non hanno alcuna autoevidenza o natura intrinseca che si impone al ricercatore: essi sono il risultato della particolare combinazione che si realizza in ogni ricerca tra l’oggetto di studio e lo sguardo del ricercatore, la sua prospettiva teorica, le sue esperienze e convinzioni.</a:t>
          </a:r>
          <a:endParaRPr lang="it-IT"/>
        </a:p>
      </dgm:t>
    </dgm:pt>
    <dgm:pt modelId="{30CFB498-76D6-49E0-B847-112621A0E6E3}" type="parTrans" cxnId="{4893A03D-9B7E-440A-8AC0-F8C764100121}">
      <dgm:prSet/>
      <dgm:spPr/>
      <dgm:t>
        <a:bodyPr/>
        <a:lstStyle/>
        <a:p>
          <a:endParaRPr lang="it-IT"/>
        </a:p>
      </dgm:t>
    </dgm:pt>
    <dgm:pt modelId="{4B69FF81-485D-4446-80F7-D517657A9C02}" type="sibTrans" cxnId="{4893A03D-9B7E-440A-8AC0-F8C764100121}">
      <dgm:prSet/>
      <dgm:spPr/>
      <dgm:t>
        <a:bodyPr/>
        <a:lstStyle/>
        <a:p>
          <a:endParaRPr lang="it-IT"/>
        </a:p>
      </dgm:t>
    </dgm:pt>
    <dgm:pt modelId="{5E7C84AF-F858-4C97-82C2-6166F4CEE168}">
      <dgm:prSet/>
      <dgm:spPr/>
      <dgm:t>
        <a:bodyPr/>
        <a:lstStyle/>
        <a:p>
          <a:pPr rtl="0"/>
          <a:r>
            <a:rPr lang="it-IT" smtClean="0"/>
            <a:t>A seconda del tipo di ricerca che abbiamo progettato, il prodotto di questa fase sarà:</a:t>
          </a:r>
          <a:endParaRPr lang="it-IT"/>
        </a:p>
      </dgm:t>
    </dgm:pt>
    <dgm:pt modelId="{5C3BC3BF-0561-405C-8A1E-BD30F1B7A193}" type="parTrans" cxnId="{45D8443F-AFC0-46C2-95F0-7938B81D8E18}">
      <dgm:prSet/>
      <dgm:spPr/>
      <dgm:t>
        <a:bodyPr/>
        <a:lstStyle/>
        <a:p>
          <a:endParaRPr lang="it-IT"/>
        </a:p>
      </dgm:t>
    </dgm:pt>
    <dgm:pt modelId="{5E4BA736-51D7-42BF-BC77-5CE70E73B485}" type="sibTrans" cxnId="{45D8443F-AFC0-46C2-95F0-7938B81D8E18}">
      <dgm:prSet/>
      <dgm:spPr/>
      <dgm:t>
        <a:bodyPr/>
        <a:lstStyle/>
        <a:p>
          <a:endParaRPr lang="it-IT"/>
        </a:p>
      </dgm:t>
    </dgm:pt>
    <dgm:pt modelId="{321012E5-7474-46A0-9471-DA07398C13BD}">
      <dgm:prSet custT="1"/>
      <dgm:spPr/>
      <dgm:t>
        <a:bodyPr/>
        <a:lstStyle/>
        <a:p>
          <a:pPr rtl="0"/>
          <a:r>
            <a:rPr lang="it-IT" sz="1400" smtClean="0"/>
            <a:t>una raccolta di dati numerici organizzati in forma di matrice (quella che chiameremo matrice dei dati) esito prevalente della ricerca standard o quantitativa;</a:t>
          </a:r>
          <a:endParaRPr lang="it-IT" sz="1400"/>
        </a:p>
      </dgm:t>
    </dgm:pt>
    <dgm:pt modelId="{E656C68B-FD3D-4EB0-A2CC-653DC72FDE27}" type="parTrans" cxnId="{5AFDC988-5371-4467-B55F-DE50038A0793}">
      <dgm:prSet/>
      <dgm:spPr/>
      <dgm:t>
        <a:bodyPr/>
        <a:lstStyle/>
        <a:p>
          <a:endParaRPr lang="it-IT"/>
        </a:p>
      </dgm:t>
    </dgm:pt>
    <dgm:pt modelId="{71C35BF4-FEC7-4186-A339-3FAD029D47CA}" type="sibTrans" cxnId="{5AFDC988-5371-4467-B55F-DE50038A0793}">
      <dgm:prSet/>
      <dgm:spPr/>
      <dgm:t>
        <a:bodyPr/>
        <a:lstStyle/>
        <a:p>
          <a:endParaRPr lang="it-IT"/>
        </a:p>
      </dgm:t>
    </dgm:pt>
    <dgm:pt modelId="{B55C21E6-559E-496F-8802-3123A0057F1D}">
      <dgm:prSet custT="1"/>
      <dgm:spPr/>
      <dgm:t>
        <a:bodyPr/>
        <a:lstStyle/>
        <a:p>
          <a:pPr rtl="0"/>
          <a:r>
            <a:rPr lang="it-IT" sz="1400" smtClean="0"/>
            <a:t>una raccolta di testi, originati dalle trascrizioni dei materiali di intervista (normalmente prima registrate o videoriprese) o delle note osservative. Sono assimilabili a testi anche materiali diversi come audiovisivi, filmati, conversazioni in rete, fotografie, diari e altro ancora.</a:t>
          </a:r>
          <a:endParaRPr lang="it-IT" sz="1400"/>
        </a:p>
      </dgm:t>
    </dgm:pt>
    <dgm:pt modelId="{B07FDCB3-B9EB-437B-9F0F-C52677C876DB}" type="parTrans" cxnId="{395AEB9B-9C33-40E1-8CE4-B453B969E5A6}">
      <dgm:prSet/>
      <dgm:spPr/>
      <dgm:t>
        <a:bodyPr/>
        <a:lstStyle/>
        <a:p>
          <a:endParaRPr lang="it-IT"/>
        </a:p>
      </dgm:t>
    </dgm:pt>
    <dgm:pt modelId="{ABD6C812-4F68-446F-8DF5-62768C7EC5C9}" type="sibTrans" cxnId="{395AEB9B-9C33-40E1-8CE4-B453B969E5A6}">
      <dgm:prSet/>
      <dgm:spPr/>
      <dgm:t>
        <a:bodyPr/>
        <a:lstStyle/>
        <a:p>
          <a:endParaRPr lang="it-IT"/>
        </a:p>
      </dgm:t>
    </dgm:pt>
    <dgm:pt modelId="{8848FE8F-09F6-4BC3-9977-22BAD658B985}">
      <dgm:prSet/>
      <dgm:spPr/>
      <dgm:t>
        <a:bodyPr/>
        <a:lstStyle/>
        <a:p>
          <a:endParaRPr lang="it-IT"/>
        </a:p>
      </dgm:t>
    </dgm:pt>
    <dgm:pt modelId="{935C2CE5-4667-4C4C-9E0A-EE93A7781CB6}" type="parTrans" cxnId="{DB62B835-8B08-42D9-A3F2-C8907E3A4025}">
      <dgm:prSet/>
      <dgm:spPr/>
      <dgm:t>
        <a:bodyPr/>
        <a:lstStyle/>
        <a:p>
          <a:endParaRPr lang="it-IT"/>
        </a:p>
      </dgm:t>
    </dgm:pt>
    <dgm:pt modelId="{CD389382-3AD8-4965-8674-B8C838F73186}" type="sibTrans" cxnId="{DB62B835-8B08-42D9-A3F2-C8907E3A4025}">
      <dgm:prSet/>
      <dgm:spPr/>
      <dgm:t>
        <a:bodyPr/>
        <a:lstStyle/>
        <a:p>
          <a:endParaRPr lang="it-IT"/>
        </a:p>
      </dgm:t>
    </dgm:pt>
    <dgm:pt modelId="{56A623D4-6157-4C3E-8501-783CB12C3E7B}" type="pres">
      <dgm:prSet presAssocID="{CE78DECC-AC27-4ADE-BD66-C499D5A3DA1A}" presName="Name0" presStyleCnt="0">
        <dgm:presLayoutVars>
          <dgm:chMax val="3"/>
          <dgm:chPref val="1"/>
          <dgm:dir/>
          <dgm:animLvl val="lvl"/>
          <dgm:resizeHandles/>
        </dgm:presLayoutVars>
      </dgm:prSet>
      <dgm:spPr/>
      <dgm:t>
        <a:bodyPr/>
        <a:lstStyle/>
        <a:p>
          <a:endParaRPr lang="it-IT"/>
        </a:p>
      </dgm:t>
    </dgm:pt>
    <dgm:pt modelId="{A2C5ECD2-B3AD-400D-8FE4-E503D80A4122}" type="pres">
      <dgm:prSet presAssocID="{CE78DECC-AC27-4ADE-BD66-C499D5A3DA1A}" presName="outerBox" presStyleCnt="0"/>
      <dgm:spPr/>
    </dgm:pt>
    <dgm:pt modelId="{6D35EDDE-C316-432D-9C6A-D932A4E046F5}" type="pres">
      <dgm:prSet presAssocID="{CE78DECC-AC27-4ADE-BD66-C499D5A3DA1A}" presName="outerBoxParent" presStyleLbl="node1" presStyleIdx="0" presStyleCnt="3" custLinFactNeighborY="-1014"/>
      <dgm:spPr/>
      <dgm:t>
        <a:bodyPr/>
        <a:lstStyle/>
        <a:p>
          <a:endParaRPr lang="it-IT"/>
        </a:p>
      </dgm:t>
    </dgm:pt>
    <dgm:pt modelId="{097C9B5A-6A03-4930-868D-EB5989ED9FCC}" type="pres">
      <dgm:prSet presAssocID="{CE78DECC-AC27-4ADE-BD66-C499D5A3DA1A}" presName="outerBoxChildren" presStyleCnt="0"/>
      <dgm:spPr/>
    </dgm:pt>
    <dgm:pt modelId="{C6D400CE-57D2-4E6A-88B5-524D304DB259}" type="pres">
      <dgm:prSet presAssocID="{CE78DECC-AC27-4ADE-BD66-C499D5A3DA1A}" presName="middleBox" presStyleCnt="0"/>
      <dgm:spPr/>
    </dgm:pt>
    <dgm:pt modelId="{F5072404-0F2F-478A-9E6B-078E7E124632}" type="pres">
      <dgm:prSet presAssocID="{CE78DECC-AC27-4ADE-BD66-C499D5A3DA1A}" presName="middleBoxParent" presStyleLbl="node1" presStyleIdx="1" presStyleCnt="3"/>
      <dgm:spPr/>
      <dgm:t>
        <a:bodyPr/>
        <a:lstStyle/>
        <a:p>
          <a:endParaRPr lang="it-IT"/>
        </a:p>
      </dgm:t>
    </dgm:pt>
    <dgm:pt modelId="{B216521F-486F-461E-B698-57B50FBF93EE}" type="pres">
      <dgm:prSet presAssocID="{CE78DECC-AC27-4ADE-BD66-C499D5A3DA1A}" presName="middleBoxChildren" presStyleCnt="0"/>
      <dgm:spPr/>
    </dgm:pt>
    <dgm:pt modelId="{67A33125-48C9-447A-BBE4-9E833F3C142E}" type="pres">
      <dgm:prSet presAssocID="{CE78DECC-AC27-4ADE-BD66-C499D5A3DA1A}" presName="centerBox" presStyleCnt="0"/>
      <dgm:spPr/>
    </dgm:pt>
    <dgm:pt modelId="{626E5A59-2EFE-4455-AEE6-5452F3CE02C6}" type="pres">
      <dgm:prSet presAssocID="{CE78DECC-AC27-4ADE-BD66-C499D5A3DA1A}" presName="centerBoxParent" presStyleLbl="node1" presStyleIdx="2" presStyleCnt="3"/>
      <dgm:spPr/>
      <dgm:t>
        <a:bodyPr/>
        <a:lstStyle/>
        <a:p>
          <a:endParaRPr lang="it-IT"/>
        </a:p>
      </dgm:t>
    </dgm:pt>
    <dgm:pt modelId="{A9587A48-5D41-4316-9E16-17366F1EF5A1}" type="pres">
      <dgm:prSet presAssocID="{CE78DECC-AC27-4ADE-BD66-C499D5A3DA1A}" presName="centerBoxChildren" presStyleCnt="0"/>
      <dgm:spPr/>
    </dgm:pt>
    <dgm:pt modelId="{15E5FB0E-ED68-4534-B957-E9A17B23B1F6}" type="pres">
      <dgm:prSet presAssocID="{321012E5-7474-46A0-9471-DA07398C13BD}" presName="cChild" presStyleLbl="fgAcc1" presStyleIdx="0" presStyleCnt="2" custScaleY="177465">
        <dgm:presLayoutVars>
          <dgm:bulletEnabled val="1"/>
        </dgm:presLayoutVars>
      </dgm:prSet>
      <dgm:spPr/>
      <dgm:t>
        <a:bodyPr/>
        <a:lstStyle/>
        <a:p>
          <a:endParaRPr lang="it-IT"/>
        </a:p>
      </dgm:t>
    </dgm:pt>
    <dgm:pt modelId="{9DD2DA06-4E9D-49D1-A526-C8F95A20799F}" type="pres">
      <dgm:prSet presAssocID="{71C35BF4-FEC7-4186-A339-3FAD029D47CA}" presName="centerSibTrans" presStyleCnt="0"/>
      <dgm:spPr/>
    </dgm:pt>
    <dgm:pt modelId="{3244FE25-6A83-4E33-BBC3-362F19C2E78E}" type="pres">
      <dgm:prSet presAssocID="{B55C21E6-559E-496F-8802-3123A0057F1D}" presName="cChild" presStyleLbl="fgAcc1" presStyleIdx="1" presStyleCnt="2" custScaleY="177465">
        <dgm:presLayoutVars>
          <dgm:bulletEnabled val="1"/>
        </dgm:presLayoutVars>
      </dgm:prSet>
      <dgm:spPr/>
      <dgm:t>
        <a:bodyPr/>
        <a:lstStyle/>
        <a:p>
          <a:endParaRPr lang="it-IT"/>
        </a:p>
      </dgm:t>
    </dgm:pt>
  </dgm:ptLst>
  <dgm:cxnLst>
    <dgm:cxn modelId="{C47A1E6C-848E-4ED7-BD7D-6E047DE31F3F}" type="presOf" srcId="{5E7C84AF-F858-4C97-82C2-6166F4CEE168}" destId="{626E5A59-2EFE-4455-AEE6-5452F3CE02C6}" srcOrd="0" destOrd="0" presId="urn:microsoft.com/office/officeart/2005/8/layout/target2"/>
    <dgm:cxn modelId="{08A49F46-6FD3-4226-BC63-71D7EB4DAFB4}" type="presOf" srcId="{B55C21E6-559E-496F-8802-3123A0057F1D}" destId="{3244FE25-6A83-4E33-BBC3-362F19C2E78E}" srcOrd="0" destOrd="0" presId="urn:microsoft.com/office/officeart/2005/8/layout/target2"/>
    <dgm:cxn modelId="{6CFA9E8A-F96E-4361-9BD2-6C35090AFB26}" type="presOf" srcId="{08324B9F-E695-4D10-9A4D-100F5E7339E9}" destId="{6D35EDDE-C316-432D-9C6A-D932A4E046F5}" srcOrd="0" destOrd="0" presId="urn:microsoft.com/office/officeart/2005/8/layout/target2"/>
    <dgm:cxn modelId="{DB62B835-8B08-42D9-A3F2-C8907E3A4025}" srcId="{CE78DECC-AC27-4ADE-BD66-C499D5A3DA1A}" destId="{8848FE8F-09F6-4BC3-9977-22BAD658B985}" srcOrd="3" destOrd="0" parTransId="{935C2CE5-4667-4C4C-9E0A-EE93A7781CB6}" sibTransId="{CD389382-3AD8-4965-8674-B8C838F73186}"/>
    <dgm:cxn modelId="{7AF1BAB4-08F5-405B-B8D2-907F850359B7}" type="presOf" srcId="{321012E5-7474-46A0-9471-DA07398C13BD}" destId="{15E5FB0E-ED68-4534-B957-E9A17B23B1F6}" srcOrd="0" destOrd="0" presId="urn:microsoft.com/office/officeart/2005/8/layout/target2"/>
    <dgm:cxn modelId="{4893A03D-9B7E-440A-8AC0-F8C764100121}" srcId="{CE78DECC-AC27-4ADE-BD66-C499D5A3DA1A}" destId="{88BDD9C4-9D92-4281-8288-4D2BD6AAFF4C}" srcOrd="1" destOrd="0" parTransId="{30CFB498-76D6-49E0-B847-112621A0E6E3}" sibTransId="{4B69FF81-485D-4446-80F7-D517657A9C02}"/>
    <dgm:cxn modelId="{5E58E55F-2EE5-48A8-A98B-03BAC506D8C0}" type="presOf" srcId="{88BDD9C4-9D92-4281-8288-4D2BD6AAFF4C}" destId="{F5072404-0F2F-478A-9E6B-078E7E124632}" srcOrd="0" destOrd="0" presId="urn:microsoft.com/office/officeart/2005/8/layout/target2"/>
    <dgm:cxn modelId="{395AEB9B-9C33-40E1-8CE4-B453B969E5A6}" srcId="{5E7C84AF-F858-4C97-82C2-6166F4CEE168}" destId="{B55C21E6-559E-496F-8802-3123A0057F1D}" srcOrd="1" destOrd="0" parTransId="{B07FDCB3-B9EB-437B-9F0F-C52677C876DB}" sibTransId="{ABD6C812-4F68-446F-8DF5-62768C7EC5C9}"/>
    <dgm:cxn modelId="{45D8443F-AFC0-46C2-95F0-7938B81D8E18}" srcId="{CE78DECC-AC27-4ADE-BD66-C499D5A3DA1A}" destId="{5E7C84AF-F858-4C97-82C2-6166F4CEE168}" srcOrd="2" destOrd="0" parTransId="{5C3BC3BF-0561-405C-8A1E-BD30F1B7A193}" sibTransId="{5E4BA736-51D7-42BF-BC77-5CE70E73B485}"/>
    <dgm:cxn modelId="{5AFDC988-5371-4467-B55F-DE50038A0793}" srcId="{5E7C84AF-F858-4C97-82C2-6166F4CEE168}" destId="{321012E5-7474-46A0-9471-DA07398C13BD}" srcOrd="0" destOrd="0" parTransId="{E656C68B-FD3D-4EB0-A2CC-653DC72FDE27}" sibTransId="{71C35BF4-FEC7-4186-A339-3FAD029D47CA}"/>
    <dgm:cxn modelId="{347B6D60-62EF-4C3F-AEBF-E920342F3361}" type="presOf" srcId="{CE78DECC-AC27-4ADE-BD66-C499D5A3DA1A}" destId="{56A623D4-6157-4C3E-8501-783CB12C3E7B}" srcOrd="0" destOrd="0" presId="urn:microsoft.com/office/officeart/2005/8/layout/target2"/>
    <dgm:cxn modelId="{F56197ED-3BE0-43D6-9A98-D8F2BE20FE80}" srcId="{CE78DECC-AC27-4ADE-BD66-C499D5A3DA1A}" destId="{08324B9F-E695-4D10-9A4D-100F5E7339E9}" srcOrd="0" destOrd="0" parTransId="{12FEBFA0-CE19-40CC-B776-4839D9308C45}" sibTransId="{8F0AEEB8-D5F7-46B5-888C-864FB17BB5C5}"/>
    <dgm:cxn modelId="{CB4607D6-1B29-4C3A-BB9D-4FC330376190}" type="presParOf" srcId="{56A623D4-6157-4C3E-8501-783CB12C3E7B}" destId="{A2C5ECD2-B3AD-400D-8FE4-E503D80A4122}" srcOrd="0" destOrd="0" presId="urn:microsoft.com/office/officeart/2005/8/layout/target2"/>
    <dgm:cxn modelId="{C3963A32-50FB-4215-AB0F-CF4B25C8C726}" type="presParOf" srcId="{A2C5ECD2-B3AD-400D-8FE4-E503D80A4122}" destId="{6D35EDDE-C316-432D-9C6A-D932A4E046F5}" srcOrd="0" destOrd="0" presId="urn:microsoft.com/office/officeart/2005/8/layout/target2"/>
    <dgm:cxn modelId="{EB5BD7FA-981F-43CB-BF57-81A7514C81CF}" type="presParOf" srcId="{A2C5ECD2-B3AD-400D-8FE4-E503D80A4122}" destId="{097C9B5A-6A03-4930-868D-EB5989ED9FCC}" srcOrd="1" destOrd="0" presId="urn:microsoft.com/office/officeart/2005/8/layout/target2"/>
    <dgm:cxn modelId="{518DAA3B-6393-45BA-88DE-6C1FA043EFA6}" type="presParOf" srcId="{56A623D4-6157-4C3E-8501-783CB12C3E7B}" destId="{C6D400CE-57D2-4E6A-88B5-524D304DB259}" srcOrd="1" destOrd="0" presId="urn:microsoft.com/office/officeart/2005/8/layout/target2"/>
    <dgm:cxn modelId="{DCDE65EC-F940-4A90-A63F-F6C78E4C125A}" type="presParOf" srcId="{C6D400CE-57D2-4E6A-88B5-524D304DB259}" destId="{F5072404-0F2F-478A-9E6B-078E7E124632}" srcOrd="0" destOrd="0" presId="urn:microsoft.com/office/officeart/2005/8/layout/target2"/>
    <dgm:cxn modelId="{E5DC23DB-9107-483F-9FB6-24F774BF6DE7}" type="presParOf" srcId="{C6D400CE-57D2-4E6A-88B5-524D304DB259}" destId="{B216521F-486F-461E-B698-57B50FBF93EE}" srcOrd="1" destOrd="0" presId="urn:microsoft.com/office/officeart/2005/8/layout/target2"/>
    <dgm:cxn modelId="{EB919317-C3A6-49BA-BAF4-3569D619D506}" type="presParOf" srcId="{56A623D4-6157-4C3E-8501-783CB12C3E7B}" destId="{67A33125-48C9-447A-BBE4-9E833F3C142E}" srcOrd="2" destOrd="0" presId="urn:microsoft.com/office/officeart/2005/8/layout/target2"/>
    <dgm:cxn modelId="{D443C7D8-E932-4D94-88AC-5B1061452A43}" type="presParOf" srcId="{67A33125-48C9-447A-BBE4-9E833F3C142E}" destId="{626E5A59-2EFE-4455-AEE6-5452F3CE02C6}" srcOrd="0" destOrd="0" presId="urn:microsoft.com/office/officeart/2005/8/layout/target2"/>
    <dgm:cxn modelId="{6EEB8A1C-77CF-4010-B28F-176C1DB7FE22}" type="presParOf" srcId="{67A33125-48C9-447A-BBE4-9E833F3C142E}" destId="{A9587A48-5D41-4316-9E16-17366F1EF5A1}" srcOrd="1" destOrd="0" presId="urn:microsoft.com/office/officeart/2005/8/layout/target2"/>
    <dgm:cxn modelId="{47A4B9B6-88B8-4253-BDB4-3B53ECD597B7}" type="presParOf" srcId="{A9587A48-5D41-4316-9E16-17366F1EF5A1}" destId="{15E5FB0E-ED68-4534-B957-E9A17B23B1F6}" srcOrd="0" destOrd="0" presId="urn:microsoft.com/office/officeart/2005/8/layout/target2"/>
    <dgm:cxn modelId="{BBDA25FE-8114-457A-8559-05383B995BCB}" type="presParOf" srcId="{A9587A48-5D41-4316-9E16-17366F1EF5A1}" destId="{9DD2DA06-4E9D-49D1-A526-C8F95A20799F}" srcOrd="1" destOrd="0" presId="urn:microsoft.com/office/officeart/2005/8/layout/target2"/>
    <dgm:cxn modelId="{395E8E3D-3B39-41B6-9FFE-49ED5C200BCE}" type="presParOf" srcId="{A9587A48-5D41-4316-9E16-17366F1EF5A1}" destId="{3244FE25-6A83-4E33-BBC3-362F19C2E78E}" srcOrd="2"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B107B61-C37C-408E-973E-984EE4359CDA}" type="doc">
      <dgm:prSet loTypeId="urn:microsoft.com/office/officeart/2005/8/layout/target2" loCatId="relationship" qsTypeId="urn:microsoft.com/office/officeart/2005/8/quickstyle/3d3" qsCatId="3D" csTypeId="urn:microsoft.com/office/officeart/2005/8/colors/colorful1" csCatId="colorful"/>
      <dgm:spPr/>
      <dgm:t>
        <a:bodyPr/>
        <a:lstStyle/>
        <a:p>
          <a:endParaRPr lang="it-IT"/>
        </a:p>
      </dgm:t>
    </dgm:pt>
    <dgm:pt modelId="{C9E8E8F5-B137-4D0D-885A-73A903D3033B}">
      <dgm:prSet/>
      <dgm:spPr/>
      <dgm:t>
        <a:bodyPr/>
        <a:lstStyle/>
        <a:p>
          <a:pPr rtl="0"/>
          <a:r>
            <a:rPr lang="it-IT" smtClean="0"/>
            <a:t>Dipende della natura dei dati. </a:t>
          </a:r>
          <a:endParaRPr lang="it-IT"/>
        </a:p>
      </dgm:t>
    </dgm:pt>
    <dgm:pt modelId="{574A7A05-3829-4C95-86BA-4A272552CF09}" type="parTrans" cxnId="{0C3398BA-1C30-4650-A475-AFDFBB62A2CF}">
      <dgm:prSet/>
      <dgm:spPr/>
      <dgm:t>
        <a:bodyPr/>
        <a:lstStyle/>
        <a:p>
          <a:endParaRPr lang="it-IT"/>
        </a:p>
      </dgm:t>
    </dgm:pt>
    <dgm:pt modelId="{E2C7B56E-7E09-4408-86B8-637F5CFEFFB7}" type="sibTrans" cxnId="{0C3398BA-1C30-4650-A475-AFDFBB62A2CF}">
      <dgm:prSet/>
      <dgm:spPr/>
      <dgm:t>
        <a:bodyPr/>
        <a:lstStyle/>
        <a:p>
          <a:endParaRPr lang="it-IT"/>
        </a:p>
      </dgm:t>
    </dgm:pt>
    <dgm:pt modelId="{605D6469-25CE-467E-BB1A-459AA10D2886}">
      <dgm:prSet/>
      <dgm:spPr/>
      <dgm:t>
        <a:bodyPr/>
        <a:lstStyle/>
        <a:p>
          <a:pPr rtl="0"/>
          <a:r>
            <a:rPr lang="it-IT" smtClean="0"/>
            <a:t>I dati in matrice sono generalmente sottoposti ad analisi statistica di livello crescente di complessità, a seconda che si studi una caratteristica (variabile) dei casi per volta, le relazioni tra due variabili, le relazioni tra molte variabili. </a:t>
          </a:r>
          <a:endParaRPr lang="it-IT"/>
        </a:p>
      </dgm:t>
    </dgm:pt>
    <dgm:pt modelId="{D98B14F0-4531-41D4-AC4B-C58D9BDCAA83}" type="parTrans" cxnId="{F8D26F3F-7108-41FB-B88B-A4813A577F69}">
      <dgm:prSet/>
      <dgm:spPr/>
      <dgm:t>
        <a:bodyPr/>
        <a:lstStyle/>
        <a:p>
          <a:endParaRPr lang="it-IT"/>
        </a:p>
      </dgm:t>
    </dgm:pt>
    <dgm:pt modelId="{60D85E72-FC61-4260-A4EF-8FBF9ECB5D9C}" type="sibTrans" cxnId="{F8D26F3F-7108-41FB-B88B-A4813A577F69}">
      <dgm:prSet/>
      <dgm:spPr/>
      <dgm:t>
        <a:bodyPr/>
        <a:lstStyle/>
        <a:p>
          <a:endParaRPr lang="it-IT"/>
        </a:p>
      </dgm:t>
    </dgm:pt>
    <dgm:pt modelId="{53AB411B-7C80-48E4-A66C-68B0DA3440E9}">
      <dgm:prSet/>
      <dgm:spPr/>
      <dgm:t>
        <a:bodyPr/>
        <a:lstStyle/>
        <a:p>
          <a:pPr rtl="0"/>
          <a:r>
            <a:rPr lang="it-IT" smtClean="0"/>
            <a:t>I dati in forma di testo possono essere analizzati attraverso tecniche “artigianali” di lettura e interpretazione, ma anche attraverso tecniche che si avvalgono dell’ausilio di software specifici, di varia impostazione.</a:t>
          </a:r>
          <a:endParaRPr lang="it-IT"/>
        </a:p>
      </dgm:t>
    </dgm:pt>
    <dgm:pt modelId="{86E940B4-7097-4BD5-8B97-72E627B95FF0}" type="parTrans" cxnId="{DCDE4AE6-B51E-4D64-BE04-4AE96066ABCA}">
      <dgm:prSet/>
      <dgm:spPr/>
      <dgm:t>
        <a:bodyPr/>
        <a:lstStyle/>
        <a:p>
          <a:endParaRPr lang="it-IT"/>
        </a:p>
      </dgm:t>
    </dgm:pt>
    <dgm:pt modelId="{62843C43-64FB-4FEA-9D8A-227FE1FEEE27}" type="sibTrans" cxnId="{DCDE4AE6-B51E-4D64-BE04-4AE96066ABCA}">
      <dgm:prSet/>
      <dgm:spPr/>
      <dgm:t>
        <a:bodyPr/>
        <a:lstStyle/>
        <a:p>
          <a:endParaRPr lang="it-IT"/>
        </a:p>
      </dgm:t>
    </dgm:pt>
    <dgm:pt modelId="{49A2564A-ACF9-4953-8D80-31F8439260C8}" type="pres">
      <dgm:prSet presAssocID="{EB107B61-C37C-408E-973E-984EE4359CDA}" presName="Name0" presStyleCnt="0">
        <dgm:presLayoutVars>
          <dgm:chMax val="3"/>
          <dgm:chPref val="1"/>
          <dgm:dir/>
          <dgm:animLvl val="lvl"/>
          <dgm:resizeHandles/>
        </dgm:presLayoutVars>
      </dgm:prSet>
      <dgm:spPr/>
      <dgm:t>
        <a:bodyPr/>
        <a:lstStyle/>
        <a:p>
          <a:endParaRPr lang="it-IT"/>
        </a:p>
      </dgm:t>
    </dgm:pt>
    <dgm:pt modelId="{BE379ACB-4801-4EFD-A958-766E2109460C}" type="pres">
      <dgm:prSet presAssocID="{EB107B61-C37C-408E-973E-984EE4359CDA}" presName="outerBox" presStyleCnt="0"/>
      <dgm:spPr/>
    </dgm:pt>
    <dgm:pt modelId="{89837636-BEC1-45BD-9CB7-FF1FE03C8B12}" type="pres">
      <dgm:prSet presAssocID="{EB107B61-C37C-408E-973E-984EE4359CDA}" presName="outerBoxParent" presStyleLbl="node1" presStyleIdx="0" presStyleCnt="3"/>
      <dgm:spPr/>
      <dgm:t>
        <a:bodyPr/>
        <a:lstStyle/>
        <a:p>
          <a:endParaRPr lang="it-IT"/>
        </a:p>
      </dgm:t>
    </dgm:pt>
    <dgm:pt modelId="{A1B6FEC0-E1BF-4A28-A6A1-585E9E57DF3A}" type="pres">
      <dgm:prSet presAssocID="{EB107B61-C37C-408E-973E-984EE4359CDA}" presName="outerBoxChildren" presStyleCnt="0"/>
      <dgm:spPr/>
    </dgm:pt>
    <dgm:pt modelId="{80EC4EE3-7F1E-4DF0-A75A-817D77E4DFE3}" type="pres">
      <dgm:prSet presAssocID="{EB107B61-C37C-408E-973E-984EE4359CDA}" presName="middleBox" presStyleCnt="0"/>
      <dgm:spPr/>
    </dgm:pt>
    <dgm:pt modelId="{CACEA1D0-A046-4427-B844-52E1275F4528}" type="pres">
      <dgm:prSet presAssocID="{EB107B61-C37C-408E-973E-984EE4359CDA}" presName="middleBoxParent" presStyleLbl="node1" presStyleIdx="1" presStyleCnt="3"/>
      <dgm:spPr/>
      <dgm:t>
        <a:bodyPr/>
        <a:lstStyle/>
        <a:p>
          <a:endParaRPr lang="it-IT"/>
        </a:p>
      </dgm:t>
    </dgm:pt>
    <dgm:pt modelId="{CB40DCF3-5A2D-4044-8F57-F2D59EA7A292}" type="pres">
      <dgm:prSet presAssocID="{EB107B61-C37C-408E-973E-984EE4359CDA}" presName="middleBoxChildren" presStyleCnt="0"/>
      <dgm:spPr/>
    </dgm:pt>
    <dgm:pt modelId="{66AE76EB-A99E-47D6-B2B3-B42D20A11316}" type="pres">
      <dgm:prSet presAssocID="{EB107B61-C37C-408E-973E-984EE4359CDA}" presName="centerBox" presStyleCnt="0"/>
      <dgm:spPr/>
    </dgm:pt>
    <dgm:pt modelId="{E6E8AA8C-5EBE-49B6-B176-F58FB8FD1B1A}" type="pres">
      <dgm:prSet presAssocID="{EB107B61-C37C-408E-973E-984EE4359CDA}" presName="centerBoxParent" presStyleLbl="node1" presStyleIdx="2" presStyleCnt="3"/>
      <dgm:spPr/>
      <dgm:t>
        <a:bodyPr/>
        <a:lstStyle/>
        <a:p>
          <a:endParaRPr lang="it-IT"/>
        </a:p>
      </dgm:t>
    </dgm:pt>
  </dgm:ptLst>
  <dgm:cxnLst>
    <dgm:cxn modelId="{8675226A-E4F7-4596-B89C-7CE6E41EE276}" type="presOf" srcId="{53AB411B-7C80-48E4-A66C-68B0DA3440E9}" destId="{E6E8AA8C-5EBE-49B6-B176-F58FB8FD1B1A}" srcOrd="0" destOrd="0" presId="urn:microsoft.com/office/officeart/2005/8/layout/target2"/>
    <dgm:cxn modelId="{F8D26F3F-7108-41FB-B88B-A4813A577F69}" srcId="{EB107B61-C37C-408E-973E-984EE4359CDA}" destId="{605D6469-25CE-467E-BB1A-459AA10D2886}" srcOrd="1" destOrd="0" parTransId="{D98B14F0-4531-41D4-AC4B-C58D9BDCAA83}" sibTransId="{60D85E72-FC61-4260-A4EF-8FBF9ECB5D9C}"/>
    <dgm:cxn modelId="{DCDE4AE6-B51E-4D64-BE04-4AE96066ABCA}" srcId="{EB107B61-C37C-408E-973E-984EE4359CDA}" destId="{53AB411B-7C80-48E4-A66C-68B0DA3440E9}" srcOrd="2" destOrd="0" parTransId="{86E940B4-7097-4BD5-8B97-72E627B95FF0}" sibTransId="{62843C43-64FB-4FEA-9D8A-227FE1FEEE27}"/>
    <dgm:cxn modelId="{73C96662-1A9B-4633-9E99-93A9915F8534}" type="presOf" srcId="{C9E8E8F5-B137-4D0D-885A-73A903D3033B}" destId="{89837636-BEC1-45BD-9CB7-FF1FE03C8B12}" srcOrd="0" destOrd="0" presId="urn:microsoft.com/office/officeart/2005/8/layout/target2"/>
    <dgm:cxn modelId="{0C3398BA-1C30-4650-A475-AFDFBB62A2CF}" srcId="{EB107B61-C37C-408E-973E-984EE4359CDA}" destId="{C9E8E8F5-B137-4D0D-885A-73A903D3033B}" srcOrd="0" destOrd="0" parTransId="{574A7A05-3829-4C95-86BA-4A272552CF09}" sibTransId="{E2C7B56E-7E09-4408-86B8-637F5CFEFFB7}"/>
    <dgm:cxn modelId="{9E70F956-C454-4E15-922E-3937371CC96C}" type="presOf" srcId="{605D6469-25CE-467E-BB1A-459AA10D2886}" destId="{CACEA1D0-A046-4427-B844-52E1275F4528}" srcOrd="0" destOrd="0" presId="urn:microsoft.com/office/officeart/2005/8/layout/target2"/>
    <dgm:cxn modelId="{47B45AC9-3F31-4454-98D9-86D24CD863DD}" type="presOf" srcId="{EB107B61-C37C-408E-973E-984EE4359CDA}" destId="{49A2564A-ACF9-4953-8D80-31F8439260C8}" srcOrd="0" destOrd="0" presId="urn:microsoft.com/office/officeart/2005/8/layout/target2"/>
    <dgm:cxn modelId="{356C107A-5ACA-4289-8C20-542285DBD4B7}" type="presParOf" srcId="{49A2564A-ACF9-4953-8D80-31F8439260C8}" destId="{BE379ACB-4801-4EFD-A958-766E2109460C}" srcOrd="0" destOrd="0" presId="urn:microsoft.com/office/officeart/2005/8/layout/target2"/>
    <dgm:cxn modelId="{1D9C8C5A-B05D-4A00-801C-757351F8B506}" type="presParOf" srcId="{BE379ACB-4801-4EFD-A958-766E2109460C}" destId="{89837636-BEC1-45BD-9CB7-FF1FE03C8B12}" srcOrd="0" destOrd="0" presId="urn:microsoft.com/office/officeart/2005/8/layout/target2"/>
    <dgm:cxn modelId="{F1CC6E99-9CDA-441C-AD6C-4CF3A651352F}" type="presParOf" srcId="{BE379ACB-4801-4EFD-A958-766E2109460C}" destId="{A1B6FEC0-E1BF-4A28-A6A1-585E9E57DF3A}" srcOrd="1" destOrd="0" presId="urn:microsoft.com/office/officeart/2005/8/layout/target2"/>
    <dgm:cxn modelId="{B486059F-884B-4DE6-B2EF-307958EF4F8D}" type="presParOf" srcId="{49A2564A-ACF9-4953-8D80-31F8439260C8}" destId="{80EC4EE3-7F1E-4DF0-A75A-817D77E4DFE3}" srcOrd="1" destOrd="0" presId="urn:microsoft.com/office/officeart/2005/8/layout/target2"/>
    <dgm:cxn modelId="{0744C704-9B1B-4DEF-A762-5C2EEC44A61D}" type="presParOf" srcId="{80EC4EE3-7F1E-4DF0-A75A-817D77E4DFE3}" destId="{CACEA1D0-A046-4427-B844-52E1275F4528}" srcOrd="0" destOrd="0" presId="urn:microsoft.com/office/officeart/2005/8/layout/target2"/>
    <dgm:cxn modelId="{0F1703EB-5042-4AE1-AC08-47B81C6A4B5B}" type="presParOf" srcId="{80EC4EE3-7F1E-4DF0-A75A-817D77E4DFE3}" destId="{CB40DCF3-5A2D-4044-8F57-F2D59EA7A292}" srcOrd="1" destOrd="0" presId="urn:microsoft.com/office/officeart/2005/8/layout/target2"/>
    <dgm:cxn modelId="{84EDA6FC-C764-42A2-8C3E-76D7A2F899C8}" type="presParOf" srcId="{49A2564A-ACF9-4953-8D80-31F8439260C8}" destId="{66AE76EB-A99E-47D6-B2B3-B42D20A11316}" srcOrd="2" destOrd="0" presId="urn:microsoft.com/office/officeart/2005/8/layout/target2"/>
    <dgm:cxn modelId="{FF0E9F20-BC2C-4B21-AB36-E150553AA03F}" type="presParOf" srcId="{66AE76EB-A99E-47D6-B2B3-B42D20A11316}" destId="{E6E8AA8C-5EBE-49B6-B176-F58FB8FD1B1A}" srcOrd="0"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64EB9EF-B41A-424F-9E5F-5C14376245CE}" type="doc">
      <dgm:prSet loTypeId="urn:microsoft.com/office/officeart/2005/8/layout/target2" loCatId="relationship" qsTypeId="urn:microsoft.com/office/officeart/2005/8/quickstyle/3d3" qsCatId="3D" csTypeId="urn:microsoft.com/office/officeart/2005/8/colors/colorful1" csCatId="colorful"/>
      <dgm:spPr/>
      <dgm:t>
        <a:bodyPr/>
        <a:lstStyle/>
        <a:p>
          <a:endParaRPr lang="it-IT"/>
        </a:p>
      </dgm:t>
    </dgm:pt>
    <dgm:pt modelId="{0A6500EB-3736-4DA1-97D0-5F16D7F01A19}">
      <dgm:prSet/>
      <dgm:spPr/>
      <dgm:t>
        <a:bodyPr/>
        <a:lstStyle/>
        <a:p>
          <a:pPr rtl="0"/>
          <a:r>
            <a:rPr lang="it-IT" smtClean="0"/>
            <a:t>Prevede l’uscita dalla ricerca empirica per restituire al committente/finanziatore, ma anche più in generale al pubblico, i principali risultati della ricerca e le conclusioni cui essa è giunta, cioè le risposte alle domande di ricerca che l’hanno ispirata. </a:t>
          </a:r>
          <a:endParaRPr lang="it-IT"/>
        </a:p>
      </dgm:t>
    </dgm:pt>
    <dgm:pt modelId="{CF17E0ED-95D6-4A41-8755-4149457EED85}" type="parTrans" cxnId="{F49736BA-76CE-46C7-AF72-FBD00B8BAF9A}">
      <dgm:prSet/>
      <dgm:spPr/>
      <dgm:t>
        <a:bodyPr/>
        <a:lstStyle/>
        <a:p>
          <a:endParaRPr lang="it-IT"/>
        </a:p>
      </dgm:t>
    </dgm:pt>
    <dgm:pt modelId="{EF2E1EB9-5DD6-4735-B1FB-F9F773E98DAD}" type="sibTrans" cxnId="{F49736BA-76CE-46C7-AF72-FBD00B8BAF9A}">
      <dgm:prSet/>
      <dgm:spPr/>
      <dgm:t>
        <a:bodyPr/>
        <a:lstStyle/>
        <a:p>
          <a:endParaRPr lang="it-IT"/>
        </a:p>
      </dgm:t>
    </dgm:pt>
    <dgm:pt modelId="{65638EB7-92E8-4697-97F3-F7870A9CB04F}">
      <dgm:prSet/>
      <dgm:spPr/>
      <dgm:t>
        <a:bodyPr/>
        <a:lstStyle/>
        <a:p>
          <a:pPr rtl="0"/>
          <a:r>
            <a:rPr lang="it-IT" smtClean="0"/>
            <a:t>In questa fase andrebbe ricostruito l’intero percorso che la ricerca ha attraversato, a partire dal disegno iniziale, anche rendendo conto di eventuali modifiche al progetto originario e delle motivazioni alla base di tale cambiamento. </a:t>
          </a:r>
          <a:endParaRPr lang="it-IT"/>
        </a:p>
      </dgm:t>
    </dgm:pt>
    <dgm:pt modelId="{9ACAA727-E2C0-4F13-B100-CE21928E394D}" type="parTrans" cxnId="{E5305279-51A2-4988-A39A-D312FCAF5183}">
      <dgm:prSet/>
      <dgm:spPr/>
      <dgm:t>
        <a:bodyPr/>
        <a:lstStyle/>
        <a:p>
          <a:endParaRPr lang="it-IT"/>
        </a:p>
      </dgm:t>
    </dgm:pt>
    <dgm:pt modelId="{36ADB465-E6DA-4694-83B2-60B11035712B}" type="sibTrans" cxnId="{E5305279-51A2-4988-A39A-D312FCAF5183}">
      <dgm:prSet/>
      <dgm:spPr/>
      <dgm:t>
        <a:bodyPr/>
        <a:lstStyle/>
        <a:p>
          <a:endParaRPr lang="it-IT"/>
        </a:p>
      </dgm:t>
    </dgm:pt>
    <dgm:pt modelId="{75036969-4C53-4BE5-8E62-5B716002A1D3}">
      <dgm:prSet/>
      <dgm:spPr/>
      <dgm:t>
        <a:bodyPr/>
        <a:lstStyle/>
        <a:p>
          <a:pPr rtl="0"/>
          <a:r>
            <a:rPr lang="it-IT" smtClean="0"/>
            <a:t>La presentazione dei risultati impone al ricercatore l’interpretazione dei dati raccolti, alla luce della prospettiva teorica e metodologica utilizzata per ottenerli, cioè uno sforzo per collocare i risultati della ricerca all’interno della teoria sociologica cui essi intendono contribuire o più in generale della conoscenza relativa ad un certo oggetto (la povertà, la disoccupazione o il tifo dei nostri primi esempi), spazialmente e temporalmente collocata.</a:t>
          </a:r>
          <a:endParaRPr lang="it-IT"/>
        </a:p>
      </dgm:t>
    </dgm:pt>
    <dgm:pt modelId="{4462871C-C806-46EA-9171-6D84AEEE0DED}" type="parTrans" cxnId="{EAA3969B-0154-4C12-A629-06645817935B}">
      <dgm:prSet/>
      <dgm:spPr/>
      <dgm:t>
        <a:bodyPr/>
        <a:lstStyle/>
        <a:p>
          <a:endParaRPr lang="it-IT"/>
        </a:p>
      </dgm:t>
    </dgm:pt>
    <dgm:pt modelId="{C08A4274-23ED-4253-BAA5-4A1FF4B0AADA}" type="sibTrans" cxnId="{EAA3969B-0154-4C12-A629-06645817935B}">
      <dgm:prSet/>
      <dgm:spPr/>
      <dgm:t>
        <a:bodyPr/>
        <a:lstStyle/>
        <a:p>
          <a:endParaRPr lang="it-IT"/>
        </a:p>
      </dgm:t>
    </dgm:pt>
    <dgm:pt modelId="{F4B56E81-13E9-4285-AF20-7CE41F70F147}">
      <dgm:prSet/>
      <dgm:spPr/>
      <dgm:t>
        <a:bodyPr/>
        <a:lstStyle/>
        <a:p>
          <a:endParaRPr lang="it-IT"/>
        </a:p>
      </dgm:t>
    </dgm:pt>
    <dgm:pt modelId="{CDFCFC7D-B57F-4B8C-B667-7BD579EEB895}" type="parTrans" cxnId="{17EA11EA-F740-4087-83BC-633D38D67E60}">
      <dgm:prSet/>
      <dgm:spPr/>
      <dgm:t>
        <a:bodyPr/>
        <a:lstStyle/>
        <a:p>
          <a:endParaRPr lang="it-IT"/>
        </a:p>
      </dgm:t>
    </dgm:pt>
    <dgm:pt modelId="{1A788DB9-DE10-437F-8B68-D22DEEEE8FE4}" type="sibTrans" cxnId="{17EA11EA-F740-4087-83BC-633D38D67E60}">
      <dgm:prSet/>
      <dgm:spPr/>
      <dgm:t>
        <a:bodyPr/>
        <a:lstStyle/>
        <a:p>
          <a:endParaRPr lang="it-IT"/>
        </a:p>
      </dgm:t>
    </dgm:pt>
    <dgm:pt modelId="{C96E0113-776E-4A40-B5B1-488E50D30D0E}">
      <dgm:prSet/>
      <dgm:spPr/>
      <dgm:t>
        <a:bodyPr/>
        <a:lstStyle/>
        <a:p>
          <a:endParaRPr lang="it-IT"/>
        </a:p>
      </dgm:t>
    </dgm:pt>
    <dgm:pt modelId="{5676C934-A4A5-49D4-99C3-DAABFAF09ABC}" type="parTrans" cxnId="{A6AE0D0C-58DE-4DEE-8B56-12EC940897AC}">
      <dgm:prSet/>
      <dgm:spPr/>
      <dgm:t>
        <a:bodyPr/>
        <a:lstStyle/>
        <a:p>
          <a:endParaRPr lang="it-IT"/>
        </a:p>
      </dgm:t>
    </dgm:pt>
    <dgm:pt modelId="{BD4B2034-5865-4D1C-B495-BC61B3CAD141}" type="sibTrans" cxnId="{A6AE0D0C-58DE-4DEE-8B56-12EC940897AC}">
      <dgm:prSet/>
      <dgm:spPr/>
      <dgm:t>
        <a:bodyPr/>
        <a:lstStyle/>
        <a:p>
          <a:endParaRPr lang="it-IT"/>
        </a:p>
      </dgm:t>
    </dgm:pt>
    <dgm:pt modelId="{E384E0F5-AB23-4557-B4F4-F89AAEB1E2F4}" type="pres">
      <dgm:prSet presAssocID="{064EB9EF-B41A-424F-9E5F-5C14376245CE}" presName="Name0" presStyleCnt="0">
        <dgm:presLayoutVars>
          <dgm:chMax val="3"/>
          <dgm:chPref val="1"/>
          <dgm:dir/>
          <dgm:animLvl val="lvl"/>
          <dgm:resizeHandles/>
        </dgm:presLayoutVars>
      </dgm:prSet>
      <dgm:spPr/>
      <dgm:t>
        <a:bodyPr/>
        <a:lstStyle/>
        <a:p>
          <a:endParaRPr lang="it-IT"/>
        </a:p>
      </dgm:t>
    </dgm:pt>
    <dgm:pt modelId="{269DEB7F-32E7-4DE5-9C26-69683DCE9BA1}" type="pres">
      <dgm:prSet presAssocID="{064EB9EF-B41A-424F-9E5F-5C14376245CE}" presName="outerBox" presStyleCnt="0"/>
      <dgm:spPr/>
    </dgm:pt>
    <dgm:pt modelId="{06F253B9-4FF2-4163-A276-9C395D115FD1}" type="pres">
      <dgm:prSet presAssocID="{064EB9EF-B41A-424F-9E5F-5C14376245CE}" presName="outerBoxParent" presStyleLbl="node1" presStyleIdx="0" presStyleCnt="3"/>
      <dgm:spPr/>
      <dgm:t>
        <a:bodyPr/>
        <a:lstStyle/>
        <a:p>
          <a:endParaRPr lang="it-IT"/>
        </a:p>
      </dgm:t>
    </dgm:pt>
    <dgm:pt modelId="{E6661B17-B8FF-49F4-9AE3-3F46FBB54180}" type="pres">
      <dgm:prSet presAssocID="{064EB9EF-B41A-424F-9E5F-5C14376245CE}" presName="outerBoxChildren" presStyleCnt="0"/>
      <dgm:spPr/>
    </dgm:pt>
    <dgm:pt modelId="{1A7CF251-3B00-4BEB-8CFF-20C8B62F5CD2}" type="pres">
      <dgm:prSet presAssocID="{064EB9EF-B41A-424F-9E5F-5C14376245CE}" presName="middleBox" presStyleCnt="0"/>
      <dgm:spPr/>
    </dgm:pt>
    <dgm:pt modelId="{1DF906A8-E79C-4A97-9FBA-F54297B5E0BE}" type="pres">
      <dgm:prSet presAssocID="{064EB9EF-B41A-424F-9E5F-5C14376245CE}" presName="middleBoxParent" presStyleLbl="node1" presStyleIdx="1" presStyleCnt="3"/>
      <dgm:spPr/>
      <dgm:t>
        <a:bodyPr/>
        <a:lstStyle/>
        <a:p>
          <a:endParaRPr lang="it-IT"/>
        </a:p>
      </dgm:t>
    </dgm:pt>
    <dgm:pt modelId="{B6548CB2-E07A-4FA1-AE17-ABF6B225ADA5}" type="pres">
      <dgm:prSet presAssocID="{064EB9EF-B41A-424F-9E5F-5C14376245CE}" presName="middleBoxChildren" presStyleCnt="0"/>
      <dgm:spPr/>
    </dgm:pt>
    <dgm:pt modelId="{691AA854-0991-464B-9779-F3A1AF7E630F}" type="pres">
      <dgm:prSet presAssocID="{064EB9EF-B41A-424F-9E5F-5C14376245CE}" presName="centerBox" presStyleCnt="0"/>
      <dgm:spPr/>
    </dgm:pt>
    <dgm:pt modelId="{3F103D2A-EB95-4671-B423-AF86023B7D2C}" type="pres">
      <dgm:prSet presAssocID="{064EB9EF-B41A-424F-9E5F-5C14376245CE}" presName="centerBoxParent" presStyleLbl="node1" presStyleIdx="2" presStyleCnt="3"/>
      <dgm:spPr/>
      <dgm:t>
        <a:bodyPr/>
        <a:lstStyle/>
        <a:p>
          <a:endParaRPr lang="it-IT"/>
        </a:p>
      </dgm:t>
    </dgm:pt>
  </dgm:ptLst>
  <dgm:cxnLst>
    <dgm:cxn modelId="{5B8AAE10-8D4B-47EA-8EDE-E08393C807F9}" type="presOf" srcId="{75036969-4C53-4BE5-8E62-5B716002A1D3}" destId="{3F103D2A-EB95-4671-B423-AF86023B7D2C}" srcOrd="0" destOrd="0" presId="urn:microsoft.com/office/officeart/2005/8/layout/target2"/>
    <dgm:cxn modelId="{E5305279-51A2-4988-A39A-D312FCAF5183}" srcId="{064EB9EF-B41A-424F-9E5F-5C14376245CE}" destId="{65638EB7-92E8-4697-97F3-F7870A9CB04F}" srcOrd="1" destOrd="0" parTransId="{9ACAA727-E2C0-4F13-B100-CE21928E394D}" sibTransId="{36ADB465-E6DA-4694-83B2-60B11035712B}"/>
    <dgm:cxn modelId="{EAA3969B-0154-4C12-A629-06645817935B}" srcId="{064EB9EF-B41A-424F-9E5F-5C14376245CE}" destId="{75036969-4C53-4BE5-8E62-5B716002A1D3}" srcOrd="2" destOrd="0" parTransId="{4462871C-C806-46EA-9171-6D84AEEE0DED}" sibTransId="{C08A4274-23ED-4253-BAA5-4A1FF4B0AADA}"/>
    <dgm:cxn modelId="{B97C602B-7CBD-48D2-8B5B-BBA003813AB4}" type="presOf" srcId="{65638EB7-92E8-4697-97F3-F7870A9CB04F}" destId="{1DF906A8-E79C-4A97-9FBA-F54297B5E0BE}" srcOrd="0" destOrd="0" presId="urn:microsoft.com/office/officeart/2005/8/layout/target2"/>
    <dgm:cxn modelId="{134839ED-3E8E-4C0B-98AF-CCD9F9D51DD2}" type="presOf" srcId="{064EB9EF-B41A-424F-9E5F-5C14376245CE}" destId="{E384E0F5-AB23-4557-B4F4-F89AAEB1E2F4}" srcOrd="0" destOrd="0" presId="urn:microsoft.com/office/officeart/2005/8/layout/target2"/>
    <dgm:cxn modelId="{F49736BA-76CE-46C7-AF72-FBD00B8BAF9A}" srcId="{064EB9EF-B41A-424F-9E5F-5C14376245CE}" destId="{0A6500EB-3736-4DA1-97D0-5F16D7F01A19}" srcOrd="0" destOrd="0" parTransId="{CF17E0ED-95D6-4A41-8755-4149457EED85}" sibTransId="{EF2E1EB9-5DD6-4735-B1FB-F9F773E98DAD}"/>
    <dgm:cxn modelId="{A6AE0D0C-58DE-4DEE-8B56-12EC940897AC}" srcId="{064EB9EF-B41A-424F-9E5F-5C14376245CE}" destId="{C96E0113-776E-4A40-B5B1-488E50D30D0E}" srcOrd="4" destOrd="0" parTransId="{5676C934-A4A5-49D4-99C3-DAABFAF09ABC}" sibTransId="{BD4B2034-5865-4D1C-B495-BC61B3CAD141}"/>
    <dgm:cxn modelId="{17EA11EA-F740-4087-83BC-633D38D67E60}" srcId="{064EB9EF-B41A-424F-9E5F-5C14376245CE}" destId="{F4B56E81-13E9-4285-AF20-7CE41F70F147}" srcOrd="3" destOrd="0" parTransId="{CDFCFC7D-B57F-4B8C-B667-7BD579EEB895}" sibTransId="{1A788DB9-DE10-437F-8B68-D22DEEEE8FE4}"/>
    <dgm:cxn modelId="{EDDF40B2-EC20-4878-9E9C-B3BBED3AB4C7}" type="presOf" srcId="{0A6500EB-3736-4DA1-97D0-5F16D7F01A19}" destId="{06F253B9-4FF2-4163-A276-9C395D115FD1}" srcOrd="0" destOrd="0" presId="urn:microsoft.com/office/officeart/2005/8/layout/target2"/>
    <dgm:cxn modelId="{459F24F7-CF6A-493E-B8B9-B39937D71B7F}" type="presParOf" srcId="{E384E0F5-AB23-4557-B4F4-F89AAEB1E2F4}" destId="{269DEB7F-32E7-4DE5-9C26-69683DCE9BA1}" srcOrd="0" destOrd="0" presId="urn:microsoft.com/office/officeart/2005/8/layout/target2"/>
    <dgm:cxn modelId="{FBEAE63D-5D9C-45E4-94A5-2E87B3FD6590}" type="presParOf" srcId="{269DEB7F-32E7-4DE5-9C26-69683DCE9BA1}" destId="{06F253B9-4FF2-4163-A276-9C395D115FD1}" srcOrd="0" destOrd="0" presId="urn:microsoft.com/office/officeart/2005/8/layout/target2"/>
    <dgm:cxn modelId="{E51B55DE-6A6B-4A83-BB9C-70DC678F9FED}" type="presParOf" srcId="{269DEB7F-32E7-4DE5-9C26-69683DCE9BA1}" destId="{E6661B17-B8FF-49F4-9AE3-3F46FBB54180}" srcOrd="1" destOrd="0" presId="urn:microsoft.com/office/officeart/2005/8/layout/target2"/>
    <dgm:cxn modelId="{55793401-39BC-441B-8FE5-719C6ECD4CBE}" type="presParOf" srcId="{E384E0F5-AB23-4557-B4F4-F89AAEB1E2F4}" destId="{1A7CF251-3B00-4BEB-8CFF-20C8B62F5CD2}" srcOrd="1" destOrd="0" presId="urn:microsoft.com/office/officeart/2005/8/layout/target2"/>
    <dgm:cxn modelId="{3AADD7DC-2D17-4CDF-9844-5C8D303B491B}" type="presParOf" srcId="{1A7CF251-3B00-4BEB-8CFF-20C8B62F5CD2}" destId="{1DF906A8-E79C-4A97-9FBA-F54297B5E0BE}" srcOrd="0" destOrd="0" presId="urn:microsoft.com/office/officeart/2005/8/layout/target2"/>
    <dgm:cxn modelId="{FCB3657A-7F22-47A1-BE92-5AA6726A5720}" type="presParOf" srcId="{1A7CF251-3B00-4BEB-8CFF-20C8B62F5CD2}" destId="{B6548CB2-E07A-4FA1-AE17-ABF6B225ADA5}" srcOrd="1" destOrd="0" presId="urn:microsoft.com/office/officeart/2005/8/layout/target2"/>
    <dgm:cxn modelId="{FF17A98D-8626-456D-BC92-879E54D07E67}" type="presParOf" srcId="{E384E0F5-AB23-4557-B4F4-F89AAEB1E2F4}" destId="{691AA854-0991-464B-9779-F3A1AF7E630F}" srcOrd="2" destOrd="0" presId="urn:microsoft.com/office/officeart/2005/8/layout/target2"/>
    <dgm:cxn modelId="{7A7D2ACA-2A6F-42F0-8A00-6F4948FFAB61}" type="presParOf" srcId="{691AA854-0991-464B-9779-F3A1AF7E630F}" destId="{3F103D2A-EB95-4671-B423-AF86023B7D2C}" srcOrd="0"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556ADDF-6F14-4C72-8AAA-5C2D0965CEEC}" type="doc">
      <dgm:prSet loTypeId="urn:microsoft.com/office/officeart/2008/layout/VerticalCircleList" loCatId="list" qsTypeId="urn:microsoft.com/office/officeart/2005/8/quickstyle/3d3" qsCatId="3D" csTypeId="urn:microsoft.com/office/officeart/2005/8/colors/colorful1" csCatId="colorful" phldr="1"/>
      <dgm:spPr/>
      <dgm:t>
        <a:bodyPr/>
        <a:lstStyle/>
        <a:p>
          <a:endParaRPr lang="it-IT"/>
        </a:p>
      </dgm:t>
    </dgm:pt>
    <dgm:pt modelId="{CD88B5A8-2B31-4B4A-A673-E777121F8607}">
      <dgm:prSet phldrT="[Testo]" custT="1"/>
      <dgm:spPr/>
      <dgm:t>
        <a:bodyPr/>
        <a:lstStyle/>
        <a:p>
          <a:r>
            <a:rPr lang="it-IT" sz="1800" b="1" dirty="0" smtClean="0"/>
            <a:t>Il disegno di ricerca</a:t>
          </a:r>
          <a:endParaRPr lang="it-IT" sz="1800" b="1" dirty="0"/>
        </a:p>
      </dgm:t>
    </dgm:pt>
    <dgm:pt modelId="{5F735ADA-1111-4F67-9846-64011B9B40CD}" type="parTrans" cxnId="{F13F4F40-6CCB-4564-AD23-6ED4C8AF8D2E}">
      <dgm:prSet/>
      <dgm:spPr/>
      <dgm:t>
        <a:bodyPr/>
        <a:lstStyle/>
        <a:p>
          <a:endParaRPr lang="it-IT"/>
        </a:p>
      </dgm:t>
    </dgm:pt>
    <dgm:pt modelId="{CBA92878-1AE0-45EE-81FC-E8C62CF1FF44}" type="sibTrans" cxnId="{F13F4F40-6CCB-4564-AD23-6ED4C8AF8D2E}">
      <dgm:prSet/>
      <dgm:spPr/>
      <dgm:t>
        <a:bodyPr/>
        <a:lstStyle/>
        <a:p>
          <a:endParaRPr lang="it-IT"/>
        </a:p>
      </dgm:t>
    </dgm:pt>
    <dgm:pt modelId="{3385A1E7-DA95-47FF-8C74-9A823F9A7E55}">
      <dgm:prSet phldrT="[Testo]" custT="1"/>
      <dgm:spPr/>
      <dgm:t>
        <a:bodyPr/>
        <a:lstStyle/>
        <a:p>
          <a:r>
            <a:rPr lang="it-IT" sz="1400" dirty="0" smtClean="0"/>
            <a:t>Formalizzato nella ricerca quantitativa.</a:t>
          </a:r>
          <a:endParaRPr lang="it-IT" sz="1400" dirty="0"/>
        </a:p>
      </dgm:t>
    </dgm:pt>
    <dgm:pt modelId="{B2E219EC-F642-4CA2-80B3-0490AEC41FB3}" type="parTrans" cxnId="{A7626922-4254-4ECB-B94B-1815086E21AF}">
      <dgm:prSet/>
      <dgm:spPr/>
      <dgm:t>
        <a:bodyPr/>
        <a:lstStyle/>
        <a:p>
          <a:endParaRPr lang="it-IT"/>
        </a:p>
      </dgm:t>
    </dgm:pt>
    <dgm:pt modelId="{7106EBF6-D77C-4054-A8F6-1F621EA2532A}" type="sibTrans" cxnId="{A7626922-4254-4ECB-B94B-1815086E21AF}">
      <dgm:prSet/>
      <dgm:spPr/>
      <dgm:t>
        <a:bodyPr/>
        <a:lstStyle/>
        <a:p>
          <a:endParaRPr lang="it-IT"/>
        </a:p>
      </dgm:t>
    </dgm:pt>
    <dgm:pt modelId="{C2C816BF-7394-491F-9005-5702ADD6559D}">
      <dgm:prSet phldrT="[Testo]" custT="1"/>
      <dgm:spPr/>
      <dgm:t>
        <a:bodyPr/>
        <a:lstStyle/>
        <a:p>
          <a:r>
            <a:rPr lang="it-IT" sz="1400" dirty="0" smtClean="0"/>
            <a:t>Sviluppato per la ricerca qualitativa.</a:t>
          </a:r>
          <a:endParaRPr lang="it-IT" sz="1400" dirty="0"/>
        </a:p>
      </dgm:t>
    </dgm:pt>
    <dgm:pt modelId="{F5DFB8C9-97E9-4B1A-95B7-70A5885296E0}" type="parTrans" cxnId="{CB75848E-FEA7-4694-865C-84C45F531B49}">
      <dgm:prSet/>
      <dgm:spPr/>
      <dgm:t>
        <a:bodyPr/>
        <a:lstStyle/>
        <a:p>
          <a:endParaRPr lang="it-IT"/>
        </a:p>
      </dgm:t>
    </dgm:pt>
    <dgm:pt modelId="{6E12A55E-58EC-409D-959A-2EB645DFEDB6}" type="sibTrans" cxnId="{CB75848E-FEA7-4694-865C-84C45F531B49}">
      <dgm:prSet/>
      <dgm:spPr/>
      <dgm:t>
        <a:bodyPr/>
        <a:lstStyle/>
        <a:p>
          <a:endParaRPr lang="it-IT"/>
        </a:p>
      </dgm:t>
    </dgm:pt>
    <dgm:pt modelId="{20E2FB9F-778F-4D93-A974-5768B3B2BFD4}">
      <dgm:prSet phldrT="[Testo]" custT="1"/>
      <dgm:spPr/>
      <dgm:t>
        <a:bodyPr/>
        <a:lstStyle/>
        <a:p>
          <a:r>
            <a:rPr lang="it-IT" sz="1800" b="1" dirty="0" smtClean="0"/>
            <a:t>La definizione operativa</a:t>
          </a:r>
          <a:endParaRPr lang="it-IT" sz="1800" b="1" dirty="0"/>
        </a:p>
      </dgm:t>
    </dgm:pt>
    <dgm:pt modelId="{FD48D60E-21CF-4DE0-800E-D45C86ADC29A}" type="parTrans" cxnId="{46BB37F1-C877-47DF-A64B-ED6DE6F085ED}">
      <dgm:prSet/>
      <dgm:spPr/>
      <dgm:t>
        <a:bodyPr/>
        <a:lstStyle/>
        <a:p>
          <a:endParaRPr lang="it-IT"/>
        </a:p>
      </dgm:t>
    </dgm:pt>
    <dgm:pt modelId="{29AEDD79-973A-4B87-9999-24CEFC71367F}" type="sibTrans" cxnId="{46BB37F1-C877-47DF-A64B-ED6DE6F085ED}">
      <dgm:prSet/>
      <dgm:spPr/>
      <dgm:t>
        <a:bodyPr/>
        <a:lstStyle/>
        <a:p>
          <a:endParaRPr lang="it-IT"/>
        </a:p>
      </dgm:t>
    </dgm:pt>
    <dgm:pt modelId="{41AA6113-EA38-4AD1-8AE8-9D7CCE369AA0}">
      <dgm:prSet phldrT="[Testo]" custT="1"/>
      <dgm:spPr/>
      <dgm:t>
        <a:bodyPr/>
        <a:lstStyle/>
        <a:p>
          <a:r>
            <a:rPr lang="it-IT" sz="1400" dirty="0" smtClean="0"/>
            <a:t>Dai concetti agli indicatori</a:t>
          </a:r>
          <a:endParaRPr lang="it-IT" sz="1400" dirty="0"/>
        </a:p>
      </dgm:t>
    </dgm:pt>
    <dgm:pt modelId="{63CBACEB-04BC-4B4A-B6A3-D1E7BC27EEB3}" type="parTrans" cxnId="{D856C7B9-4754-4955-9973-BEE78109E951}">
      <dgm:prSet/>
      <dgm:spPr/>
      <dgm:t>
        <a:bodyPr/>
        <a:lstStyle/>
        <a:p>
          <a:endParaRPr lang="it-IT"/>
        </a:p>
      </dgm:t>
    </dgm:pt>
    <dgm:pt modelId="{BB82EE09-49E6-4FAE-8285-B6C98125FB54}" type="sibTrans" cxnId="{D856C7B9-4754-4955-9973-BEE78109E951}">
      <dgm:prSet/>
      <dgm:spPr/>
      <dgm:t>
        <a:bodyPr/>
        <a:lstStyle/>
        <a:p>
          <a:endParaRPr lang="it-IT"/>
        </a:p>
      </dgm:t>
    </dgm:pt>
    <dgm:pt modelId="{26F42AFD-D7B1-4005-A167-7880825BC685}">
      <dgm:prSet phldrT="[Testo]" custT="1"/>
      <dgm:spPr/>
      <dgm:t>
        <a:bodyPr/>
        <a:lstStyle/>
        <a:p>
          <a:r>
            <a:rPr lang="it-IT" sz="1400" dirty="0" smtClean="0"/>
            <a:t>Dagli indicatori alle variabili</a:t>
          </a:r>
          <a:endParaRPr lang="it-IT" sz="1400" dirty="0"/>
        </a:p>
      </dgm:t>
    </dgm:pt>
    <dgm:pt modelId="{D0C610A7-86E4-400F-8835-FE7E235A52B8}" type="parTrans" cxnId="{E249B1C1-F61D-4DA0-B015-21C3896A5931}">
      <dgm:prSet/>
      <dgm:spPr/>
      <dgm:t>
        <a:bodyPr/>
        <a:lstStyle/>
        <a:p>
          <a:endParaRPr lang="it-IT"/>
        </a:p>
      </dgm:t>
    </dgm:pt>
    <dgm:pt modelId="{66FDF082-59FE-4510-A975-CF77735A1645}" type="sibTrans" cxnId="{E249B1C1-F61D-4DA0-B015-21C3896A5931}">
      <dgm:prSet/>
      <dgm:spPr/>
      <dgm:t>
        <a:bodyPr/>
        <a:lstStyle/>
        <a:p>
          <a:endParaRPr lang="it-IT"/>
        </a:p>
      </dgm:t>
    </dgm:pt>
    <dgm:pt modelId="{2FD77A92-760C-4634-A0B0-3BE011F3FDE2}" type="pres">
      <dgm:prSet presAssocID="{4556ADDF-6F14-4C72-8AAA-5C2D0965CEEC}" presName="Name0" presStyleCnt="0">
        <dgm:presLayoutVars>
          <dgm:dir/>
        </dgm:presLayoutVars>
      </dgm:prSet>
      <dgm:spPr/>
      <dgm:t>
        <a:bodyPr/>
        <a:lstStyle/>
        <a:p>
          <a:endParaRPr lang="it-IT"/>
        </a:p>
      </dgm:t>
    </dgm:pt>
    <dgm:pt modelId="{B184286B-FC6C-4B7C-9583-A368CFF492EB}" type="pres">
      <dgm:prSet presAssocID="{CD88B5A8-2B31-4B4A-A673-E777121F8607}" presName="withChildren" presStyleCnt="0"/>
      <dgm:spPr/>
    </dgm:pt>
    <dgm:pt modelId="{8E8BFB90-36B0-421F-8986-985EC2EB328F}" type="pres">
      <dgm:prSet presAssocID="{CD88B5A8-2B31-4B4A-A673-E777121F8607}" presName="bigCircle" presStyleLbl="vennNode1" presStyleIdx="0" presStyleCnt="6" custScaleX="183925"/>
      <dgm:spPr/>
    </dgm:pt>
    <dgm:pt modelId="{7E4AE983-BDD1-4FD6-A29F-AA7A5781C940}" type="pres">
      <dgm:prSet presAssocID="{CD88B5A8-2B31-4B4A-A673-E777121F8607}" presName="medCircle" presStyleLbl="vennNode1" presStyleIdx="1" presStyleCnt="6"/>
      <dgm:spPr/>
    </dgm:pt>
    <dgm:pt modelId="{C0CCE836-0128-46E6-B375-6E2C0740C880}" type="pres">
      <dgm:prSet presAssocID="{CD88B5A8-2B31-4B4A-A673-E777121F8607}" presName="txLvl1" presStyleLbl="revTx" presStyleIdx="0" presStyleCnt="6" custLinFactNeighborX="761" custLinFactNeighborY="19775"/>
      <dgm:spPr/>
      <dgm:t>
        <a:bodyPr/>
        <a:lstStyle/>
        <a:p>
          <a:endParaRPr lang="it-IT"/>
        </a:p>
      </dgm:t>
    </dgm:pt>
    <dgm:pt modelId="{1396CE2B-B017-4A03-9AC2-52AF0E75A6BA}" type="pres">
      <dgm:prSet presAssocID="{CD88B5A8-2B31-4B4A-A673-E777121F8607}" presName="lin" presStyleCnt="0"/>
      <dgm:spPr/>
    </dgm:pt>
    <dgm:pt modelId="{A80DE18F-648D-4B36-A37B-B267E541CCD0}" type="pres">
      <dgm:prSet presAssocID="{3385A1E7-DA95-47FF-8C74-9A823F9A7E55}" presName="txLvl2" presStyleLbl="revTx" presStyleIdx="1" presStyleCnt="6" custLinFactY="131013" custLinFactNeighborX="-592" custLinFactNeighborY="200000"/>
      <dgm:spPr/>
      <dgm:t>
        <a:bodyPr/>
        <a:lstStyle/>
        <a:p>
          <a:endParaRPr lang="it-IT"/>
        </a:p>
      </dgm:t>
    </dgm:pt>
    <dgm:pt modelId="{7C72B578-7FF1-48B0-BCA8-5E9FDDF567CC}" type="pres">
      <dgm:prSet presAssocID="{7106EBF6-D77C-4054-A8F6-1F621EA2532A}" presName="smCircle" presStyleLbl="vennNode1" presStyleIdx="2" presStyleCnt="6"/>
      <dgm:spPr/>
    </dgm:pt>
    <dgm:pt modelId="{5EFF8D4D-9A67-45EB-9AD5-2EA9BB0E11BE}" type="pres">
      <dgm:prSet presAssocID="{C2C816BF-7394-491F-9005-5702ADD6559D}" presName="txLvl2" presStyleLbl="revTx" presStyleIdx="2" presStyleCnt="6" custLinFactY="200000" custLinFactNeighborX="-3486" custLinFactNeighborY="259385"/>
      <dgm:spPr/>
      <dgm:t>
        <a:bodyPr/>
        <a:lstStyle/>
        <a:p>
          <a:endParaRPr lang="it-IT"/>
        </a:p>
      </dgm:t>
    </dgm:pt>
    <dgm:pt modelId="{997A1E69-E9AC-4B4F-B658-9614922EC13F}" type="pres">
      <dgm:prSet presAssocID="{CD88B5A8-2B31-4B4A-A673-E777121F8607}" presName="overlap" presStyleCnt="0"/>
      <dgm:spPr/>
    </dgm:pt>
    <dgm:pt modelId="{1ABF6DA5-3DFC-45C9-8546-13BA1FA6CD59}" type="pres">
      <dgm:prSet presAssocID="{20E2FB9F-778F-4D93-A974-5768B3B2BFD4}" presName="withChildren" presStyleCnt="0"/>
      <dgm:spPr/>
    </dgm:pt>
    <dgm:pt modelId="{9B2D6598-948C-42CE-B303-77611464D550}" type="pres">
      <dgm:prSet presAssocID="{20E2FB9F-778F-4D93-A974-5768B3B2BFD4}" presName="bigCircle" presStyleLbl="vennNode1" presStyleIdx="3" presStyleCnt="6" custScaleX="189498"/>
      <dgm:spPr/>
    </dgm:pt>
    <dgm:pt modelId="{F4A829CF-1116-4A50-BBED-3C6A7E9B2C95}" type="pres">
      <dgm:prSet presAssocID="{20E2FB9F-778F-4D93-A974-5768B3B2BFD4}" presName="medCircle" presStyleLbl="vennNode1" presStyleIdx="4" presStyleCnt="6"/>
      <dgm:spPr/>
    </dgm:pt>
    <dgm:pt modelId="{611D06B0-820A-44AB-94BE-2289DDDE74BD}" type="pres">
      <dgm:prSet presAssocID="{20E2FB9F-778F-4D93-A974-5768B3B2BFD4}" presName="txLvl1" presStyleLbl="revTx" presStyleIdx="3" presStyleCnt="6" custScaleX="118667" custLinFactNeighborX="5914" custLinFactNeighborY="14519"/>
      <dgm:spPr/>
      <dgm:t>
        <a:bodyPr/>
        <a:lstStyle/>
        <a:p>
          <a:endParaRPr lang="it-IT"/>
        </a:p>
      </dgm:t>
    </dgm:pt>
    <dgm:pt modelId="{693D9486-4345-4F96-A008-A816788BA73A}" type="pres">
      <dgm:prSet presAssocID="{20E2FB9F-778F-4D93-A974-5768B3B2BFD4}" presName="lin" presStyleCnt="0"/>
      <dgm:spPr/>
    </dgm:pt>
    <dgm:pt modelId="{844820DC-603F-43F0-846F-089D0F8DA187}" type="pres">
      <dgm:prSet presAssocID="{41AA6113-EA38-4AD1-8AE8-9D7CCE369AA0}" presName="txLvl2" presStyleLbl="revTx" presStyleIdx="4" presStyleCnt="6" custLinFactY="100000" custLinFactNeighborX="-6381" custLinFactNeighborY="157127"/>
      <dgm:spPr/>
      <dgm:t>
        <a:bodyPr/>
        <a:lstStyle/>
        <a:p>
          <a:endParaRPr lang="it-IT"/>
        </a:p>
      </dgm:t>
    </dgm:pt>
    <dgm:pt modelId="{B1F158FD-DB97-48B8-B38D-52C92443856C}" type="pres">
      <dgm:prSet presAssocID="{BB82EE09-49E6-4FAE-8285-B6C98125FB54}" presName="smCircle" presStyleLbl="vennNode1" presStyleIdx="5" presStyleCnt="6"/>
      <dgm:spPr/>
    </dgm:pt>
    <dgm:pt modelId="{662D48C5-2E45-48FF-A208-4D18ABD6F037}" type="pres">
      <dgm:prSet presAssocID="{26F42AFD-D7B1-4005-A167-7880825BC685}" presName="txLvl2" presStyleLbl="revTx" presStyleIdx="5" presStyleCnt="6" custLinFactY="200000" custLinFactNeighborX="-6381" custLinFactNeighborY="228231"/>
      <dgm:spPr/>
      <dgm:t>
        <a:bodyPr/>
        <a:lstStyle/>
        <a:p>
          <a:endParaRPr lang="it-IT"/>
        </a:p>
      </dgm:t>
    </dgm:pt>
  </dgm:ptLst>
  <dgm:cxnLst>
    <dgm:cxn modelId="{E249B1C1-F61D-4DA0-B015-21C3896A5931}" srcId="{20E2FB9F-778F-4D93-A974-5768B3B2BFD4}" destId="{26F42AFD-D7B1-4005-A167-7880825BC685}" srcOrd="1" destOrd="0" parTransId="{D0C610A7-86E4-400F-8835-FE7E235A52B8}" sibTransId="{66FDF082-59FE-4510-A975-CF77735A1645}"/>
    <dgm:cxn modelId="{0DE43F09-084A-4A0C-AE83-F948F9F79F09}" type="presOf" srcId="{4556ADDF-6F14-4C72-8AAA-5C2D0965CEEC}" destId="{2FD77A92-760C-4634-A0B0-3BE011F3FDE2}" srcOrd="0" destOrd="0" presId="urn:microsoft.com/office/officeart/2008/layout/VerticalCircleList"/>
    <dgm:cxn modelId="{B00C1A80-8C38-4D30-A6F5-D1D57E2F9E62}" type="presOf" srcId="{3385A1E7-DA95-47FF-8C74-9A823F9A7E55}" destId="{A80DE18F-648D-4B36-A37B-B267E541CCD0}" srcOrd="0" destOrd="0" presId="urn:microsoft.com/office/officeart/2008/layout/VerticalCircleList"/>
    <dgm:cxn modelId="{CB75848E-FEA7-4694-865C-84C45F531B49}" srcId="{CD88B5A8-2B31-4B4A-A673-E777121F8607}" destId="{C2C816BF-7394-491F-9005-5702ADD6559D}" srcOrd="1" destOrd="0" parTransId="{F5DFB8C9-97E9-4B1A-95B7-70A5885296E0}" sibTransId="{6E12A55E-58EC-409D-959A-2EB645DFEDB6}"/>
    <dgm:cxn modelId="{346FC019-68F1-4596-94B3-B250FA5C216E}" type="presOf" srcId="{41AA6113-EA38-4AD1-8AE8-9D7CCE369AA0}" destId="{844820DC-603F-43F0-846F-089D0F8DA187}" srcOrd="0" destOrd="0" presId="urn:microsoft.com/office/officeart/2008/layout/VerticalCircleList"/>
    <dgm:cxn modelId="{46BB37F1-C877-47DF-A64B-ED6DE6F085ED}" srcId="{4556ADDF-6F14-4C72-8AAA-5C2D0965CEEC}" destId="{20E2FB9F-778F-4D93-A974-5768B3B2BFD4}" srcOrd="1" destOrd="0" parTransId="{FD48D60E-21CF-4DE0-800E-D45C86ADC29A}" sibTransId="{29AEDD79-973A-4B87-9999-24CEFC71367F}"/>
    <dgm:cxn modelId="{B1D59AF6-B351-4C57-A1FE-47E0E9736FC8}" type="presOf" srcId="{CD88B5A8-2B31-4B4A-A673-E777121F8607}" destId="{C0CCE836-0128-46E6-B375-6E2C0740C880}" srcOrd="0" destOrd="0" presId="urn:microsoft.com/office/officeart/2008/layout/VerticalCircleList"/>
    <dgm:cxn modelId="{2C0B7081-6FD3-4C93-B1D9-8ADAB7FC7821}" type="presOf" srcId="{C2C816BF-7394-491F-9005-5702ADD6559D}" destId="{5EFF8D4D-9A67-45EB-9AD5-2EA9BB0E11BE}" srcOrd="0" destOrd="0" presId="urn:microsoft.com/office/officeart/2008/layout/VerticalCircleList"/>
    <dgm:cxn modelId="{40EEF321-AD33-4C64-A721-65D7C60B7F4C}" type="presOf" srcId="{20E2FB9F-778F-4D93-A974-5768B3B2BFD4}" destId="{611D06B0-820A-44AB-94BE-2289DDDE74BD}" srcOrd="0" destOrd="0" presId="urn:microsoft.com/office/officeart/2008/layout/VerticalCircleList"/>
    <dgm:cxn modelId="{F13F4F40-6CCB-4564-AD23-6ED4C8AF8D2E}" srcId="{4556ADDF-6F14-4C72-8AAA-5C2D0965CEEC}" destId="{CD88B5A8-2B31-4B4A-A673-E777121F8607}" srcOrd="0" destOrd="0" parTransId="{5F735ADA-1111-4F67-9846-64011B9B40CD}" sibTransId="{CBA92878-1AE0-45EE-81FC-E8C62CF1FF44}"/>
    <dgm:cxn modelId="{D856C7B9-4754-4955-9973-BEE78109E951}" srcId="{20E2FB9F-778F-4D93-A974-5768B3B2BFD4}" destId="{41AA6113-EA38-4AD1-8AE8-9D7CCE369AA0}" srcOrd="0" destOrd="0" parTransId="{63CBACEB-04BC-4B4A-B6A3-D1E7BC27EEB3}" sibTransId="{BB82EE09-49E6-4FAE-8285-B6C98125FB54}"/>
    <dgm:cxn modelId="{59700105-BB39-49F9-9A44-86850C578183}" type="presOf" srcId="{26F42AFD-D7B1-4005-A167-7880825BC685}" destId="{662D48C5-2E45-48FF-A208-4D18ABD6F037}" srcOrd="0" destOrd="0" presId="urn:microsoft.com/office/officeart/2008/layout/VerticalCircleList"/>
    <dgm:cxn modelId="{A7626922-4254-4ECB-B94B-1815086E21AF}" srcId="{CD88B5A8-2B31-4B4A-A673-E777121F8607}" destId="{3385A1E7-DA95-47FF-8C74-9A823F9A7E55}" srcOrd="0" destOrd="0" parTransId="{B2E219EC-F642-4CA2-80B3-0490AEC41FB3}" sibTransId="{7106EBF6-D77C-4054-A8F6-1F621EA2532A}"/>
    <dgm:cxn modelId="{8B604171-FF03-49AA-92D6-595B5F326719}" type="presParOf" srcId="{2FD77A92-760C-4634-A0B0-3BE011F3FDE2}" destId="{B184286B-FC6C-4B7C-9583-A368CFF492EB}" srcOrd="0" destOrd="0" presId="urn:microsoft.com/office/officeart/2008/layout/VerticalCircleList"/>
    <dgm:cxn modelId="{93466B62-931F-4AE9-854A-584E4A93FF07}" type="presParOf" srcId="{B184286B-FC6C-4B7C-9583-A368CFF492EB}" destId="{8E8BFB90-36B0-421F-8986-985EC2EB328F}" srcOrd="0" destOrd="0" presId="urn:microsoft.com/office/officeart/2008/layout/VerticalCircleList"/>
    <dgm:cxn modelId="{FAD19355-8F4C-4C07-87B1-881682A1561A}" type="presParOf" srcId="{B184286B-FC6C-4B7C-9583-A368CFF492EB}" destId="{7E4AE983-BDD1-4FD6-A29F-AA7A5781C940}" srcOrd="1" destOrd="0" presId="urn:microsoft.com/office/officeart/2008/layout/VerticalCircleList"/>
    <dgm:cxn modelId="{1A1D1C8F-5CF5-4780-8A95-0BFB21A28559}" type="presParOf" srcId="{B184286B-FC6C-4B7C-9583-A368CFF492EB}" destId="{C0CCE836-0128-46E6-B375-6E2C0740C880}" srcOrd="2" destOrd="0" presId="urn:microsoft.com/office/officeart/2008/layout/VerticalCircleList"/>
    <dgm:cxn modelId="{84C6103C-DF3E-4A6F-9EE9-0921D56A896B}" type="presParOf" srcId="{B184286B-FC6C-4B7C-9583-A368CFF492EB}" destId="{1396CE2B-B017-4A03-9AC2-52AF0E75A6BA}" srcOrd="3" destOrd="0" presId="urn:microsoft.com/office/officeart/2008/layout/VerticalCircleList"/>
    <dgm:cxn modelId="{F7D6BB86-EAA4-4278-A8A2-8BA641F85C9E}" type="presParOf" srcId="{1396CE2B-B017-4A03-9AC2-52AF0E75A6BA}" destId="{A80DE18F-648D-4B36-A37B-B267E541CCD0}" srcOrd="0" destOrd="0" presId="urn:microsoft.com/office/officeart/2008/layout/VerticalCircleList"/>
    <dgm:cxn modelId="{51FDA3B1-E616-4DDC-AC2B-919B51E72F7F}" type="presParOf" srcId="{1396CE2B-B017-4A03-9AC2-52AF0E75A6BA}" destId="{7C72B578-7FF1-48B0-BCA8-5E9FDDF567CC}" srcOrd="1" destOrd="0" presId="urn:microsoft.com/office/officeart/2008/layout/VerticalCircleList"/>
    <dgm:cxn modelId="{09CA3330-C473-4EEE-8028-101CAB0AFF24}" type="presParOf" srcId="{1396CE2B-B017-4A03-9AC2-52AF0E75A6BA}" destId="{5EFF8D4D-9A67-45EB-9AD5-2EA9BB0E11BE}" srcOrd="2" destOrd="0" presId="urn:microsoft.com/office/officeart/2008/layout/VerticalCircleList"/>
    <dgm:cxn modelId="{4C5B9E75-920F-4AE6-9482-9A4F8EEB12E1}" type="presParOf" srcId="{2FD77A92-760C-4634-A0B0-3BE011F3FDE2}" destId="{997A1E69-E9AC-4B4F-B658-9614922EC13F}" srcOrd="1" destOrd="0" presId="urn:microsoft.com/office/officeart/2008/layout/VerticalCircleList"/>
    <dgm:cxn modelId="{2453EEF0-3AFC-4B63-A534-7B3CA56FB0CE}" type="presParOf" srcId="{2FD77A92-760C-4634-A0B0-3BE011F3FDE2}" destId="{1ABF6DA5-3DFC-45C9-8546-13BA1FA6CD59}" srcOrd="2" destOrd="0" presId="urn:microsoft.com/office/officeart/2008/layout/VerticalCircleList"/>
    <dgm:cxn modelId="{73D40AC3-25AB-4538-88D5-F2442060F138}" type="presParOf" srcId="{1ABF6DA5-3DFC-45C9-8546-13BA1FA6CD59}" destId="{9B2D6598-948C-42CE-B303-77611464D550}" srcOrd="0" destOrd="0" presId="urn:microsoft.com/office/officeart/2008/layout/VerticalCircleList"/>
    <dgm:cxn modelId="{19C08B07-B449-47EC-8AA2-D27BA142BB25}" type="presParOf" srcId="{1ABF6DA5-3DFC-45C9-8546-13BA1FA6CD59}" destId="{F4A829CF-1116-4A50-BBED-3C6A7E9B2C95}" srcOrd="1" destOrd="0" presId="urn:microsoft.com/office/officeart/2008/layout/VerticalCircleList"/>
    <dgm:cxn modelId="{8A76B3F1-95B9-4813-BF48-C54B70713634}" type="presParOf" srcId="{1ABF6DA5-3DFC-45C9-8546-13BA1FA6CD59}" destId="{611D06B0-820A-44AB-94BE-2289DDDE74BD}" srcOrd="2" destOrd="0" presId="urn:microsoft.com/office/officeart/2008/layout/VerticalCircleList"/>
    <dgm:cxn modelId="{5F9E0C6F-9B27-4838-8F55-2180AA0D88E6}" type="presParOf" srcId="{1ABF6DA5-3DFC-45C9-8546-13BA1FA6CD59}" destId="{693D9486-4345-4F96-A008-A816788BA73A}" srcOrd="3" destOrd="0" presId="urn:microsoft.com/office/officeart/2008/layout/VerticalCircleList"/>
    <dgm:cxn modelId="{E835A6B1-1AA1-4289-B353-49322817DDFA}" type="presParOf" srcId="{693D9486-4345-4F96-A008-A816788BA73A}" destId="{844820DC-603F-43F0-846F-089D0F8DA187}" srcOrd="0" destOrd="0" presId="urn:microsoft.com/office/officeart/2008/layout/VerticalCircleList"/>
    <dgm:cxn modelId="{67A36D8E-5A7E-4BD4-9DC1-B62D50C87CB8}" type="presParOf" srcId="{693D9486-4345-4F96-A008-A816788BA73A}" destId="{B1F158FD-DB97-48B8-B38D-52C92443856C}" srcOrd="1" destOrd="0" presId="urn:microsoft.com/office/officeart/2008/layout/VerticalCircleList"/>
    <dgm:cxn modelId="{E515560E-0DF5-47AB-B60B-B20205BEBA16}" type="presParOf" srcId="{693D9486-4345-4F96-A008-A816788BA73A}" destId="{662D48C5-2E45-48FF-A208-4D18ABD6F037}"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2D497B6-73AC-4762-9FC6-5A15543AE91E}" type="doc">
      <dgm:prSet loTypeId="urn:microsoft.com/office/officeart/2009/3/layout/IncreasingArrowsProcess" loCatId="process" qsTypeId="urn:microsoft.com/office/officeart/2005/8/quickstyle/simple1" qsCatId="simple" csTypeId="urn:microsoft.com/office/officeart/2005/8/colors/colorful1" csCatId="colorful" phldr="1"/>
      <dgm:spPr/>
      <dgm:t>
        <a:bodyPr/>
        <a:lstStyle/>
        <a:p>
          <a:endParaRPr lang="it-IT"/>
        </a:p>
      </dgm:t>
    </dgm:pt>
    <dgm:pt modelId="{779DE238-62F1-4A93-98AF-345EDEEE73B3}">
      <dgm:prSet phldrT="[Testo]"/>
      <dgm:spPr/>
      <dgm:t>
        <a:bodyPr/>
        <a:lstStyle/>
        <a:p>
          <a:r>
            <a:rPr lang="it-IT" b="1" dirty="0" smtClean="0">
              <a:solidFill>
                <a:schemeClr val="tx1"/>
              </a:solidFill>
            </a:rPr>
            <a:t>La ricerca empirica</a:t>
          </a:r>
          <a:endParaRPr lang="it-IT" b="1" dirty="0">
            <a:solidFill>
              <a:schemeClr val="tx1"/>
            </a:solidFill>
          </a:endParaRPr>
        </a:p>
      </dgm:t>
    </dgm:pt>
    <dgm:pt modelId="{7E143DE1-39C9-4AD4-B3A4-E474742D9ED7}" type="parTrans" cxnId="{A8190CE6-C313-47FD-83BD-C3642ABAD4E7}">
      <dgm:prSet/>
      <dgm:spPr/>
      <dgm:t>
        <a:bodyPr/>
        <a:lstStyle/>
        <a:p>
          <a:endParaRPr lang="it-IT">
            <a:solidFill>
              <a:schemeClr val="tx1"/>
            </a:solidFill>
          </a:endParaRPr>
        </a:p>
      </dgm:t>
    </dgm:pt>
    <dgm:pt modelId="{504FDED8-E8B5-47D8-80F5-B984921C612C}" type="sibTrans" cxnId="{A8190CE6-C313-47FD-83BD-C3642ABAD4E7}">
      <dgm:prSet/>
      <dgm:spPr/>
      <dgm:t>
        <a:bodyPr/>
        <a:lstStyle/>
        <a:p>
          <a:endParaRPr lang="it-IT">
            <a:solidFill>
              <a:schemeClr val="tx1"/>
            </a:solidFill>
          </a:endParaRPr>
        </a:p>
      </dgm:t>
    </dgm:pt>
    <dgm:pt modelId="{E18226D5-8D9B-4B3A-9885-CCBC43AF03F2}">
      <dgm:prSet phldrT="[Testo]"/>
      <dgm:spPr/>
      <dgm:t>
        <a:bodyPr/>
        <a:lstStyle/>
        <a:p>
          <a:r>
            <a:rPr lang="it-IT" dirty="0" smtClean="0">
              <a:solidFill>
                <a:schemeClr val="tx1"/>
              </a:solidFill>
            </a:rPr>
            <a:t>È un processo conoscitivo che, partendo da alcuni interrogativi, arriva a fornire a essi risposte adeguate.</a:t>
          </a:r>
          <a:endParaRPr lang="it-IT" dirty="0">
            <a:solidFill>
              <a:schemeClr val="tx1"/>
            </a:solidFill>
          </a:endParaRPr>
        </a:p>
      </dgm:t>
    </dgm:pt>
    <dgm:pt modelId="{CEABEAAE-8749-48D0-B366-B24076C0E1D8}" type="parTrans" cxnId="{49E0E646-D43D-441B-BE0E-55D54FC5586C}">
      <dgm:prSet/>
      <dgm:spPr/>
      <dgm:t>
        <a:bodyPr/>
        <a:lstStyle/>
        <a:p>
          <a:endParaRPr lang="it-IT">
            <a:solidFill>
              <a:schemeClr val="tx1"/>
            </a:solidFill>
          </a:endParaRPr>
        </a:p>
      </dgm:t>
    </dgm:pt>
    <dgm:pt modelId="{472CE6D6-5CBE-4FD8-ACF7-E102112FDC8D}" type="sibTrans" cxnId="{49E0E646-D43D-441B-BE0E-55D54FC5586C}">
      <dgm:prSet/>
      <dgm:spPr/>
      <dgm:t>
        <a:bodyPr/>
        <a:lstStyle/>
        <a:p>
          <a:endParaRPr lang="it-IT">
            <a:solidFill>
              <a:schemeClr val="tx1"/>
            </a:solidFill>
          </a:endParaRPr>
        </a:p>
      </dgm:t>
    </dgm:pt>
    <dgm:pt modelId="{45B84648-A379-4FCD-9390-1D5D1CC2C5C3}">
      <dgm:prSet phldrT="[Testo]"/>
      <dgm:spPr/>
      <dgm:t>
        <a:bodyPr/>
        <a:lstStyle/>
        <a:p>
          <a:r>
            <a:rPr lang="it-IT" b="1" dirty="0" smtClean="0">
              <a:solidFill>
                <a:schemeClr val="tx1"/>
              </a:solidFill>
            </a:rPr>
            <a:t>Modi diversi diversa strutturazione</a:t>
          </a:r>
          <a:endParaRPr lang="it-IT" b="1" dirty="0">
            <a:solidFill>
              <a:schemeClr val="tx1"/>
            </a:solidFill>
          </a:endParaRPr>
        </a:p>
      </dgm:t>
    </dgm:pt>
    <dgm:pt modelId="{3B1CAA2A-9EC7-44D5-9938-4E8DEE57C085}" type="parTrans" cxnId="{99F7A617-3C29-4F79-A391-613928CB2CFF}">
      <dgm:prSet/>
      <dgm:spPr/>
      <dgm:t>
        <a:bodyPr/>
        <a:lstStyle/>
        <a:p>
          <a:endParaRPr lang="it-IT">
            <a:solidFill>
              <a:schemeClr val="tx1"/>
            </a:solidFill>
          </a:endParaRPr>
        </a:p>
      </dgm:t>
    </dgm:pt>
    <dgm:pt modelId="{B916F708-BCC0-48FA-B6B2-212AEEF67AE4}" type="sibTrans" cxnId="{99F7A617-3C29-4F79-A391-613928CB2CFF}">
      <dgm:prSet/>
      <dgm:spPr/>
      <dgm:t>
        <a:bodyPr/>
        <a:lstStyle/>
        <a:p>
          <a:endParaRPr lang="it-IT">
            <a:solidFill>
              <a:schemeClr val="tx1"/>
            </a:solidFill>
          </a:endParaRPr>
        </a:p>
      </dgm:t>
    </dgm:pt>
    <dgm:pt modelId="{7B352238-9445-471F-A2E4-3151773A88F1}">
      <dgm:prSet phldrT="[Testo]"/>
      <dgm:spPr/>
      <dgm:t>
        <a:bodyPr/>
        <a:lstStyle/>
        <a:p>
          <a:r>
            <a:rPr lang="it-IT" dirty="0" smtClean="0">
              <a:solidFill>
                <a:schemeClr val="tx1"/>
              </a:solidFill>
            </a:rPr>
            <a:t>Il compito del ricercatore è scegliere di volta in volta il percorso più adatto tra i tanti possibili, tenendo conto delle regole di metodo che garantiscono la trasparenza e la riproducibilità delle procedure adottate.</a:t>
          </a:r>
          <a:endParaRPr lang="it-IT" dirty="0">
            <a:solidFill>
              <a:schemeClr val="tx1"/>
            </a:solidFill>
          </a:endParaRPr>
        </a:p>
      </dgm:t>
    </dgm:pt>
    <dgm:pt modelId="{2C42B5AC-5040-4F9C-9BF1-06B4A27ECED4}" type="parTrans" cxnId="{598369FF-970D-4296-B32A-FC350EB7F2E0}">
      <dgm:prSet/>
      <dgm:spPr/>
      <dgm:t>
        <a:bodyPr/>
        <a:lstStyle/>
        <a:p>
          <a:endParaRPr lang="it-IT">
            <a:solidFill>
              <a:schemeClr val="tx1"/>
            </a:solidFill>
          </a:endParaRPr>
        </a:p>
      </dgm:t>
    </dgm:pt>
    <dgm:pt modelId="{BB96A999-53FA-4EB1-AC89-D128C1FF3B22}" type="sibTrans" cxnId="{598369FF-970D-4296-B32A-FC350EB7F2E0}">
      <dgm:prSet/>
      <dgm:spPr/>
      <dgm:t>
        <a:bodyPr/>
        <a:lstStyle/>
        <a:p>
          <a:endParaRPr lang="it-IT">
            <a:solidFill>
              <a:schemeClr val="tx1"/>
            </a:solidFill>
          </a:endParaRPr>
        </a:p>
      </dgm:t>
    </dgm:pt>
    <dgm:pt modelId="{5F47D30F-6BCE-48B7-BDD7-065038798BFC}">
      <dgm:prSet phldrT="[Testo]"/>
      <dgm:spPr/>
      <dgm:t>
        <a:bodyPr/>
        <a:lstStyle/>
        <a:p>
          <a:r>
            <a:rPr lang="it-IT" b="1" dirty="0" smtClean="0">
              <a:solidFill>
                <a:schemeClr val="tx1"/>
              </a:solidFill>
            </a:rPr>
            <a:t>Il disegno della ricerca</a:t>
          </a:r>
          <a:endParaRPr lang="it-IT" b="1" dirty="0">
            <a:solidFill>
              <a:schemeClr val="tx1"/>
            </a:solidFill>
          </a:endParaRPr>
        </a:p>
      </dgm:t>
    </dgm:pt>
    <dgm:pt modelId="{0336A177-9C81-44E1-BEDB-76ACF20F80D0}" type="parTrans" cxnId="{EBDD9EFF-7AD9-4C5B-87B7-61124B58780B}">
      <dgm:prSet/>
      <dgm:spPr/>
      <dgm:t>
        <a:bodyPr/>
        <a:lstStyle/>
        <a:p>
          <a:endParaRPr lang="it-IT">
            <a:solidFill>
              <a:schemeClr val="tx1"/>
            </a:solidFill>
          </a:endParaRPr>
        </a:p>
      </dgm:t>
    </dgm:pt>
    <dgm:pt modelId="{D9A31C99-4F0C-41D2-8713-56716B9B2192}" type="sibTrans" cxnId="{EBDD9EFF-7AD9-4C5B-87B7-61124B58780B}">
      <dgm:prSet/>
      <dgm:spPr/>
      <dgm:t>
        <a:bodyPr/>
        <a:lstStyle/>
        <a:p>
          <a:endParaRPr lang="it-IT">
            <a:solidFill>
              <a:schemeClr val="tx1"/>
            </a:solidFill>
          </a:endParaRPr>
        </a:p>
      </dgm:t>
    </dgm:pt>
    <dgm:pt modelId="{1577DDB1-CFA8-4BD2-BE5B-10CB8D8047E3}">
      <dgm:prSet phldrT="[Testo]"/>
      <dgm:spPr/>
      <dgm:t>
        <a:bodyPr/>
        <a:lstStyle/>
        <a:p>
          <a:r>
            <a:rPr lang="it-IT" dirty="0" smtClean="0">
              <a:solidFill>
                <a:schemeClr val="tx1"/>
              </a:solidFill>
            </a:rPr>
            <a:t>Il momento in cui si prendono delle decisioni che precedono la discesa sul campo e consentono di progettare le differenti procedure operative da adottare è definito </a:t>
          </a:r>
          <a:r>
            <a:rPr lang="it-IT" b="1" dirty="0" smtClean="0">
              <a:solidFill>
                <a:schemeClr val="tx1"/>
              </a:solidFill>
            </a:rPr>
            <a:t>disegno di ricerca</a:t>
          </a:r>
          <a:r>
            <a:rPr lang="it-IT" dirty="0" smtClean="0">
              <a:solidFill>
                <a:schemeClr val="tx1"/>
              </a:solidFill>
            </a:rPr>
            <a:t>. Esso è pertanto indispensabile indipendentemente dall’approccio in cui ci si inserisce presupponendo diversi livelli di strutturazione.</a:t>
          </a:r>
          <a:endParaRPr lang="it-IT" dirty="0">
            <a:solidFill>
              <a:schemeClr val="tx1"/>
            </a:solidFill>
          </a:endParaRPr>
        </a:p>
      </dgm:t>
    </dgm:pt>
    <dgm:pt modelId="{C29326B5-45E3-4EF8-A652-32F26E4A2AB8}" type="parTrans" cxnId="{1CF75B90-E7B7-4A50-9847-8F23E180DFF9}">
      <dgm:prSet/>
      <dgm:spPr/>
      <dgm:t>
        <a:bodyPr/>
        <a:lstStyle/>
        <a:p>
          <a:endParaRPr lang="it-IT">
            <a:solidFill>
              <a:schemeClr val="tx1"/>
            </a:solidFill>
          </a:endParaRPr>
        </a:p>
      </dgm:t>
    </dgm:pt>
    <dgm:pt modelId="{BC60B673-AD54-472D-8406-15E4381629C8}" type="sibTrans" cxnId="{1CF75B90-E7B7-4A50-9847-8F23E180DFF9}">
      <dgm:prSet/>
      <dgm:spPr/>
      <dgm:t>
        <a:bodyPr/>
        <a:lstStyle/>
        <a:p>
          <a:endParaRPr lang="it-IT">
            <a:solidFill>
              <a:schemeClr val="tx1"/>
            </a:solidFill>
          </a:endParaRPr>
        </a:p>
      </dgm:t>
    </dgm:pt>
    <dgm:pt modelId="{260A2E4D-FF70-4CC7-ACC7-ADF8FBF32A58}" type="pres">
      <dgm:prSet presAssocID="{12D497B6-73AC-4762-9FC6-5A15543AE91E}" presName="Name0" presStyleCnt="0">
        <dgm:presLayoutVars>
          <dgm:chMax val="5"/>
          <dgm:chPref val="5"/>
          <dgm:dir/>
          <dgm:animLvl val="lvl"/>
        </dgm:presLayoutVars>
      </dgm:prSet>
      <dgm:spPr/>
      <dgm:t>
        <a:bodyPr/>
        <a:lstStyle/>
        <a:p>
          <a:endParaRPr lang="it-IT"/>
        </a:p>
      </dgm:t>
    </dgm:pt>
    <dgm:pt modelId="{D499359F-E5BB-411E-B6E0-F7DA99A7AE6A}" type="pres">
      <dgm:prSet presAssocID="{779DE238-62F1-4A93-98AF-345EDEEE73B3}" presName="parentText1" presStyleLbl="node1" presStyleIdx="0" presStyleCnt="3">
        <dgm:presLayoutVars>
          <dgm:chMax/>
          <dgm:chPref val="3"/>
          <dgm:bulletEnabled val="1"/>
        </dgm:presLayoutVars>
      </dgm:prSet>
      <dgm:spPr/>
      <dgm:t>
        <a:bodyPr/>
        <a:lstStyle/>
        <a:p>
          <a:endParaRPr lang="it-IT"/>
        </a:p>
      </dgm:t>
    </dgm:pt>
    <dgm:pt modelId="{BE3EC2D6-1E07-412C-99F3-C510205CF95C}" type="pres">
      <dgm:prSet presAssocID="{779DE238-62F1-4A93-98AF-345EDEEE73B3}" presName="childText1" presStyleLbl="solidAlignAcc1" presStyleIdx="0" presStyleCnt="3">
        <dgm:presLayoutVars>
          <dgm:chMax val="0"/>
          <dgm:chPref val="0"/>
          <dgm:bulletEnabled val="1"/>
        </dgm:presLayoutVars>
      </dgm:prSet>
      <dgm:spPr/>
      <dgm:t>
        <a:bodyPr/>
        <a:lstStyle/>
        <a:p>
          <a:endParaRPr lang="it-IT"/>
        </a:p>
      </dgm:t>
    </dgm:pt>
    <dgm:pt modelId="{247D6C68-CDC7-4E72-82FA-BAE2C457CCBA}" type="pres">
      <dgm:prSet presAssocID="{45B84648-A379-4FCD-9390-1D5D1CC2C5C3}" presName="parentText2" presStyleLbl="node1" presStyleIdx="1" presStyleCnt="3">
        <dgm:presLayoutVars>
          <dgm:chMax/>
          <dgm:chPref val="3"/>
          <dgm:bulletEnabled val="1"/>
        </dgm:presLayoutVars>
      </dgm:prSet>
      <dgm:spPr/>
      <dgm:t>
        <a:bodyPr/>
        <a:lstStyle/>
        <a:p>
          <a:endParaRPr lang="it-IT"/>
        </a:p>
      </dgm:t>
    </dgm:pt>
    <dgm:pt modelId="{C8F58095-7EDB-4F6E-AC4C-192B5C0C466E}" type="pres">
      <dgm:prSet presAssocID="{45B84648-A379-4FCD-9390-1D5D1CC2C5C3}" presName="childText2" presStyleLbl="solidAlignAcc1" presStyleIdx="1" presStyleCnt="3">
        <dgm:presLayoutVars>
          <dgm:chMax val="0"/>
          <dgm:chPref val="0"/>
          <dgm:bulletEnabled val="1"/>
        </dgm:presLayoutVars>
      </dgm:prSet>
      <dgm:spPr/>
      <dgm:t>
        <a:bodyPr/>
        <a:lstStyle/>
        <a:p>
          <a:endParaRPr lang="it-IT"/>
        </a:p>
      </dgm:t>
    </dgm:pt>
    <dgm:pt modelId="{2A781D4D-30F1-4122-A8A0-BBDA29EB7773}" type="pres">
      <dgm:prSet presAssocID="{5F47D30F-6BCE-48B7-BDD7-065038798BFC}" presName="parentText3" presStyleLbl="node1" presStyleIdx="2" presStyleCnt="3">
        <dgm:presLayoutVars>
          <dgm:chMax/>
          <dgm:chPref val="3"/>
          <dgm:bulletEnabled val="1"/>
        </dgm:presLayoutVars>
      </dgm:prSet>
      <dgm:spPr/>
      <dgm:t>
        <a:bodyPr/>
        <a:lstStyle/>
        <a:p>
          <a:endParaRPr lang="it-IT"/>
        </a:p>
      </dgm:t>
    </dgm:pt>
    <dgm:pt modelId="{8090F87B-FD6B-4601-845D-0D667B870E80}" type="pres">
      <dgm:prSet presAssocID="{5F47D30F-6BCE-48B7-BDD7-065038798BFC}" presName="childText3" presStyleLbl="solidAlignAcc1" presStyleIdx="2" presStyleCnt="3" custScaleY="117180">
        <dgm:presLayoutVars>
          <dgm:chMax val="0"/>
          <dgm:chPref val="0"/>
          <dgm:bulletEnabled val="1"/>
        </dgm:presLayoutVars>
      </dgm:prSet>
      <dgm:spPr/>
      <dgm:t>
        <a:bodyPr/>
        <a:lstStyle/>
        <a:p>
          <a:endParaRPr lang="it-IT"/>
        </a:p>
      </dgm:t>
    </dgm:pt>
  </dgm:ptLst>
  <dgm:cxnLst>
    <dgm:cxn modelId="{872350A0-B981-40F1-94EA-EEC573F1840A}" type="presOf" srcId="{5F47D30F-6BCE-48B7-BDD7-065038798BFC}" destId="{2A781D4D-30F1-4122-A8A0-BBDA29EB7773}" srcOrd="0" destOrd="0" presId="urn:microsoft.com/office/officeart/2009/3/layout/IncreasingArrowsProcess"/>
    <dgm:cxn modelId="{598369FF-970D-4296-B32A-FC350EB7F2E0}" srcId="{45B84648-A379-4FCD-9390-1D5D1CC2C5C3}" destId="{7B352238-9445-471F-A2E4-3151773A88F1}" srcOrd="0" destOrd="0" parTransId="{2C42B5AC-5040-4F9C-9BF1-06B4A27ECED4}" sibTransId="{BB96A999-53FA-4EB1-AC89-D128C1FF3B22}"/>
    <dgm:cxn modelId="{6745507D-E385-43A7-AEC4-62881F2F0B34}" type="presOf" srcId="{1577DDB1-CFA8-4BD2-BE5B-10CB8D8047E3}" destId="{8090F87B-FD6B-4601-845D-0D667B870E80}" srcOrd="0" destOrd="0" presId="urn:microsoft.com/office/officeart/2009/3/layout/IncreasingArrowsProcess"/>
    <dgm:cxn modelId="{0D292351-A010-429C-9C02-A43F0F68B2D9}" type="presOf" srcId="{E18226D5-8D9B-4B3A-9885-CCBC43AF03F2}" destId="{BE3EC2D6-1E07-412C-99F3-C510205CF95C}" srcOrd="0" destOrd="0" presId="urn:microsoft.com/office/officeart/2009/3/layout/IncreasingArrowsProcess"/>
    <dgm:cxn modelId="{EBDD9EFF-7AD9-4C5B-87B7-61124B58780B}" srcId="{12D497B6-73AC-4762-9FC6-5A15543AE91E}" destId="{5F47D30F-6BCE-48B7-BDD7-065038798BFC}" srcOrd="2" destOrd="0" parTransId="{0336A177-9C81-44E1-BEDB-76ACF20F80D0}" sibTransId="{D9A31C99-4F0C-41D2-8713-56716B9B2192}"/>
    <dgm:cxn modelId="{D4500488-5EAC-4808-8842-6F74570FA6E3}" type="presOf" srcId="{12D497B6-73AC-4762-9FC6-5A15543AE91E}" destId="{260A2E4D-FF70-4CC7-ACC7-ADF8FBF32A58}" srcOrd="0" destOrd="0" presId="urn:microsoft.com/office/officeart/2009/3/layout/IncreasingArrowsProcess"/>
    <dgm:cxn modelId="{49E0E646-D43D-441B-BE0E-55D54FC5586C}" srcId="{779DE238-62F1-4A93-98AF-345EDEEE73B3}" destId="{E18226D5-8D9B-4B3A-9885-CCBC43AF03F2}" srcOrd="0" destOrd="0" parTransId="{CEABEAAE-8749-48D0-B366-B24076C0E1D8}" sibTransId="{472CE6D6-5CBE-4FD8-ACF7-E102112FDC8D}"/>
    <dgm:cxn modelId="{A8190CE6-C313-47FD-83BD-C3642ABAD4E7}" srcId="{12D497B6-73AC-4762-9FC6-5A15543AE91E}" destId="{779DE238-62F1-4A93-98AF-345EDEEE73B3}" srcOrd="0" destOrd="0" parTransId="{7E143DE1-39C9-4AD4-B3A4-E474742D9ED7}" sibTransId="{504FDED8-E8B5-47D8-80F5-B984921C612C}"/>
    <dgm:cxn modelId="{C148903C-7062-4B0C-AD82-772C1C0857A6}" type="presOf" srcId="{45B84648-A379-4FCD-9390-1D5D1CC2C5C3}" destId="{247D6C68-CDC7-4E72-82FA-BAE2C457CCBA}" srcOrd="0" destOrd="0" presId="urn:microsoft.com/office/officeart/2009/3/layout/IncreasingArrowsProcess"/>
    <dgm:cxn modelId="{1CF75B90-E7B7-4A50-9847-8F23E180DFF9}" srcId="{5F47D30F-6BCE-48B7-BDD7-065038798BFC}" destId="{1577DDB1-CFA8-4BD2-BE5B-10CB8D8047E3}" srcOrd="0" destOrd="0" parTransId="{C29326B5-45E3-4EF8-A652-32F26E4A2AB8}" sibTransId="{BC60B673-AD54-472D-8406-15E4381629C8}"/>
    <dgm:cxn modelId="{99F7A617-3C29-4F79-A391-613928CB2CFF}" srcId="{12D497B6-73AC-4762-9FC6-5A15543AE91E}" destId="{45B84648-A379-4FCD-9390-1D5D1CC2C5C3}" srcOrd="1" destOrd="0" parTransId="{3B1CAA2A-9EC7-44D5-9938-4E8DEE57C085}" sibTransId="{B916F708-BCC0-48FA-B6B2-212AEEF67AE4}"/>
    <dgm:cxn modelId="{CFA6B5B2-837A-4121-8CB8-5552547D22C7}" type="presOf" srcId="{779DE238-62F1-4A93-98AF-345EDEEE73B3}" destId="{D499359F-E5BB-411E-B6E0-F7DA99A7AE6A}" srcOrd="0" destOrd="0" presId="urn:microsoft.com/office/officeart/2009/3/layout/IncreasingArrowsProcess"/>
    <dgm:cxn modelId="{813F40E0-31FF-4376-AC9D-01D373FA3273}" type="presOf" srcId="{7B352238-9445-471F-A2E4-3151773A88F1}" destId="{C8F58095-7EDB-4F6E-AC4C-192B5C0C466E}" srcOrd="0" destOrd="0" presId="urn:microsoft.com/office/officeart/2009/3/layout/IncreasingArrowsProcess"/>
    <dgm:cxn modelId="{EF95792E-256E-4991-BB03-55A766FCCDAE}" type="presParOf" srcId="{260A2E4D-FF70-4CC7-ACC7-ADF8FBF32A58}" destId="{D499359F-E5BB-411E-B6E0-F7DA99A7AE6A}" srcOrd="0" destOrd="0" presId="urn:microsoft.com/office/officeart/2009/3/layout/IncreasingArrowsProcess"/>
    <dgm:cxn modelId="{11FE4142-86B5-4D7C-8DFB-9F855351A494}" type="presParOf" srcId="{260A2E4D-FF70-4CC7-ACC7-ADF8FBF32A58}" destId="{BE3EC2D6-1E07-412C-99F3-C510205CF95C}" srcOrd="1" destOrd="0" presId="urn:microsoft.com/office/officeart/2009/3/layout/IncreasingArrowsProcess"/>
    <dgm:cxn modelId="{920BBB12-C976-4C09-ACFE-5C00A8E3069E}" type="presParOf" srcId="{260A2E4D-FF70-4CC7-ACC7-ADF8FBF32A58}" destId="{247D6C68-CDC7-4E72-82FA-BAE2C457CCBA}" srcOrd="2" destOrd="0" presId="urn:microsoft.com/office/officeart/2009/3/layout/IncreasingArrowsProcess"/>
    <dgm:cxn modelId="{A2B6FD31-79F2-4640-ABAA-AC2D17FB63C0}" type="presParOf" srcId="{260A2E4D-FF70-4CC7-ACC7-ADF8FBF32A58}" destId="{C8F58095-7EDB-4F6E-AC4C-192B5C0C466E}" srcOrd="3" destOrd="0" presId="urn:microsoft.com/office/officeart/2009/3/layout/IncreasingArrowsProcess"/>
    <dgm:cxn modelId="{F840C36D-F0B2-4924-A52C-682ADCF0000C}" type="presParOf" srcId="{260A2E4D-FF70-4CC7-ACC7-ADF8FBF32A58}" destId="{2A781D4D-30F1-4122-A8A0-BBDA29EB7773}" srcOrd="4" destOrd="0" presId="urn:microsoft.com/office/officeart/2009/3/layout/IncreasingArrowsProcess"/>
    <dgm:cxn modelId="{682E5993-D0F2-4653-B295-43428E53D940}" type="presParOf" srcId="{260A2E4D-FF70-4CC7-ACC7-ADF8FBF32A58}" destId="{8090F87B-FD6B-4601-845D-0D667B870E80}" srcOrd="5"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9D33BA4-28AE-4135-812E-368D7E9E31D2}" type="doc">
      <dgm:prSet loTypeId="urn:microsoft.com/office/officeart/2005/8/layout/vProcess5" loCatId="process" qsTypeId="urn:microsoft.com/office/officeart/2005/8/quickstyle/3d3" qsCatId="3D" csTypeId="urn:microsoft.com/office/officeart/2005/8/colors/colorful1" csCatId="colorful"/>
      <dgm:spPr/>
      <dgm:t>
        <a:bodyPr/>
        <a:lstStyle/>
        <a:p>
          <a:endParaRPr lang="it-IT"/>
        </a:p>
      </dgm:t>
    </dgm:pt>
    <dgm:pt modelId="{2C89B0BC-1197-4CB8-BB57-F43B53F81755}">
      <dgm:prSet/>
      <dgm:spPr/>
      <dgm:t>
        <a:bodyPr/>
        <a:lstStyle/>
        <a:p>
          <a:pPr rtl="0"/>
          <a:r>
            <a:rPr lang="it-IT" dirty="0" smtClean="0">
              <a:solidFill>
                <a:schemeClr val="tx1"/>
              </a:solidFill>
            </a:rPr>
            <a:t>gli</a:t>
          </a:r>
          <a:r>
            <a:rPr lang="it-IT" b="1" dirty="0" smtClean="0">
              <a:solidFill>
                <a:schemeClr val="tx1"/>
              </a:solidFill>
            </a:rPr>
            <a:t> interrogativi </a:t>
          </a:r>
          <a:r>
            <a:rPr lang="it-IT" dirty="0" smtClean="0">
              <a:solidFill>
                <a:schemeClr val="tx1"/>
              </a:solidFill>
            </a:rPr>
            <a:t>e le </a:t>
          </a:r>
          <a:r>
            <a:rPr lang="it-IT" b="1" dirty="0" smtClean="0">
              <a:solidFill>
                <a:schemeClr val="tx1"/>
              </a:solidFill>
            </a:rPr>
            <a:t>ipotesi di ricerca</a:t>
          </a:r>
          <a:r>
            <a:rPr lang="it-IT" dirty="0" smtClean="0">
              <a:solidFill>
                <a:schemeClr val="tx1"/>
              </a:solidFill>
            </a:rPr>
            <a:t>;</a:t>
          </a:r>
          <a:endParaRPr lang="it-IT" dirty="0">
            <a:solidFill>
              <a:schemeClr val="tx1"/>
            </a:solidFill>
          </a:endParaRPr>
        </a:p>
      </dgm:t>
    </dgm:pt>
    <dgm:pt modelId="{6A8AAD62-9C82-450E-A057-B7C674A3F8BF}" type="parTrans" cxnId="{77C8D324-E021-4241-94EB-948D7137DD52}">
      <dgm:prSet/>
      <dgm:spPr/>
      <dgm:t>
        <a:bodyPr/>
        <a:lstStyle/>
        <a:p>
          <a:endParaRPr lang="it-IT">
            <a:solidFill>
              <a:schemeClr val="tx1"/>
            </a:solidFill>
          </a:endParaRPr>
        </a:p>
      </dgm:t>
    </dgm:pt>
    <dgm:pt modelId="{72416583-3614-4F3D-985D-F76DE14F0855}" type="sibTrans" cxnId="{77C8D324-E021-4241-94EB-948D7137DD52}">
      <dgm:prSet/>
      <dgm:spPr/>
      <dgm:t>
        <a:bodyPr/>
        <a:lstStyle/>
        <a:p>
          <a:endParaRPr lang="it-IT">
            <a:solidFill>
              <a:schemeClr val="tx1"/>
            </a:solidFill>
          </a:endParaRPr>
        </a:p>
      </dgm:t>
    </dgm:pt>
    <dgm:pt modelId="{ED8D2DEB-7372-48C7-88BA-81C0B691C1BF}">
      <dgm:prSet/>
      <dgm:spPr/>
      <dgm:t>
        <a:bodyPr/>
        <a:lstStyle/>
        <a:p>
          <a:pPr rtl="0"/>
          <a:r>
            <a:rPr lang="it-IT" dirty="0" smtClean="0">
              <a:solidFill>
                <a:schemeClr val="tx1"/>
              </a:solidFill>
            </a:rPr>
            <a:t>il </a:t>
          </a:r>
          <a:r>
            <a:rPr lang="it-IT" b="1" dirty="0" smtClean="0">
              <a:solidFill>
                <a:schemeClr val="tx1"/>
              </a:solidFill>
            </a:rPr>
            <a:t>contesto</a:t>
          </a:r>
          <a:r>
            <a:rPr lang="it-IT" dirty="0" smtClean="0">
              <a:solidFill>
                <a:schemeClr val="tx1"/>
              </a:solidFill>
            </a:rPr>
            <a:t> (geografico, temporale ecc.) in cui si opererà;</a:t>
          </a:r>
          <a:endParaRPr lang="it-IT" dirty="0">
            <a:solidFill>
              <a:schemeClr val="tx1"/>
            </a:solidFill>
          </a:endParaRPr>
        </a:p>
      </dgm:t>
    </dgm:pt>
    <dgm:pt modelId="{E39D5116-D6AB-4BA0-8B69-2136A36492D8}" type="parTrans" cxnId="{82B5C0D8-87CC-4C2C-89BC-9E1ACDFB0D38}">
      <dgm:prSet/>
      <dgm:spPr/>
      <dgm:t>
        <a:bodyPr/>
        <a:lstStyle/>
        <a:p>
          <a:endParaRPr lang="it-IT">
            <a:solidFill>
              <a:schemeClr val="tx1"/>
            </a:solidFill>
          </a:endParaRPr>
        </a:p>
      </dgm:t>
    </dgm:pt>
    <dgm:pt modelId="{14C4AE07-DF65-44B0-9133-2DB2DB7E1717}" type="sibTrans" cxnId="{82B5C0D8-87CC-4C2C-89BC-9E1ACDFB0D38}">
      <dgm:prSet/>
      <dgm:spPr/>
      <dgm:t>
        <a:bodyPr/>
        <a:lstStyle/>
        <a:p>
          <a:endParaRPr lang="it-IT">
            <a:solidFill>
              <a:schemeClr val="tx1"/>
            </a:solidFill>
          </a:endParaRPr>
        </a:p>
      </dgm:t>
    </dgm:pt>
    <dgm:pt modelId="{9729A9CE-CFDA-4529-84D9-0C5B2F81C77A}">
      <dgm:prSet/>
      <dgm:spPr/>
      <dgm:t>
        <a:bodyPr/>
        <a:lstStyle/>
        <a:p>
          <a:pPr rtl="0"/>
          <a:r>
            <a:rPr lang="it-IT" dirty="0" smtClean="0">
              <a:solidFill>
                <a:schemeClr val="tx1"/>
              </a:solidFill>
            </a:rPr>
            <a:t>i </a:t>
          </a:r>
          <a:r>
            <a:rPr lang="it-IT" b="1" dirty="0" smtClean="0">
              <a:solidFill>
                <a:schemeClr val="tx1"/>
              </a:solidFill>
            </a:rPr>
            <a:t>concetti chiave </a:t>
          </a:r>
          <a:r>
            <a:rPr lang="it-IT" dirty="0" smtClean="0">
              <a:solidFill>
                <a:schemeClr val="tx1"/>
              </a:solidFill>
            </a:rPr>
            <a:t>su cui si vuole indagare, il </a:t>
          </a:r>
          <a:r>
            <a:rPr lang="it-IT" b="1" dirty="0" smtClean="0">
              <a:solidFill>
                <a:schemeClr val="tx1"/>
              </a:solidFill>
            </a:rPr>
            <a:t>modo di rilevarli </a:t>
          </a:r>
          <a:r>
            <a:rPr lang="it-IT" dirty="0" smtClean="0">
              <a:solidFill>
                <a:schemeClr val="tx1"/>
              </a:solidFill>
            </a:rPr>
            <a:t>empiricamente e il tipo di confronti e di comparazioni che si intendono effettuare tra di essi;</a:t>
          </a:r>
          <a:endParaRPr lang="it-IT" dirty="0">
            <a:solidFill>
              <a:schemeClr val="tx1"/>
            </a:solidFill>
          </a:endParaRPr>
        </a:p>
      </dgm:t>
    </dgm:pt>
    <dgm:pt modelId="{B898D216-B59C-4E53-AA6E-42B791EA6715}" type="parTrans" cxnId="{E1678498-D191-4BBF-B916-B0C6B2090F69}">
      <dgm:prSet/>
      <dgm:spPr/>
      <dgm:t>
        <a:bodyPr/>
        <a:lstStyle/>
        <a:p>
          <a:endParaRPr lang="it-IT">
            <a:solidFill>
              <a:schemeClr val="tx1"/>
            </a:solidFill>
          </a:endParaRPr>
        </a:p>
      </dgm:t>
    </dgm:pt>
    <dgm:pt modelId="{BCDD759A-D88B-4A48-A0DF-E47F2F28B367}" type="sibTrans" cxnId="{E1678498-D191-4BBF-B916-B0C6B2090F69}">
      <dgm:prSet/>
      <dgm:spPr/>
      <dgm:t>
        <a:bodyPr/>
        <a:lstStyle/>
        <a:p>
          <a:endParaRPr lang="it-IT">
            <a:solidFill>
              <a:schemeClr val="tx1"/>
            </a:solidFill>
          </a:endParaRPr>
        </a:p>
      </dgm:t>
    </dgm:pt>
    <dgm:pt modelId="{5529798B-A1C4-4A00-A750-F5E780FA6AE8}">
      <dgm:prSet/>
      <dgm:spPr/>
      <dgm:t>
        <a:bodyPr/>
        <a:lstStyle/>
        <a:p>
          <a:pPr rtl="0"/>
          <a:r>
            <a:rPr lang="it-IT" dirty="0" smtClean="0">
              <a:solidFill>
                <a:schemeClr val="tx1"/>
              </a:solidFill>
            </a:rPr>
            <a:t>la selezione delle </a:t>
          </a:r>
          <a:r>
            <a:rPr lang="it-IT" b="1" dirty="0" smtClean="0">
              <a:solidFill>
                <a:schemeClr val="tx1"/>
              </a:solidFill>
            </a:rPr>
            <a:t>unità di analisi </a:t>
          </a:r>
          <a:r>
            <a:rPr lang="it-IT" dirty="0" smtClean="0">
              <a:solidFill>
                <a:schemeClr val="tx1"/>
              </a:solidFill>
            </a:rPr>
            <a:t>(soggetti, aree, istituzioni, periodo di tempo ecc.);</a:t>
          </a:r>
          <a:endParaRPr lang="it-IT" dirty="0">
            <a:solidFill>
              <a:schemeClr val="tx1"/>
            </a:solidFill>
          </a:endParaRPr>
        </a:p>
      </dgm:t>
    </dgm:pt>
    <dgm:pt modelId="{C31AA659-E967-4981-AD45-277DECDCB37D}" type="parTrans" cxnId="{4923C861-BF1E-41B8-88AA-DEA23E1B3682}">
      <dgm:prSet/>
      <dgm:spPr/>
      <dgm:t>
        <a:bodyPr/>
        <a:lstStyle/>
        <a:p>
          <a:endParaRPr lang="it-IT">
            <a:solidFill>
              <a:schemeClr val="tx1"/>
            </a:solidFill>
          </a:endParaRPr>
        </a:p>
      </dgm:t>
    </dgm:pt>
    <dgm:pt modelId="{32C484EF-B4C6-41F1-93A5-98F4F46FB851}" type="sibTrans" cxnId="{4923C861-BF1E-41B8-88AA-DEA23E1B3682}">
      <dgm:prSet/>
      <dgm:spPr/>
      <dgm:t>
        <a:bodyPr/>
        <a:lstStyle/>
        <a:p>
          <a:endParaRPr lang="it-IT">
            <a:solidFill>
              <a:schemeClr val="tx1"/>
            </a:solidFill>
          </a:endParaRPr>
        </a:p>
      </dgm:t>
    </dgm:pt>
    <dgm:pt modelId="{A64BB611-4741-4B78-9F23-0B2251C47FF3}">
      <dgm:prSet/>
      <dgm:spPr/>
      <dgm:t>
        <a:bodyPr/>
        <a:lstStyle/>
        <a:p>
          <a:pPr rtl="0"/>
          <a:r>
            <a:rPr lang="it-IT" dirty="0" smtClean="0">
              <a:solidFill>
                <a:schemeClr val="tx1"/>
              </a:solidFill>
            </a:rPr>
            <a:t>la </a:t>
          </a:r>
          <a:r>
            <a:rPr lang="it-IT" b="1" dirty="0" smtClean="0">
              <a:solidFill>
                <a:schemeClr val="tx1"/>
              </a:solidFill>
            </a:rPr>
            <a:t>strutturazione delle situazioni </a:t>
          </a:r>
          <a:r>
            <a:rPr lang="it-IT" dirty="0" smtClean="0">
              <a:solidFill>
                <a:schemeClr val="tx1"/>
              </a:solidFill>
            </a:rPr>
            <a:t>in cui verranno </a:t>
          </a:r>
          <a:r>
            <a:rPr lang="it-IT" b="1" dirty="0" smtClean="0">
              <a:solidFill>
                <a:schemeClr val="tx1"/>
              </a:solidFill>
            </a:rPr>
            <a:t>raccolte </a:t>
          </a:r>
          <a:r>
            <a:rPr lang="it-IT" dirty="0" smtClean="0">
              <a:solidFill>
                <a:schemeClr val="tx1"/>
              </a:solidFill>
            </a:rPr>
            <a:t>le informazioni (laboratorio, interviste di vario genere, osservazione in ambiente naturale…) e il </a:t>
          </a:r>
          <a:r>
            <a:rPr lang="it-IT" b="1" dirty="0" smtClean="0">
              <a:solidFill>
                <a:schemeClr val="tx1"/>
              </a:solidFill>
            </a:rPr>
            <a:t>ruolo del ricercatore</a:t>
          </a:r>
          <a:r>
            <a:rPr lang="it-IT" dirty="0" smtClean="0">
              <a:solidFill>
                <a:schemeClr val="tx1"/>
              </a:solidFill>
            </a:rPr>
            <a:t>.</a:t>
          </a:r>
          <a:endParaRPr lang="it-IT" dirty="0">
            <a:solidFill>
              <a:schemeClr val="tx1"/>
            </a:solidFill>
          </a:endParaRPr>
        </a:p>
      </dgm:t>
    </dgm:pt>
    <dgm:pt modelId="{6341A0BE-6DCF-4507-994E-F2697F8A8717}" type="parTrans" cxnId="{6381F0FA-D638-40F3-9977-2880FBA5BEAA}">
      <dgm:prSet/>
      <dgm:spPr/>
      <dgm:t>
        <a:bodyPr/>
        <a:lstStyle/>
        <a:p>
          <a:endParaRPr lang="it-IT">
            <a:solidFill>
              <a:schemeClr val="tx1"/>
            </a:solidFill>
          </a:endParaRPr>
        </a:p>
      </dgm:t>
    </dgm:pt>
    <dgm:pt modelId="{467FB865-5BB6-4AD4-8B64-F435EAD10948}" type="sibTrans" cxnId="{6381F0FA-D638-40F3-9977-2880FBA5BEAA}">
      <dgm:prSet/>
      <dgm:spPr/>
      <dgm:t>
        <a:bodyPr/>
        <a:lstStyle/>
        <a:p>
          <a:endParaRPr lang="it-IT">
            <a:solidFill>
              <a:schemeClr val="tx1"/>
            </a:solidFill>
          </a:endParaRPr>
        </a:p>
      </dgm:t>
    </dgm:pt>
    <dgm:pt modelId="{005571AC-64D4-4686-B1ED-06BDA4272B8E}" type="pres">
      <dgm:prSet presAssocID="{29D33BA4-28AE-4135-812E-368D7E9E31D2}" presName="outerComposite" presStyleCnt="0">
        <dgm:presLayoutVars>
          <dgm:chMax val="5"/>
          <dgm:dir/>
          <dgm:resizeHandles val="exact"/>
        </dgm:presLayoutVars>
      </dgm:prSet>
      <dgm:spPr/>
      <dgm:t>
        <a:bodyPr/>
        <a:lstStyle/>
        <a:p>
          <a:endParaRPr lang="it-IT"/>
        </a:p>
      </dgm:t>
    </dgm:pt>
    <dgm:pt modelId="{5857C103-49EE-455B-9349-CB75AC1D4C84}" type="pres">
      <dgm:prSet presAssocID="{29D33BA4-28AE-4135-812E-368D7E9E31D2}" presName="dummyMaxCanvas" presStyleCnt="0">
        <dgm:presLayoutVars/>
      </dgm:prSet>
      <dgm:spPr/>
    </dgm:pt>
    <dgm:pt modelId="{896BA05F-CDE8-4DA6-9CC5-70163FBBF7EE}" type="pres">
      <dgm:prSet presAssocID="{29D33BA4-28AE-4135-812E-368D7E9E31D2}" presName="FiveNodes_1" presStyleLbl="node1" presStyleIdx="0" presStyleCnt="5">
        <dgm:presLayoutVars>
          <dgm:bulletEnabled val="1"/>
        </dgm:presLayoutVars>
      </dgm:prSet>
      <dgm:spPr/>
      <dgm:t>
        <a:bodyPr/>
        <a:lstStyle/>
        <a:p>
          <a:endParaRPr lang="it-IT"/>
        </a:p>
      </dgm:t>
    </dgm:pt>
    <dgm:pt modelId="{A9AB7917-BAFD-439E-BADB-2FB6705B1AC7}" type="pres">
      <dgm:prSet presAssocID="{29D33BA4-28AE-4135-812E-368D7E9E31D2}" presName="FiveNodes_2" presStyleLbl="node1" presStyleIdx="1" presStyleCnt="5">
        <dgm:presLayoutVars>
          <dgm:bulletEnabled val="1"/>
        </dgm:presLayoutVars>
      </dgm:prSet>
      <dgm:spPr/>
      <dgm:t>
        <a:bodyPr/>
        <a:lstStyle/>
        <a:p>
          <a:endParaRPr lang="it-IT"/>
        </a:p>
      </dgm:t>
    </dgm:pt>
    <dgm:pt modelId="{01F61171-BD8F-4B6B-BC15-AF66FD3DB738}" type="pres">
      <dgm:prSet presAssocID="{29D33BA4-28AE-4135-812E-368D7E9E31D2}" presName="FiveNodes_3" presStyleLbl="node1" presStyleIdx="2" presStyleCnt="5">
        <dgm:presLayoutVars>
          <dgm:bulletEnabled val="1"/>
        </dgm:presLayoutVars>
      </dgm:prSet>
      <dgm:spPr/>
      <dgm:t>
        <a:bodyPr/>
        <a:lstStyle/>
        <a:p>
          <a:endParaRPr lang="it-IT"/>
        </a:p>
      </dgm:t>
    </dgm:pt>
    <dgm:pt modelId="{40965ABF-EF23-49A3-9848-CDD94588D9A2}" type="pres">
      <dgm:prSet presAssocID="{29D33BA4-28AE-4135-812E-368D7E9E31D2}" presName="FiveNodes_4" presStyleLbl="node1" presStyleIdx="3" presStyleCnt="5">
        <dgm:presLayoutVars>
          <dgm:bulletEnabled val="1"/>
        </dgm:presLayoutVars>
      </dgm:prSet>
      <dgm:spPr/>
      <dgm:t>
        <a:bodyPr/>
        <a:lstStyle/>
        <a:p>
          <a:endParaRPr lang="it-IT"/>
        </a:p>
      </dgm:t>
    </dgm:pt>
    <dgm:pt modelId="{FBCB36F4-7771-4B8B-8088-4B1B590225DE}" type="pres">
      <dgm:prSet presAssocID="{29D33BA4-28AE-4135-812E-368D7E9E31D2}" presName="FiveNodes_5" presStyleLbl="node1" presStyleIdx="4" presStyleCnt="5">
        <dgm:presLayoutVars>
          <dgm:bulletEnabled val="1"/>
        </dgm:presLayoutVars>
      </dgm:prSet>
      <dgm:spPr/>
      <dgm:t>
        <a:bodyPr/>
        <a:lstStyle/>
        <a:p>
          <a:endParaRPr lang="it-IT"/>
        </a:p>
      </dgm:t>
    </dgm:pt>
    <dgm:pt modelId="{0B11C301-8BCF-407B-BD73-803D8FFEC612}" type="pres">
      <dgm:prSet presAssocID="{29D33BA4-28AE-4135-812E-368D7E9E31D2}" presName="FiveConn_1-2" presStyleLbl="fgAccFollowNode1" presStyleIdx="0" presStyleCnt="4">
        <dgm:presLayoutVars>
          <dgm:bulletEnabled val="1"/>
        </dgm:presLayoutVars>
      </dgm:prSet>
      <dgm:spPr/>
      <dgm:t>
        <a:bodyPr/>
        <a:lstStyle/>
        <a:p>
          <a:endParaRPr lang="it-IT"/>
        </a:p>
      </dgm:t>
    </dgm:pt>
    <dgm:pt modelId="{1D91F158-1B84-44CD-A805-BE2A40A0EEA9}" type="pres">
      <dgm:prSet presAssocID="{29D33BA4-28AE-4135-812E-368D7E9E31D2}" presName="FiveConn_2-3" presStyleLbl="fgAccFollowNode1" presStyleIdx="1" presStyleCnt="4">
        <dgm:presLayoutVars>
          <dgm:bulletEnabled val="1"/>
        </dgm:presLayoutVars>
      </dgm:prSet>
      <dgm:spPr/>
      <dgm:t>
        <a:bodyPr/>
        <a:lstStyle/>
        <a:p>
          <a:endParaRPr lang="it-IT"/>
        </a:p>
      </dgm:t>
    </dgm:pt>
    <dgm:pt modelId="{6D174069-FB01-40B0-9408-38C88A066142}" type="pres">
      <dgm:prSet presAssocID="{29D33BA4-28AE-4135-812E-368D7E9E31D2}" presName="FiveConn_3-4" presStyleLbl="fgAccFollowNode1" presStyleIdx="2" presStyleCnt="4">
        <dgm:presLayoutVars>
          <dgm:bulletEnabled val="1"/>
        </dgm:presLayoutVars>
      </dgm:prSet>
      <dgm:spPr/>
      <dgm:t>
        <a:bodyPr/>
        <a:lstStyle/>
        <a:p>
          <a:endParaRPr lang="it-IT"/>
        </a:p>
      </dgm:t>
    </dgm:pt>
    <dgm:pt modelId="{B73976BE-FA95-4795-BBEA-299CE352BFA9}" type="pres">
      <dgm:prSet presAssocID="{29D33BA4-28AE-4135-812E-368D7E9E31D2}" presName="FiveConn_4-5" presStyleLbl="fgAccFollowNode1" presStyleIdx="3" presStyleCnt="4">
        <dgm:presLayoutVars>
          <dgm:bulletEnabled val="1"/>
        </dgm:presLayoutVars>
      </dgm:prSet>
      <dgm:spPr/>
      <dgm:t>
        <a:bodyPr/>
        <a:lstStyle/>
        <a:p>
          <a:endParaRPr lang="it-IT"/>
        </a:p>
      </dgm:t>
    </dgm:pt>
    <dgm:pt modelId="{BD61EF0A-28BB-4D0A-A53D-E1E16ADA7E01}" type="pres">
      <dgm:prSet presAssocID="{29D33BA4-28AE-4135-812E-368D7E9E31D2}" presName="FiveNodes_1_text" presStyleLbl="node1" presStyleIdx="4" presStyleCnt="5">
        <dgm:presLayoutVars>
          <dgm:bulletEnabled val="1"/>
        </dgm:presLayoutVars>
      </dgm:prSet>
      <dgm:spPr/>
      <dgm:t>
        <a:bodyPr/>
        <a:lstStyle/>
        <a:p>
          <a:endParaRPr lang="it-IT"/>
        </a:p>
      </dgm:t>
    </dgm:pt>
    <dgm:pt modelId="{8069793C-3DAC-4232-B0CD-8ABF277C018A}" type="pres">
      <dgm:prSet presAssocID="{29D33BA4-28AE-4135-812E-368D7E9E31D2}" presName="FiveNodes_2_text" presStyleLbl="node1" presStyleIdx="4" presStyleCnt="5">
        <dgm:presLayoutVars>
          <dgm:bulletEnabled val="1"/>
        </dgm:presLayoutVars>
      </dgm:prSet>
      <dgm:spPr/>
      <dgm:t>
        <a:bodyPr/>
        <a:lstStyle/>
        <a:p>
          <a:endParaRPr lang="it-IT"/>
        </a:p>
      </dgm:t>
    </dgm:pt>
    <dgm:pt modelId="{1D7548AF-33DD-4453-BA15-A0D30AEA169E}" type="pres">
      <dgm:prSet presAssocID="{29D33BA4-28AE-4135-812E-368D7E9E31D2}" presName="FiveNodes_3_text" presStyleLbl="node1" presStyleIdx="4" presStyleCnt="5">
        <dgm:presLayoutVars>
          <dgm:bulletEnabled val="1"/>
        </dgm:presLayoutVars>
      </dgm:prSet>
      <dgm:spPr/>
      <dgm:t>
        <a:bodyPr/>
        <a:lstStyle/>
        <a:p>
          <a:endParaRPr lang="it-IT"/>
        </a:p>
      </dgm:t>
    </dgm:pt>
    <dgm:pt modelId="{3F5FE73D-B16C-40D3-B7D3-23FA3B20320B}" type="pres">
      <dgm:prSet presAssocID="{29D33BA4-28AE-4135-812E-368D7E9E31D2}" presName="FiveNodes_4_text" presStyleLbl="node1" presStyleIdx="4" presStyleCnt="5">
        <dgm:presLayoutVars>
          <dgm:bulletEnabled val="1"/>
        </dgm:presLayoutVars>
      </dgm:prSet>
      <dgm:spPr/>
      <dgm:t>
        <a:bodyPr/>
        <a:lstStyle/>
        <a:p>
          <a:endParaRPr lang="it-IT"/>
        </a:p>
      </dgm:t>
    </dgm:pt>
    <dgm:pt modelId="{2563E9DE-0AAD-4B0C-8653-8884D25D7CC2}" type="pres">
      <dgm:prSet presAssocID="{29D33BA4-28AE-4135-812E-368D7E9E31D2}" presName="FiveNodes_5_text" presStyleLbl="node1" presStyleIdx="4" presStyleCnt="5">
        <dgm:presLayoutVars>
          <dgm:bulletEnabled val="1"/>
        </dgm:presLayoutVars>
      </dgm:prSet>
      <dgm:spPr/>
      <dgm:t>
        <a:bodyPr/>
        <a:lstStyle/>
        <a:p>
          <a:endParaRPr lang="it-IT"/>
        </a:p>
      </dgm:t>
    </dgm:pt>
  </dgm:ptLst>
  <dgm:cxnLst>
    <dgm:cxn modelId="{880F03DA-EC35-4C2F-AF37-1B8111B4C9D4}" type="presOf" srcId="{9729A9CE-CFDA-4529-84D9-0C5B2F81C77A}" destId="{1D7548AF-33DD-4453-BA15-A0D30AEA169E}" srcOrd="1" destOrd="0" presId="urn:microsoft.com/office/officeart/2005/8/layout/vProcess5"/>
    <dgm:cxn modelId="{0FD10F04-200B-4A9F-9813-776CCB4DF5B7}" type="presOf" srcId="{32C484EF-B4C6-41F1-93A5-98F4F46FB851}" destId="{B73976BE-FA95-4795-BBEA-299CE352BFA9}" srcOrd="0" destOrd="0" presId="urn:microsoft.com/office/officeart/2005/8/layout/vProcess5"/>
    <dgm:cxn modelId="{CDED95DC-C1CA-4ED9-BA4D-F13575817C3F}" type="presOf" srcId="{72416583-3614-4F3D-985D-F76DE14F0855}" destId="{0B11C301-8BCF-407B-BD73-803D8FFEC612}" srcOrd="0" destOrd="0" presId="urn:microsoft.com/office/officeart/2005/8/layout/vProcess5"/>
    <dgm:cxn modelId="{E1678498-D191-4BBF-B916-B0C6B2090F69}" srcId="{29D33BA4-28AE-4135-812E-368D7E9E31D2}" destId="{9729A9CE-CFDA-4529-84D9-0C5B2F81C77A}" srcOrd="2" destOrd="0" parTransId="{B898D216-B59C-4E53-AA6E-42B791EA6715}" sibTransId="{BCDD759A-D88B-4A48-A0DF-E47F2F28B367}"/>
    <dgm:cxn modelId="{6381F0FA-D638-40F3-9977-2880FBA5BEAA}" srcId="{29D33BA4-28AE-4135-812E-368D7E9E31D2}" destId="{A64BB611-4741-4B78-9F23-0B2251C47FF3}" srcOrd="4" destOrd="0" parTransId="{6341A0BE-6DCF-4507-994E-F2697F8A8717}" sibTransId="{467FB865-5BB6-4AD4-8B64-F435EAD10948}"/>
    <dgm:cxn modelId="{E80EDF6B-6648-4AAF-896B-416A6E2D7654}" type="presOf" srcId="{A64BB611-4741-4B78-9F23-0B2251C47FF3}" destId="{FBCB36F4-7771-4B8B-8088-4B1B590225DE}" srcOrd="0" destOrd="0" presId="urn:microsoft.com/office/officeart/2005/8/layout/vProcess5"/>
    <dgm:cxn modelId="{1186FE7B-C810-470B-BACB-407670EE6843}" type="presOf" srcId="{14C4AE07-DF65-44B0-9133-2DB2DB7E1717}" destId="{1D91F158-1B84-44CD-A805-BE2A40A0EEA9}" srcOrd="0" destOrd="0" presId="urn:microsoft.com/office/officeart/2005/8/layout/vProcess5"/>
    <dgm:cxn modelId="{9EB683AA-BF20-4A13-BA55-148F8E3DB1F6}" type="presOf" srcId="{BCDD759A-D88B-4A48-A0DF-E47F2F28B367}" destId="{6D174069-FB01-40B0-9408-38C88A066142}" srcOrd="0" destOrd="0" presId="urn:microsoft.com/office/officeart/2005/8/layout/vProcess5"/>
    <dgm:cxn modelId="{B04E9173-C37F-48FF-A8CD-542BE29C36FF}" type="presOf" srcId="{9729A9CE-CFDA-4529-84D9-0C5B2F81C77A}" destId="{01F61171-BD8F-4B6B-BC15-AF66FD3DB738}" srcOrd="0" destOrd="0" presId="urn:microsoft.com/office/officeart/2005/8/layout/vProcess5"/>
    <dgm:cxn modelId="{E265B312-A3AB-471B-8B13-ECFCDEA92900}" type="presOf" srcId="{5529798B-A1C4-4A00-A750-F5E780FA6AE8}" destId="{40965ABF-EF23-49A3-9848-CDD94588D9A2}" srcOrd="0" destOrd="0" presId="urn:microsoft.com/office/officeart/2005/8/layout/vProcess5"/>
    <dgm:cxn modelId="{77C8D324-E021-4241-94EB-948D7137DD52}" srcId="{29D33BA4-28AE-4135-812E-368D7E9E31D2}" destId="{2C89B0BC-1197-4CB8-BB57-F43B53F81755}" srcOrd="0" destOrd="0" parTransId="{6A8AAD62-9C82-450E-A057-B7C674A3F8BF}" sibTransId="{72416583-3614-4F3D-985D-F76DE14F0855}"/>
    <dgm:cxn modelId="{4923C861-BF1E-41B8-88AA-DEA23E1B3682}" srcId="{29D33BA4-28AE-4135-812E-368D7E9E31D2}" destId="{5529798B-A1C4-4A00-A750-F5E780FA6AE8}" srcOrd="3" destOrd="0" parTransId="{C31AA659-E967-4981-AD45-277DECDCB37D}" sibTransId="{32C484EF-B4C6-41F1-93A5-98F4F46FB851}"/>
    <dgm:cxn modelId="{5955D7B8-78C5-48E9-A90D-EF2EDAADA260}" type="presOf" srcId="{5529798B-A1C4-4A00-A750-F5E780FA6AE8}" destId="{3F5FE73D-B16C-40D3-B7D3-23FA3B20320B}" srcOrd="1" destOrd="0" presId="urn:microsoft.com/office/officeart/2005/8/layout/vProcess5"/>
    <dgm:cxn modelId="{6AAE31BF-3147-4B7D-863A-FBEF81A6E969}" type="presOf" srcId="{2C89B0BC-1197-4CB8-BB57-F43B53F81755}" destId="{BD61EF0A-28BB-4D0A-A53D-E1E16ADA7E01}" srcOrd="1" destOrd="0" presId="urn:microsoft.com/office/officeart/2005/8/layout/vProcess5"/>
    <dgm:cxn modelId="{82B5C0D8-87CC-4C2C-89BC-9E1ACDFB0D38}" srcId="{29D33BA4-28AE-4135-812E-368D7E9E31D2}" destId="{ED8D2DEB-7372-48C7-88BA-81C0B691C1BF}" srcOrd="1" destOrd="0" parTransId="{E39D5116-D6AB-4BA0-8B69-2136A36492D8}" sibTransId="{14C4AE07-DF65-44B0-9133-2DB2DB7E1717}"/>
    <dgm:cxn modelId="{1C5CD869-40A0-44FB-B971-F69CE974A9B3}" type="presOf" srcId="{A64BB611-4741-4B78-9F23-0B2251C47FF3}" destId="{2563E9DE-0AAD-4B0C-8653-8884D25D7CC2}" srcOrd="1" destOrd="0" presId="urn:microsoft.com/office/officeart/2005/8/layout/vProcess5"/>
    <dgm:cxn modelId="{41C45E55-96BE-410E-8BB4-D65AEF9EF682}" type="presOf" srcId="{2C89B0BC-1197-4CB8-BB57-F43B53F81755}" destId="{896BA05F-CDE8-4DA6-9CC5-70163FBBF7EE}" srcOrd="0" destOrd="0" presId="urn:microsoft.com/office/officeart/2005/8/layout/vProcess5"/>
    <dgm:cxn modelId="{932065FB-1ED9-4126-869F-0400AF1119D2}" type="presOf" srcId="{ED8D2DEB-7372-48C7-88BA-81C0B691C1BF}" destId="{8069793C-3DAC-4232-B0CD-8ABF277C018A}" srcOrd="1" destOrd="0" presId="urn:microsoft.com/office/officeart/2005/8/layout/vProcess5"/>
    <dgm:cxn modelId="{8403A2A0-2554-4300-B93E-BF588B6114D1}" type="presOf" srcId="{29D33BA4-28AE-4135-812E-368D7E9E31D2}" destId="{005571AC-64D4-4686-B1ED-06BDA4272B8E}" srcOrd="0" destOrd="0" presId="urn:microsoft.com/office/officeart/2005/8/layout/vProcess5"/>
    <dgm:cxn modelId="{E65ED72B-3AA3-4CB2-8B23-6C47226D9DC6}" type="presOf" srcId="{ED8D2DEB-7372-48C7-88BA-81C0B691C1BF}" destId="{A9AB7917-BAFD-439E-BADB-2FB6705B1AC7}" srcOrd="0" destOrd="0" presId="urn:microsoft.com/office/officeart/2005/8/layout/vProcess5"/>
    <dgm:cxn modelId="{390A05C7-6F57-4465-84A9-00F0A308C86E}" type="presParOf" srcId="{005571AC-64D4-4686-B1ED-06BDA4272B8E}" destId="{5857C103-49EE-455B-9349-CB75AC1D4C84}" srcOrd="0" destOrd="0" presId="urn:microsoft.com/office/officeart/2005/8/layout/vProcess5"/>
    <dgm:cxn modelId="{BF73A386-EBDF-4BA8-B8E1-5B19D04F9408}" type="presParOf" srcId="{005571AC-64D4-4686-B1ED-06BDA4272B8E}" destId="{896BA05F-CDE8-4DA6-9CC5-70163FBBF7EE}" srcOrd="1" destOrd="0" presId="urn:microsoft.com/office/officeart/2005/8/layout/vProcess5"/>
    <dgm:cxn modelId="{B1C5DAB2-08EC-43AE-803D-216CD1A7FF14}" type="presParOf" srcId="{005571AC-64D4-4686-B1ED-06BDA4272B8E}" destId="{A9AB7917-BAFD-439E-BADB-2FB6705B1AC7}" srcOrd="2" destOrd="0" presId="urn:microsoft.com/office/officeart/2005/8/layout/vProcess5"/>
    <dgm:cxn modelId="{8DB73045-B66C-4385-B038-32EC4D9478FF}" type="presParOf" srcId="{005571AC-64D4-4686-B1ED-06BDA4272B8E}" destId="{01F61171-BD8F-4B6B-BC15-AF66FD3DB738}" srcOrd="3" destOrd="0" presId="urn:microsoft.com/office/officeart/2005/8/layout/vProcess5"/>
    <dgm:cxn modelId="{BA98B0C8-A965-4518-85BE-DC386CB89DA5}" type="presParOf" srcId="{005571AC-64D4-4686-B1ED-06BDA4272B8E}" destId="{40965ABF-EF23-49A3-9848-CDD94588D9A2}" srcOrd="4" destOrd="0" presId="urn:microsoft.com/office/officeart/2005/8/layout/vProcess5"/>
    <dgm:cxn modelId="{68F6D583-B7E4-4267-9D41-5CE39AC5A31F}" type="presParOf" srcId="{005571AC-64D4-4686-B1ED-06BDA4272B8E}" destId="{FBCB36F4-7771-4B8B-8088-4B1B590225DE}" srcOrd="5" destOrd="0" presId="urn:microsoft.com/office/officeart/2005/8/layout/vProcess5"/>
    <dgm:cxn modelId="{74DD6DEB-08BB-4EB7-9E69-F3EF507638A1}" type="presParOf" srcId="{005571AC-64D4-4686-B1ED-06BDA4272B8E}" destId="{0B11C301-8BCF-407B-BD73-803D8FFEC612}" srcOrd="6" destOrd="0" presId="urn:microsoft.com/office/officeart/2005/8/layout/vProcess5"/>
    <dgm:cxn modelId="{18ADCF3A-2686-49F6-B2DE-DA544D0B8328}" type="presParOf" srcId="{005571AC-64D4-4686-B1ED-06BDA4272B8E}" destId="{1D91F158-1B84-44CD-A805-BE2A40A0EEA9}" srcOrd="7" destOrd="0" presId="urn:microsoft.com/office/officeart/2005/8/layout/vProcess5"/>
    <dgm:cxn modelId="{74477E95-C44C-4063-A74C-BA6DBFF51883}" type="presParOf" srcId="{005571AC-64D4-4686-B1ED-06BDA4272B8E}" destId="{6D174069-FB01-40B0-9408-38C88A066142}" srcOrd="8" destOrd="0" presId="urn:microsoft.com/office/officeart/2005/8/layout/vProcess5"/>
    <dgm:cxn modelId="{90428AD0-C93D-4C50-8A26-5D22ED2D5AAF}" type="presParOf" srcId="{005571AC-64D4-4686-B1ED-06BDA4272B8E}" destId="{B73976BE-FA95-4795-BBEA-299CE352BFA9}" srcOrd="9" destOrd="0" presId="urn:microsoft.com/office/officeart/2005/8/layout/vProcess5"/>
    <dgm:cxn modelId="{6534F3DC-46B6-4F0A-8C9B-8E622A11B744}" type="presParOf" srcId="{005571AC-64D4-4686-B1ED-06BDA4272B8E}" destId="{BD61EF0A-28BB-4D0A-A53D-E1E16ADA7E01}" srcOrd="10" destOrd="0" presId="urn:microsoft.com/office/officeart/2005/8/layout/vProcess5"/>
    <dgm:cxn modelId="{32E48AF4-70E7-499B-B32D-A2478E5EE9EE}" type="presParOf" srcId="{005571AC-64D4-4686-B1ED-06BDA4272B8E}" destId="{8069793C-3DAC-4232-B0CD-8ABF277C018A}" srcOrd="11" destOrd="0" presId="urn:microsoft.com/office/officeart/2005/8/layout/vProcess5"/>
    <dgm:cxn modelId="{855DC928-979D-4F5C-9690-666DDD57AF09}" type="presParOf" srcId="{005571AC-64D4-4686-B1ED-06BDA4272B8E}" destId="{1D7548AF-33DD-4453-BA15-A0D30AEA169E}" srcOrd="12" destOrd="0" presId="urn:microsoft.com/office/officeart/2005/8/layout/vProcess5"/>
    <dgm:cxn modelId="{0D16AEED-9FA8-42BE-9532-A99D8F9CD443}" type="presParOf" srcId="{005571AC-64D4-4686-B1ED-06BDA4272B8E}" destId="{3F5FE73D-B16C-40D3-B7D3-23FA3B20320B}" srcOrd="13" destOrd="0" presId="urn:microsoft.com/office/officeart/2005/8/layout/vProcess5"/>
    <dgm:cxn modelId="{4C71B06A-2D41-4AB5-BB13-80F567B0E124}" type="presParOf" srcId="{005571AC-64D4-4686-B1ED-06BDA4272B8E}" destId="{2563E9DE-0AAD-4B0C-8653-8884D25D7CC2}"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9BA40F0-A7B1-4423-9153-CE697291499F}" type="doc">
      <dgm:prSet loTypeId="urn:microsoft.com/office/officeart/2011/layout/RadialPictureList" loCatId="officeonline" qsTypeId="urn:microsoft.com/office/officeart/2005/8/quickstyle/3d3" qsCatId="3D" csTypeId="urn:microsoft.com/office/officeart/2005/8/colors/colorful1" csCatId="colorful" phldr="1"/>
      <dgm:spPr/>
      <dgm:t>
        <a:bodyPr/>
        <a:lstStyle/>
        <a:p>
          <a:endParaRPr lang="it-IT"/>
        </a:p>
      </dgm:t>
    </dgm:pt>
    <dgm:pt modelId="{A74513D7-1119-43EE-A32F-B84144692163}">
      <dgm:prSet phldrT="[Testo]"/>
      <dgm:spPr/>
      <dgm:t>
        <a:bodyPr/>
        <a:lstStyle/>
        <a:p>
          <a:r>
            <a:rPr lang="it-IT" smtClean="0"/>
            <a:t>Quando ci si muove sul piano teorico ci si esprime utilizzando </a:t>
          </a:r>
          <a:r>
            <a:rPr lang="it-IT" b="1" smtClean="0"/>
            <a:t>concetti </a:t>
          </a:r>
          <a:r>
            <a:rPr lang="it-IT" smtClean="0"/>
            <a:t>tra cui si individuano </a:t>
          </a:r>
          <a:r>
            <a:rPr lang="it-IT" b="1" smtClean="0"/>
            <a:t>relazioni causali</a:t>
          </a:r>
          <a:r>
            <a:rPr lang="it-IT" smtClean="0"/>
            <a:t>, espresse in </a:t>
          </a:r>
          <a:r>
            <a:rPr lang="it-IT" b="1" smtClean="0"/>
            <a:t>asserti </a:t>
          </a:r>
          <a:r>
            <a:rPr lang="it-IT" smtClean="0"/>
            <a:t>di carattere generale, quando si passa al piano dell’empiria bisognerà esprimersi utilizzando </a:t>
          </a:r>
          <a:r>
            <a:rPr lang="it-IT" b="1" smtClean="0"/>
            <a:t>indicatori</a:t>
          </a:r>
          <a:r>
            <a:rPr lang="it-IT" smtClean="0"/>
            <a:t>, tra cui si ipotizzano </a:t>
          </a:r>
          <a:r>
            <a:rPr lang="it-IT" b="1" smtClean="0"/>
            <a:t>correlazioni </a:t>
          </a:r>
          <a:r>
            <a:rPr lang="it-IT" smtClean="0"/>
            <a:t>che vengono controllate su </a:t>
          </a:r>
          <a:r>
            <a:rPr lang="it-IT" b="1" smtClean="0"/>
            <a:t>casi particolari</a:t>
          </a:r>
          <a:r>
            <a:rPr lang="it-IT" smtClean="0"/>
            <a:t>. Ciò implica tre questioni:</a:t>
          </a:r>
          <a:endParaRPr lang="it-IT" dirty="0"/>
        </a:p>
      </dgm:t>
    </dgm:pt>
    <dgm:pt modelId="{6601AE4C-842E-4BEB-B8FA-FDBD1C9F87B3}" type="parTrans" cxnId="{F43B016A-1D8D-49C5-A4DE-3A482AD09892}">
      <dgm:prSet/>
      <dgm:spPr/>
      <dgm:t>
        <a:bodyPr/>
        <a:lstStyle/>
        <a:p>
          <a:endParaRPr lang="it-IT"/>
        </a:p>
      </dgm:t>
    </dgm:pt>
    <dgm:pt modelId="{E683892F-D02B-4071-9FF7-71052860555C}" type="sibTrans" cxnId="{F43B016A-1D8D-49C5-A4DE-3A482AD09892}">
      <dgm:prSet/>
      <dgm:spPr/>
      <dgm:t>
        <a:bodyPr/>
        <a:lstStyle/>
        <a:p>
          <a:endParaRPr lang="it-IT"/>
        </a:p>
      </dgm:t>
    </dgm:pt>
    <dgm:pt modelId="{5BC0BAB5-59BA-4C33-9635-102E5A83C003}">
      <dgm:prSet phldrT="[Testo]"/>
      <dgm:spPr/>
      <dgm:t>
        <a:bodyPr/>
        <a:lstStyle/>
        <a:p>
          <a:r>
            <a:rPr lang="it-IT" b="1" dirty="0" err="1" smtClean="0"/>
            <a:t>operazionalizzazione</a:t>
          </a:r>
          <a:r>
            <a:rPr lang="it-IT" b="1" dirty="0" smtClean="0"/>
            <a:t> </a:t>
          </a:r>
          <a:r>
            <a:rPr lang="it-IT" dirty="0" smtClean="0"/>
            <a:t>o </a:t>
          </a:r>
          <a:r>
            <a:rPr lang="it-IT" b="1" dirty="0" smtClean="0"/>
            <a:t>definizione operativa </a:t>
          </a:r>
          <a:r>
            <a:rPr lang="it-IT" dirty="0" smtClean="0"/>
            <a:t>dei concetti (tema definito per molto tempo della misura)</a:t>
          </a:r>
          <a:endParaRPr lang="it-IT" dirty="0"/>
        </a:p>
      </dgm:t>
    </dgm:pt>
    <dgm:pt modelId="{941E3FF2-0D5C-4380-989B-A6D6B8E932F7}" type="parTrans" cxnId="{144EE828-8CEA-433B-87A8-7240349013D4}">
      <dgm:prSet/>
      <dgm:spPr/>
      <dgm:t>
        <a:bodyPr/>
        <a:lstStyle/>
        <a:p>
          <a:endParaRPr lang="it-IT"/>
        </a:p>
      </dgm:t>
    </dgm:pt>
    <dgm:pt modelId="{C6A70E4C-D737-4AB2-8687-CDB45B6BFD0F}" type="sibTrans" cxnId="{144EE828-8CEA-433B-87A8-7240349013D4}">
      <dgm:prSet/>
      <dgm:spPr/>
      <dgm:t>
        <a:bodyPr/>
        <a:lstStyle/>
        <a:p>
          <a:endParaRPr lang="it-IT"/>
        </a:p>
      </dgm:t>
    </dgm:pt>
    <dgm:pt modelId="{4581E6B1-F85A-43AB-AE3E-2FD05A8AD7FC}">
      <dgm:prSet phldrT="[Testo]"/>
      <dgm:spPr/>
      <dgm:t>
        <a:bodyPr/>
        <a:lstStyle/>
        <a:p>
          <a:r>
            <a:rPr lang="it-IT" b="1" dirty="0" smtClean="0"/>
            <a:t>controllo</a:t>
          </a:r>
          <a:endParaRPr lang="it-IT" b="1" dirty="0"/>
        </a:p>
      </dgm:t>
    </dgm:pt>
    <dgm:pt modelId="{9B1D04D8-4B39-40AB-B029-8397B8CC533A}" type="parTrans" cxnId="{769BE91B-6BD7-452B-AAAE-5F0BA4AFDC3C}">
      <dgm:prSet/>
      <dgm:spPr/>
      <dgm:t>
        <a:bodyPr/>
        <a:lstStyle/>
        <a:p>
          <a:endParaRPr lang="it-IT"/>
        </a:p>
      </dgm:t>
    </dgm:pt>
    <dgm:pt modelId="{EBCEE29C-E015-4CCD-B737-3455C29E33D7}" type="sibTrans" cxnId="{769BE91B-6BD7-452B-AAAE-5F0BA4AFDC3C}">
      <dgm:prSet/>
      <dgm:spPr/>
      <dgm:t>
        <a:bodyPr/>
        <a:lstStyle/>
        <a:p>
          <a:endParaRPr lang="it-IT"/>
        </a:p>
      </dgm:t>
    </dgm:pt>
    <dgm:pt modelId="{8905BF31-0BCC-4089-B140-FAD96BB86B19}">
      <dgm:prSet phldrT="[Testo]" phldr="1"/>
      <dgm:spPr/>
      <dgm:t>
        <a:bodyPr/>
        <a:lstStyle/>
        <a:p>
          <a:endParaRPr lang="it-IT"/>
        </a:p>
      </dgm:t>
    </dgm:pt>
    <dgm:pt modelId="{BC6155D8-8F8A-48CC-BAFE-CD5BBAAE7188}" type="parTrans" cxnId="{9BFFAF8D-5EDE-41AB-BDA7-32FD111A829A}">
      <dgm:prSet/>
      <dgm:spPr/>
      <dgm:t>
        <a:bodyPr/>
        <a:lstStyle/>
        <a:p>
          <a:endParaRPr lang="it-IT"/>
        </a:p>
      </dgm:t>
    </dgm:pt>
    <dgm:pt modelId="{3A664664-C2C9-4CD1-A0BC-FC1DE032805E}" type="sibTrans" cxnId="{9BFFAF8D-5EDE-41AB-BDA7-32FD111A829A}">
      <dgm:prSet/>
      <dgm:spPr/>
      <dgm:t>
        <a:bodyPr/>
        <a:lstStyle/>
        <a:p>
          <a:endParaRPr lang="it-IT"/>
        </a:p>
      </dgm:t>
    </dgm:pt>
    <dgm:pt modelId="{846681A0-8EC3-45D6-8965-3041CD5335AD}">
      <dgm:prSet phldrT="[Testo]" phldr="1"/>
      <dgm:spPr/>
      <dgm:t>
        <a:bodyPr/>
        <a:lstStyle/>
        <a:p>
          <a:endParaRPr lang="it-IT"/>
        </a:p>
      </dgm:t>
    </dgm:pt>
    <dgm:pt modelId="{E3505010-2B49-4F89-A74D-0992E1D47DB0}" type="parTrans" cxnId="{71FA2D14-F03D-4F9B-A197-B3F0F5137FC1}">
      <dgm:prSet/>
      <dgm:spPr/>
      <dgm:t>
        <a:bodyPr/>
        <a:lstStyle/>
        <a:p>
          <a:endParaRPr lang="it-IT"/>
        </a:p>
      </dgm:t>
    </dgm:pt>
    <dgm:pt modelId="{977FDE9E-9828-4E43-9351-ABCF80D22048}" type="sibTrans" cxnId="{71FA2D14-F03D-4F9B-A197-B3F0F5137FC1}">
      <dgm:prSet/>
      <dgm:spPr/>
      <dgm:t>
        <a:bodyPr/>
        <a:lstStyle/>
        <a:p>
          <a:endParaRPr lang="it-IT"/>
        </a:p>
      </dgm:t>
    </dgm:pt>
    <dgm:pt modelId="{528DF46A-B79B-4326-9938-C6D136B96C67}">
      <dgm:prSet phldrT="[Testo]" phldr="1"/>
      <dgm:spPr/>
      <dgm:t>
        <a:bodyPr/>
        <a:lstStyle/>
        <a:p>
          <a:endParaRPr lang="it-IT"/>
        </a:p>
      </dgm:t>
    </dgm:pt>
    <dgm:pt modelId="{0EBE8023-40FF-445C-A207-BB598DF138BA}" type="parTrans" cxnId="{3D517ED5-641E-469B-913D-B5F3B60FB38A}">
      <dgm:prSet/>
      <dgm:spPr/>
      <dgm:t>
        <a:bodyPr/>
        <a:lstStyle/>
        <a:p>
          <a:endParaRPr lang="it-IT"/>
        </a:p>
      </dgm:t>
    </dgm:pt>
    <dgm:pt modelId="{E2920B00-88E5-4568-B41E-7CC99CAA2651}" type="sibTrans" cxnId="{3D517ED5-641E-469B-913D-B5F3B60FB38A}">
      <dgm:prSet/>
      <dgm:spPr/>
      <dgm:t>
        <a:bodyPr/>
        <a:lstStyle/>
        <a:p>
          <a:endParaRPr lang="it-IT"/>
        </a:p>
      </dgm:t>
    </dgm:pt>
    <dgm:pt modelId="{547C3DEA-BB5C-4A69-9390-91AA7848EB46}">
      <dgm:prSet phldrT="[Testo]" phldr="1"/>
      <dgm:spPr/>
      <dgm:t>
        <a:bodyPr/>
        <a:lstStyle/>
        <a:p>
          <a:endParaRPr lang="it-IT"/>
        </a:p>
      </dgm:t>
    </dgm:pt>
    <dgm:pt modelId="{8A3B0899-2F69-4FB2-93A2-6E253450FEAB}" type="parTrans" cxnId="{7396F48A-1D12-4C2C-95CD-F7E911EA8AA7}">
      <dgm:prSet/>
      <dgm:spPr/>
      <dgm:t>
        <a:bodyPr/>
        <a:lstStyle/>
        <a:p>
          <a:endParaRPr lang="it-IT"/>
        </a:p>
      </dgm:t>
    </dgm:pt>
    <dgm:pt modelId="{A24998A3-0FCD-43D1-B973-7B58AF024ADF}" type="sibTrans" cxnId="{7396F48A-1D12-4C2C-95CD-F7E911EA8AA7}">
      <dgm:prSet/>
      <dgm:spPr/>
      <dgm:t>
        <a:bodyPr/>
        <a:lstStyle/>
        <a:p>
          <a:endParaRPr lang="it-IT"/>
        </a:p>
      </dgm:t>
    </dgm:pt>
    <dgm:pt modelId="{8A3EF4DC-E3AB-4FF4-B83C-2329961849DF}">
      <dgm:prSet phldrT="[Testo]" phldr="1"/>
      <dgm:spPr/>
      <dgm:t>
        <a:bodyPr/>
        <a:lstStyle/>
        <a:p>
          <a:endParaRPr lang="it-IT"/>
        </a:p>
      </dgm:t>
    </dgm:pt>
    <dgm:pt modelId="{D6702B6A-1799-4EA4-8A1C-7B3C7FF33B0F}" type="parTrans" cxnId="{2E6A54E7-FA2C-4599-B685-8A279997DFB6}">
      <dgm:prSet/>
      <dgm:spPr/>
      <dgm:t>
        <a:bodyPr/>
        <a:lstStyle/>
        <a:p>
          <a:endParaRPr lang="it-IT"/>
        </a:p>
      </dgm:t>
    </dgm:pt>
    <dgm:pt modelId="{8735D5FF-D681-4FC8-B097-8EBC870E6B0F}" type="sibTrans" cxnId="{2E6A54E7-FA2C-4599-B685-8A279997DFB6}">
      <dgm:prSet/>
      <dgm:spPr/>
      <dgm:t>
        <a:bodyPr/>
        <a:lstStyle/>
        <a:p>
          <a:endParaRPr lang="it-IT"/>
        </a:p>
      </dgm:t>
    </dgm:pt>
    <dgm:pt modelId="{9800CA18-5239-4B5C-A7CA-3244A4D88DDD}">
      <dgm:prSet phldrT="[Testo]" phldr="1"/>
      <dgm:spPr/>
      <dgm:t>
        <a:bodyPr/>
        <a:lstStyle/>
        <a:p>
          <a:endParaRPr lang="it-IT"/>
        </a:p>
      </dgm:t>
    </dgm:pt>
    <dgm:pt modelId="{AF52E827-7801-466F-9347-BC0342D05A11}" type="parTrans" cxnId="{C9BC6C79-F9CA-4299-AC3C-0BE53933E02C}">
      <dgm:prSet/>
      <dgm:spPr/>
      <dgm:t>
        <a:bodyPr/>
        <a:lstStyle/>
        <a:p>
          <a:endParaRPr lang="it-IT"/>
        </a:p>
      </dgm:t>
    </dgm:pt>
    <dgm:pt modelId="{B051E215-7379-4980-8499-D9154140ABC8}" type="sibTrans" cxnId="{C9BC6C79-F9CA-4299-AC3C-0BE53933E02C}">
      <dgm:prSet/>
      <dgm:spPr/>
      <dgm:t>
        <a:bodyPr/>
        <a:lstStyle/>
        <a:p>
          <a:endParaRPr lang="it-IT"/>
        </a:p>
      </dgm:t>
    </dgm:pt>
    <dgm:pt modelId="{4B410698-5709-471D-AEDA-07A51FB17CE4}">
      <dgm:prSet/>
      <dgm:spPr/>
      <dgm:t>
        <a:bodyPr/>
        <a:lstStyle/>
        <a:p>
          <a:r>
            <a:rPr lang="it-IT" b="1" dirty="0" smtClean="0"/>
            <a:t>rappresentatività</a:t>
          </a:r>
          <a:endParaRPr lang="it-IT" b="1" dirty="0"/>
        </a:p>
      </dgm:t>
    </dgm:pt>
    <dgm:pt modelId="{66F170A0-5C17-46A6-88E2-8A290C237D43}" type="parTrans" cxnId="{89EB97A9-E4DB-4803-B332-3702FB83166D}">
      <dgm:prSet/>
      <dgm:spPr/>
      <dgm:t>
        <a:bodyPr/>
        <a:lstStyle/>
        <a:p>
          <a:endParaRPr lang="it-IT"/>
        </a:p>
      </dgm:t>
    </dgm:pt>
    <dgm:pt modelId="{D763E341-D796-4589-9E62-2F4A566DA7EE}" type="sibTrans" cxnId="{89EB97A9-E4DB-4803-B332-3702FB83166D}">
      <dgm:prSet/>
      <dgm:spPr/>
      <dgm:t>
        <a:bodyPr/>
        <a:lstStyle/>
        <a:p>
          <a:endParaRPr lang="it-IT"/>
        </a:p>
      </dgm:t>
    </dgm:pt>
    <dgm:pt modelId="{673ECB2E-1559-453B-B2B9-D3F61BAEDBD3}">
      <dgm:prSet phldrT="[Testo]"/>
      <dgm:spPr/>
      <dgm:t>
        <a:bodyPr/>
        <a:lstStyle/>
        <a:p>
          <a:endParaRPr lang="it-IT"/>
        </a:p>
      </dgm:t>
    </dgm:pt>
    <dgm:pt modelId="{08693D04-F4AB-42A0-8879-8C11915D0566}" type="parTrans" cxnId="{5B48DF66-A683-4AA4-8552-AFFA4B96C30A}">
      <dgm:prSet/>
      <dgm:spPr/>
      <dgm:t>
        <a:bodyPr/>
        <a:lstStyle/>
        <a:p>
          <a:endParaRPr lang="it-IT"/>
        </a:p>
      </dgm:t>
    </dgm:pt>
    <dgm:pt modelId="{3DAB6442-45BD-4120-ACE1-0C760F893036}" type="sibTrans" cxnId="{5B48DF66-A683-4AA4-8552-AFFA4B96C30A}">
      <dgm:prSet/>
      <dgm:spPr/>
      <dgm:t>
        <a:bodyPr/>
        <a:lstStyle/>
        <a:p>
          <a:endParaRPr lang="it-IT"/>
        </a:p>
      </dgm:t>
    </dgm:pt>
    <dgm:pt modelId="{189CC3AC-00A1-418C-B7F3-F9BCF4E7CF0D}" type="pres">
      <dgm:prSet presAssocID="{C9BA40F0-A7B1-4423-9153-CE697291499F}" presName="Name0" presStyleCnt="0">
        <dgm:presLayoutVars>
          <dgm:chMax val="1"/>
          <dgm:chPref val="1"/>
          <dgm:dir/>
          <dgm:resizeHandles/>
        </dgm:presLayoutVars>
      </dgm:prSet>
      <dgm:spPr/>
      <dgm:t>
        <a:bodyPr/>
        <a:lstStyle/>
        <a:p>
          <a:endParaRPr lang="it-IT"/>
        </a:p>
      </dgm:t>
    </dgm:pt>
    <dgm:pt modelId="{F8B16B62-6F92-48B1-A221-86180B3DD877}" type="pres">
      <dgm:prSet presAssocID="{A74513D7-1119-43EE-A32F-B84144692163}" presName="Parent" presStyleLbl="node1" presStyleIdx="0" presStyleCnt="2" custScaleX="184938" custScaleY="172970" custLinFactNeighborX="-83904" custLinFactNeighborY="-1006">
        <dgm:presLayoutVars>
          <dgm:chMax val="4"/>
          <dgm:chPref val="3"/>
        </dgm:presLayoutVars>
      </dgm:prSet>
      <dgm:spPr/>
      <dgm:t>
        <a:bodyPr/>
        <a:lstStyle/>
        <a:p>
          <a:endParaRPr lang="it-IT"/>
        </a:p>
      </dgm:t>
    </dgm:pt>
    <dgm:pt modelId="{BB213856-5323-4A53-BFD8-07506F106259}" type="pres">
      <dgm:prSet presAssocID="{5BC0BAB5-59BA-4C33-9635-102E5A83C003}" presName="Accent" presStyleLbl="node1" presStyleIdx="1" presStyleCnt="2"/>
      <dgm:spPr/>
    </dgm:pt>
    <dgm:pt modelId="{1544204C-A662-4DFE-A587-D3303F11C1BF}" type="pres">
      <dgm:prSet presAssocID="{5BC0BAB5-59BA-4C33-9635-102E5A83C003}" presName="Image1" presStyleLbl="fgImgPlace1" presStyleIdx="0" presStyleCnt="3"/>
      <dgm:spPr/>
    </dgm:pt>
    <dgm:pt modelId="{A78BCFB0-FFB1-4573-AC6D-BDFB06D49365}" type="pres">
      <dgm:prSet presAssocID="{5BC0BAB5-59BA-4C33-9635-102E5A83C003}" presName="Child1" presStyleLbl="revTx" presStyleIdx="0" presStyleCnt="3" custScaleX="143764" custLinFactNeighborX="29610">
        <dgm:presLayoutVars>
          <dgm:chMax val="0"/>
          <dgm:chPref val="0"/>
          <dgm:bulletEnabled val="1"/>
        </dgm:presLayoutVars>
      </dgm:prSet>
      <dgm:spPr/>
      <dgm:t>
        <a:bodyPr/>
        <a:lstStyle/>
        <a:p>
          <a:endParaRPr lang="it-IT"/>
        </a:p>
      </dgm:t>
    </dgm:pt>
    <dgm:pt modelId="{A9C0F86A-572F-4146-B28E-AD1C26183FD1}" type="pres">
      <dgm:prSet presAssocID="{4581E6B1-F85A-43AB-AE3E-2FD05A8AD7FC}" presName="Image2" presStyleCnt="0"/>
      <dgm:spPr/>
    </dgm:pt>
    <dgm:pt modelId="{B46AB9C6-F324-4B67-8530-A2DB0D862B95}" type="pres">
      <dgm:prSet presAssocID="{4581E6B1-F85A-43AB-AE3E-2FD05A8AD7FC}" presName="Image" presStyleLbl="fgImgPlace1" presStyleIdx="1" presStyleCnt="3"/>
      <dgm:spPr/>
    </dgm:pt>
    <dgm:pt modelId="{D6C9A156-A1F5-46EE-8DA1-455414A85538}" type="pres">
      <dgm:prSet presAssocID="{4581E6B1-F85A-43AB-AE3E-2FD05A8AD7FC}" presName="Child2" presStyleLbl="revTx" presStyleIdx="1" presStyleCnt="3">
        <dgm:presLayoutVars>
          <dgm:chMax val="0"/>
          <dgm:chPref val="0"/>
          <dgm:bulletEnabled val="1"/>
        </dgm:presLayoutVars>
      </dgm:prSet>
      <dgm:spPr/>
      <dgm:t>
        <a:bodyPr/>
        <a:lstStyle/>
        <a:p>
          <a:endParaRPr lang="it-IT"/>
        </a:p>
      </dgm:t>
    </dgm:pt>
    <dgm:pt modelId="{23AF7D06-CE03-463E-A824-8B44B07CC3A0}" type="pres">
      <dgm:prSet presAssocID="{4B410698-5709-471D-AEDA-07A51FB17CE4}" presName="Image3" presStyleCnt="0"/>
      <dgm:spPr/>
    </dgm:pt>
    <dgm:pt modelId="{653AE82E-17CD-4A58-B009-AFE46BEC780B}" type="pres">
      <dgm:prSet presAssocID="{4B410698-5709-471D-AEDA-07A51FB17CE4}" presName="Image" presStyleLbl="fgImgPlace1" presStyleIdx="2" presStyleCnt="3"/>
      <dgm:spPr/>
    </dgm:pt>
    <dgm:pt modelId="{15225B7A-7B77-4D17-B087-6087F06AEE88}" type="pres">
      <dgm:prSet presAssocID="{4B410698-5709-471D-AEDA-07A51FB17CE4}" presName="Child3" presStyleLbl="revTx" presStyleIdx="2" presStyleCnt="3" custScaleX="135304" custLinFactNeighborX="16865" custLinFactNeighborY="7712">
        <dgm:presLayoutVars>
          <dgm:chMax val="0"/>
          <dgm:chPref val="0"/>
          <dgm:bulletEnabled val="1"/>
        </dgm:presLayoutVars>
      </dgm:prSet>
      <dgm:spPr/>
      <dgm:t>
        <a:bodyPr/>
        <a:lstStyle/>
        <a:p>
          <a:endParaRPr lang="it-IT"/>
        </a:p>
      </dgm:t>
    </dgm:pt>
  </dgm:ptLst>
  <dgm:cxnLst>
    <dgm:cxn modelId="{9BFFAF8D-5EDE-41AB-BDA7-32FD111A829A}" srcId="{C9BA40F0-A7B1-4423-9153-CE697291499F}" destId="{8905BF31-0BCC-4089-B140-FAD96BB86B19}" srcOrd="1" destOrd="0" parTransId="{BC6155D8-8F8A-48CC-BAFE-CD5BBAAE7188}" sibTransId="{3A664664-C2C9-4CD1-A0BC-FC1DE032805E}"/>
    <dgm:cxn modelId="{1DC93FF4-551C-4C93-B05A-581463D8438C}" type="presOf" srcId="{4B410698-5709-471D-AEDA-07A51FB17CE4}" destId="{15225B7A-7B77-4D17-B087-6087F06AEE88}" srcOrd="0" destOrd="0" presId="urn:microsoft.com/office/officeart/2011/layout/RadialPictureList"/>
    <dgm:cxn modelId="{F4B20F77-3237-4ACE-9336-7134DF1093F8}" type="presOf" srcId="{C9BA40F0-A7B1-4423-9153-CE697291499F}" destId="{189CC3AC-00A1-418C-B7F3-F9BCF4E7CF0D}" srcOrd="0" destOrd="0" presId="urn:microsoft.com/office/officeart/2011/layout/RadialPictureList"/>
    <dgm:cxn modelId="{769BE91B-6BD7-452B-AAAE-5F0BA4AFDC3C}" srcId="{A74513D7-1119-43EE-A32F-B84144692163}" destId="{4581E6B1-F85A-43AB-AE3E-2FD05A8AD7FC}" srcOrd="1" destOrd="0" parTransId="{9B1D04D8-4B39-40AB-B029-8397B8CC533A}" sibTransId="{EBCEE29C-E015-4CCD-B737-3455C29E33D7}"/>
    <dgm:cxn modelId="{3D517ED5-641E-469B-913D-B5F3B60FB38A}" srcId="{8905BF31-0BCC-4089-B140-FAD96BB86B19}" destId="{528DF46A-B79B-4326-9938-C6D136B96C67}" srcOrd="1" destOrd="0" parTransId="{0EBE8023-40FF-445C-A207-BB598DF138BA}" sibTransId="{E2920B00-88E5-4568-B41E-7CC99CAA2651}"/>
    <dgm:cxn modelId="{89EB97A9-E4DB-4803-B332-3702FB83166D}" srcId="{A74513D7-1119-43EE-A32F-B84144692163}" destId="{4B410698-5709-471D-AEDA-07A51FB17CE4}" srcOrd="2" destOrd="0" parTransId="{66F170A0-5C17-46A6-88E2-8A290C237D43}" sibTransId="{D763E341-D796-4589-9E62-2F4A566DA7EE}"/>
    <dgm:cxn modelId="{7396F48A-1D12-4C2C-95CD-F7E911EA8AA7}" srcId="{C9BA40F0-A7B1-4423-9153-CE697291499F}" destId="{547C3DEA-BB5C-4A69-9390-91AA7848EB46}" srcOrd="2" destOrd="0" parTransId="{8A3B0899-2F69-4FB2-93A2-6E253450FEAB}" sibTransId="{A24998A3-0FCD-43D1-B973-7B58AF024ADF}"/>
    <dgm:cxn modelId="{D6D6A989-20C3-4C29-BB35-307AB9156046}" type="presOf" srcId="{5BC0BAB5-59BA-4C33-9635-102E5A83C003}" destId="{A78BCFB0-FFB1-4573-AC6D-BDFB06D49365}" srcOrd="0" destOrd="0" presId="urn:microsoft.com/office/officeart/2011/layout/RadialPictureList"/>
    <dgm:cxn modelId="{F43B016A-1D8D-49C5-A4DE-3A482AD09892}" srcId="{C9BA40F0-A7B1-4423-9153-CE697291499F}" destId="{A74513D7-1119-43EE-A32F-B84144692163}" srcOrd="0" destOrd="0" parTransId="{6601AE4C-842E-4BEB-B8FA-FDBD1C9F87B3}" sibTransId="{E683892F-D02B-4071-9FF7-71052860555C}"/>
    <dgm:cxn modelId="{71FA2D14-F03D-4F9B-A197-B3F0F5137FC1}" srcId="{8905BF31-0BCC-4089-B140-FAD96BB86B19}" destId="{846681A0-8EC3-45D6-8965-3041CD5335AD}" srcOrd="0" destOrd="0" parTransId="{E3505010-2B49-4F89-A74D-0992E1D47DB0}" sibTransId="{977FDE9E-9828-4E43-9351-ABCF80D22048}"/>
    <dgm:cxn modelId="{144EE828-8CEA-433B-87A8-7240349013D4}" srcId="{A74513D7-1119-43EE-A32F-B84144692163}" destId="{5BC0BAB5-59BA-4C33-9635-102E5A83C003}" srcOrd="0" destOrd="0" parTransId="{941E3FF2-0D5C-4380-989B-A6D6B8E932F7}" sibTransId="{C6A70E4C-D737-4AB2-8687-CDB45B6BFD0F}"/>
    <dgm:cxn modelId="{C33ABF3E-68BC-4FB4-80E8-59B5D9D1F230}" type="presOf" srcId="{A74513D7-1119-43EE-A32F-B84144692163}" destId="{F8B16B62-6F92-48B1-A221-86180B3DD877}" srcOrd="0" destOrd="0" presId="urn:microsoft.com/office/officeart/2011/layout/RadialPictureList"/>
    <dgm:cxn modelId="{2E6A54E7-FA2C-4599-B685-8A279997DFB6}" srcId="{547C3DEA-BB5C-4A69-9390-91AA7848EB46}" destId="{8A3EF4DC-E3AB-4FF4-B83C-2329961849DF}" srcOrd="0" destOrd="0" parTransId="{D6702B6A-1799-4EA4-8A1C-7B3C7FF33B0F}" sibTransId="{8735D5FF-D681-4FC8-B097-8EBC870E6B0F}"/>
    <dgm:cxn modelId="{5B48DF66-A683-4AA4-8552-AFFA4B96C30A}" srcId="{C9BA40F0-A7B1-4423-9153-CE697291499F}" destId="{673ECB2E-1559-453B-B2B9-D3F61BAEDBD3}" srcOrd="3" destOrd="0" parTransId="{08693D04-F4AB-42A0-8879-8C11915D0566}" sibTransId="{3DAB6442-45BD-4120-ACE1-0C760F893036}"/>
    <dgm:cxn modelId="{26AAB616-4E80-481E-BF36-EA614A77EF17}" type="presOf" srcId="{4581E6B1-F85A-43AB-AE3E-2FD05A8AD7FC}" destId="{D6C9A156-A1F5-46EE-8DA1-455414A85538}" srcOrd="0" destOrd="0" presId="urn:microsoft.com/office/officeart/2011/layout/RadialPictureList"/>
    <dgm:cxn modelId="{C9BC6C79-F9CA-4299-AC3C-0BE53933E02C}" srcId="{547C3DEA-BB5C-4A69-9390-91AA7848EB46}" destId="{9800CA18-5239-4B5C-A7CA-3244A4D88DDD}" srcOrd="1" destOrd="0" parTransId="{AF52E827-7801-466F-9347-BC0342D05A11}" sibTransId="{B051E215-7379-4980-8499-D9154140ABC8}"/>
    <dgm:cxn modelId="{1A841FF8-70BB-445A-9340-06D4AF3C9150}" type="presParOf" srcId="{189CC3AC-00A1-418C-B7F3-F9BCF4E7CF0D}" destId="{F8B16B62-6F92-48B1-A221-86180B3DD877}" srcOrd="0" destOrd="0" presId="urn:microsoft.com/office/officeart/2011/layout/RadialPictureList"/>
    <dgm:cxn modelId="{0B424690-6B9F-4BE8-BD32-2F1F51D3B069}" type="presParOf" srcId="{189CC3AC-00A1-418C-B7F3-F9BCF4E7CF0D}" destId="{BB213856-5323-4A53-BFD8-07506F106259}" srcOrd="1" destOrd="0" presId="urn:microsoft.com/office/officeart/2011/layout/RadialPictureList"/>
    <dgm:cxn modelId="{24C55FD6-9C65-44ED-BF09-D04C4370F9D7}" type="presParOf" srcId="{189CC3AC-00A1-418C-B7F3-F9BCF4E7CF0D}" destId="{1544204C-A662-4DFE-A587-D3303F11C1BF}" srcOrd="2" destOrd="0" presId="urn:microsoft.com/office/officeart/2011/layout/RadialPictureList"/>
    <dgm:cxn modelId="{8EDA9FA0-450F-40F4-98AB-AB58AAB11B10}" type="presParOf" srcId="{189CC3AC-00A1-418C-B7F3-F9BCF4E7CF0D}" destId="{A78BCFB0-FFB1-4573-AC6D-BDFB06D49365}" srcOrd="3" destOrd="0" presId="urn:microsoft.com/office/officeart/2011/layout/RadialPictureList"/>
    <dgm:cxn modelId="{19A10A4B-0DB3-4522-B28D-DFE92560C8A2}" type="presParOf" srcId="{189CC3AC-00A1-418C-B7F3-F9BCF4E7CF0D}" destId="{A9C0F86A-572F-4146-B28E-AD1C26183FD1}" srcOrd="4" destOrd="0" presId="urn:microsoft.com/office/officeart/2011/layout/RadialPictureList"/>
    <dgm:cxn modelId="{D720BC62-8F66-4A7F-825B-35661C7C69F0}" type="presParOf" srcId="{A9C0F86A-572F-4146-B28E-AD1C26183FD1}" destId="{B46AB9C6-F324-4B67-8530-A2DB0D862B95}" srcOrd="0" destOrd="0" presId="urn:microsoft.com/office/officeart/2011/layout/RadialPictureList"/>
    <dgm:cxn modelId="{0B58E472-EA7D-4F54-B3D3-53CF6060FB40}" type="presParOf" srcId="{189CC3AC-00A1-418C-B7F3-F9BCF4E7CF0D}" destId="{D6C9A156-A1F5-46EE-8DA1-455414A85538}" srcOrd="5" destOrd="0" presId="urn:microsoft.com/office/officeart/2011/layout/RadialPictureList"/>
    <dgm:cxn modelId="{87CEF89A-FE40-4180-920B-D2FD3A18EAA0}" type="presParOf" srcId="{189CC3AC-00A1-418C-B7F3-F9BCF4E7CF0D}" destId="{23AF7D06-CE03-463E-A824-8B44B07CC3A0}" srcOrd="6" destOrd="0" presId="urn:microsoft.com/office/officeart/2011/layout/RadialPictureList"/>
    <dgm:cxn modelId="{14F712EE-ABD2-4F3B-A654-506E8F36BC8B}" type="presParOf" srcId="{23AF7D06-CE03-463E-A824-8B44B07CC3A0}" destId="{653AE82E-17CD-4A58-B009-AFE46BEC780B}" srcOrd="0" destOrd="0" presId="urn:microsoft.com/office/officeart/2011/layout/RadialPictureList"/>
    <dgm:cxn modelId="{BE5A8503-BF5A-4010-9A77-161B6503EC87}" type="presParOf" srcId="{189CC3AC-00A1-418C-B7F3-F9BCF4E7CF0D}" destId="{15225B7A-7B77-4D17-B087-6087F06AEE88}"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5B57658-88B1-4CB3-980A-C96FDD104E78}" type="doc">
      <dgm:prSet loTypeId="urn:microsoft.com/office/officeart/2005/8/layout/hProcess9" loCatId="process" qsTypeId="urn:microsoft.com/office/officeart/2005/8/quickstyle/3d3" qsCatId="3D" csTypeId="urn:microsoft.com/office/officeart/2005/8/colors/colorful1" csCatId="colorful" phldr="1"/>
      <dgm:spPr/>
      <dgm:t>
        <a:bodyPr/>
        <a:lstStyle/>
        <a:p>
          <a:endParaRPr lang="it-IT"/>
        </a:p>
      </dgm:t>
    </dgm:pt>
    <dgm:pt modelId="{9173B905-F00C-4554-8784-302142253719}">
      <dgm:prSet custT="1"/>
      <dgm:spPr/>
      <dgm:t>
        <a:bodyPr/>
        <a:lstStyle/>
        <a:p>
          <a:pPr rtl="0"/>
          <a:r>
            <a:rPr lang="it-IT" sz="1200" dirty="0" smtClean="0">
              <a:solidFill>
                <a:schemeClr val="tx1"/>
              </a:solidFill>
            </a:rPr>
            <a:t>Qualunque tipo di conoscenza si fonda </a:t>
          </a:r>
          <a:r>
            <a:rPr lang="it-IT" sz="1200" b="1" dirty="0" smtClean="0">
              <a:solidFill>
                <a:schemeClr val="tx1"/>
              </a:solidFill>
            </a:rPr>
            <a:t>su costrutti concettuali </a:t>
          </a:r>
          <a:r>
            <a:rPr lang="it-IT" sz="1200" dirty="0" smtClean="0">
              <a:solidFill>
                <a:schemeClr val="tx1"/>
              </a:solidFill>
            </a:rPr>
            <a:t>tra i quali si </a:t>
          </a:r>
          <a:r>
            <a:rPr lang="it-IT" sz="1200" b="1" dirty="0" smtClean="0">
              <a:solidFill>
                <a:schemeClr val="tx1"/>
              </a:solidFill>
            </a:rPr>
            <a:t>ipotizzano relazioni </a:t>
          </a:r>
          <a:r>
            <a:rPr lang="it-IT" sz="1200" dirty="0" smtClean="0">
              <a:solidFill>
                <a:schemeClr val="tx1"/>
              </a:solidFill>
            </a:rPr>
            <a:t>se ci muoviamo però in un ambito di conoscenza scientifica, è necessario che tali asserti trovino un riscontro empirico, e dunque che i concetti in questione siano empiricamente osservabili e rilevabili. </a:t>
          </a:r>
          <a:endParaRPr lang="it-IT" sz="1200" dirty="0">
            <a:solidFill>
              <a:schemeClr val="tx1"/>
            </a:solidFill>
          </a:endParaRPr>
        </a:p>
      </dgm:t>
    </dgm:pt>
    <dgm:pt modelId="{FCDE4D6F-ED59-47F1-84FC-D0BD8A608EB8}" type="parTrans" cxnId="{73F8C1E2-FFBF-44C6-9E95-ADB5A92F93A1}">
      <dgm:prSet/>
      <dgm:spPr/>
      <dgm:t>
        <a:bodyPr/>
        <a:lstStyle/>
        <a:p>
          <a:endParaRPr lang="it-IT">
            <a:solidFill>
              <a:schemeClr val="tx1"/>
            </a:solidFill>
          </a:endParaRPr>
        </a:p>
      </dgm:t>
    </dgm:pt>
    <dgm:pt modelId="{E4802B56-6E48-4538-A28F-176EE4F193D9}" type="sibTrans" cxnId="{73F8C1E2-FFBF-44C6-9E95-ADB5A92F93A1}">
      <dgm:prSet/>
      <dgm:spPr/>
      <dgm:t>
        <a:bodyPr/>
        <a:lstStyle/>
        <a:p>
          <a:endParaRPr lang="it-IT">
            <a:solidFill>
              <a:schemeClr val="tx1"/>
            </a:solidFill>
          </a:endParaRPr>
        </a:p>
      </dgm:t>
    </dgm:pt>
    <dgm:pt modelId="{9CA73483-37FA-42B0-8D65-E385A26AC858}">
      <dgm:prSet custT="1"/>
      <dgm:spPr/>
      <dgm:t>
        <a:bodyPr/>
        <a:lstStyle/>
        <a:p>
          <a:pPr rtl="0"/>
          <a:r>
            <a:rPr lang="it-IT" sz="1200" dirty="0" smtClean="0">
              <a:solidFill>
                <a:schemeClr val="tx1"/>
              </a:solidFill>
            </a:rPr>
            <a:t>Il concetto andrà </a:t>
          </a:r>
          <a:r>
            <a:rPr lang="it-IT" sz="1200" b="1" dirty="0" smtClean="0">
              <a:solidFill>
                <a:schemeClr val="tx1"/>
              </a:solidFill>
            </a:rPr>
            <a:t>disarticolato</a:t>
          </a:r>
          <a:r>
            <a:rPr lang="it-IT" sz="1200" dirty="0" smtClean="0">
              <a:solidFill>
                <a:schemeClr val="tx1"/>
              </a:solidFill>
            </a:rPr>
            <a:t> in una serie di concetti più semplici. </a:t>
          </a:r>
          <a:endParaRPr lang="it-IT" sz="1200" dirty="0">
            <a:solidFill>
              <a:schemeClr val="tx1"/>
            </a:solidFill>
          </a:endParaRPr>
        </a:p>
      </dgm:t>
    </dgm:pt>
    <dgm:pt modelId="{88FE86AD-9FEC-49E0-AB13-F6A9FF29282C}" type="parTrans" cxnId="{55638536-1758-4AB2-B6BF-B72939C5265A}">
      <dgm:prSet/>
      <dgm:spPr/>
      <dgm:t>
        <a:bodyPr/>
        <a:lstStyle/>
        <a:p>
          <a:endParaRPr lang="it-IT">
            <a:solidFill>
              <a:schemeClr val="tx1"/>
            </a:solidFill>
          </a:endParaRPr>
        </a:p>
      </dgm:t>
    </dgm:pt>
    <dgm:pt modelId="{EDA26B19-06B4-4D4C-8453-EF362CC4C2D2}" type="sibTrans" cxnId="{55638536-1758-4AB2-B6BF-B72939C5265A}">
      <dgm:prSet/>
      <dgm:spPr/>
      <dgm:t>
        <a:bodyPr/>
        <a:lstStyle/>
        <a:p>
          <a:endParaRPr lang="it-IT">
            <a:solidFill>
              <a:schemeClr val="tx1"/>
            </a:solidFill>
          </a:endParaRPr>
        </a:p>
      </dgm:t>
    </dgm:pt>
    <dgm:pt modelId="{7D81AD11-E585-4D21-86D3-147833E012F2}">
      <dgm:prSet custT="1"/>
      <dgm:spPr/>
      <dgm:t>
        <a:bodyPr/>
        <a:lstStyle/>
        <a:p>
          <a:pPr rtl="0"/>
          <a:r>
            <a:rPr lang="it-IT" sz="1200" dirty="0" smtClean="0">
              <a:solidFill>
                <a:schemeClr val="tx1"/>
              </a:solidFill>
            </a:rPr>
            <a:t>Trovare un mezzo di </a:t>
          </a:r>
          <a:r>
            <a:rPr lang="it-IT" sz="1200" b="1" dirty="0" smtClean="0">
              <a:solidFill>
                <a:schemeClr val="tx1"/>
              </a:solidFill>
            </a:rPr>
            <a:t>controllo</a:t>
          </a:r>
          <a:r>
            <a:rPr lang="it-IT" sz="1200" dirty="0" smtClean="0">
              <a:solidFill>
                <a:schemeClr val="tx1"/>
              </a:solidFill>
            </a:rPr>
            <a:t> delle relazioni e dei fattori intervenienti, come il tempo.</a:t>
          </a:r>
          <a:endParaRPr lang="it-IT" sz="1200" dirty="0">
            <a:solidFill>
              <a:schemeClr val="tx1"/>
            </a:solidFill>
          </a:endParaRPr>
        </a:p>
      </dgm:t>
    </dgm:pt>
    <dgm:pt modelId="{D43634C6-863D-4F02-BDF8-7561B5F41FB5}" type="parTrans" cxnId="{A6D0DDCB-CCDB-4B2B-A080-56EF08EF50F0}">
      <dgm:prSet/>
      <dgm:spPr/>
      <dgm:t>
        <a:bodyPr/>
        <a:lstStyle/>
        <a:p>
          <a:endParaRPr lang="it-IT">
            <a:solidFill>
              <a:schemeClr val="tx1"/>
            </a:solidFill>
          </a:endParaRPr>
        </a:p>
      </dgm:t>
    </dgm:pt>
    <dgm:pt modelId="{8E83BC12-1869-4A03-8C47-080785708055}" type="sibTrans" cxnId="{A6D0DDCB-CCDB-4B2B-A080-56EF08EF50F0}">
      <dgm:prSet/>
      <dgm:spPr/>
      <dgm:t>
        <a:bodyPr/>
        <a:lstStyle/>
        <a:p>
          <a:endParaRPr lang="it-IT">
            <a:solidFill>
              <a:schemeClr val="tx1"/>
            </a:solidFill>
          </a:endParaRPr>
        </a:p>
      </dgm:t>
    </dgm:pt>
    <dgm:pt modelId="{959F922B-E735-4F90-BFB6-0843F5182623}">
      <dgm:prSet custT="1"/>
      <dgm:spPr/>
      <dgm:t>
        <a:bodyPr/>
        <a:lstStyle/>
        <a:p>
          <a:pPr rtl="0"/>
          <a:r>
            <a:rPr lang="it-IT" sz="1200" dirty="0" smtClean="0">
              <a:solidFill>
                <a:schemeClr val="tx1"/>
              </a:solidFill>
            </a:rPr>
            <a:t>Accertarsi che </a:t>
          </a:r>
          <a:r>
            <a:rPr lang="it-IT" sz="1200" b="1" dirty="0" smtClean="0">
              <a:solidFill>
                <a:schemeClr val="tx1"/>
              </a:solidFill>
            </a:rPr>
            <a:t>i casi </a:t>
          </a:r>
          <a:r>
            <a:rPr lang="it-IT" sz="1200" dirty="0" smtClean="0">
              <a:solidFill>
                <a:schemeClr val="tx1"/>
              </a:solidFill>
            </a:rPr>
            <a:t>selezionati rappresentino effettivamente la totalità di persone, eventi o altro rilevante.</a:t>
          </a:r>
          <a:endParaRPr lang="it-IT" sz="1200" dirty="0">
            <a:solidFill>
              <a:schemeClr val="tx1"/>
            </a:solidFill>
          </a:endParaRPr>
        </a:p>
      </dgm:t>
    </dgm:pt>
    <dgm:pt modelId="{70F6A2C8-E659-4352-8230-22A0085267CF}" type="parTrans" cxnId="{34C42C33-F4FB-40AA-B2F3-29A10356C2B5}">
      <dgm:prSet/>
      <dgm:spPr/>
      <dgm:t>
        <a:bodyPr/>
        <a:lstStyle/>
        <a:p>
          <a:endParaRPr lang="it-IT">
            <a:solidFill>
              <a:schemeClr val="tx1"/>
            </a:solidFill>
          </a:endParaRPr>
        </a:p>
      </dgm:t>
    </dgm:pt>
    <dgm:pt modelId="{DE07A721-C13C-4BE8-AE73-AC89C8D15850}" type="sibTrans" cxnId="{34C42C33-F4FB-40AA-B2F3-29A10356C2B5}">
      <dgm:prSet/>
      <dgm:spPr/>
      <dgm:t>
        <a:bodyPr/>
        <a:lstStyle/>
        <a:p>
          <a:endParaRPr lang="it-IT">
            <a:solidFill>
              <a:schemeClr val="tx1"/>
            </a:solidFill>
          </a:endParaRPr>
        </a:p>
      </dgm:t>
    </dgm:pt>
    <dgm:pt modelId="{B4E1A87F-4095-4632-B52B-EB793F15CE9A}" type="pres">
      <dgm:prSet presAssocID="{65B57658-88B1-4CB3-980A-C96FDD104E78}" presName="CompostProcess" presStyleCnt="0">
        <dgm:presLayoutVars>
          <dgm:dir/>
          <dgm:resizeHandles val="exact"/>
        </dgm:presLayoutVars>
      </dgm:prSet>
      <dgm:spPr/>
      <dgm:t>
        <a:bodyPr/>
        <a:lstStyle/>
        <a:p>
          <a:endParaRPr lang="it-IT"/>
        </a:p>
      </dgm:t>
    </dgm:pt>
    <dgm:pt modelId="{8C073155-798A-420E-A14D-1AB32AFDA668}" type="pres">
      <dgm:prSet presAssocID="{65B57658-88B1-4CB3-980A-C96FDD104E78}" presName="arrow" presStyleLbl="bgShp" presStyleIdx="0" presStyleCnt="1"/>
      <dgm:spPr/>
    </dgm:pt>
    <dgm:pt modelId="{2E12AD61-18F2-45EF-9C06-4B647B7BDECA}" type="pres">
      <dgm:prSet presAssocID="{65B57658-88B1-4CB3-980A-C96FDD104E78}" presName="linearProcess" presStyleCnt="0"/>
      <dgm:spPr/>
    </dgm:pt>
    <dgm:pt modelId="{20F6239D-555B-4857-843C-3F5B68344737}" type="pres">
      <dgm:prSet presAssocID="{9173B905-F00C-4554-8784-302142253719}" presName="textNode" presStyleLbl="node1" presStyleIdx="0" presStyleCnt="4" custScaleX="163228">
        <dgm:presLayoutVars>
          <dgm:bulletEnabled val="1"/>
        </dgm:presLayoutVars>
      </dgm:prSet>
      <dgm:spPr/>
      <dgm:t>
        <a:bodyPr/>
        <a:lstStyle/>
        <a:p>
          <a:endParaRPr lang="it-IT"/>
        </a:p>
      </dgm:t>
    </dgm:pt>
    <dgm:pt modelId="{B9999A5D-E8F2-4275-BF50-13AB0D89C711}" type="pres">
      <dgm:prSet presAssocID="{E4802B56-6E48-4538-A28F-176EE4F193D9}" presName="sibTrans" presStyleCnt="0"/>
      <dgm:spPr/>
    </dgm:pt>
    <dgm:pt modelId="{D9E88E72-8DF4-4AD9-91D5-CD5F69C80627}" type="pres">
      <dgm:prSet presAssocID="{9CA73483-37FA-42B0-8D65-E385A26AC858}" presName="textNode" presStyleLbl="node1" presStyleIdx="1" presStyleCnt="4">
        <dgm:presLayoutVars>
          <dgm:bulletEnabled val="1"/>
        </dgm:presLayoutVars>
      </dgm:prSet>
      <dgm:spPr/>
      <dgm:t>
        <a:bodyPr/>
        <a:lstStyle/>
        <a:p>
          <a:endParaRPr lang="it-IT"/>
        </a:p>
      </dgm:t>
    </dgm:pt>
    <dgm:pt modelId="{DD995F1C-6C4B-4E9E-A099-6F02E50D1759}" type="pres">
      <dgm:prSet presAssocID="{EDA26B19-06B4-4D4C-8453-EF362CC4C2D2}" presName="sibTrans" presStyleCnt="0"/>
      <dgm:spPr/>
    </dgm:pt>
    <dgm:pt modelId="{F52A8C94-146F-4CD0-92DA-80327D8C5584}" type="pres">
      <dgm:prSet presAssocID="{7D81AD11-E585-4D21-86D3-147833E012F2}" presName="textNode" presStyleLbl="node1" presStyleIdx="2" presStyleCnt="4">
        <dgm:presLayoutVars>
          <dgm:bulletEnabled val="1"/>
        </dgm:presLayoutVars>
      </dgm:prSet>
      <dgm:spPr/>
      <dgm:t>
        <a:bodyPr/>
        <a:lstStyle/>
        <a:p>
          <a:endParaRPr lang="it-IT"/>
        </a:p>
      </dgm:t>
    </dgm:pt>
    <dgm:pt modelId="{064084C2-1EF5-43F1-80F3-845FA3A11327}" type="pres">
      <dgm:prSet presAssocID="{8E83BC12-1869-4A03-8C47-080785708055}" presName="sibTrans" presStyleCnt="0"/>
      <dgm:spPr/>
    </dgm:pt>
    <dgm:pt modelId="{3DF1ED6D-ADD2-46DE-9352-0D9612ECB0CF}" type="pres">
      <dgm:prSet presAssocID="{959F922B-E735-4F90-BFB6-0843F5182623}" presName="textNode" presStyleLbl="node1" presStyleIdx="3" presStyleCnt="4">
        <dgm:presLayoutVars>
          <dgm:bulletEnabled val="1"/>
        </dgm:presLayoutVars>
      </dgm:prSet>
      <dgm:spPr/>
      <dgm:t>
        <a:bodyPr/>
        <a:lstStyle/>
        <a:p>
          <a:endParaRPr lang="it-IT"/>
        </a:p>
      </dgm:t>
    </dgm:pt>
  </dgm:ptLst>
  <dgm:cxnLst>
    <dgm:cxn modelId="{34C42C33-F4FB-40AA-B2F3-29A10356C2B5}" srcId="{65B57658-88B1-4CB3-980A-C96FDD104E78}" destId="{959F922B-E735-4F90-BFB6-0843F5182623}" srcOrd="3" destOrd="0" parTransId="{70F6A2C8-E659-4352-8230-22A0085267CF}" sibTransId="{DE07A721-C13C-4BE8-AE73-AC89C8D15850}"/>
    <dgm:cxn modelId="{661B2A6C-2261-4351-BFDE-C3DB50630408}" type="presOf" srcId="{65B57658-88B1-4CB3-980A-C96FDD104E78}" destId="{B4E1A87F-4095-4632-B52B-EB793F15CE9A}" srcOrd="0" destOrd="0" presId="urn:microsoft.com/office/officeart/2005/8/layout/hProcess9"/>
    <dgm:cxn modelId="{4A864A2A-A419-4673-99C3-6CDC3D666FAB}" type="presOf" srcId="{959F922B-E735-4F90-BFB6-0843F5182623}" destId="{3DF1ED6D-ADD2-46DE-9352-0D9612ECB0CF}" srcOrd="0" destOrd="0" presId="urn:microsoft.com/office/officeart/2005/8/layout/hProcess9"/>
    <dgm:cxn modelId="{E042CD49-BC7D-4C76-9F9E-27649AA14388}" type="presOf" srcId="{7D81AD11-E585-4D21-86D3-147833E012F2}" destId="{F52A8C94-146F-4CD0-92DA-80327D8C5584}" srcOrd="0" destOrd="0" presId="urn:microsoft.com/office/officeart/2005/8/layout/hProcess9"/>
    <dgm:cxn modelId="{65200288-8036-4070-9654-D6CEE165841B}" type="presOf" srcId="{9CA73483-37FA-42B0-8D65-E385A26AC858}" destId="{D9E88E72-8DF4-4AD9-91D5-CD5F69C80627}" srcOrd="0" destOrd="0" presId="urn:microsoft.com/office/officeart/2005/8/layout/hProcess9"/>
    <dgm:cxn modelId="{73F8C1E2-FFBF-44C6-9E95-ADB5A92F93A1}" srcId="{65B57658-88B1-4CB3-980A-C96FDD104E78}" destId="{9173B905-F00C-4554-8784-302142253719}" srcOrd="0" destOrd="0" parTransId="{FCDE4D6F-ED59-47F1-84FC-D0BD8A608EB8}" sibTransId="{E4802B56-6E48-4538-A28F-176EE4F193D9}"/>
    <dgm:cxn modelId="{A6D0DDCB-CCDB-4B2B-A080-56EF08EF50F0}" srcId="{65B57658-88B1-4CB3-980A-C96FDD104E78}" destId="{7D81AD11-E585-4D21-86D3-147833E012F2}" srcOrd="2" destOrd="0" parTransId="{D43634C6-863D-4F02-BDF8-7561B5F41FB5}" sibTransId="{8E83BC12-1869-4A03-8C47-080785708055}"/>
    <dgm:cxn modelId="{071913C3-B58F-4AD9-9EB4-8F8355A41D9C}" type="presOf" srcId="{9173B905-F00C-4554-8784-302142253719}" destId="{20F6239D-555B-4857-843C-3F5B68344737}" srcOrd="0" destOrd="0" presId="urn:microsoft.com/office/officeart/2005/8/layout/hProcess9"/>
    <dgm:cxn modelId="{55638536-1758-4AB2-B6BF-B72939C5265A}" srcId="{65B57658-88B1-4CB3-980A-C96FDD104E78}" destId="{9CA73483-37FA-42B0-8D65-E385A26AC858}" srcOrd="1" destOrd="0" parTransId="{88FE86AD-9FEC-49E0-AB13-F6A9FF29282C}" sibTransId="{EDA26B19-06B4-4D4C-8453-EF362CC4C2D2}"/>
    <dgm:cxn modelId="{F1103295-86EA-4DCC-8664-3431DD6EAA90}" type="presParOf" srcId="{B4E1A87F-4095-4632-B52B-EB793F15CE9A}" destId="{8C073155-798A-420E-A14D-1AB32AFDA668}" srcOrd="0" destOrd="0" presId="urn:microsoft.com/office/officeart/2005/8/layout/hProcess9"/>
    <dgm:cxn modelId="{D6106FB4-1530-4515-906C-91234FD26531}" type="presParOf" srcId="{B4E1A87F-4095-4632-B52B-EB793F15CE9A}" destId="{2E12AD61-18F2-45EF-9C06-4B647B7BDECA}" srcOrd="1" destOrd="0" presId="urn:microsoft.com/office/officeart/2005/8/layout/hProcess9"/>
    <dgm:cxn modelId="{6FD516FB-2545-45D2-8D38-A9A740784213}" type="presParOf" srcId="{2E12AD61-18F2-45EF-9C06-4B647B7BDECA}" destId="{20F6239D-555B-4857-843C-3F5B68344737}" srcOrd="0" destOrd="0" presId="urn:microsoft.com/office/officeart/2005/8/layout/hProcess9"/>
    <dgm:cxn modelId="{1B3D22CE-9525-4001-9999-3E4E0E663EF1}" type="presParOf" srcId="{2E12AD61-18F2-45EF-9C06-4B647B7BDECA}" destId="{B9999A5D-E8F2-4275-BF50-13AB0D89C711}" srcOrd="1" destOrd="0" presId="urn:microsoft.com/office/officeart/2005/8/layout/hProcess9"/>
    <dgm:cxn modelId="{E00B40DA-1E6F-4F7F-AA14-F915EF6FB7B0}" type="presParOf" srcId="{2E12AD61-18F2-45EF-9C06-4B647B7BDECA}" destId="{D9E88E72-8DF4-4AD9-91D5-CD5F69C80627}" srcOrd="2" destOrd="0" presId="urn:microsoft.com/office/officeart/2005/8/layout/hProcess9"/>
    <dgm:cxn modelId="{7360688F-A361-4060-88AE-59A1047D58F7}" type="presParOf" srcId="{2E12AD61-18F2-45EF-9C06-4B647B7BDECA}" destId="{DD995F1C-6C4B-4E9E-A099-6F02E50D1759}" srcOrd="3" destOrd="0" presId="urn:microsoft.com/office/officeart/2005/8/layout/hProcess9"/>
    <dgm:cxn modelId="{D96B16A1-46B2-42E3-B5DA-240B79A3FCEE}" type="presParOf" srcId="{2E12AD61-18F2-45EF-9C06-4B647B7BDECA}" destId="{F52A8C94-146F-4CD0-92DA-80327D8C5584}" srcOrd="4" destOrd="0" presId="urn:microsoft.com/office/officeart/2005/8/layout/hProcess9"/>
    <dgm:cxn modelId="{860D9F5A-CB0F-412E-846C-ACD412A98EA0}" type="presParOf" srcId="{2E12AD61-18F2-45EF-9C06-4B647B7BDECA}" destId="{064084C2-1EF5-43F1-80F3-845FA3A11327}" srcOrd="5" destOrd="0" presId="urn:microsoft.com/office/officeart/2005/8/layout/hProcess9"/>
    <dgm:cxn modelId="{E74CC1F9-4D77-4695-B067-B17F632E561B}" type="presParOf" srcId="{2E12AD61-18F2-45EF-9C06-4B647B7BDECA}" destId="{3DF1ED6D-ADD2-46DE-9352-0D9612ECB0CF}"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13ACCD6-72D2-400C-9657-5EC3A27030D3}" type="doc">
      <dgm:prSet loTypeId="urn:microsoft.com/office/officeart/2005/8/layout/pyramid2" loCatId="pyramid" qsTypeId="urn:microsoft.com/office/officeart/2005/8/quickstyle/3d3" qsCatId="3D" csTypeId="urn:microsoft.com/office/officeart/2005/8/colors/colorful1" csCatId="colorful" phldr="1"/>
      <dgm:spPr/>
      <dgm:t>
        <a:bodyPr/>
        <a:lstStyle/>
        <a:p>
          <a:endParaRPr lang="it-IT"/>
        </a:p>
      </dgm:t>
    </dgm:pt>
    <dgm:pt modelId="{3D73FC3E-D5D6-47ED-9312-FE61A2FBBA5D}">
      <dgm:prSet custT="1"/>
      <dgm:spPr>
        <a:ln w="38100"/>
      </dgm:spPr>
      <dgm:t>
        <a:bodyPr/>
        <a:lstStyle/>
        <a:p>
          <a:pPr rtl="0"/>
          <a:r>
            <a:rPr lang="it-IT" sz="1200" dirty="0" smtClean="0"/>
            <a:t>Il </a:t>
          </a:r>
          <a:r>
            <a:rPr lang="it-IT" sz="1200" b="1" dirty="0" smtClean="0"/>
            <a:t>percorso di ricerca </a:t>
          </a:r>
          <a:r>
            <a:rPr lang="it-IT" sz="1200" dirty="0" smtClean="0"/>
            <a:t>costituisce un </a:t>
          </a:r>
          <a:r>
            <a:rPr lang="it-IT" sz="1200" b="1" dirty="0" smtClean="0"/>
            <a:t>processo continuo di comprensione e di interpretazione </a:t>
          </a:r>
          <a:r>
            <a:rPr lang="it-IT" sz="1200" dirty="0" smtClean="0"/>
            <a:t>dei fenomeni.</a:t>
          </a:r>
          <a:endParaRPr lang="it-IT" sz="1200" dirty="0"/>
        </a:p>
      </dgm:t>
    </dgm:pt>
    <dgm:pt modelId="{013D3D27-DF80-4CA5-B77D-052251E23E19}" type="parTrans" cxnId="{C0A816D8-83A1-416A-9B4A-26543A0A299A}">
      <dgm:prSet/>
      <dgm:spPr/>
      <dgm:t>
        <a:bodyPr/>
        <a:lstStyle/>
        <a:p>
          <a:endParaRPr lang="it-IT"/>
        </a:p>
      </dgm:t>
    </dgm:pt>
    <dgm:pt modelId="{1C6EA93E-913C-4C93-84E6-42890E974731}" type="sibTrans" cxnId="{C0A816D8-83A1-416A-9B4A-26543A0A299A}">
      <dgm:prSet/>
      <dgm:spPr/>
      <dgm:t>
        <a:bodyPr/>
        <a:lstStyle/>
        <a:p>
          <a:endParaRPr lang="it-IT"/>
        </a:p>
      </dgm:t>
    </dgm:pt>
    <dgm:pt modelId="{BF303DBA-96CB-471D-9B74-53BF3127DDE8}">
      <dgm:prSet custT="1"/>
      <dgm:spPr>
        <a:ln w="38100"/>
      </dgm:spPr>
      <dgm:t>
        <a:bodyPr/>
        <a:lstStyle/>
        <a:p>
          <a:pPr rtl="0"/>
          <a:r>
            <a:rPr lang="it-IT" sz="1200" dirty="0" smtClean="0"/>
            <a:t>Gli</a:t>
          </a:r>
          <a:r>
            <a:rPr lang="it-IT" sz="1200" b="1" dirty="0" smtClean="0"/>
            <a:t> interrogativi </a:t>
          </a:r>
          <a:r>
            <a:rPr lang="it-IT" sz="1200" dirty="0" smtClean="0"/>
            <a:t>di ricerca</a:t>
          </a:r>
          <a:r>
            <a:rPr lang="it-IT" sz="1200" b="1" dirty="0" smtClean="0"/>
            <a:t> si strutturano progressivamente </a:t>
          </a:r>
          <a:r>
            <a:rPr lang="it-IT" sz="1200" dirty="0" smtClean="0"/>
            <a:t>nel corso del lavoro.</a:t>
          </a:r>
          <a:endParaRPr lang="it-IT" sz="1200" dirty="0"/>
        </a:p>
      </dgm:t>
    </dgm:pt>
    <dgm:pt modelId="{871FDA99-19ED-41C0-A99C-D9508816AC4F}" type="parTrans" cxnId="{0AE454C7-323C-48FE-A228-E1A0900F8B20}">
      <dgm:prSet/>
      <dgm:spPr/>
      <dgm:t>
        <a:bodyPr/>
        <a:lstStyle/>
        <a:p>
          <a:endParaRPr lang="it-IT"/>
        </a:p>
      </dgm:t>
    </dgm:pt>
    <dgm:pt modelId="{B89B14FD-8087-4873-A55C-BABA99D00A14}" type="sibTrans" cxnId="{0AE454C7-323C-48FE-A228-E1A0900F8B20}">
      <dgm:prSet/>
      <dgm:spPr/>
      <dgm:t>
        <a:bodyPr/>
        <a:lstStyle/>
        <a:p>
          <a:endParaRPr lang="it-IT"/>
        </a:p>
      </dgm:t>
    </dgm:pt>
    <dgm:pt modelId="{9BA80573-FC52-48AD-B117-CB14C6011C20}">
      <dgm:prSet custT="1"/>
      <dgm:spPr>
        <a:ln w="38100"/>
      </dgm:spPr>
      <dgm:t>
        <a:bodyPr/>
        <a:lstStyle/>
        <a:p>
          <a:pPr rtl="0"/>
          <a:r>
            <a:rPr lang="it-IT" sz="1200" b="1" dirty="0" smtClean="0"/>
            <a:t>Meno rigida l’esigenza di definire concetti e ipotesi </a:t>
          </a:r>
          <a:r>
            <a:rPr lang="it-IT" sz="1200" dirty="0" smtClean="0"/>
            <a:t>prima del lavoro di campo. </a:t>
          </a:r>
          <a:endParaRPr lang="it-IT" sz="1200" dirty="0"/>
        </a:p>
      </dgm:t>
    </dgm:pt>
    <dgm:pt modelId="{FFE69297-D093-4A63-B26B-CF505D4F935E}" type="parTrans" cxnId="{0BD8238D-FE35-4217-8157-CBA006F80F09}">
      <dgm:prSet/>
      <dgm:spPr/>
      <dgm:t>
        <a:bodyPr/>
        <a:lstStyle/>
        <a:p>
          <a:endParaRPr lang="it-IT"/>
        </a:p>
      </dgm:t>
    </dgm:pt>
    <dgm:pt modelId="{D489944B-B80C-450C-911A-049A097C7CB6}" type="sibTrans" cxnId="{0BD8238D-FE35-4217-8157-CBA006F80F09}">
      <dgm:prSet/>
      <dgm:spPr/>
      <dgm:t>
        <a:bodyPr/>
        <a:lstStyle/>
        <a:p>
          <a:endParaRPr lang="it-IT"/>
        </a:p>
      </dgm:t>
    </dgm:pt>
    <dgm:pt modelId="{4816B79E-4340-4ABA-B808-E4B975C9AAC1}">
      <dgm:prSet custT="1"/>
      <dgm:spPr>
        <a:ln w="38100"/>
      </dgm:spPr>
      <dgm:t>
        <a:bodyPr/>
        <a:lstStyle/>
        <a:p>
          <a:pPr rtl="0"/>
          <a:r>
            <a:rPr lang="it-IT" sz="1200" dirty="0" smtClean="0"/>
            <a:t>È necessaria una </a:t>
          </a:r>
          <a:r>
            <a:rPr lang="it-IT" sz="1200" b="1" dirty="0" smtClean="0"/>
            <a:t>focalizzazione progressiva </a:t>
          </a:r>
          <a:r>
            <a:rPr lang="it-IT" sz="1200" dirty="0" smtClean="0"/>
            <a:t>nella formulazione dei problemi fino ad arrivare a ipotesi specifiche.</a:t>
          </a:r>
          <a:endParaRPr lang="it-IT" sz="1200" dirty="0"/>
        </a:p>
      </dgm:t>
    </dgm:pt>
    <dgm:pt modelId="{BC9C2518-C4EE-4BAF-A585-FD2E0E5E117D}" type="parTrans" cxnId="{25138EBD-660D-4366-84BF-21E0157D62D9}">
      <dgm:prSet/>
      <dgm:spPr/>
      <dgm:t>
        <a:bodyPr/>
        <a:lstStyle/>
        <a:p>
          <a:endParaRPr lang="it-IT"/>
        </a:p>
      </dgm:t>
    </dgm:pt>
    <dgm:pt modelId="{8D41ECEA-5ACA-4578-B122-208DE21E9A41}" type="sibTrans" cxnId="{25138EBD-660D-4366-84BF-21E0157D62D9}">
      <dgm:prSet/>
      <dgm:spPr/>
      <dgm:t>
        <a:bodyPr/>
        <a:lstStyle/>
        <a:p>
          <a:endParaRPr lang="it-IT"/>
        </a:p>
      </dgm:t>
    </dgm:pt>
    <dgm:pt modelId="{6E10F4D4-F543-416F-B11A-965A0A18598A}">
      <dgm:prSet custT="1"/>
      <dgm:spPr>
        <a:ln w="38100"/>
      </dgm:spPr>
      <dgm:t>
        <a:bodyPr/>
        <a:lstStyle/>
        <a:p>
          <a:pPr rtl="0"/>
          <a:r>
            <a:rPr lang="it-IT" sz="1200" dirty="0" smtClean="0"/>
            <a:t>Vi è la necessità di «</a:t>
          </a:r>
          <a:r>
            <a:rPr lang="it-IT" sz="1200" b="1" dirty="0" smtClean="0"/>
            <a:t>preparare il campo</a:t>
          </a:r>
          <a:r>
            <a:rPr lang="it-IT" sz="1200" dirty="0" smtClean="0"/>
            <a:t>» e quindi stabilire il </a:t>
          </a:r>
          <a:r>
            <a:rPr lang="it-IT" sz="1200" b="1" i="1" dirty="0" err="1" smtClean="0"/>
            <a:t>setting</a:t>
          </a:r>
          <a:r>
            <a:rPr lang="it-IT" sz="1200" i="1" dirty="0" smtClean="0"/>
            <a:t> </a:t>
          </a:r>
          <a:r>
            <a:rPr lang="it-IT" sz="1200" dirty="0" smtClean="0"/>
            <a:t>della ricerca sul garantirsi l’accesso alla comunità che si intende osservare, decidere il grado di familiarità/estraneità che si intende stabilire con gli attori sociali con cui si entrerà in contatto, definire il ruolo da assegnare al ricercatore, stabilire le regole di selezione dei soggetti, e così via.</a:t>
          </a:r>
          <a:endParaRPr lang="it-IT" sz="1200" dirty="0"/>
        </a:p>
      </dgm:t>
    </dgm:pt>
    <dgm:pt modelId="{7A93BAD5-A6C7-4C69-A8ED-0EA82C0B6029}" type="parTrans" cxnId="{89B90F11-014C-4EB0-B87A-0F6F6D6CA20C}">
      <dgm:prSet/>
      <dgm:spPr/>
      <dgm:t>
        <a:bodyPr/>
        <a:lstStyle/>
        <a:p>
          <a:endParaRPr lang="it-IT"/>
        </a:p>
      </dgm:t>
    </dgm:pt>
    <dgm:pt modelId="{77BD5458-B7DD-4A94-819C-542CF65F6FBA}" type="sibTrans" cxnId="{89B90F11-014C-4EB0-B87A-0F6F6D6CA20C}">
      <dgm:prSet/>
      <dgm:spPr/>
      <dgm:t>
        <a:bodyPr/>
        <a:lstStyle/>
        <a:p>
          <a:endParaRPr lang="it-IT"/>
        </a:p>
      </dgm:t>
    </dgm:pt>
    <dgm:pt modelId="{AC91D07A-D69F-4CAD-B4AB-A4E3037558B3}" type="pres">
      <dgm:prSet presAssocID="{513ACCD6-72D2-400C-9657-5EC3A27030D3}" presName="compositeShape" presStyleCnt="0">
        <dgm:presLayoutVars>
          <dgm:dir/>
          <dgm:resizeHandles/>
        </dgm:presLayoutVars>
      </dgm:prSet>
      <dgm:spPr/>
      <dgm:t>
        <a:bodyPr/>
        <a:lstStyle/>
        <a:p>
          <a:endParaRPr lang="it-IT"/>
        </a:p>
      </dgm:t>
    </dgm:pt>
    <dgm:pt modelId="{175A009A-99EF-44B5-ABF9-E5314779719D}" type="pres">
      <dgm:prSet presAssocID="{513ACCD6-72D2-400C-9657-5EC3A27030D3}" presName="pyramid" presStyleLbl="node1" presStyleIdx="0" presStyleCnt="1" custScaleX="98475" custLinFactNeighborX="18290"/>
      <dgm:spPr/>
    </dgm:pt>
    <dgm:pt modelId="{500494B6-D425-4B5F-8C78-FC01DAB0B82E}" type="pres">
      <dgm:prSet presAssocID="{513ACCD6-72D2-400C-9657-5EC3A27030D3}" presName="theList" presStyleCnt="0"/>
      <dgm:spPr/>
    </dgm:pt>
    <dgm:pt modelId="{1EDC6AF7-9742-4EE5-9FA3-D4147AB72725}" type="pres">
      <dgm:prSet presAssocID="{3D73FC3E-D5D6-47ED-9312-FE61A2FBBA5D}" presName="aNode" presStyleLbl="fgAcc1" presStyleIdx="0" presStyleCnt="5" custScaleX="140352" custScaleY="81512" custLinFactNeighborX="-20675">
        <dgm:presLayoutVars>
          <dgm:bulletEnabled val="1"/>
        </dgm:presLayoutVars>
      </dgm:prSet>
      <dgm:spPr/>
      <dgm:t>
        <a:bodyPr/>
        <a:lstStyle/>
        <a:p>
          <a:endParaRPr lang="it-IT"/>
        </a:p>
      </dgm:t>
    </dgm:pt>
    <dgm:pt modelId="{DF423B4E-0E04-4440-B23C-EF554034F748}" type="pres">
      <dgm:prSet presAssocID="{3D73FC3E-D5D6-47ED-9312-FE61A2FBBA5D}" presName="aSpace" presStyleCnt="0"/>
      <dgm:spPr/>
    </dgm:pt>
    <dgm:pt modelId="{11669C99-670A-49D4-A008-CF7F98CCA822}" type="pres">
      <dgm:prSet presAssocID="{BF303DBA-96CB-471D-9B74-53BF3127DDE8}" presName="aNode" presStyleLbl="fgAcc1" presStyleIdx="1" presStyleCnt="5" custScaleX="144626" custScaleY="81512" custLinFactNeighborX="-20675">
        <dgm:presLayoutVars>
          <dgm:bulletEnabled val="1"/>
        </dgm:presLayoutVars>
      </dgm:prSet>
      <dgm:spPr/>
      <dgm:t>
        <a:bodyPr/>
        <a:lstStyle/>
        <a:p>
          <a:endParaRPr lang="it-IT"/>
        </a:p>
      </dgm:t>
    </dgm:pt>
    <dgm:pt modelId="{A1B19269-7C27-42D9-B362-8095F68F4EC1}" type="pres">
      <dgm:prSet presAssocID="{BF303DBA-96CB-471D-9B74-53BF3127DDE8}" presName="aSpace" presStyleCnt="0"/>
      <dgm:spPr/>
    </dgm:pt>
    <dgm:pt modelId="{CF33D812-312D-4BB5-AC4A-A5817BE5C249}" type="pres">
      <dgm:prSet presAssocID="{9BA80573-FC52-48AD-B117-CB14C6011C20}" presName="aNode" presStyleLbl="fgAcc1" presStyleIdx="2" presStyleCnt="5" custScaleX="155203" custScaleY="81512" custLinFactNeighborX="-19553" custLinFactNeighborY="-25205">
        <dgm:presLayoutVars>
          <dgm:bulletEnabled val="1"/>
        </dgm:presLayoutVars>
      </dgm:prSet>
      <dgm:spPr/>
      <dgm:t>
        <a:bodyPr/>
        <a:lstStyle/>
        <a:p>
          <a:endParaRPr lang="it-IT"/>
        </a:p>
      </dgm:t>
    </dgm:pt>
    <dgm:pt modelId="{DCEBC54C-581E-44C3-8D52-9F1379109293}" type="pres">
      <dgm:prSet presAssocID="{9BA80573-FC52-48AD-B117-CB14C6011C20}" presName="aSpace" presStyleCnt="0"/>
      <dgm:spPr/>
    </dgm:pt>
    <dgm:pt modelId="{AAC2EA42-61CB-467F-85CB-8AD9109F3F3D}" type="pres">
      <dgm:prSet presAssocID="{4816B79E-4340-4ABA-B808-E4B975C9AAC1}" presName="aNode" presStyleLbl="fgAcc1" presStyleIdx="3" presStyleCnt="5" custScaleX="178814" custScaleY="97539" custLinFactNeighborX="-20675">
        <dgm:presLayoutVars>
          <dgm:bulletEnabled val="1"/>
        </dgm:presLayoutVars>
      </dgm:prSet>
      <dgm:spPr/>
      <dgm:t>
        <a:bodyPr/>
        <a:lstStyle/>
        <a:p>
          <a:endParaRPr lang="it-IT"/>
        </a:p>
      </dgm:t>
    </dgm:pt>
    <dgm:pt modelId="{B00B0FC7-EBD0-4B58-957A-2ED881CBB15F}" type="pres">
      <dgm:prSet presAssocID="{4816B79E-4340-4ABA-B808-E4B975C9AAC1}" presName="aSpace" presStyleCnt="0"/>
      <dgm:spPr/>
    </dgm:pt>
    <dgm:pt modelId="{70824DCB-3875-44C8-A8D7-4B926017E099}" type="pres">
      <dgm:prSet presAssocID="{6E10F4D4-F543-416F-B11A-965A0A18598A}" presName="aNode" presStyleLbl="fgAcc1" presStyleIdx="4" presStyleCnt="5" custScaleX="228632" custScaleY="154680" custLinFactY="1815" custLinFactNeighborX="-20675" custLinFactNeighborY="100000">
        <dgm:presLayoutVars>
          <dgm:bulletEnabled val="1"/>
        </dgm:presLayoutVars>
      </dgm:prSet>
      <dgm:spPr/>
      <dgm:t>
        <a:bodyPr/>
        <a:lstStyle/>
        <a:p>
          <a:endParaRPr lang="it-IT"/>
        </a:p>
      </dgm:t>
    </dgm:pt>
    <dgm:pt modelId="{72245302-FBDD-4C3C-98DD-E54F76CA701C}" type="pres">
      <dgm:prSet presAssocID="{6E10F4D4-F543-416F-B11A-965A0A18598A}" presName="aSpace" presStyleCnt="0"/>
      <dgm:spPr/>
    </dgm:pt>
  </dgm:ptLst>
  <dgm:cxnLst>
    <dgm:cxn modelId="{0AE454C7-323C-48FE-A228-E1A0900F8B20}" srcId="{513ACCD6-72D2-400C-9657-5EC3A27030D3}" destId="{BF303DBA-96CB-471D-9B74-53BF3127DDE8}" srcOrd="1" destOrd="0" parTransId="{871FDA99-19ED-41C0-A99C-D9508816AC4F}" sibTransId="{B89B14FD-8087-4873-A55C-BABA99D00A14}"/>
    <dgm:cxn modelId="{0E179699-00F0-492B-B815-0BDD882F46A7}" type="presOf" srcId="{513ACCD6-72D2-400C-9657-5EC3A27030D3}" destId="{AC91D07A-D69F-4CAD-B4AB-A4E3037558B3}" srcOrd="0" destOrd="0" presId="urn:microsoft.com/office/officeart/2005/8/layout/pyramid2"/>
    <dgm:cxn modelId="{2F4E072C-B169-4055-B3A7-733CA0482933}" type="presOf" srcId="{6E10F4D4-F543-416F-B11A-965A0A18598A}" destId="{70824DCB-3875-44C8-A8D7-4B926017E099}" srcOrd="0" destOrd="0" presId="urn:microsoft.com/office/officeart/2005/8/layout/pyramid2"/>
    <dgm:cxn modelId="{D954554C-9DE8-4CD1-B2F3-DE184B7F66E3}" type="presOf" srcId="{3D73FC3E-D5D6-47ED-9312-FE61A2FBBA5D}" destId="{1EDC6AF7-9742-4EE5-9FA3-D4147AB72725}" srcOrd="0" destOrd="0" presId="urn:microsoft.com/office/officeart/2005/8/layout/pyramid2"/>
    <dgm:cxn modelId="{BDBA7DD9-EAB5-4900-9C15-D3316361F703}" type="presOf" srcId="{BF303DBA-96CB-471D-9B74-53BF3127DDE8}" destId="{11669C99-670A-49D4-A008-CF7F98CCA822}" srcOrd="0" destOrd="0" presId="urn:microsoft.com/office/officeart/2005/8/layout/pyramid2"/>
    <dgm:cxn modelId="{8DD28C44-F2BA-4B73-8B30-5A9C27AFAE56}" type="presOf" srcId="{4816B79E-4340-4ABA-B808-E4B975C9AAC1}" destId="{AAC2EA42-61CB-467F-85CB-8AD9109F3F3D}" srcOrd="0" destOrd="0" presId="urn:microsoft.com/office/officeart/2005/8/layout/pyramid2"/>
    <dgm:cxn modelId="{89B90F11-014C-4EB0-B87A-0F6F6D6CA20C}" srcId="{513ACCD6-72D2-400C-9657-5EC3A27030D3}" destId="{6E10F4D4-F543-416F-B11A-965A0A18598A}" srcOrd="4" destOrd="0" parTransId="{7A93BAD5-A6C7-4C69-A8ED-0EA82C0B6029}" sibTransId="{77BD5458-B7DD-4A94-819C-542CF65F6FBA}"/>
    <dgm:cxn modelId="{25138EBD-660D-4366-84BF-21E0157D62D9}" srcId="{513ACCD6-72D2-400C-9657-5EC3A27030D3}" destId="{4816B79E-4340-4ABA-B808-E4B975C9AAC1}" srcOrd="3" destOrd="0" parTransId="{BC9C2518-C4EE-4BAF-A585-FD2E0E5E117D}" sibTransId="{8D41ECEA-5ACA-4578-B122-208DE21E9A41}"/>
    <dgm:cxn modelId="{0BD8238D-FE35-4217-8157-CBA006F80F09}" srcId="{513ACCD6-72D2-400C-9657-5EC3A27030D3}" destId="{9BA80573-FC52-48AD-B117-CB14C6011C20}" srcOrd="2" destOrd="0" parTransId="{FFE69297-D093-4A63-B26B-CF505D4F935E}" sibTransId="{D489944B-B80C-450C-911A-049A097C7CB6}"/>
    <dgm:cxn modelId="{4D7727A6-466C-46B7-B0D6-1E759D0F3B8B}" type="presOf" srcId="{9BA80573-FC52-48AD-B117-CB14C6011C20}" destId="{CF33D812-312D-4BB5-AC4A-A5817BE5C249}" srcOrd="0" destOrd="0" presId="urn:microsoft.com/office/officeart/2005/8/layout/pyramid2"/>
    <dgm:cxn modelId="{C0A816D8-83A1-416A-9B4A-26543A0A299A}" srcId="{513ACCD6-72D2-400C-9657-5EC3A27030D3}" destId="{3D73FC3E-D5D6-47ED-9312-FE61A2FBBA5D}" srcOrd="0" destOrd="0" parTransId="{013D3D27-DF80-4CA5-B77D-052251E23E19}" sibTransId="{1C6EA93E-913C-4C93-84E6-42890E974731}"/>
    <dgm:cxn modelId="{ECB65F69-6F09-402A-986A-3E1833C82B14}" type="presParOf" srcId="{AC91D07A-D69F-4CAD-B4AB-A4E3037558B3}" destId="{175A009A-99EF-44B5-ABF9-E5314779719D}" srcOrd="0" destOrd="0" presId="urn:microsoft.com/office/officeart/2005/8/layout/pyramid2"/>
    <dgm:cxn modelId="{5A0EE6D7-AA82-4342-99E3-68EDD57FF96C}" type="presParOf" srcId="{AC91D07A-D69F-4CAD-B4AB-A4E3037558B3}" destId="{500494B6-D425-4B5F-8C78-FC01DAB0B82E}" srcOrd="1" destOrd="0" presId="urn:microsoft.com/office/officeart/2005/8/layout/pyramid2"/>
    <dgm:cxn modelId="{643BC73C-0FD1-4744-99E8-68A1C62E9D57}" type="presParOf" srcId="{500494B6-D425-4B5F-8C78-FC01DAB0B82E}" destId="{1EDC6AF7-9742-4EE5-9FA3-D4147AB72725}" srcOrd="0" destOrd="0" presId="urn:microsoft.com/office/officeart/2005/8/layout/pyramid2"/>
    <dgm:cxn modelId="{C171FFC0-EF60-4DBA-8AB5-5FB9C64CF179}" type="presParOf" srcId="{500494B6-D425-4B5F-8C78-FC01DAB0B82E}" destId="{DF423B4E-0E04-4440-B23C-EF554034F748}" srcOrd="1" destOrd="0" presId="urn:microsoft.com/office/officeart/2005/8/layout/pyramid2"/>
    <dgm:cxn modelId="{9058EBBD-F442-47FA-BBA7-D818FA5353C8}" type="presParOf" srcId="{500494B6-D425-4B5F-8C78-FC01DAB0B82E}" destId="{11669C99-670A-49D4-A008-CF7F98CCA822}" srcOrd="2" destOrd="0" presId="urn:microsoft.com/office/officeart/2005/8/layout/pyramid2"/>
    <dgm:cxn modelId="{A5BCB4F1-9E4E-4D17-BE24-5338F77B3CF6}" type="presParOf" srcId="{500494B6-D425-4B5F-8C78-FC01DAB0B82E}" destId="{A1B19269-7C27-42D9-B362-8095F68F4EC1}" srcOrd="3" destOrd="0" presId="urn:microsoft.com/office/officeart/2005/8/layout/pyramid2"/>
    <dgm:cxn modelId="{73A917AB-23E9-4FBC-ADAE-756F613F5544}" type="presParOf" srcId="{500494B6-D425-4B5F-8C78-FC01DAB0B82E}" destId="{CF33D812-312D-4BB5-AC4A-A5817BE5C249}" srcOrd="4" destOrd="0" presId="urn:microsoft.com/office/officeart/2005/8/layout/pyramid2"/>
    <dgm:cxn modelId="{37BDD26A-FBD6-4AB3-A7B4-85189290CA80}" type="presParOf" srcId="{500494B6-D425-4B5F-8C78-FC01DAB0B82E}" destId="{DCEBC54C-581E-44C3-8D52-9F1379109293}" srcOrd="5" destOrd="0" presId="urn:microsoft.com/office/officeart/2005/8/layout/pyramid2"/>
    <dgm:cxn modelId="{B760A401-19D2-4B2C-BF8C-DB5CBF88582B}" type="presParOf" srcId="{500494B6-D425-4B5F-8C78-FC01DAB0B82E}" destId="{AAC2EA42-61CB-467F-85CB-8AD9109F3F3D}" srcOrd="6" destOrd="0" presId="urn:microsoft.com/office/officeart/2005/8/layout/pyramid2"/>
    <dgm:cxn modelId="{DD4DCB11-EF4D-4EC0-BB5B-850AAD74ADB1}" type="presParOf" srcId="{500494B6-D425-4B5F-8C78-FC01DAB0B82E}" destId="{B00B0FC7-EBD0-4B58-957A-2ED881CBB15F}" srcOrd="7" destOrd="0" presId="urn:microsoft.com/office/officeart/2005/8/layout/pyramid2"/>
    <dgm:cxn modelId="{4DAD6B9E-C73C-458E-8A33-1D973BB6706C}" type="presParOf" srcId="{500494B6-D425-4B5F-8C78-FC01DAB0B82E}" destId="{70824DCB-3875-44C8-A8D7-4B926017E099}" srcOrd="8" destOrd="0" presId="urn:microsoft.com/office/officeart/2005/8/layout/pyramid2"/>
    <dgm:cxn modelId="{ECEC1DF7-B41A-4999-8E67-E9F6B69F4E6B}" type="presParOf" srcId="{500494B6-D425-4B5F-8C78-FC01DAB0B82E}" destId="{72245302-FBDD-4C3C-98DD-E54F76CA701C}"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02E3B7E-008E-415F-A1D0-A5E165FE306A}" type="doc">
      <dgm:prSet loTypeId="urn:microsoft.com/office/officeart/2005/8/layout/process1" loCatId="process" qsTypeId="urn:microsoft.com/office/officeart/2005/8/quickstyle/3d3" qsCatId="3D" csTypeId="urn:microsoft.com/office/officeart/2005/8/colors/colorful1" csCatId="colorful" phldr="1"/>
      <dgm:spPr/>
      <dgm:t>
        <a:bodyPr/>
        <a:lstStyle/>
        <a:p>
          <a:endParaRPr lang="it-IT"/>
        </a:p>
      </dgm:t>
    </dgm:pt>
    <dgm:pt modelId="{8E90C6E4-6F5C-48D0-B18E-EBE716F40881}">
      <dgm:prSet/>
      <dgm:spPr/>
      <dgm:t>
        <a:bodyPr/>
        <a:lstStyle/>
        <a:p>
          <a:pPr rtl="0"/>
          <a:r>
            <a:rPr lang="it-IT" dirty="0" smtClean="0">
              <a:solidFill>
                <a:schemeClr val="tx1"/>
              </a:solidFill>
            </a:rPr>
            <a:t>La loro impostazione di ricerca è largamente </a:t>
          </a:r>
          <a:r>
            <a:rPr lang="it-IT" b="1" dirty="0" smtClean="0">
              <a:solidFill>
                <a:schemeClr val="tx1"/>
              </a:solidFill>
            </a:rPr>
            <a:t>diffusa e praticata</a:t>
          </a:r>
          <a:endParaRPr lang="it-IT" dirty="0">
            <a:solidFill>
              <a:schemeClr val="tx1"/>
            </a:solidFill>
          </a:endParaRPr>
        </a:p>
      </dgm:t>
    </dgm:pt>
    <dgm:pt modelId="{6AFD918B-35BF-42CF-A7DE-1BA37D918434}" type="parTrans" cxnId="{9ED59740-82F2-494E-8CD6-961767D3FCAC}">
      <dgm:prSet/>
      <dgm:spPr/>
      <dgm:t>
        <a:bodyPr/>
        <a:lstStyle/>
        <a:p>
          <a:endParaRPr lang="it-IT">
            <a:solidFill>
              <a:schemeClr val="tx1"/>
            </a:solidFill>
          </a:endParaRPr>
        </a:p>
      </dgm:t>
    </dgm:pt>
    <dgm:pt modelId="{549794B4-EA28-4596-A90E-2F280941DCDD}" type="sibTrans" cxnId="{9ED59740-82F2-494E-8CD6-961767D3FCAC}">
      <dgm:prSet/>
      <dgm:spPr/>
      <dgm:t>
        <a:bodyPr/>
        <a:lstStyle/>
        <a:p>
          <a:endParaRPr lang="it-IT">
            <a:solidFill>
              <a:schemeClr val="tx1"/>
            </a:solidFill>
          </a:endParaRPr>
        </a:p>
      </dgm:t>
    </dgm:pt>
    <dgm:pt modelId="{B1A48F76-AC7F-4A94-8459-058EEA8C4858}">
      <dgm:prSet/>
      <dgm:spPr/>
      <dgm:t>
        <a:bodyPr/>
        <a:lstStyle/>
        <a:p>
          <a:pPr rtl="0"/>
          <a:r>
            <a:rPr lang="it-IT" dirty="0" smtClean="0">
              <a:solidFill>
                <a:schemeClr val="tx1"/>
              </a:solidFill>
            </a:rPr>
            <a:t>Essendo questo tipo di procedure </a:t>
          </a:r>
          <a:r>
            <a:rPr lang="it-IT" b="1" dirty="0" smtClean="0">
              <a:solidFill>
                <a:schemeClr val="tx1"/>
              </a:solidFill>
            </a:rPr>
            <a:t>maggiormente codificate</a:t>
          </a:r>
          <a:r>
            <a:rPr lang="it-IT" dirty="0" smtClean="0">
              <a:solidFill>
                <a:schemeClr val="tx1"/>
              </a:solidFill>
            </a:rPr>
            <a:t>, costituiscono un buon esercizio di apprendimento e di familiarizzazione con i problemi della ricerca empirica nel campo delle scienze sociali.</a:t>
          </a:r>
          <a:endParaRPr lang="it-IT" dirty="0">
            <a:solidFill>
              <a:schemeClr val="tx1"/>
            </a:solidFill>
          </a:endParaRPr>
        </a:p>
      </dgm:t>
    </dgm:pt>
    <dgm:pt modelId="{85571A81-5381-4392-BA87-EEDA70887A4D}" type="parTrans" cxnId="{279547CE-7A45-480C-A87B-2CBE2101DC0A}">
      <dgm:prSet/>
      <dgm:spPr/>
      <dgm:t>
        <a:bodyPr/>
        <a:lstStyle/>
        <a:p>
          <a:endParaRPr lang="it-IT">
            <a:solidFill>
              <a:schemeClr val="tx1"/>
            </a:solidFill>
          </a:endParaRPr>
        </a:p>
      </dgm:t>
    </dgm:pt>
    <dgm:pt modelId="{451E2FEE-B661-424A-8682-D9265903AEE3}" type="sibTrans" cxnId="{279547CE-7A45-480C-A87B-2CBE2101DC0A}">
      <dgm:prSet/>
      <dgm:spPr/>
      <dgm:t>
        <a:bodyPr/>
        <a:lstStyle/>
        <a:p>
          <a:endParaRPr lang="it-IT">
            <a:solidFill>
              <a:schemeClr val="tx1"/>
            </a:solidFill>
          </a:endParaRPr>
        </a:p>
      </dgm:t>
    </dgm:pt>
    <dgm:pt modelId="{18008C6A-B41A-434E-8053-34C1E728EEE7}">
      <dgm:prSet custT="1"/>
      <dgm:spPr/>
      <dgm:t>
        <a:bodyPr/>
        <a:lstStyle/>
        <a:p>
          <a:r>
            <a:rPr lang="it-IT" sz="1400" dirty="0" smtClean="0">
              <a:solidFill>
                <a:schemeClr val="tx1"/>
              </a:solidFill>
            </a:rPr>
            <a:t>Spesso associati </a:t>
          </a:r>
          <a:r>
            <a:rPr lang="it-IT" sz="1400" b="1" dirty="0" smtClean="0">
              <a:solidFill>
                <a:schemeClr val="tx1"/>
              </a:solidFill>
            </a:rPr>
            <a:t>all’indagine campionaria (</a:t>
          </a:r>
          <a:r>
            <a:rPr lang="it-IT" sz="1400" b="1" dirty="0" err="1" smtClean="0">
              <a:solidFill>
                <a:schemeClr val="tx1"/>
              </a:solidFill>
            </a:rPr>
            <a:t>survey</a:t>
          </a:r>
          <a:r>
            <a:rPr lang="it-IT" sz="1400" b="1" dirty="0" smtClean="0">
              <a:solidFill>
                <a:schemeClr val="tx1"/>
              </a:solidFill>
            </a:rPr>
            <a:t>), </a:t>
          </a:r>
          <a:r>
            <a:rPr lang="it-IT" sz="1400" dirty="0" smtClean="0">
              <a:solidFill>
                <a:schemeClr val="tx1"/>
              </a:solidFill>
            </a:rPr>
            <a:t>che costituisce «un modo di rilevare informazioni: a) interrogando, b) gli stessi individui oggetto della ricerca, c) appartenenti a un campione rappresentativo, d) mediante una procedura standardizzata di interrogazione, e) allo scopo di studiare le relazioni esistenti tra le variabili». Ciò seguendo una concezione della scienza di stampo neopositivista e l’impostazione di </a:t>
          </a:r>
          <a:r>
            <a:rPr lang="it-IT" sz="1400" b="1" dirty="0" err="1" smtClean="0">
              <a:solidFill>
                <a:schemeClr val="tx1"/>
              </a:solidFill>
            </a:rPr>
            <a:t>Lazarsfeld</a:t>
          </a:r>
          <a:r>
            <a:rPr lang="it-IT" sz="1400" b="1" dirty="0" smtClean="0">
              <a:solidFill>
                <a:schemeClr val="tx1"/>
              </a:solidFill>
            </a:rPr>
            <a:t> </a:t>
          </a:r>
          <a:r>
            <a:rPr lang="it-IT" sz="1400" dirty="0" smtClean="0">
              <a:solidFill>
                <a:schemeClr val="tx1"/>
              </a:solidFill>
            </a:rPr>
            <a:t>cui viene dato il nome di </a:t>
          </a:r>
          <a:r>
            <a:rPr lang="it-IT" sz="1400" b="1" dirty="0" smtClean="0">
              <a:solidFill>
                <a:schemeClr val="tx1"/>
              </a:solidFill>
            </a:rPr>
            <a:t>linguaggio delle variabili</a:t>
          </a:r>
          <a:r>
            <a:rPr lang="it-IT" sz="1400" dirty="0" smtClean="0">
              <a:solidFill>
                <a:schemeClr val="tx1"/>
              </a:solidFill>
            </a:rPr>
            <a:t>.</a:t>
          </a:r>
          <a:endParaRPr lang="it-IT" sz="1400" dirty="0">
            <a:solidFill>
              <a:schemeClr val="tx1"/>
            </a:solidFill>
          </a:endParaRPr>
        </a:p>
      </dgm:t>
    </dgm:pt>
    <dgm:pt modelId="{FAB42FEA-D0E8-46BA-A79A-E9CD5F4665CC}" type="parTrans" cxnId="{380BFED5-2AEA-4F60-B850-6EF515EA3AB0}">
      <dgm:prSet/>
      <dgm:spPr/>
      <dgm:t>
        <a:bodyPr/>
        <a:lstStyle/>
        <a:p>
          <a:endParaRPr lang="it-IT">
            <a:solidFill>
              <a:schemeClr val="tx1"/>
            </a:solidFill>
          </a:endParaRPr>
        </a:p>
      </dgm:t>
    </dgm:pt>
    <dgm:pt modelId="{99DD2E1C-ED36-4E98-90E0-51D0E0F45F9A}" type="sibTrans" cxnId="{380BFED5-2AEA-4F60-B850-6EF515EA3AB0}">
      <dgm:prSet/>
      <dgm:spPr/>
      <dgm:t>
        <a:bodyPr/>
        <a:lstStyle/>
        <a:p>
          <a:endParaRPr lang="it-IT">
            <a:solidFill>
              <a:schemeClr val="tx1"/>
            </a:solidFill>
          </a:endParaRPr>
        </a:p>
      </dgm:t>
    </dgm:pt>
    <dgm:pt modelId="{2020BAEC-55AC-4255-B826-921BEC2800F0}" type="pres">
      <dgm:prSet presAssocID="{602E3B7E-008E-415F-A1D0-A5E165FE306A}" presName="Name0" presStyleCnt="0">
        <dgm:presLayoutVars>
          <dgm:dir/>
          <dgm:resizeHandles val="exact"/>
        </dgm:presLayoutVars>
      </dgm:prSet>
      <dgm:spPr/>
      <dgm:t>
        <a:bodyPr/>
        <a:lstStyle/>
        <a:p>
          <a:endParaRPr lang="it-IT"/>
        </a:p>
      </dgm:t>
    </dgm:pt>
    <dgm:pt modelId="{940F4D6E-078E-460D-8E62-157B28D1A3F8}" type="pres">
      <dgm:prSet presAssocID="{8E90C6E4-6F5C-48D0-B18E-EBE716F40881}" presName="node" presStyleLbl="node1" presStyleIdx="0" presStyleCnt="3" custScaleY="132949">
        <dgm:presLayoutVars>
          <dgm:bulletEnabled val="1"/>
        </dgm:presLayoutVars>
      </dgm:prSet>
      <dgm:spPr/>
      <dgm:t>
        <a:bodyPr/>
        <a:lstStyle/>
        <a:p>
          <a:endParaRPr lang="it-IT"/>
        </a:p>
      </dgm:t>
    </dgm:pt>
    <dgm:pt modelId="{671455AC-100A-4E8E-ADE8-91378222E31B}" type="pres">
      <dgm:prSet presAssocID="{549794B4-EA28-4596-A90E-2F280941DCDD}" presName="sibTrans" presStyleLbl="sibTrans2D1" presStyleIdx="0" presStyleCnt="2"/>
      <dgm:spPr/>
      <dgm:t>
        <a:bodyPr/>
        <a:lstStyle/>
        <a:p>
          <a:endParaRPr lang="it-IT"/>
        </a:p>
      </dgm:t>
    </dgm:pt>
    <dgm:pt modelId="{639D33FE-4AE5-4640-9BF6-566007CBBD7B}" type="pres">
      <dgm:prSet presAssocID="{549794B4-EA28-4596-A90E-2F280941DCDD}" presName="connectorText" presStyleLbl="sibTrans2D1" presStyleIdx="0" presStyleCnt="2"/>
      <dgm:spPr/>
      <dgm:t>
        <a:bodyPr/>
        <a:lstStyle/>
        <a:p>
          <a:endParaRPr lang="it-IT"/>
        </a:p>
      </dgm:t>
    </dgm:pt>
    <dgm:pt modelId="{ADD31110-6A81-47C2-940E-6D71D9A69811}" type="pres">
      <dgm:prSet presAssocID="{B1A48F76-AC7F-4A94-8459-058EEA8C4858}" presName="node" presStyleLbl="node1" presStyleIdx="1" presStyleCnt="3" custScaleY="132949">
        <dgm:presLayoutVars>
          <dgm:bulletEnabled val="1"/>
        </dgm:presLayoutVars>
      </dgm:prSet>
      <dgm:spPr/>
      <dgm:t>
        <a:bodyPr/>
        <a:lstStyle/>
        <a:p>
          <a:endParaRPr lang="it-IT"/>
        </a:p>
      </dgm:t>
    </dgm:pt>
    <dgm:pt modelId="{DDE73B05-BF07-4672-A59C-BDC8441A46BE}" type="pres">
      <dgm:prSet presAssocID="{451E2FEE-B661-424A-8682-D9265903AEE3}" presName="sibTrans" presStyleLbl="sibTrans2D1" presStyleIdx="1" presStyleCnt="2"/>
      <dgm:spPr/>
      <dgm:t>
        <a:bodyPr/>
        <a:lstStyle/>
        <a:p>
          <a:endParaRPr lang="it-IT"/>
        </a:p>
      </dgm:t>
    </dgm:pt>
    <dgm:pt modelId="{6BFE4206-AF1E-41BE-8C22-26E8AEB50455}" type="pres">
      <dgm:prSet presAssocID="{451E2FEE-B661-424A-8682-D9265903AEE3}" presName="connectorText" presStyleLbl="sibTrans2D1" presStyleIdx="1" presStyleCnt="2"/>
      <dgm:spPr/>
      <dgm:t>
        <a:bodyPr/>
        <a:lstStyle/>
        <a:p>
          <a:endParaRPr lang="it-IT"/>
        </a:p>
      </dgm:t>
    </dgm:pt>
    <dgm:pt modelId="{9702DD6B-2D50-49AF-B029-317FCE161E0C}" type="pres">
      <dgm:prSet presAssocID="{18008C6A-B41A-434E-8053-34C1E728EEE7}" presName="node" presStyleLbl="node1" presStyleIdx="2" presStyleCnt="3" custScaleX="137295" custScaleY="132949">
        <dgm:presLayoutVars>
          <dgm:bulletEnabled val="1"/>
        </dgm:presLayoutVars>
      </dgm:prSet>
      <dgm:spPr/>
      <dgm:t>
        <a:bodyPr/>
        <a:lstStyle/>
        <a:p>
          <a:endParaRPr lang="it-IT"/>
        </a:p>
      </dgm:t>
    </dgm:pt>
  </dgm:ptLst>
  <dgm:cxnLst>
    <dgm:cxn modelId="{CE7262DB-CC2C-4605-AA71-B4254F4F42BC}" type="presOf" srcId="{549794B4-EA28-4596-A90E-2F280941DCDD}" destId="{671455AC-100A-4E8E-ADE8-91378222E31B}" srcOrd="0" destOrd="0" presId="urn:microsoft.com/office/officeart/2005/8/layout/process1"/>
    <dgm:cxn modelId="{279547CE-7A45-480C-A87B-2CBE2101DC0A}" srcId="{602E3B7E-008E-415F-A1D0-A5E165FE306A}" destId="{B1A48F76-AC7F-4A94-8459-058EEA8C4858}" srcOrd="1" destOrd="0" parTransId="{85571A81-5381-4392-BA87-EEDA70887A4D}" sibTransId="{451E2FEE-B661-424A-8682-D9265903AEE3}"/>
    <dgm:cxn modelId="{56E73699-5FCE-42A5-98F7-B8DD682D14B7}" type="presOf" srcId="{B1A48F76-AC7F-4A94-8459-058EEA8C4858}" destId="{ADD31110-6A81-47C2-940E-6D71D9A69811}" srcOrd="0" destOrd="0" presId="urn:microsoft.com/office/officeart/2005/8/layout/process1"/>
    <dgm:cxn modelId="{3F5F6BC1-8A2B-4091-BBA0-19160F96CBA4}" type="presOf" srcId="{602E3B7E-008E-415F-A1D0-A5E165FE306A}" destId="{2020BAEC-55AC-4255-B826-921BEC2800F0}" srcOrd="0" destOrd="0" presId="urn:microsoft.com/office/officeart/2005/8/layout/process1"/>
    <dgm:cxn modelId="{F0B6FAD3-666F-4690-877F-5DD50478238E}" type="presOf" srcId="{549794B4-EA28-4596-A90E-2F280941DCDD}" destId="{639D33FE-4AE5-4640-9BF6-566007CBBD7B}" srcOrd="1" destOrd="0" presId="urn:microsoft.com/office/officeart/2005/8/layout/process1"/>
    <dgm:cxn modelId="{5C6360D7-54BB-4797-B0B9-C0924AF39BEA}" type="presOf" srcId="{8E90C6E4-6F5C-48D0-B18E-EBE716F40881}" destId="{940F4D6E-078E-460D-8E62-157B28D1A3F8}" srcOrd="0" destOrd="0" presId="urn:microsoft.com/office/officeart/2005/8/layout/process1"/>
    <dgm:cxn modelId="{380BFED5-2AEA-4F60-B850-6EF515EA3AB0}" srcId="{602E3B7E-008E-415F-A1D0-A5E165FE306A}" destId="{18008C6A-B41A-434E-8053-34C1E728EEE7}" srcOrd="2" destOrd="0" parTransId="{FAB42FEA-D0E8-46BA-A79A-E9CD5F4665CC}" sibTransId="{99DD2E1C-ED36-4E98-90E0-51D0E0F45F9A}"/>
    <dgm:cxn modelId="{9ED59740-82F2-494E-8CD6-961767D3FCAC}" srcId="{602E3B7E-008E-415F-A1D0-A5E165FE306A}" destId="{8E90C6E4-6F5C-48D0-B18E-EBE716F40881}" srcOrd="0" destOrd="0" parTransId="{6AFD918B-35BF-42CF-A7DE-1BA37D918434}" sibTransId="{549794B4-EA28-4596-A90E-2F280941DCDD}"/>
    <dgm:cxn modelId="{5ECC127A-9CCA-45D1-8893-3FC2C1930A1B}" type="presOf" srcId="{451E2FEE-B661-424A-8682-D9265903AEE3}" destId="{6BFE4206-AF1E-41BE-8C22-26E8AEB50455}" srcOrd="1" destOrd="0" presId="urn:microsoft.com/office/officeart/2005/8/layout/process1"/>
    <dgm:cxn modelId="{3491E59F-BB31-487F-B400-401A83F8F3A3}" type="presOf" srcId="{18008C6A-B41A-434E-8053-34C1E728EEE7}" destId="{9702DD6B-2D50-49AF-B029-317FCE161E0C}" srcOrd="0" destOrd="0" presId="urn:microsoft.com/office/officeart/2005/8/layout/process1"/>
    <dgm:cxn modelId="{6A540111-8FB8-47DD-AC38-84207DD0FA91}" type="presOf" srcId="{451E2FEE-B661-424A-8682-D9265903AEE3}" destId="{DDE73B05-BF07-4672-A59C-BDC8441A46BE}" srcOrd="0" destOrd="0" presId="urn:microsoft.com/office/officeart/2005/8/layout/process1"/>
    <dgm:cxn modelId="{6D5BA5DD-1B6C-4418-AA08-A529BD9D77C2}" type="presParOf" srcId="{2020BAEC-55AC-4255-B826-921BEC2800F0}" destId="{940F4D6E-078E-460D-8E62-157B28D1A3F8}" srcOrd="0" destOrd="0" presId="urn:microsoft.com/office/officeart/2005/8/layout/process1"/>
    <dgm:cxn modelId="{34DD8810-7922-4300-BAB2-E3A5E0ED47CC}" type="presParOf" srcId="{2020BAEC-55AC-4255-B826-921BEC2800F0}" destId="{671455AC-100A-4E8E-ADE8-91378222E31B}" srcOrd="1" destOrd="0" presId="urn:microsoft.com/office/officeart/2005/8/layout/process1"/>
    <dgm:cxn modelId="{10F73E83-922D-447E-B4C9-FC44822CEB3E}" type="presParOf" srcId="{671455AC-100A-4E8E-ADE8-91378222E31B}" destId="{639D33FE-4AE5-4640-9BF6-566007CBBD7B}" srcOrd="0" destOrd="0" presId="urn:microsoft.com/office/officeart/2005/8/layout/process1"/>
    <dgm:cxn modelId="{97CE096C-BEC8-4A58-902F-58C23E5FE575}" type="presParOf" srcId="{2020BAEC-55AC-4255-B826-921BEC2800F0}" destId="{ADD31110-6A81-47C2-940E-6D71D9A69811}" srcOrd="2" destOrd="0" presId="urn:microsoft.com/office/officeart/2005/8/layout/process1"/>
    <dgm:cxn modelId="{430A4FA2-9CA2-415D-99DF-3CC5A2D460EE}" type="presParOf" srcId="{2020BAEC-55AC-4255-B826-921BEC2800F0}" destId="{DDE73B05-BF07-4672-A59C-BDC8441A46BE}" srcOrd="3" destOrd="0" presId="urn:microsoft.com/office/officeart/2005/8/layout/process1"/>
    <dgm:cxn modelId="{B17C1A43-9528-48D0-86B2-56E07FAF88AE}" type="presParOf" srcId="{DDE73B05-BF07-4672-A59C-BDC8441A46BE}" destId="{6BFE4206-AF1E-41BE-8C22-26E8AEB50455}" srcOrd="0" destOrd="0" presId="urn:microsoft.com/office/officeart/2005/8/layout/process1"/>
    <dgm:cxn modelId="{FAB55D60-CB43-43CC-90E2-5D9A98C23109}" type="presParOf" srcId="{2020BAEC-55AC-4255-B826-921BEC2800F0}" destId="{9702DD6B-2D50-49AF-B029-317FCE161E0C}"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FFAE4E7-C159-4436-AEF3-62A5ACDC7534}"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it-IT"/>
        </a:p>
      </dgm:t>
    </dgm:pt>
    <dgm:pt modelId="{120287C4-22F4-421A-A9C1-433E99C936DE}">
      <dgm:prSet custT="1"/>
      <dgm:spPr/>
      <dgm:t>
        <a:bodyPr/>
        <a:lstStyle/>
        <a:p>
          <a:pPr rtl="0"/>
          <a:r>
            <a:rPr lang="it-IT" sz="1600" dirty="0" smtClean="0">
              <a:solidFill>
                <a:schemeClr val="tx1"/>
              </a:solidFill>
            </a:rPr>
            <a:t>Assumere che la ricerca sociologica si fondi sullo </a:t>
          </a:r>
          <a:r>
            <a:rPr lang="it-IT" sz="1600" b="1" dirty="0" smtClean="0">
              <a:solidFill>
                <a:schemeClr val="tx1"/>
              </a:solidFill>
            </a:rPr>
            <a:t>studio delle relazioni tra concetti tradotti in variabili numeriche</a:t>
          </a:r>
          <a:r>
            <a:rPr lang="it-IT" sz="1600" dirty="0" smtClean="0">
              <a:solidFill>
                <a:schemeClr val="tx1"/>
              </a:solidFill>
            </a:rPr>
            <a:t>, di cui è possibile determinare di volta in volta il valore attraverso procedure di rilevazione empirica.</a:t>
          </a:r>
          <a:endParaRPr lang="it-IT" sz="1600" dirty="0">
            <a:solidFill>
              <a:schemeClr val="tx1"/>
            </a:solidFill>
          </a:endParaRPr>
        </a:p>
      </dgm:t>
    </dgm:pt>
    <dgm:pt modelId="{8F6BE070-BC87-4F49-B318-0DDDFE38DB8A}" type="parTrans" cxnId="{9370F6BB-AFCB-4721-9F84-387595DCB7B5}">
      <dgm:prSet/>
      <dgm:spPr/>
      <dgm:t>
        <a:bodyPr/>
        <a:lstStyle/>
        <a:p>
          <a:endParaRPr lang="it-IT" sz="1600">
            <a:solidFill>
              <a:schemeClr val="tx1"/>
            </a:solidFill>
          </a:endParaRPr>
        </a:p>
      </dgm:t>
    </dgm:pt>
    <dgm:pt modelId="{EFBC4C7A-F1A6-4FEE-8DFF-5B4711A8C30C}" type="sibTrans" cxnId="{9370F6BB-AFCB-4721-9F84-387595DCB7B5}">
      <dgm:prSet/>
      <dgm:spPr/>
      <dgm:t>
        <a:bodyPr/>
        <a:lstStyle/>
        <a:p>
          <a:endParaRPr lang="it-IT" sz="1600">
            <a:solidFill>
              <a:schemeClr val="tx1"/>
            </a:solidFill>
          </a:endParaRPr>
        </a:p>
      </dgm:t>
    </dgm:pt>
    <dgm:pt modelId="{BA0A0EF9-6141-4442-A2CC-46B8CC29ABD7}">
      <dgm:prSet custT="1"/>
      <dgm:spPr/>
      <dgm:t>
        <a:bodyPr/>
        <a:lstStyle/>
        <a:p>
          <a:pPr rtl="0"/>
          <a:r>
            <a:rPr lang="it-IT" sz="1600" dirty="0" smtClean="0">
              <a:solidFill>
                <a:schemeClr val="tx1"/>
              </a:solidFill>
            </a:rPr>
            <a:t>Ogni soggetto sociale, a partire dall’individuo, viene analiticamente definito sulla base di una </a:t>
          </a:r>
          <a:r>
            <a:rPr lang="it-IT" sz="1600" b="1" dirty="0" smtClean="0">
              <a:solidFill>
                <a:schemeClr val="tx1"/>
              </a:solidFill>
            </a:rPr>
            <a:t>serie di attributi e proprietà</a:t>
          </a:r>
          <a:r>
            <a:rPr lang="it-IT" sz="1600" dirty="0" smtClean="0">
              <a:solidFill>
                <a:schemeClr val="tx1"/>
              </a:solidFill>
            </a:rPr>
            <a:t>, e a queste ridotto; e i fenomeni sociali sono analizzati in termini di relazioni tra variabili. </a:t>
          </a:r>
          <a:endParaRPr lang="it-IT" sz="1600" dirty="0">
            <a:solidFill>
              <a:schemeClr val="tx1"/>
            </a:solidFill>
          </a:endParaRPr>
        </a:p>
      </dgm:t>
    </dgm:pt>
    <dgm:pt modelId="{2CE38550-F873-4E23-A94B-C38D90C61293}" type="parTrans" cxnId="{B010523C-92AD-4F09-B907-B4297EF8666B}">
      <dgm:prSet/>
      <dgm:spPr/>
      <dgm:t>
        <a:bodyPr/>
        <a:lstStyle/>
        <a:p>
          <a:endParaRPr lang="it-IT" sz="1600">
            <a:solidFill>
              <a:schemeClr val="tx1"/>
            </a:solidFill>
          </a:endParaRPr>
        </a:p>
      </dgm:t>
    </dgm:pt>
    <dgm:pt modelId="{7127D2B3-A684-443F-9486-864E4A8A9518}" type="sibTrans" cxnId="{B010523C-92AD-4F09-B907-B4297EF8666B}">
      <dgm:prSet/>
      <dgm:spPr/>
      <dgm:t>
        <a:bodyPr/>
        <a:lstStyle/>
        <a:p>
          <a:endParaRPr lang="it-IT" sz="1600">
            <a:solidFill>
              <a:schemeClr val="tx1"/>
            </a:solidFill>
          </a:endParaRPr>
        </a:p>
      </dgm:t>
    </dgm:pt>
    <dgm:pt modelId="{8CABA93F-D741-412C-8F90-075227686380}">
      <dgm:prSet custT="1"/>
      <dgm:spPr/>
      <dgm:t>
        <a:bodyPr/>
        <a:lstStyle/>
        <a:p>
          <a:pPr rtl="0"/>
          <a:r>
            <a:rPr lang="it-IT" sz="1600" dirty="0" smtClean="0">
              <a:solidFill>
                <a:schemeClr val="tx1"/>
              </a:solidFill>
            </a:rPr>
            <a:t>In questo modo </a:t>
          </a:r>
          <a:r>
            <a:rPr lang="it-IT" sz="1600" b="1" dirty="0" smtClean="0">
              <a:solidFill>
                <a:schemeClr val="tx1"/>
              </a:solidFill>
            </a:rPr>
            <a:t>tutti i fenomeni sociali possono essere rilevati, classificati, ordinati, misurati, correlati, elaborati e formalizzati</a:t>
          </a:r>
          <a:r>
            <a:rPr lang="it-IT" sz="1600" dirty="0" smtClean="0">
              <a:solidFill>
                <a:schemeClr val="tx1"/>
              </a:solidFill>
            </a:rPr>
            <a:t>, e le </a:t>
          </a:r>
          <a:r>
            <a:rPr lang="it-IT" sz="1600" b="1" dirty="0" smtClean="0">
              <a:solidFill>
                <a:schemeClr val="tx1"/>
              </a:solidFill>
            </a:rPr>
            <a:t>teorie convalidate o falsificate </a:t>
          </a:r>
          <a:r>
            <a:rPr lang="it-IT" sz="1600" dirty="0" smtClean="0">
              <a:solidFill>
                <a:schemeClr val="tx1"/>
              </a:solidFill>
            </a:rPr>
            <a:t>in maniera «oggettiva» e priva di ambiguità.</a:t>
          </a:r>
          <a:endParaRPr lang="it-IT" sz="1600" dirty="0">
            <a:solidFill>
              <a:schemeClr val="tx1"/>
            </a:solidFill>
          </a:endParaRPr>
        </a:p>
      </dgm:t>
    </dgm:pt>
    <dgm:pt modelId="{6491AF11-7E0F-40FD-AB6B-3A19D56D4652}" type="parTrans" cxnId="{185782E0-AAE7-4BB2-BE3F-6007A50DC8C9}">
      <dgm:prSet/>
      <dgm:spPr/>
      <dgm:t>
        <a:bodyPr/>
        <a:lstStyle/>
        <a:p>
          <a:endParaRPr lang="it-IT" sz="1600">
            <a:solidFill>
              <a:schemeClr val="tx1"/>
            </a:solidFill>
          </a:endParaRPr>
        </a:p>
      </dgm:t>
    </dgm:pt>
    <dgm:pt modelId="{7C71A6D3-DFD7-4AEF-9517-B5F244915506}" type="sibTrans" cxnId="{185782E0-AAE7-4BB2-BE3F-6007A50DC8C9}">
      <dgm:prSet/>
      <dgm:spPr/>
      <dgm:t>
        <a:bodyPr/>
        <a:lstStyle/>
        <a:p>
          <a:endParaRPr lang="it-IT" sz="1600">
            <a:solidFill>
              <a:schemeClr val="tx1"/>
            </a:solidFill>
          </a:endParaRPr>
        </a:p>
      </dgm:t>
    </dgm:pt>
    <dgm:pt modelId="{66B7AB2A-EF95-4655-B701-06783A4FF371}" type="pres">
      <dgm:prSet presAssocID="{9FFAE4E7-C159-4436-AEF3-62A5ACDC7534}" presName="linear" presStyleCnt="0">
        <dgm:presLayoutVars>
          <dgm:animLvl val="lvl"/>
          <dgm:resizeHandles val="exact"/>
        </dgm:presLayoutVars>
      </dgm:prSet>
      <dgm:spPr/>
      <dgm:t>
        <a:bodyPr/>
        <a:lstStyle/>
        <a:p>
          <a:endParaRPr lang="it-IT"/>
        </a:p>
      </dgm:t>
    </dgm:pt>
    <dgm:pt modelId="{FF13CD83-5F29-4344-9E4E-184D4D0D12D1}" type="pres">
      <dgm:prSet presAssocID="{120287C4-22F4-421A-A9C1-433E99C936DE}" presName="parentText" presStyleLbl="node1" presStyleIdx="0" presStyleCnt="3">
        <dgm:presLayoutVars>
          <dgm:chMax val="0"/>
          <dgm:bulletEnabled val="1"/>
        </dgm:presLayoutVars>
      </dgm:prSet>
      <dgm:spPr/>
      <dgm:t>
        <a:bodyPr/>
        <a:lstStyle/>
        <a:p>
          <a:endParaRPr lang="it-IT"/>
        </a:p>
      </dgm:t>
    </dgm:pt>
    <dgm:pt modelId="{575247BB-E56B-4E52-B019-FBCA73DE9473}" type="pres">
      <dgm:prSet presAssocID="{EFBC4C7A-F1A6-4FEE-8DFF-5B4711A8C30C}" presName="spacer" presStyleCnt="0"/>
      <dgm:spPr/>
    </dgm:pt>
    <dgm:pt modelId="{74EA8F98-FB2B-448C-94D7-26CD6A55EF82}" type="pres">
      <dgm:prSet presAssocID="{BA0A0EF9-6141-4442-A2CC-46B8CC29ABD7}" presName="parentText" presStyleLbl="node1" presStyleIdx="1" presStyleCnt="3">
        <dgm:presLayoutVars>
          <dgm:chMax val="0"/>
          <dgm:bulletEnabled val="1"/>
        </dgm:presLayoutVars>
      </dgm:prSet>
      <dgm:spPr/>
      <dgm:t>
        <a:bodyPr/>
        <a:lstStyle/>
        <a:p>
          <a:endParaRPr lang="it-IT"/>
        </a:p>
      </dgm:t>
    </dgm:pt>
    <dgm:pt modelId="{FFCB0B8E-5159-4CA3-BEE5-30C49FE0285C}" type="pres">
      <dgm:prSet presAssocID="{7127D2B3-A684-443F-9486-864E4A8A9518}" presName="spacer" presStyleCnt="0"/>
      <dgm:spPr/>
    </dgm:pt>
    <dgm:pt modelId="{76743005-AAA0-45F5-A963-6540800DA864}" type="pres">
      <dgm:prSet presAssocID="{8CABA93F-D741-412C-8F90-075227686380}" presName="parentText" presStyleLbl="node1" presStyleIdx="2" presStyleCnt="3">
        <dgm:presLayoutVars>
          <dgm:chMax val="0"/>
          <dgm:bulletEnabled val="1"/>
        </dgm:presLayoutVars>
      </dgm:prSet>
      <dgm:spPr/>
      <dgm:t>
        <a:bodyPr/>
        <a:lstStyle/>
        <a:p>
          <a:endParaRPr lang="it-IT"/>
        </a:p>
      </dgm:t>
    </dgm:pt>
  </dgm:ptLst>
  <dgm:cxnLst>
    <dgm:cxn modelId="{B010523C-92AD-4F09-B907-B4297EF8666B}" srcId="{9FFAE4E7-C159-4436-AEF3-62A5ACDC7534}" destId="{BA0A0EF9-6141-4442-A2CC-46B8CC29ABD7}" srcOrd="1" destOrd="0" parTransId="{2CE38550-F873-4E23-A94B-C38D90C61293}" sibTransId="{7127D2B3-A684-443F-9486-864E4A8A9518}"/>
    <dgm:cxn modelId="{6B991835-EC7C-47D4-9E10-9A6AF5F7A49C}" type="presOf" srcId="{9FFAE4E7-C159-4436-AEF3-62A5ACDC7534}" destId="{66B7AB2A-EF95-4655-B701-06783A4FF371}" srcOrd="0" destOrd="0" presId="urn:microsoft.com/office/officeart/2005/8/layout/vList2"/>
    <dgm:cxn modelId="{C34C749F-71B3-4416-8C69-CD3B1DAB080A}" type="presOf" srcId="{8CABA93F-D741-412C-8F90-075227686380}" destId="{76743005-AAA0-45F5-A963-6540800DA864}" srcOrd="0" destOrd="0" presId="urn:microsoft.com/office/officeart/2005/8/layout/vList2"/>
    <dgm:cxn modelId="{AE69F444-41A1-41ED-A04E-2089FC37E617}" type="presOf" srcId="{BA0A0EF9-6141-4442-A2CC-46B8CC29ABD7}" destId="{74EA8F98-FB2B-448C-94D7-26CD6A55EF82}" srcOrd="0" destOrd="0" presId="urn:microsoft.com/office/officeart/2005/8/layout/vList2"/>
    <dgm:cxn modelId="{64E91EB3-322F-4FA9-AD17-184BF71CF00F}" type="presOf" srcId="{120287C4-22F4-421A-A9C1-433E99C936DE}" destId="{FF13CD83-5F29-4344-9E4E-184D4D0D12D1}" srcOrd="0" destOrd="0" presId="urn:microsoft.com/office/officeart/2005/8/layout/vList2"/>
    <dgm:cxn modelId="{185782E0-AAE7-4BB2-BE3F-6007A50DC8C9}" srcId="{9FFAE4E7-C159-4436-AEF3-62A5ACDC7534}" destId="{8CABA93F-D741-412C-8F90-075227686380}" srcOrd="2" destOrd="0" parTransId="{6491AF11-7E0F-40FD-AB6B-3A19D56D4652}" sibTransId="{7C71A6D3-DFD7-4AEF-9517-B5F244915506}"/>
    <dgm:cxn modelId="{9370F6BB-AFCB-4721-9F84-387595DCB7B5}" srcId="{9FFAE4E7-C159-4436-AEF3-62A5ACDC7534}" destId="{120287C4-22F4-421A-A9C1-433E99C936DE}" srcOrd="0" destOrd="0" parTransId="{8F6BE070-BC87-4F49-B318-0DDDFE38DB8A}" sibTransId="{EFBC4C7A-F1A6-4FEE-8DFF-5B4711A8C30C}"/>
    <dgm:cxn modelId="{2A9A26F9-4C44-4455-AFFF-8D2966097705}" type="presParOf" srcId="{66B7AB2A-EF95-4655-B701-06783A4FF371}" destId="{FF13CD83-5F29-4344-9E4E-184D4D0D12D1}" srcOrd="0" destOrd="0" presId="urn:microsoft.com/office/officeart/2005/8/layout/vList2"/>
    <dgm:cxn modelId="{CDB8F96D-8684-45F4-8584-556FFF27F138}" type="presParOf" srcId="{66B7AB2A-EF95-4655-B701-06783A4FF371}" destId="{575247BB-E56B-4E52-B019-FBCA73DE9473}" srcOrd="1" destOrd="0" presId="urn:microsoft.com/office/officeart/2005/8/layout/vList2"/>
    <dgm:cxn modelId="{CCFAAF27-98D7-4BA2-B701-F68576462767}" type="presParOf" srcId="{66B7AB2A-EF95-4655-B701-06783A4FF371}" destId="{74EA8F98-FB2B-448C-94D7-26CD6A55EF82}" srcOrd="2" destOrd="0" presId="urn:microsoft.com/office/officeart/2005/8/layout/vList2"/>
    <dgm:cxn modelId="{EF7E8E0B-996C-420F-9A02-C195E844D770}" type="presParOf" srcId="{66B7AB2A-EF95-4655-B701-06783A4FF371}" destId="{FFCB0B8E-5159-4CA3-BEE5-30C49FE0285C}" srcOrd="3" destOrd="0" presId="urn:microsoft.com/office/officeart/2005/8/layout/vList2"/>
    <dgm:cxn modelId="{B6F8E055-C680-445A-9B34-7A177A87336E}" type="presParOf" srcId="{66B7AB2A-EF95-4655-B701-06783A4FF371}" destId="{76743005-AAA0-45F5-A963-6540800DA8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B927778-6213-456F-B790-7387C3FC16E8}"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it-IT"/>
        </a:p>
      </dgm:t>
    </dgm:pt>
    <dgm:pt modelId="{2191C46A-42E5-4D58-862D-18859A4AE9E1}">
      <dgm:prSet custT="1"/>
      <dgm:spPr/>
      <dgm:t>
        <a:bodyPr/>
        <a:lstStyle/>
        <a:p>
          <a:pPr rtl="0"/>
          <a:r>
            <a:rPr lang="it-IT" sz="1600" b="1" smtClean="0">
              <a:solidFill>
                <a:schemeClr val="tx1"/>
              </a:solidFill>
            </a:rPr>
            <a:t>Tema</a:t>
          </a:r>
          <a:r>
            <a:rPr lang="it-IT" sz="1600" smtClean="0">
              <a:solidFill>
                <a:schemeClr val="tx1"/>
              </a:solidFill>
            </a:rPr>
            <a:t>: Disoccupazione giovanile</a:t>
          </a:r>
          <a:endParaRPr lang="it-IT" sz="1600">
            <a:solidFill>
              <a:schemeClr val="tx1"/>
            </a:solidFill>
          </a:endParaRPr>
        </a:p>
      </dgm:t>
    </dgm:pt>
    <dgm:pt modelId="{C03EC556-E74E-431F-86AC-726093849185}" type="parTrans" cxnId="{0E81AF3A-7B06-482E-B2DE-DD598736B70B}">
      <dgm:prSet/>
      <dgm:spPr/>
      <dgm:t>
        <a:bodyPr/>
        <a:lstStyle/>
        <a:p>
          <a:endParaRPr lang="it-IT" sz="1600">
            <a:solidFill>
              <a:schemeClr val="tx1"/>
            </a:solidFill>
          </a:endParaRPr>
        </a:p>
      </dgm:t>
    </dgm:pt>
    <dgm:pt modelId="{159C2AE9-91D4-42EC-A0E7-5C3F3A011820}" type="sibTrans" cxnId="{0E81AF3A-7B06-482E-B2DE-DD598736B70B}">
      <dgm:prSet/>
      <dgm:spPr/>
      <dgm:t>
        <a:bodyPr/>
        <a:lstStyle/>
        <a:p>
          <a:endParaRPr lang="it-IT" sz="1600">
            <a:solidFill>
              <a:schemeClr val="tx1"/>
            </a:solidFill>
          </a:endParaRPr>
        </a:p>
      </dgm:t>
    </dgm:pt>
    <dgm:pt modelId="{49692835-16C7-4866-99D8-3F9DE665B976}">
      <dgm:prSet custT="1"/>
      <dgm:spPr/>
      <dgm:t>
        <a:bodyPr/>
        <a:lstStyle/>
        <a:p>
          <a:pPr rtl="0"/>
          <a:r>
            <a:rPr lang="it-IT" sz="1600" b="1" smtClean="0">
              <a:solidFill>
                <a:schemeClr val="tx1"/>
              </a:solidFill>
            </a:rPr>
            <a:t>Unità d’analisi</a:t>
          </a:r>
          <a:r>
            <a:rPr lang="it-IT" sz="1600" smtClean="0">
              <a:solidFill>
                <a:schemeClr val="tx1"/>
              </a:solidFill>
            </a:rPr>
            <a:t>: Giovani (Oggetto sul quale rileveremo tutte le caratteristiche rilevanti per il nostro studio).</a:t>
          </a:r>
          <a:endParaRPr lang="it-IT" sz="1600">
            <a:solidFill>
              <a:schemeClr val="tx1"/>
            </a:solidFill>
          </a:endParaRPr>
        </a:p>
      </dgm:t>
    </dgm:pt>
    <dgm:pt modelId="{4E7CDF8F-EDCC-4F3A-AC0A-3F257E939097}" type="parTrans" cxnId="{AF49C4FF-DBCC-45A0-8B75-CA3E20ECC94E}">
      <dgm:prSet/>
      <dgm:spPr/>
      <dgm:t>
        <a:bodyPr/>
        <a:lstStyle/>
        <a:p>
          <a:endParaRPr lang="it-IT" sz="1600">
            <a:solidFill>
              <a:schemeClr val="tx1"/>
            </a:solidFill>
          </a:endParaRPr>
        </a:p>
      </dgm:t>
    </dgm:pt>
    <dgm:pt modelId="{307ADDC3-3E06-4454-A72C-1749A23DBB86}" type="sibTrans" cxnId="{AF49C4FF-DBCC-45A0-8B75-CA3E20ECC94E}">
      <dgm:prSet/>
      <dgm:spPr/>
      <dgm:t>
        <a:bodyPr/>
        <a:lstStyle/>
        <a:p>
          <a:endParaRPr lang="it-IT" sz="1600">
            <a:solidFill>
              <a:schemeClr val="tx1"/>
            </a:solidFill>
          </a:endParaRPr>
        </a:p>
      </dgm:t>
    </dgm:pt>
    <dgm:pt modelId="{F1F1CC56-FDD7-4277-9104-6E6B722376F6}">
      <dgm:prSet custT="1"/>
      <dgm:spPr/>
      <dgm:t>
        <a:bodyPr/>
        <a:lstStyle/>
        <a:p>
          <a:pPr rtl="0"/>
          <a:r>
            <a:rPr lang="it-IT" sz="1600" dirty="0" smtClean="0">
              <a:solidFill>
                <a:schemeClr val="tx1"/>
              </a:solidFill>
            </a:rPr>
            <a:t>Ma chi è «giovane»? Anche questo è </a:t>
          </a:r>
          <a:r>
            <a:rPr lang="it-IT" sz="1600" b="1" dirty="0" smtClean="0">
              <a:solidFill>
                <a:schemeClr val="tx1"/>
              </a:solidFill>
            </a:rPr>
            <a:t>concetto</a:t>
          </a:r>
          <a:r>
            <a:rPr lang="it-IT" sz="1600" dirty="0" smtClean="0">
              <a:solidFill>
                <a:schemeClr val="tx1"/>
              </a:solidFill>
            </a:rPr>
            <a:t> che va </a:t>
          </a:r>
          <a:r>
            <a:rPr lang="it-IT" sz="1600" b="1" dirty="0" err="1" smtClean="0">
              <a:solidFill>
                <a:schemeClr val="tx1"/>
              </a:solidFill>
            </a:rPr>
            <a:t>operativizzato</a:t>
          </a:r>
          <a:r>
            <a:rPr lang="it-IT" sz="1600" dirty="0" smtClean="0">
              <a:solidFill>
                <a:schemeClr val="tx1"/>
              </a:solidFill>
            </a:rPr>
            <a:t> stabilendo ad esempio la fascia d’età </a:t>
          </a:r>
          <a:r>
            <a:rPr lang="it-IT" sz="1600" dirty="0" smtClean="0">
              <a:solidFill>
                <a:schemeClr val="tx1"/>
              </a:solidFill>
              <a:sym typeface="Wingdings"/>
            </a:rPr>
            <a:t></a:t>
          </a:r>
          <a:r>
            <a:rPr lang="it-IT" sz="1600" dirty="0" smtClean="0">
              <a:solidFill>
                <a:schemeClr val="tx1"/>
              </a:solidFill>
            </a:rPr>
            <a:t> definendo limite minimo e limite massimo (16 – 34). </a:t>
          </a:r>
          <a:endParaRPr lang="it-IT" sz="1600" dirty="0">
            <a:solidFill>
              <a:schemeClr val="tx1"/>
            </a:solidFill>
          </a:endParaRPr>
        </a:p>
      </dgm:t>
    </dgm:pt>
    <dgm:pt modelId="{BC233B58-9C76-4FB7-837A-A212408A896B}" type="parTrans" cxnId="{C53E04A2-A05E-43BD-B3B6-8F8812A8E93B}">
      <dgm:prSet/>
      <dgm:spPr/>
      <dgm:t>
        <a:bodyPr/>
        <a:lstStyle/>
        <a:p>
          <a:endParaRPr lang="it-IT" sz="1600">
            <a:solidFill>
              <a:schemeClr val="tx1"/>
            </a:solidFill>
          </a:endParaRPr>
        </a:p>
      </dgm:t>
    </dgm:pt>
    <dgm:pt modelId="{D9233FBA-251D-4BD5-A0E1-9FD9B0A5B4C8}" type="sibTrans" cxnId="{C53E04A2-A05E-43BD-B3B6-8F8812A8E93B}">
      <dgm:prSet/>
      <dgm:spPr/>
      <dgm:t>
        <a:bodyPr/>
        <a:lstStyle/>
        <a:p>
          <a:endParaRPr lang="it-IT" sz="1600">
            <a:solidFill>
              <a:schemeClr val="tx1"/>
            </a:solidFill>
          </a:endParaRPr>
        </a:p>
      </dgm:t>
    </dgm:pt>
    <dgm:pt modelId="{6C348B71-B851-49FE-AF8B-C4A1C80490D2}">
      <dgm:prSet custT="1"/>
      <dgm:spPr/>
      <dgm:t>
        <a:bodyPr/>
        <a:lstStyle/>
        <a:p>
          <a:pPr rtl="0"/>
          <a:r>
            <a:rPr lang="it-IT" sz="1600" dirty="0" smtClean="0">
              <a:solidFill>
                <a:schemeClr val="tx1"/>
              </a:solidFill>
            </a:rPr>
            <a:t>Ma li prendiamo tutti? Generalmente si procede alla selezione (campionamento) di un numero ristretto di unità sul quale effettuare la rilevazione delle caratteristiche che ci interessano: i </a:t>
          </a:r>
          <a:r>
            <a:rPr lang="it-IT" sz="1600" b="1" dirty="0" smtClean="0">
              <a:solidFill>
                <a:schemeClr val="tx1"/>
              </a:solidFill>
            </a:rPr>
            <a:t>casi</a:t>
          </a:r>
          <a:r>
            <a:rPr lang="it-IT" sz="1600" dirty="0" smtClean="0">
              <a:solidFill>
                <a:schemeClr val="tx1"/>
              </a:solidFill>
            </a:rPr>
            <a:t>. </a:t>
          </a:r>
          <a:endParaRPr lang="it-IT" sz="1600" dirty="0">
            <a:solidFill>
              <a:schemeClr val="tx1"/>
            </a:solidFill>
          </a:endParaRPr>
        </a:p>
      </dgm:t>
    </dgm:pt>
    <dgm:pt modelId="{B31F6C65-7BE5-4B16-96D6-D02D4B5AD2C6}" type="parTrans" cxnId="{A2BC7F04-B21D-4F37-8A41-A3322A5983B2}">
      <dgm:prSet/>
      <dgm:spPr/>
      <dgm:t>
        <a:bodyPr/>
        <a:lstStyle/>
        <a:p>
          <a:endParaRPr lang="it-IT" sz="1600">
            <a:solidFill>
              <a:schemeClr val="tx1"/>
            </a:solidFill>
          </a:endParaRPr>
        </a:p>
      </dgm:t>
    </dgm:pt>
    <dgm:pt modelId="{EC9DF748-C2D0-4711-8710-F679D4BDBF8E}" type="sibTrans" cxnId="{A2BC7F04-B21D-4F37-8A41-A3322A5983B2}">
      <dgm:prSet/>
      <dgm:spPr/>
      <dgm:t>
        <a:bodyPr/>
        <a:lstStyle/>
        <a:p>
          <a:endParaRPr lang="it-IT" sz="1600">
            <a:solidFill>
              <a:schemeClr val="tx1"/>
            </a:solidFill>
          </a:endParaRPr>
        </a:p>
      </dgm:t>
    </dgm:pt>
    <dgm:pt modelId="{45E58626-A356-45D9-9AB8-EA28875151AD}">
      <dgm:prSet custT="1"/>
      <dgm:spPr/>
      <dgm:t>
        <a:bodyPr/>
        <a:lstStyle/>
        <a:p>
          <a:r>
            <a:rPr lang="it-IT" sz="1600" dirty="0" smtClean="0">
              <a:solidFill>
                <a:schemeClr val="tx1"/>
              </a:solidFill>
            </a:rPr>
            <a:t>Come rileviamo le </a:t>
          </a:r>
          <a:r>
            <a:rPr lang="it-IT" sz="1600" b="1" dirty="0" smtClean="0">
              <a:solidFill>
                <a:schemeClr val="tx1"/>
              </a:solidFill>
            </a:rPr>
            <a:t>proprietà</a:t>
          </a:r>
          <a:r>
            <a:rPr lang="it-IT" sz="1600" dirty="0" smtClean="0">
              <a:solidFill>
                <a:schemeClr val="tx1"/>
              </a:solidFill>
            </a:rPr>
            <a:t> riferibili ai giovani? Tramite </a:t>
          </a:r>
          <a:r>
            <a:rPr lang="it-IT" sz="1600" b="1" dirty="0" smtClean="0">
              <a:solidFill>
                <a:schemeClr val="tx1"/>
              </a:solidFill>
            </a:rPr>
            <a:t>definizione operativa</a:t>
          </a:r>
          <a:r>
            <a:rPr lang="it-IT" sz="1600" dirty="0" smtClean="0">
              <a:solidFill>
                <a:schemeClr val="tx1"/>
              </a:solidFill>
            </a:rPr>
            <a:t> il concetto viene scisso in </a:t>
          </a:r>
          <a:r>
            <a:rPr lang="it-IT" sz="1600" b="1" dirty="0" smtClean="0">
              <a:solidFill>
                <a:schemeClr val="tx1"/>
              </a:solidFill>
            </a:rPr>
            <a:t>indicatori</a:t>
          </a:r>
          <a:r>
            <a:rPr lang="it-IT" sz="1600" dirty="0" smtClean="0">
              <a:solidFill>
                <a:schemeClr val="tx1"/>
              </a:solidFill>
            </a:rPr>
            <a:t>.</a:t>
          </a:r>
        </a:p>
      </dgm:t>
    </dgm:pt>
    <dgm:pt modelId="{3DB9125C-3203-42BA-A07E-B2908EA11921}" type="parTrans" cxnId="{15AE6673-0628-49E5-8F04-FB55935D025A}">
      <dgm:prSet/>
      <dgm:spPr/>
      <dgm:t>
        <a:bodyPr/>
        <a:lstStyle/>
        <a:p>
          <a:endParaRPr lang="it-IT" sz="1600">
            <a:solidFill>
              <a:schemeClr val="tx1"/>
            </a:solidFill>
          </a:endParaRPr>
        </a:p>
      </dgm:t>
    </dgm:pt>
    <dgm:pt modelId="{45133129-4145-4CCD-88D8-6AA08F503986}" type="sibTrans" cxnId="{15AE6673-0628-49E5-8F04-FB55935D025A}">
      <dgm:prSet/>
      <dgm:spPr/>
      <dgm:t>
        <a:bodyPr/>
        <a:lstStyle/>
        <a:p>
          <a:endParaRPr lang="it-IT" sz="1600">
            <a:solidFill>
              <a:schemeClr val="tx1"/>
            </a:solidFill>
          </a:endParaRPr>
        </a:p>
      </dgm:t>
    </dgm:pt>
    <dgm:pt modelId="{30F0F758-7B1A-4734-A85F-68CCC59198EF}">
      <dgm:prSet custT="1"/>
      <dgm:spPr/>
      <dgm:t>
        <a:bodyPr/>
        <a:lstStyle/>
        <a:p>
          <a:r>
            <a:rPr lang="it-IT" sz="1600" dirty="0" smtClean="0">
              <a:solidFill>
                <a:schemeClr val="tx1"/>
              </a:solidFill>
            </a:rPr>
            <a:t>Come si </a:t>
          </a:r>
          <a:r>
            <a:rPr lang="it-IT" sz="1600" b="1" dirty="0" smtClean="0">
              <a:solidFill>
                <a:schemeClr val="tx1"/>
              </a:solidFill>
            </a:rPr>
            <a:t>organizza la base empirica </a:t>
          </a:r>
          <a:r>
            <a:rPr lang="it-IT" sz="1600" dirty="0" smtClean="0">
              <a:solidFill>
                <a:schemeClr val="tx1"/>
              </a:solidFill>
            </a:rPr>
            <a:t>dei dati raccolti? Attraverso operazioni di </a:t>
          </a:r>
          <a:r>
            <a:rPr lang="it-IT" sz="1600" b="1" dirty="0" smtClean="0">
              <a:solidFill>
                <a:schemeClr val="tx1"/>
              </a:solidFill>
            </a:rPr>
            <a:t>codifica</a:t>
          </a:r>
          <a:r>
            <a:rPr lang="it-IT" sz="1600" dirty="0" smtClean="0">
              <a:solidFill>
                <a:schemeClr val="tx1"/>
              </a:solidFill>
            </a:rPr>
            <a:t> si giunge alla </a:t>
          </a:r>
          <a:r>
            <a:rPr lang="it-IT" sz="1600" b="1" dirty="0" smtClean="0">
              <a:solidFill>
                <a:schemeClr val="tx1"/>
              </a:solidFill>
            </a:rPr>
            <a:t>matrice dei dati</a:t>
          </a:r>
          <a:r>
            <a:rPr lang="it-IT" sz="1600" dirty="0" smtClean="0">
              <a:solidFill>
                <a:schemeClr val="tx1"/>
              </a:solidFill>
            </a:rPr>
            <a:t>.</a:t>
          </a:r>
          <a:endParaRPr lang="it-IT" sz="1600" dirty="0">
            <a:solidFill>
              <a:schemeClr val="tx1"/>
            </a:solidFill>
          </a:endParaRPr>
        </a:p>
      </dgm:t>
    </dgm:pt>
    <dgm:pt modelId="{19BC4746-DAB3-497F-9933-E594597B217A}" type="parTrans" cxnId="{62C7DAD1-FBD8-4EFC-9FDA-97D7BF5495E6}">
      <dgm:prSet/>
      <dgm:spPr/>
      <dgm:t>
        <a:bodyPr/>
        <a:lstStyle/>
        <a:p>
          <a:endParaRPr lang="it-IT" sz="1600">
            <a:solidFill>
              <a:schemeClr val="tx1"/>
            </a:solidFill>
          </a:endParaRPr>
        </a:p>
      </dgm:t>
    </dgm:pt>
    <dgm:pt modelId="{95E29187-1C76-4796-B785-0AA969A5B818}" type="sibTrans" cxnId="{62C7DAD1-FBD8-4EFC-9FDA-97D7BF5495E6}">
      <dgm:prSet/>
      <dgm:spPr/>
      <dgm:t>
        <a:bodyPr/>
        <a:lstStyle/>
        <a:p>
          <a:endParaRPr lang="it-IT" sz="1600">
            <a:solidFill>
              <a:schemeClr val="tx1"/>
            </a:solidFill>
          </a:endParaRPr>
        </a:p>
      </dgm:t>
    </dgm:pt>
    <dgm:pt modelId="{8C2569A4-6DFE-4BA9-AA13-32BB7E927B08}" type="pres">
      <dgm:prSet presAssocID="{7B927778-6213-456F-B790-7387C3FC16E8}" presName="linear" presStyleCnt="0">
        <dgm:presLayoutVars>
          <dgm:animLvl val="lvl"/>
          <dgm:resizeHandles val="exact"/>
        </dgm:presLayoutVars>
      </dgm:prSet>
      <dgm:spPr/>
      <dgm:t>
        <a:bodyPr/>
        <a:lstStyle/>
        <a:p>
          <a:endParaRPr lang="it-IT"/>
        </a:p>
      </dgm:t>
    </dgm:pt>
    <dgm:pt modelId="{EB0BF2AF-1BF6-4AFA-AD12-5FB50218D4F4}" type="pres">
      <dgm:prSet presAssocID="{2191C46A-42E5-4D58-862D-18859A4AE9E1}" presName="parentText" presStyleLbl="node1" presStyleIdx="0" presStyleCnt="6" custScaleY="90170">
        <dgm:presLayoutVars>
          <dgm:chMax val="0"/>
          <dgm:bulletEnabled val="1"/>
        </dgm:presLayoutVars>
      </dgm:prSet>
      <dgm:spPr/>
      <dgm:t>
        <a:bodyPr/>
        <a:lstStyle/>
        <a:p>
          <a:endParaRPr lang="it-IT"/>
        </a:p>
      </dgm:t>
    </dgm:pt>
    <dgm:pt modelId="{D87D50DC-A941-4240-B580-9645F78EEF9B}" type="pres">
      <dgm:prSet presAssocID="{159C2AE9-91D4-42EC-A0E7-5C3F3A011820}" presName="spacer" presStyleCnt="0"/>
      <dgm:spPr/>
    </dgm:pt>
    <dgm:pt modelId="{8925E9D4-BDA8-4FC0-BCE9-1E96B5716DF5}" type="pres">
      <dgm:prSet presAssocID="{49692835-16C7-4866-99D8-3F9DE665B976}" presName="parentText" presStyleLbl="node1" presStyleIdx="1" presStyleCnt="6" custScaleY="76564">
        <dgm:presLayoutVars>
          <dgm:chMax val="0"/>
          <dgm:bulletEnabled val="1"/>
        </dgm:presLayoutVars>
      </dgm:prSet>
      <dgm:spPr/>
      <dgm:t>
        <a:bodyPr/>
        <a:lstStyle/>
        <a:p>
          <a:endParaRPr lang="it-IT"/>
        </a:p>
      </dgm:t>
    </dgm:pt>
    <dgm:pt modelId="{5263112B-DACC-489E-AC98-3177E3A5A31D}" type="pres">
      <dgm:prSet presAssocID="{307ADDC3-3E06-4454-A72C-1749A23DBB86}" presName="spacer" presStyleCnt="0"/>
      <dgm:spPr/>
    </dgm:pt>
    <dgm:pt modelId="{D4A2078E-0494-4A43-A6C1-FD456DA0760E}" type="pres">
      <dgm:prSet presAssocID="{F1F1CC56-FDD7-4277-9104-6E6B722376F6}" presName="parentText" presStyleLbl="node1" presStyleIdx="2" presStyleCnt="6">
        <dgm:presLayoutVars>
          <dgm:chMax val="0"/>
          <dgm:bulletEnabled val="1"/>
        </dgm:presLayoutVars>
      </dgm:prSet>
      <dgm:spPr/>
      <dgm:t>
        <a:bodyPr/>
        <a:lstStyle/>
        <a:p>
          <a:endParaRPr lang="it-IT"/>
        </a:p>
      </dgm:t>
    </dgm:pt>
    <dgm:pt modelId="{12A046C0-7431-405F-B0D3-C13D37BE16A4}" type="pres">
      <dgm:prSet presAssocID="{D9233FBA-251D-4BD5-A0E1-9FD9B0A5B4C8}" presName="spacer" presStyleCnt="0"/>
      <dgm:spPr/>
    </dgm:pt>
    <dgm:pt modelId="{EF476CF2-ADE6-44B4-B2C6-84DCB2585BA4}" type="pres">
      <dgm:prSet presAssocID="{6C348B71-B851-49FE-AF8B-C4A1C80490D2}" presName="parentText" presStyleLbl="node1" presStyleIdx="3" presStyleCnt="6" custScaleY="162721">
        <dgm:presLayoutVars>
          <dgm:chMax val="0"/>
          <dgm:bulletEnabled val="1"/>
        </dgm:presLayoutVars>
      </dgm:prSet>
      <dgm:spPr/>
      <dgm:t>
        <a:bodyPr/>
        <a:lstStyle/>
        <a:p>
          <a:endParaRPr lang="it-IT"/>
        </a:p>
      </dgm:t>
    </dgm:pt>
    <dgm:pt modelId="{46A41354-1508-4921-B46D-05CB8F27EAEC}" type="pres">
      <dgm:prSet presAssocID="{EC9DF748-C2D0-4711-8710-F679D4BDBF8E}" presName="spacer" presStyleCnt="0"/>
      <dgm:spPr/>
    </dgm:pt>
    <dgm:pt modelId="{509F387D-AAED-4787-9289-BCAA152E145F}" type="pres">
      <dgm:prSet presAssocID="{45E58626-A356-45D9-9AB8-EA28875151AD}" presName="parentText" presStyleLbl="node1" presStyleIdx="4" presStyleCnt="6">
        <dgm:presLayoutVars>
          <dgm:chMax val="0"/>
          <dgm:bulletEnabled val="1"/>
        </dgm:presLayoutVars>
      </dgm:prSet>
      <dgm:spPr/>
      <dgm:t>
        <a:bodyPr/>
        <a:lstStyle/>
        <a:p>
          <a:endParaRPr lang="it-IT"/>
        </a:p>
      </dgm:t>
    </dgm:pt>
    <dgm:pt modelId="{54649FA0-EC9F-4474-8398-0E6C7D4D408E}" type="pres">
      <dgm:prSet presAssocID="{45133129-4145-4CCD-88D8-6AA08F503986}" presName="spacer" presStyleCnt="0"/>
      <dgm:spPr/>
    </dgm:pt>
    <dgm:pt modelId="{85E03B26-1501-44F0-B50B-7935D0236C9E}" type="pres">
      <dgm:prSet presAssocID="{30F0F758-7B1A-4734-A85F-68CCC59198EF}" presName="parentText" presStyleLbl="node1" presStyleIdx="5" presStyleCnt="6" custLinFactY="4186" custLinFactNeighborY="100000">
        <dgm:presLayoutVars>
          <dgm:chMax val="0"/>
          <dgm:bulletEnabled val="1"/>
        </dgm:presLayoutVars>
      </dgm:prSet>
      <dgm:spPr/>
      <dgm:t>
        <a:bodyPr/>
        <a:lstStyle/>
        <a:p>
          <a:endParaRPr lang="it-IT"/>
        </a:p>
      </dgm:t>
    </dgm:pt>
  </dgm:ptLst>
  <dgm:cxnLst>
    <dgm:cxn modelId="{62C7DAD1-FBD8-4EFC-9FDA-97D7BF5495E6}" srcId="{7B927778-6213-456F-B790-7387C3FC16E8}" destId="{30F0F758-7B1A-4734-A85F-68CCC59198EF}" srcOrd="5" destOrd="0" parTransId="{19BC4746-DAB3-497F-9933-E594597B217A}" sibTransId="{95E29187-1C76-4796-B785-0AA969A5B818}"/>
    <dgm:cxn modelId="{AF49C4FF-DBCC-45A0-8B75-CA3E20ECC94E}" srcId="{7B927778-6213-456F-B790-7387C3FC16E8}" destId="{49692835-16C7-4866-99D8-3F9DE665B976}" srcOrd="1" destOrd="0" parTransId="{4E7CDF8F-EDCC-4F3A-AC0A-3F257E939097}" sibTransId="{307ADDC3-3E06-4454-A72C-1749A23DBB86}"/>
    <dgm:cxn modelId="{15AE6673-0628-49E5-8F04-FB55935D025A}" srcId="{7B927778-6213-456F-B790-7387C3FC16E8}" destId="{45E58626-A356-45D9-9AB8-EA28875151AD}" srcOrd="4" destOrd="0" parTransId="{3DB9125C-3203-42BA-A07E-B2908EA11921}" sibTransId="{45133129-4145-4CCD-88D8-6AA08F503986}"/>
    <dgm:cxn modelId="{DC231FF2-0BC8-4BFB-8558-46DEF8207EAF}" type="presOf" srcId="{2191C46A-42E5-4D58-862D-18859A4AE9E1}" destId="{EB0BF2AF-1BF6-4AFA-AD12-5FB50218D4F4}" srcOrd="0" destOrd="0" presId="urn:microsoft.com/office/officeart/2005/8/layout/vList2"/>
    <dgm:cxn modelId="{A2BC7F04-B21D-4F37-8A41-A3322A5983B2}" srcId="{7B927778-6213-456F-B790-7387C3FC16E8}" destId="{6C348B71-B851-49FE-AF8B-C4A1C80490D2}" srcOrd="3" destOrd="0" parTransId="{B31F6C65-7BE5-4B16-96D6-D02D4B5AD2C6}" sibTransId="{EC9DF748-C2D0-4711-8710-F679D4BDBF8E}"/>
    <dgm:cxn modelId="{E31BCE50-5F65-48A6-B02C-65DA1A763645}" type="presOf" srcId="{45E58626-A356-45D9-9AB8-EA28875151AD}" destId="{509F387D-AAED-4787-9289-BCAA152E145F}" srcOrd="0" destOrd="0" presId="urn:microsoft.com/office/officeart/2005/8/layout/vList2"/>
    <dgm:cxn modelId="{BCC77036-AA17-4DA3-9481-7B367A8B5C81}" type="presOf" srcId="{6C348B71-B851-49FE-AF8B-C4A1C80490D2}" destId="{EF476CF2-ADE6-44B4-B2C6-84DCB2585BA4}" srcOrd="0" destOrd="0" presId="urn:microsoft.com/office/officeart/2005/8/layout/vList2"/>
    <dgm:cxn modelId="{0E81AF3A-7B06-482E-B2DE-DD598736B70B}" srcId="{7B927778-6213-456F-B790-7387C3FC16E8}" destId="{2191C46A-42E5-4D58-862D-18859A4AE9E1}" srcOrd="0" destOrd="0" parTransId="{C03EC556-E74E-431F-86AC-726093849185}" sibTransId="{159C2AE9-91D4-42EC-A0E7-5C3F3A011820}"/>
    <dgm:cxn modelId="{FB7CB890-DAC1-4013-915A-0CAED1AE85FE}" type="presOf" srcId="{30F0F758-7B1A-4734-A85F-68CCC59198EF}" destId="{85E03B26-1501-44F0-B50B-7935D0236C9E}" srcOrd="0" destOrd="0" presId="urn:microsoft.com/office/officeart/2005/8/layout/vList2"/>
    <dgm:cxn modelId="{C53E04A2-A05E-43BD-B3B6-8F8812A8E93B}" srcId="{7B927778-6213-456F-B790-7387C3FC16E8}" destId="{F1F1CC56-FDD7-4277-9104-6E6B722376F6}" srcOrd="2" destOrd="0" parTransId="{BC233B58-9C76-4FB7-837A-A212408A896B}" sibTransId="{D9233FBA-251D-4BD5-A0E1-9FD9B0A5B4C8}"/>
    <dgm:cxn modelId="{308F6B67-0CF9-48AB-8A5F-87BF62E8A2C5}" type="presOf" srcId="{F1F1CC56-FDD7-4277-9104-6E6B722376F6}" destId="{D4A2078E-0494-4A43-A6C1-FD456DA0760E}" srcOrd="0" destOrd="0" presId="urn:microsoft.com/office/officeart/2005/8/layout/vList2"/>
    <dgm:cxn modelId="{B7050219-DD7C-4C80-952D-29906FE53959}" type="presOf" srcId="{49692835-16C7-4866-99D8-3F9DE665B976}" destId="{8925E9D4-BDA8-4FC0-BCE9-1E96B5716DF5}" srcOrd="0" destOrd="0" presId="urn:microsoft.com/office/officeart/2005/8/layout/vList2"/>
    <dgm:cxn modelId="{7907E33A-4BC0-44AE-A491-B2B0DA08BCA6}" type="presOf" srcId="{7B927778-6213-456F-B790-7387C3FC16E8}" destId="{8C2569A4-6DFE-4BA9-AA13-32BB7E927B08}" srcOrd="0" destOrd="0" presId="urn:microsoft.com/office/officeart/2005/8/layout/vList2"/>
    <dgm:cxn modelId="{E34E3520-3B36-4123-AD13-8E80319D83A5}" type="presParOf" srcId="{8C2569A4-6DFE-4BA9-AA13-32BB7E927B08}" destId="{EB0BF2AF-1BF6-4AFA-AD12-5FB50218D4F4}" srcOrd="0" destOrd="0" presId="urn:microsoft.com/office/officeart/2005/8/layout/vList2"/>
    <dgm:cxn modelId="{A6E22AC3-C708-47D6-8E73-E0BE4186BDA6}" type="presParOf" srcId="{8C2569A4-6DFE-4BA9-AA13-32BB7E927B08}" destId="{D87D50DC-A941-4240-B580-9645F78EEF9B}" srcOrd="1" destOrd="0" presId="urn:microsoft.com/office/officeart/2005/8/layout/vList2"/>
    <dgm:cxn modelId="{7D7D5864-E8D2-4EA9-B032-073363254007}" type="presParOf" srcId="{8C2569A4-6DFE-4BA9-AA13-32BB7E927B08}" destId="{8925E9D4-BDA8-4FC0-BCE9-1E96B5716DF5}" srcOrd="2" destOrd="0" presId="urn:microsoft.com/office/officeart/2005/8/layout/vList2"/>
    <dgm:cxn modelId="{E9D09142-DCAB-4187-8545-5970DFD8A96F}" type="presParOf" srcId="{8C2569A4-6DFE-4BA9-AA13-32BB7E927B08}" destId="{5263112B-DACC-489E-AC98-3177E3A5A31D}" srcOrd="3" destOrd="0" presId="urn:microsoft.com/office/officeart/2005/8/layout/vList2"/>
    <dgm:cxn modelId="{1DF3C3E3-52F4-4AFD-8E69-F2E02BE61316}" type="presParOf" srcId="{8C2569A4-6DFE-4BA9-AA13-32BB7E927B08}" destId="{D4A2078E-0494-4A43-A6C1-FD456DA0760E}" srcOrd="4" destOrd="0" presId="urn:microsoft.com/office/officeart/2005/8/layout/vList2"/>
    <dgm:cxn modelId="{D3FB98CB-CFA3-4444-B66B-5DF3087055D3}" type="presParOf" srcId="{8C2569A4-6DFE-4BA9-AA13-32BB7E927B08}" destId="{12A046C0-7431-405F-B0D3-C13D37BE16A4}" srcOrd="5" destOrd="0" presId="urn:microsoft.com/office/officeart/2005/8/layout/vList2"/>
    <dgm:cxn modelId="{01BDC97E-AC64-46B6-872A-3ED7483728E7}" type="presParOf" srcId="{8C2569A4-6DFE-4BA9-AA13-32BB7E927B08}" destId="{EF476CF2-ADE6-44B4-B2C6-84DCB2585BA4}" srcOrd="6" destOrd="0" presId="urn:microsoft.com/office/officeart/2005/8/layout/vList2"/>
    <dgm:cxn modelId="{D8A40B7F-DDEC-450C-863E-D15BE965C763}" type="presParOf" srcId="{8C2569A4-6DFE-4BA9-AA13-32BB7E927B08}" destId="{46A41354-1508-4921-B46D-05CB8F27EAEC}" srcOrd="7" destOrd="0" presId="urn:microsoft.com/office/officeart/2005/8/layout/vList2"/>
    <dgm:cxn modelId="{61EF819D-A1FA-4153-BD1F-A292194D8C24}" type="presParOf" srcId="{8C2569A4-6DFE-4BA9-AA13-32BB7E927B08}" destId="{509F387D-AAED-4787-9289-BCAA152E145F}" srcOrd="8" destOrd="0" presId="urn:microsoft.com/office/officeart/2005/8/layout/vList2"/>
    <dgm:cxn modelId="{1C85A761-0C59-4516-A46C-EAA7CCAE87E3}" type="presParOf" srcId="{8C2569A4-6DFE-4BA9-AA13-32BB7E927B08}" destId="{54649FA0-EC9F-4474-8398-0E6C7D4D408E}" srcOrd="9" destOrd="0" presId="urn:microsoft.com/office/officeart/2005/8/layout/vList2"/>
    <dgm:cxn modelId="{487F8198-3418-44A4-B235-7FCFCE71EBEA}" type="presParOf" srcId="{8C2569A4-6DFE-4BA9-AA13-32BB7E927B08}" destId="{85E03B26-1501-44F0-B50B-7935D0236C9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D721FA2-53D6-41A0-909B-D2FF5B062AFC}" type="doc">
      <dgm:prSet loTypeId="urn:microsoft.com/office/officeart/2005/8/layout/process1" loCatId="process" qsTypeId="urn:microsoft.com/office/officeart/2005/8/quickstyle/3d3" qsCatId="3D" csTypeId="urn:microsoft.com/office/officeart/2005/8/colors/colorful1" csCatId="colorful" phldr="1"/>
      <dgm:spPr/>
      <dgm:t>
        <a:bodyPr/>
        <a:lstStyle/>
        <a:p>
          <a:endParaRPr lang="it-IT"/>
        </a:p>
      </dgm:t>
    </dgm:pt>
    <dgm:pt modelId="{3E6CF680-9CF9-43DD-88D8-DAB9D8A05233}">
      <dgm:prSet/>
      <dgm:spPr/>
      <dgm:t>
        <a:bodyPr/>
        <a:lstStyle/>
        <a:p>
          <a:pPr rtl="0"/>
          <a:r>
            <a:rPr lang="it-IT" dirty="0" smtClean="0">
              <a:solidFill>
                <a:schemeClr val="tx1"/>
              </a:solidFill>
            </a:rPr>
            <a:t>Il controllo delle relazioni tra le variabili avviene in genere utilizzando </a:t>
          </a:r>
          <a:r>
            <a:rPr lang="it-IT" b="1" dirty="0" smtClean="0">
              <a:solidFill>
                <a:schemeClr val="tx1"/>
              </a:solidFill>
            </a:rPr>
            <a:t>tecniche statistiche</a:t>
          </a:r>
          <a:r>
            <a:rPr lang="it-IT" dirty="0" smtClean="0">
              <a:solidFill>
                <a:schemeClr val="tx1"/>
              </a:solidFill>
            </a:rPr>
            <a:t> che ci permettono di esplorare i nessi di causa-effetto ipotizzati in sede teorica tra i concetti rilevanti per l’indagine.</a:t>
          </a:r>
          <a:endParaRPr lang="it-IT" dirty="0">
            <a:solidFill>
              <a:schemeClr val="tx1"/>
            </a:solidFill>
          </a:endParaRPr>
        </a:p>
      </dgm:t>
    </dgm:pt>
    <dgm:pt modelId="{1C6D6E97-E7DA-4F0E-9C8C-9C9444CEE548}" type="parTrans" cxnId="{6518095A-1366-4955-9322-E152D2BBCDA7}">
      <dgm:prSet/>
      <dgm:spPr/>
      <dgm:t>
        <a:bodyPr/>
        <a:lstStyle/>
        <a:p>
          <a:endParaRPr lang="it-IT"/>
        </a:p>
      </dgm:t>
    </dgm:pt>
    <dgm:pt modelId="{7CC26472-5781-4F9A-B2F2-4CF1DE364561}" type="sibTrans" cxnId="{6518095A-1366-4955-9322-E152D2BBCDA7}">
      <dgm:prSet/>
      <dgm:spPr/>
      <dgm:t>
        <a:bodyPr/>
        <a:lstStyle/>
        <a:p>
          <a:endParaRPr lang="it-IT"/>
        </a:p>
      </dgm:t>
    </dgm:pt>
    <dgm:pt modelId="{B0011B22-D853-4445-A602-F238006A7DC8}">
      <dgm:prSet/>
      <dgm:spPr/>
      <dgm:t>
        <a:bodyPr/>
        <a:lstStyle/>
        <a:p>
          <a:pPr rtl="0"/>
          <a:r>
            <a:rPr lang="it-IT" b="1" dirty="0" smtClean="0">
              <a:solidFill>
                <a:schemeClr val="tx1"/>
              </a:solidFill>
            </a:rPr>
            <a:t>Problema</a:t>
          </a:r>
          <a:r>
            <a:rPr lang="it-IT" dirty="0" smtClean="0">
              <a:solidFill>
                <a:schemeClr val="tx1"/>
              </a:solidFill>
            </a:rPr>
            <a:t>: rapporto tra </a:t>
          </a:r>
          <a:r>
            <a:rPr lang="it-IT" b="1" dirty="0" smtClean="0">
              <a:solidFill>
                <a:schemeClr val="tx1"/>
              </a:solidFill>
            </a:rPr>
            <a:t>correlazione empirica e principio di causalità </a:t>
          </a:r>
          <a:r>
            <a:rPr lang="it-IT" dirty="0" smtClean="0">
              <a:solidFill>
                <a:schemeClr val="tx1"/>
              </a:solidFill>
            </a:rPr>
            <a:t>- non è detto che l’associazione tra due fenomeni significhi sempre e comunque l’esistenza di un nesso causale tra di essi (esempio di </a:t>
          </a:r>
          <a:r>
            <a:rPr lang="it-IT" dirty="0" err="1" smtClean="0">
              <a:solidFill>
                <a:schemeClr val="tx1"/>
              </a:solidFill>
            </a:rPr>
            <a:t>Lazarsfeld</a:t>
          </a:r>
          <a:r>
            <a:rPr lang="it-IT" dirty="0" smtClean="0">
              <a:solidFill>
                <a:schemeClr val="tx1"/>
              </a:solidFill>
            </a:rPr>
            <a:t> relazione empiricamente accertata tra numero di cicogne contate in un’area e tasso di nascite – relazione che si giustifica con l’intervento di una terza varabile: area rurale).</a:t>
          </a:r>
          <a:endParaRPr lang="it-IT" dirty="0">
            <a:solidFill>
              <a:schemeClr val="tx1"/>
            </a:solidFill>
          </a:endParaRPr>
        </a:p>
      </dgm:t>
    </dgm:pt>
    <dgm:pt modelId="{A38949E1-E6F0-449C-A4E5-5E5135FC0D69}" type="parTrans" cxnId="{161079D2-37E1-44F0-84F0-48DCE6AF9716}">
      <dgm:prSet/>
      <dgm:spPr/>
      <dgm:t>
        <a:bodyPr/>
        <a:lstStyle/>
        <a:p>
          <a:endParaRPr lang="it-IT"/>
        </a:p>
      </dgm:t>
    </dgm:pt>
    <dgm:pt modelId="{77A6F107-54B9-420F-BBEA-C3B5DAEC70A0}" type="sibTrans" cxnId="{161079D2-37E1-44F0-84F0-48DCE6AF9716}">
      <dgm:prSet/>
      <dgm:spPr/>
      <dgm:t>
        <a:bodyPr/>
        <a:lstStyle/>
        <a:p>
          <a:endParaRPr lang="it-IT"/>
        </a:p>
      </dgm:t>
    </dgm:pt>
    <dgm:pt modelId="{61F35FD7-ABB1-461D-86B9-72F4FB3BA6AB}" type="pres">
      <dgm:prSet presAssocID="{2D721FA2-53D6-41A0-909B-D2FF5B062AFC}" presName="Name0" presStyleCnt="0">
        <dgm:presLayoutVars>
          <dgm:dir/>
          <dgm:resizeHandles val="exact"/>
        </dgm:presLayoutVars>
      </dgm:prSet>
      <dgm:spPr/>
      <dgm:t>
        <a:bodyPr/>
        <a:lstStyle/>
        <a:p>
          <a:endParaRPr lang="it-IT"/>
        </a:p>
      </dgm:t>
    </dgm:pt>
    <dgm:pt modelId="{F336F021-FFC6-45A3-A40B-7860D4B4E3F3}" type="pres">
      <dgm:prSet presAssocID="{3E6CF680-9CF9-43DD-88D8-DAB9D8A05233}" presName="node" presStyleLbl="node1" presStyleIdx="0" presStyleCnt="2">
        <dgm:presLayoutVars>
          <dgm:bulletEnabled val="1"/>
        </dgm:presLayoutVars>
      </dgm:prSet>
      <dgm:spPr/>
      <dgm:t>
        <a:bodyPr/>
        <a:lstStyle/>
        <a:p>
          <a:endParaRPr lang="it-IT"/>
        </a:p>
      </dgm:t>
    </dgm:pt>
    <dgm:pt modelId="{82B01EA7-6F4F-4232-80B5-CCB6F1C3FB66}" type="pres">
      <dgm:prSet presAssocID="{7CC26472-5781-4F9A-B2F2-4CF1DE364561}" presName="sibTrans" presStyleLbl="sibTrans2D1" presStyleIdx="0" presStyleCnt="1"/>
      <dgm:spPr/>
      <dgm:t>
        <a:bodyPr/>
        <a:lstStyle/>
        <a:p>
          <a:endParaRPr lang="it-IT"/>
        </a:p>
      </dgm:t>
    </dgm:pt>
    <dgm:pt modelId="{3AC15A59-E78E-4F9D-BA43-8FC8CBA737B2}" type="pres">
      <dgm:prSet presAssocID="{7CC26472-5781-4F9A-B2F2-4CF1DE364561}" presName="connectorText" presStyleLbl="sibTrans2D1" presStyleIdx="0" presStyleCnt="1"/>
      <dgm:spPr/>
      <dgm:t>
        <a:bodyPr/>
        <a:lstStyle/>
        <a:p>
          <a:endParaRPr lang="it-IT"/>
        </a:p>
      </dgm:t>
    </dgm:pt>
    <dgm:pt modelId="{C4C088D1-8792-4137-B346-8FEA70BF6FEC}" type="pres">
      <dgm:prSet presAssocID="{B0011B22-D853-4445-A602-F238006A7DC8}" presName="node" presStyleLbl="node1" presStyleIdx="1" presStyleCnt="2">
        <dgm:presLayoutVars>
          <dgm:bulletEnabled val="1"/>
        </dgm:presLayoutVars>
      </dgm:prSet>
      <dgm:spPr/>
      <dgm:t>
        <a:bodyPr/>
        <a:lstStyle/>
        <a:p>
          <a:endParaRPr lang="it-IT"/>
        </a:p>
      </dgm:t>
    </dgm:pt>
  </dgm:ptLst>
  <dgm:cxnLst>
    <dgm:cxn modelId="{B2B4FDCA-AE27-4BE1-9A40-9CBE1E299A24}" type="presOf" srcId="{B0011B22-D853-4445-A602-F238006A7DC8}" destId="{C4C088D1-8792-4137-B346-8FEA70BF6FEC}" srcOrd="0" destOrd="0" presId="urn:microsoft.com/office/officeart/2005/8/layout/process1"/>
    <dgm:cxn modelId="{161079D2-37E1-44F0-84F0-48DCE6AF9716}" srcId="{2D721FA2-53D6-41A0-909B-D2FF5B062AFC}" destId="{B0011B22-D853-4445-A602-F238006A7DC8}" srcOrd="1" destOrd="0" parTransId="{A38949E1-E6F0-449C-A4E5-5E5135FC0D69}" sibTransId="{77A6F107-54B9-420F-BBEA-C3B5DAEC70A0}"/>
    <dgm:cxn modelId="{E88C6C5F-145F-4327-AC0E-BD28E8867E64}" type="presOf" srcId="{2D721FA2-53D6-41A0-909B-D2FF5B062AFC}" destId="{61F35FD7-ABB1-461D-86B9-72F4FB3BA6AB}" srcOrd="0" destOrd="0" presId="urn:microsoft.com/office/officeart/2005/8/layout/process1"/>
    <dgm:cxn modelId="{DC328447-1673-428B-A6BC-F9493B66DB32}" type="presOf" srcId="{7CC26472-5781-4F9A-B2F2-4CF1DE364561}" destId="{82B01EA7-6F4F-4232-80B5-CCB6F1C3FB66}" srcOrd="0" destOrd="0" presId="urn:microsoft.com/office/officeart/2005/8/layout/process1"/>
    <dgm:cxn modelId="{274084D3-9793-41B1-AF0F-AE8F2E2D4F02}" type="presOf" srcId="{7CC26472-5781-4F9A-B2F2-4CF1DE364561}" destId="{3AC15A59-E78E-4F9D-BA43-8FC8CBA737B2}" srcOrd="1" destOrd="0" presId="urn:microsoft.com/office/officeart/2005/8/layout/process1"/>
    <dgm:cxn modelId="{662DCECE-278D-493C-B7C4-9774A62CFBAC}" type="presOf" srcId="{3E6CF680-9CF9-43DD-88D8-DAB9D8A05233}" destId="{F336F021-FFC6-45A3-A40B-7860D4B4E3F3}" srcOrd="0" destOrd="0" presId="urn:microsoft.com/office/officeart/2005/8/layout/process1"/>
    <dgm:cxn modelId="{6518095A-1366-4955-9322-E152D2BBCDA7}" srcId="{2D721FA2-53D6-41A0-909B-D2FF5B062AFC}" destId="{3E6CF680-9CF9-43DD-88D8-DAB9D8A05233}" srcOrd="0" destOrd="0" parTransId="{1C6D6E97-E7DA-4F0E-9C8C-9C9444CEE548}" sibTransId="{7CC26472-5781-4F9A-B2F2-4CF1DE364561}"/>
    <dgm:cxn modelId="{138C8673-8232-46C3-BF13-FF5453FF583C}" type="presParOf" srcId="{61F35FD7-ABB1-461D-86B9-72F4FB3BA6AB}" destId="{F336F021-FFC6-45A3-A40B-7860D4B4E3F3}" srcOrd="0" destOrd="0" presId="urn:microsoft.com/office/officeart/2005/8/layout/process1"/>
    <dgm:cxn modelId="{7C70EE82-DC49-4510-AC39-0C70074A98A2}" type="presParOf" srcId="{61F35FD7-ABB1-461D-86B9-72F4FB3BA6AB}" destId="{82B01EA7-6F4F-4232-80B5-CCB6F1C3FB66}" srcOrd="1" destOrd="0" presId="urn:microsoft.com/office/officeart/2005/8/layout/process1"/>
    <dgm:cxn modelId="{AB3A24A2-F8F7-4B76-AE09-D4B2B0664DCF}" type="presParOf" srcId="{82B01EA7-6F4F-4232-80B5-CCB6F1C3FB66}" destId="{3AC15A59-E78E-4F9D-BA43-8FC8CBA737B2}" srcOrd="0" destOrd="0" presId="urn:microsoft.com/office/officeart/2005/8/layout/process1"/>
    <dgm:cxn modelId="{6ACF6598-3C58-4DDF-8419-9DA12BBF153F}" type="presParOf" srcId="{61F35FD7-ABB1-461D-86B9-72F4FB3BA6AB}" destId="{C4C088D1-8792-4137-B346-8FEA70BF6FEC}"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4802350B-1C94-428B-9930-AC920E45932A}" type="doc">
      <dgm:prSet loTypeId="urn:microsoft.com/office/officeart/2005/8/layout/hierarchy2" loCatId="hierarchy" qsTypeId="urn:microsoft.com/office/officeart/2005/8/quickstyle/3d3" qsCatId="3D" csTypeId="urn:microsoft.com/office/officeart/2005/8/colors/colorful1" csCatId="colorful" phldr="1"/>
      <dgm:spPr/>
      <dgm:t>
        <a:bodyPr/>
        <a:lstStyle/>
        <a:p>
          <a:endParaRPr lang="it-IT"/>
        </a:p>
      </dgm:t>
    </dgm:pt>
    <dgm:pt modelId="{6ABC9E62-977A-4FC0-9B56-9F4CC6B1D950}">
      <dgm:prSet phldrT="[Testo]" custT="1"/>
      <dgm:spPr/>
      <dgm:t>
        <a:bodyPr/>
        <a:lstStyle/>
        <a:p>
          <a:r>
            <a:rPr lang="it-IT" sz="1600" smtClean="0">
              <a:solidFill>
                <a:schemeClr val="tx1"/>
              </a:solidFill>
            </a:rPr>
            <a:t>Altro aspetto rilevante nel controllare le relazioni causali è </a:t>
          </a:r>
          <a:r>
            <a:rPr lang="it-IT" sz="1600" b="1" smtClean="0">
              <a:solidFill>
                <a:schemeClr val="tx1"/>
              </a:solidFill>
            </a:rPr>
            <a:t>l’ordine temporale delle variabili</a:t>
          </a:r>
          <a:endParaRPr lang="it-IT" sz="1600" b="1" dirty="0">
            <a:solidFill>
              <a:schemeClr val="tx1"/>
            </a:solidFill>
          </a:endParaRPr>
        </a:p>
      </dgm:t>
    </dgm:pt>
    <dgm:pt modelId="{2BA6B83D-DB4D-4AD6-B6BB-3F9F2491048C}" type="parTrans" cxnId="{76D81F92-0B92-4038-BF86-99A8D2A55409}">
      <dgm:prSet/>
      <dgm:spPr/>
      <dgm:t>
        <a:bodyPr/>
        <a:lstStyle/>
        <a:p>
          <a:endParaRPr lang="it-IT">
            <a:solidFill>
              <a:schemeClr val="tx1"/>
            </a:solidFill>
          </a:endParaRPr>
        </a:p>
      </dgm:t>
    </dgm:pt>
    <dgm:pt modelId="{DF859C7B-3C0A-4488-BB4C-8AAF16CDA8E0}" type="sibTrans" cxnId="{76D81F92-0B92-4038-BF86-99A8D2A55409}">
      <dgm:prSet/>
      <dgm:spPr/>
      <dgm:t>
        <a:bodyPr/>
        <a:lstStyle/>
        <a:p>
          <a:endParaRPr lang="it-IT">
            <a:solidFill>
              <a:schemeClr val="tx1"/>
            </a:solidFill>
          </a:endParaRPr>
        </a:p>
      </dgm:t>
    </dgm:pt>
    <dgm:pt modelId="{2BC9F440-F41E-4C73-B888-B15274CC52F5}">
      <dgm:prSet phldrT="[Testo]" custT="1"/>
      <dgm:spPr/>
      <dgm:t>
        <a:bodyPr/>
        <a:lstStyle/>
        <a:p>
          <a:r>
            <a:rPr lang="it-IT" sz="1400" b="1" dirty="0" smtClean="0">
              <a:solidFill>
                <a:schemeClr val="tx1"/>
              </a:solidFill>
            </a:rPr>
            <a:t>Studi trasversali (o cross-</a:t>
          </a:r>
          <a:r>
            <a:rPr lang="it-IT" sz="1400" b="1" dirty="0" err="1" smtClean="0">
              <a:solidFill>
                <a:schemeClr val="tx1"/>
              </a:solidFill>
            </a:rPr>
            <a:t>section</a:t>
          </a:r>
          <a:r>
            <a:rPr lang="it-IT" sz="1400" dirty="0" smtClean="0">
              <a:solidFill>
                <a:schemeClr val="tx1"/>
              </a:solidFill>
            </a:rPr>
            <a:t>): si rilevano le medesime informazioni in un singolo momento su un singolo campione. Anche detti </a:t>
          </a:r>
          <a:r>
            <a:rPr lang="it-IT" sz="1400" dirty="0" err="1" smtClean="0">
              <a:solidFill>
                <a:schemeClr val="tx1"/>
              </a:solidFill>
            </a:rPr>
            <a:t>one-shot</a:t>
          </a:r>
          <a:r>
            <a:rPr lang="it-IT" sz="1400" dirty="0" smtClean="0">
              <a:solidFill>
                <a:schemeClr val="tx1"/>
              </a:solidFill>
            </a:rPr>
            <a:t>, come per i sondaggi dove si fa  una istantanea che fissa una immagine della popolazione studiata in un determinato momento del tempo.</a:t>
          </a:r>
        </a:p>
        <a:p>
          <a:r>
            <a:rPr lang="it-IT" sz="1400" b="1" dirty="0" smtClean="0">
              <a:solidFill>
                <a:schemeClr val="tx1"/>
              </a:solidFill>
            </a:rPr>
            <a:t>Vantaggi:</a:t>
          </a:r>
          <a:r>
            <a:rPr lang="it-IT" sz="1400" dirty="0" smtClean="0">
              <a:solidFill>
                <a:schemeClr val="tx1"/>
              </a:solidFill>
            </a:rPr>
            <a:t> velocità e gran mole di informazioni.</a:t>
          </a:r>
          <a:endParaRPr lang="it-IT" sz="1400" b="1" dirty="0">
            <a:solidFill>
              <a:schemeClr val="tx1"/>
            </a:solidFill>
          </a:endParaRPr>
        </a:p>
      </dgm:t>
    </dgm:pt>
    <dgm:pt modelId="{6AF99510-F6FD-4570-81D1-6AC875D9FB4D}" type="parTrans" cxnId="{EAE90052-2800-4C75-8A52-067062670F94}">
      <dgm:prSet/>
      <dgm:spPr/>
      <dgm:t>
        <a:bodyPr/>
        <a:lstStyle/>
        <a:p>
          <a:endParaRPr lang="it-IT">
            <a:solidFill>
              <a:schemeClr val="tx1"/>
            </a:solidFill>
          </a:endParaRPr>
        </a:p>
      </dgm:t>
    </dgm:pt>
    <dgm:pt modelId="{5A42BDDD-34C2-4F15-AA77-352F1532CC7F}" type="sibTrans" cxnId="{EAE90052-2800-4C75-8A52-067062670F94}">
      <dgm:prSet/>
      <dgm:spPr/>
      <dgm:t>
        <a:bodyPr/>
        <a:lstStyle/>
        <a:p>
          <a:endParaRPr lang="it-IT">
            <a:solidFill>
              <a:schemeClr val="tx1"/>
            </a:solidFill>
          </a:endParaRPr>
        </a:p>
      </dgm:t>
    </dgm:pt>
    <dgm:pt modelId="{A537AC81-EE9F-4638-BBF1-5F782FD17014}">
      <dgm:prSet phldrT="[Testo]" custT="1"/>
      <dgm:spPr/>
      <dgm:t>
        <a:bodyPr/>
        <a:lstStyle/>
        <a:p>
          <a:r>
            <a:rPr lang="it-IT" sz="1400" b="1" dirty="0" smtClean="0">
              <a:solidFill>
                <a:schemeClr val="tx1"/>
              </a:solidFill>
            </a:rPr>
            <a:t>Studi longitudinali: </a:t>
          </a:r>
          <a:r>
            <a:rPr lang="it-IT" sz="1400" dirty="0" smtClean="0">
              <a:solidFill>
                <a:schemeClr val="tx1"/>
              </a:solidFill>
            </a:rPr>
            <a:t>studio di un fenomeno per un periodo prolungato e si può ottenere</a:t>
          </a:r>
        </a:p>
        <a:p>
          <a:r>
            <a:rPr lang="it-IT" sz="1400" dirty="0" smtClean="0">
              <a:solidFill>
                <a:schemeClr val="tx1"/>
              </a:solidFill>
            </a:rPr>
            <a:t>- con </a:t>
          </a:r>
          <a:r>
            <a:rPr lang="it-IT" sz="1400" b="1" dirty="0" smtClean="0">
              <a:solidFill>
                <a:schemeClr val="tx1"/>
              </a:solidFill>
            </a:rPr>
            <a:t>disegni a serie temporale (o trend)</a:t>
          </a:r>
          <a:r>
            <a:rPr lang="it-IT" sz="1400" dirty="0" smtClean="0">
              <a:solidFill>
                <a:schemeClr val="tx1"/>
              </a:solidFill>
            </a:rPr>
            <a:t> per cui si contattano campioni equivalenti di popolazioni in diversi momenti nel tempo (</a:t>
          </a:r>
          <a:r>
            <a:rPr lang="it-IT" sz="1400" dirty="0" err="1" smtClean="0">
              <a:solidFill>
                <a:schemeClr val="tx1"/>
              </a:solidFill>
            </a:rPr>
            <a:t>survey</a:t>
          </a:r>
          <a:r>
            <a:rPr lang="it-IT" sz="1400" dirty="0" smtClean="0">
              <a:solidFill>
                <a:schemeClr val="tx1"/>
              </a:solidFill>
            </a:rPr>
            <a:t> ISTAT o studi di </a:t>
          </a:r>
          <a:r>
            <a:rPr lang="it-IT" sz="1400" i="1" dirty="0" smtClean="0">
              <a:solidFill>
                <a:schemeClr val="tx1"/>
              </a:solidFill>
            </a:rPr>
            <a:t>coorti</a:t>
          </a:r>
          <a:r>
            <a:rPr lang="it-IT" sz="1400" dirty="0" smtClean="0">
              <a:solidFill>
                <a:schemeClr val="tx1"/>
              </a:solidFill>
            </a:rPr>
            <a:t>), </a:t>
          </a:r>
        </a:p>
        <a:p>
          <a:r>
            <a:rPr lang="it-IT" sz="1400" dirty="0" smtClean="0">
              <a:solidFill>
                <a:schemeClr val="tx1"/>
              </a:solidFill>
            </a:rPr>
            <a:t>- con </a:t>
          </a:r>
          <a:r>
            <a:rPr lang="it-IT" sz="1400" b="1" dirty="0" smtClean="0">
              <a:solidFill>
                <a:schemeClr val="tx1"/>
              </a:solidFill>
            </a:rPr>
            <a:t>disegni a contatti ripetuti o </a:t>
          </a:r>
          <a:r>
            <a:rPr lang="it-IT" sz="1400" b="1" i="1" dirty="0" smtClean="0">
              <a:solidFill>
                <a:schemeClr val="tx1"/>
              </a:solidFill>
            </a:rPr>
            <a:t>panel</a:t>
          </a:r>
          <a:r>
            <a:rPr lang="it-IT" sz="1400" b="1" i="0" dirty="0" smtClean="0">
              <a:solidFill>
                <a:schemeClr val="tx1"/>
              </a:solidFill>
            </a:rPr>
            <a:t> </a:t>
          </a:r>
          <a:r>
            <a:rPr lang="it-IT" sz="1400" i="0" dirty="0" smtClean="0">
              <a:solidFill>
                <a:schemeClr val="tx1"/>
              </a:solidFill>
            </a:rPr>
            <a:t>gli stessi soggetti vengono intervistati con cadenza regolare (studi elettorali, di marketing, sui processi di crescita e formazione).</a:t>
          </a:r>
        </a:p>
        <a:p>
          <a:r>
            <a:rPr lang="it-IT" sz="1400" b="1" i="0" dirty="0" smtClean="0">
              <a:solidFill>
                <a:schemeClr val="tx1"/>
              </a:solidFill>
            </a:rPr>
            <a:t>Vantaggi</a:t>
          </a:r>
          <a:r>
            <a:rPr lang="it-IT" sz="1400" i="0" dirty="0" smtClean="0">
              <a:solidFill>
                <a:schemeClr val="tx1"/>
              </a:solidFill>
            </a:rPr>
            <a:t>: profondità e comparabilità</a:t>
          </a:r>
          <a:endParaRPr lang="it-IT" sz="1400" dirty="0">
            <a:solidFill>
              <a:schemeClr val="tx1"/>
            </a:solidFill>
          </a:endParaRPr>
        </a:p>
      </dgm:t>
    </dgm:pt>
    <dgm:pt modelId="{0FB7A9E2-E08C-456D-AEB9-93FA0883CD24}" type="parTrans" cxnId="{D1E93E3B-6D5D-4CF3-8D4C-9F8442599AC7}">
      <dgm:prSet/>
      <dgm:spPr/>
      <dgm:t>
        <a:bodyPr/>
        <a:lstStyle/>
        <a:p>
          <a:endParaRPr lang="it-IT">
            <a:solidFill>
              <a:schemeClr val="tx1"/>
            </a:solidFill>
          </a:endParaRPr>
        </a:p>
      </dgm:t>
    </dgm:pt>
    <dgm:pt modelId="{7558D426-249F-4EC9-A80D-7C3BF8F0A9F8}" type="sibTrans" cxnId="{D1E93E3B-6D5D-4CF3-8D4C-9F8442599AC7}">
      <dgm:prSet/>
      <dgm:spPr/>
      <dgm:t>
        <a:bodyPr/>
        <a:lstStyle/>
        <a:p>
          <a:endParaRPr lang="it-IT">
            <a:solidFill>
              <a:schemeClr val="tx1"/>
            </a:solidFill>
          </a:endParaRPr>
        </a:p>
      </dgm:t>
    </dgm:pt>
    <dgm:pt modelId="{267BC9D5-AD16-4C55-9AD9-082C4F12F864}" type="pres">
      <dgm:prSet presAssocID="{4802350B-1C94-428B-9930-AC920E45932A}" presName="diagram" presStyleCnt="0">
        <dgm:presLayoutVars>
          <dgm:chPref val="1"/>
          <dgm:dir/>
          <dgm:animOne val="branch"/>
          <dgm:animLvl val="lvl"/>
          <dgm:resizeHandles val="exact"/>
        </dgm:presLayoutVars>
      </dgm:prSet>
      <dgm:spPr/>
      <dgm:t>
        <a:bodyPr/>
        <a:lstStyle/>
        <a:p>
          <a:endParaRPr lang="it-IT"/>
        </a:p>
      </dgm:t>
    </dgm:pt>
    <dgm:pt modelId="{C8BB8B1C-9CD9-4F98-BC33-AAB4DD3CADAF}" type="pres">
      <dgm:prSet presAssocID="{6ABC9E62-977A-4FC0-9B56-9F4CC6B1D950}" presName="root1" presStyleCnt="0"/>
      <dgm:spPr/>
    </dgm:pt>
    <dgm:pt modelId="{098FD969-4CB0-4DF0-8926-DBD5FF3781F5}" type="pres">
      <dgm:prSet presAssocID="{6ABC9E62-977A-4FC0-9B56-9F4CC6B1D950}" presName="LevelOneTextNode" presStyleLbl="node0" presStyleIdx="0" presStyleCnt="1" custScaleX="69730" custScaleY="136720" custLinFactNeighborX="-22629" custLinFactNeighborY="15319">
        <dgm:presLayoutVars>
          <dgm:chPref val="3"/>
        </dgm:presLayoutVars>
      </dgm:prSet>
      <dgm:spPr/>
      <dgm:t>
        <a:bodyPr/>
        <a:lstStyle/>
        <a:p>
          <a:endParaRPr lang="it-IT"/>
        </a:p>
      </dgm:t>
    </dgm:pt>
    <dgm:pt modelId="{899399EF-36BA-45B6-9DB0-CC34C07736AA}" type="pres">
      <dgm:prSet presAssocID="{6ABC9E62-977A-4FC0-9B56-9F4CC6B1D950}" presName="level2hierChild" presStyleCnt="0"/>
      <dgm:spPr/>
    </dgm:pt>
    <dgm:pt modelId="{649279ED-E3F7-47CD-9205-57971C5E6E22}" type="pres">
      <dgm:prSet presAssocID="{6AF99510-F6FD-4570-81D1-6AC875D9FB4D}" presName="conn2-1" presStyleLbl="parChTrans1D2" presStyleIdx="0" presStyleCnt="2"/>
      <dgm:spPr/>
      <dgm:t>
        <a:bodyPr/>
        <a:lstStyle/>
        <a:p>
          <a:endParaRPr lang="it-IT"/>
        </a:p>
      </dgm:t>
    </dgm:pt>
    <dgm:pt modelId="{7C5EBE14-04F5-419E-B694-1CF80F7ECA28}" type="pres">
      <dgm:prSet presAssocID="{6AF99510-F6FD-4570-81D1-6AC875D9FB4D}" presName="connTx" presStyleLbl="parChTrans1D2" presStyleIdx="0" presStyleCnt="2"/>
      <dgm:spPr/>
      <dgm:t>
        <a:bodyPr/>
        <a:lstStyle/>
        <a:p>
          <a:endParaRPr lang="it-IT"/>
        </a:p>
      </dgm:t>
    </dgm:pt>
    <dgm:pt modelId="{3D7027AB-1469-460C-A63F-FCCCA8D1EDDC}" type="pres">
      <dgm:prSet presAssocID="{2BC9F440-F41E-4C73-B888-B15274CC52F5}" presName="root2" presStyleCnt="0"/>
      <dgm:spPr/>
    </dgm:pt>
    <dgm:pt modelId="{FAE47ED8-2881-4278-8210-31517DE2F3E1}" type="pres">
      <dgm:prSet presAssocID="{2BC9F440-F41E-4C73-B888-B15274CC52F5}" presName="LevelTwoTextNode" presStyleLbl="node2" presStyleIdx="0" presStyleCnt="2" custScaleX="147241" custScaleY="136720" custLinFactNeighborX="9054" custLinFactNeighborY="-146">
        <dgm:presLayoutVars>
          <dgm:chPref val="3"/>
        </dgm:presLayoutVars>
      </dgm:prSet>
      <dgm:spPr/>
      <dgm:t>
        <a:bodyPr/>
        <a:lstStyle/>
        <a:p>
          <a:endParaRPr lang="it-IT"/>
        </a:p>
      </dgm:t>
    </dgm:pt>
    <dgm:pt modelId="{0912989B-B717-46D4-8104-6E6F2DAD34BA}" type="pres">
      <dgm:prSet presAssocID="{2BC9F440-F41E-4C73-B888-B15274CC52F5}" presName="level3hierChild" presStyleCnt="0"/>
      <dgm:spPr/>
    </dgm:pt>
    <dgm:pt modelId="{10202AF8-2B99-427A-878F-5D252307AD04}" type="pres">
      <dgm:prSet presAssocID="{0FB7A9E2-E08C-456D-AEB9-93FA0883CD24}" presName="conn2-1" presStyleLbl="parChTrans1D2" presStyleIdx="1" presStyleCnt="2"/>
      <dgm:spPr/>
      <dgm:t>
        <a:bodyPr/>
        <a:lstStyle/>
        <a:p>
          <a:endParaRPr lang="it-IT"/>
        </a:p>
      </dgm:t>
    </dgm:pt>
    <dgm:pt modelId="{D1F6AA7A-F8F0-4D67-81ED-9C860B761693}" type="pres">
      <dgm:prSet presAssocID="{0FB7A9E2-E08C-456D-AEB9-93FA0883CD24}" presName="connTx" presStyleLbl="parChTrans1D2" presStyleIdx="1" presStyleCnt="2"/>
      <dgm:spPr/>
      <dgm:t>
        <a:bodyPr/>
        <a:lstStyle/>
        <a:p>
          <a:endParaRPr lang="it-IT"/>
        </a:p>
      </dgm:t>
    </dgm:pt>
    <dgm:pt modelId="{0D8EBCA8-864B-481A-8864-0FF822D1D0E3}" type="pres">
      <dgm:prSet presAssocID="{A537AC81-EE9F-4638-BBF1-5F782FD17014}" presName="root2" presStyleCnt="0"/>
      <dgm:spPr/>
    </dgm:pt>
    <dgm:pt modelId="{374A344F-BE9F-4AA6-90BD-FB485DADA97E}" type="pres">
      <dgm:prSet presAssocID="{A537AC81-EE9F-4638-BBF1-5F782FD17014}" presName="LevelTwoTextNode" presStyleLbl="node2" presStyleIdx="1" presStyleCnt="2" custScaleX="147241" custScaleY="136720" custLinFactNeighborX="6954">
        <dgm:presLayoutVars>
          <dgm:chPref val="3"/>
        </dgm:presLayoutVars>
      </dgm:prSet>
      <dgm:spPr/>
      <dgm:t>
        <a:bodyPr/>
        <a:lstStyle/>
        <a:p>
          <a:endParaRPr lang="it-IT"/>
        </a:p>
      </dgm:t>
    </dgm:pt>
    <dgm:pt modelId="{DB3BDD0D-D41F-49E0-9FF9-EA00169E337D}" type="pres">
      <dgm:prSet presAssocID="{A537AC81-EE9F-4638-BBF1-5F782FD17014}" presName="level3hierChild" presStyleCnt="0"/>
      <dgm:spPr/>
    </dgm:pt>
  </dgm:ptLst>
  <dgm:cxnLst>
    <dgm:cxn modelId="{5D3A0DEE-E497-40B3-84D9-3C1F6BE46270}" type="presOf" srcId="{6AF99510-F6FD-4570-81D1-6AC875D9FB4D}" destId="{649279ED-E3F7-47CD-9205-57971C5E6E22}" srcOrd="0" destOrd="0" presId="urn:microsoft.com/office/officeart/2005/8/layout/hierarchy2"/>
    <dgm:cxn modelId="{EAE90052-2800-4C75-8A52-067062670F94}" srcId="{6ABC9E62-977A-4FC0-9B56-9F4CC6B1D950}" destId="{2BC9F440-F41E-4C73-B888-B15274CC52F5}" srcOrd="0" destOrd="0" parTransId="{6AF99510-F6FD-4570-81D1-6AC875D9FB4D}" sibTransId="{5A42BDDD-34C2-4F15-AA77-352F1532CC7F}"/>
    <dgm:cxn modelId="{76D81F92-0B92-4038-BF86-99A8D2A55409}" srcId="{4802350B-1C94-428B-9930-AC920E45932A}" destId="{6ABC9E62-977A-4FC0-9B56-9F4CC6B1D950}" srcOrd="0" destOrd="0" parTransId="{2BA6B83D-DB4D-4AD6-B6BB-3F9F2491048C}" sibTransId="{DF859C7B-3C0A-4488-BB4C-8AAF16CDA8E0}"/>
    <dgm:cxn modelId="{41251E5E-42C1-456C-980D-9839107D6AA7}" type="presOf" srcId="{4802350B-1C94-428B-9930-AC920E45932A}" destId="{267BC9D5-AD16-4C55-9AD9-082C4F12F864}" srcOrd="0" destOrd="0" presId="urn:microsoft.com/office/officeart/2005/8/layout/hierarchy2"/>
    <dgm:cxn modelId="{D1A5D112-6D03-4FB6-9EC0-4EB2B6FE92E6}" type="presOf" srcId="{2BC9F440-F41E-4C73-B888-B15274CC52F5}" destId="{FAE47ED8-2881-4278-8210-31517DE2F3E1}" srcOrd="0" destOrd="0" presId="urn:microsoft.com/office/officeart/2005/8/layout/hierarchy2"/>
    <dgm:cxn modelId="{D1E93E3B-6D5D-4CF3-8D4C-9F8442599AC7}" srcId="{6ABC9E62-977A-4FC0-9B56-9F4CC6B1D950}" destId="{A537AC81-EE9F-4638-BBF1-5F782FD17014}" srcOrd="1" destOrd="0" parTransId="{0FB7A9E2-E08C-456D-AEB9-93FA0883CD24}" sibTransId="{7558D426-249F-4EC9-A80D-7C3BF8F0A9F8}"/>
    <dgm:cxn modelId="{940798EA-4DF2-4F56-AEAC-3A46969FA9F3}" type="presOf" srcId="{6ABC9E62-977A-4FC0-9B56-9F4CC6B1D950}" destId="{098FD969-4CB0-4DF0-8926-DBD5FF3781F5}" srcOrd="0" destOrd="0" presId="urn:microsoft.com/office/officeart/2005/8/layout/hierarchy2"/>
    <dgm:cxn modelId="{6D740865-CB09-47EA-95F3-4957A92B4BA7}" type="presOf" srcId="{A537AC81-EE9F-4638-BBF1-5F782FD17014}" destId="{374A344F-BE9F-4AA6-90BD-FB485DADA97E}" srcOrd="0" destOrd="0" presId="urn:microsoft.com/office/officeart/2005/8/layout/hierarchy2"/>
    <dgm:cxn modelId="{70B33F20-6CBB-440F-B56A-0069175FC1A4}" type="presOf" srcId="{6AF99510-F6FD-4570-81D1-6AC875D9FB4D}" destId="{7C5EBE14-04F5-419E-B694-1CF80F7ECA28}" srcOrd="1" destOrd="0" presId="urn:microsoft.com/office/officeart/2005/8/layout/hierarchy2"/>
    <dgm:cxn modelId="{9EE0E34E-2507-4B48-BBA8-DB32CC5EB451}" type="presOf" srcId="{0FB7A9E2-E08C-456D-AEB9-93FA0883CD24}" destId="{D1F6AA7A-F8F0-4D67-81ED-9C860B761693}" srcOrd="1" destOrd="0" presId="urn:microsoft.com/office/officeart/2005/8/layout/hierarchy2"/>
    <dgm:cxn modelId="{A28D340A-8A57-4D68-B660-26ED8D009AD8}" type="presOf" srcId="{0FB7A9E2-E08C-456D-AEB9-93FA0883CD24}" destId="{10202AF8-2B99-427A-878F-5D252307AD04}" srcOrd="0" destOrd="0" presId="urn:microsoft.com/office/officeart/2005/8/layout/hierarchy2"/>
    <dgm:cxn modelId="{A915A2C6-E372-4889-BB22-F0CC9BCF3910}" type="presParOf" srcId="{267BC9D5-AD16-4C55-9AD9-082C4F12F864}" destId="{C8BB8B1C-9CD9-4F98-BC33-AAB4DD3CADAF}" srcOrd="0" destOrd="0" presId="urn:microsoft.com/office/officeart/2005/8/layout/hierarchy2"/>
    <dgm:cxn modelId="{CBFE0D31-EEAA-4A03-86F9-6828E7757856}" type="presParOf" srcId="{C8BB8B1C-9CD9-4F98-BC33-AAB4DD3CADAF}" destId="{098FD969-4CB0-4DF0-8926-DBD5FF3781F5}" srcOrd="0" destOrd="0" presId="urn:microsoft.com/office/officeart/2005/8/layout/hierarchy2"/>
    <dgm:cxn modelId="{1392C5B0-0FA2-420F-8C2D-2E27B86D9918}" type="presParOf" srcId="{C8BB8B1C-9CD9-4F98-BC33-AAB4DD3CADAF}" destId="{899399EF-36BA-45B6-9DB0-CC34C07736AA}" srcOrd="1" destOrd="0" presId="urn:microsoft.com/office/officeart/2005/8/layout/hierarchy2"/>
    <dgm:cxn modelId="{2C7912C4-F623-4D7C-A07E-778017DDB617}" type="presParOf" srcId="{899399EF-36BA-45B6-9DB0-CC34C07736AA}" destId="{649279ED-E3F7-47CD-9205-57971C5E6E22}" srcOrd="0" destOrd="0" presId="urn:microsoft.com/office/officeart/2005/8/layout/hierarchy2"/>
    <dgm:cxn modelId="{459B0FD2-00C7-462E-9DB7-AA5993E927DB}" type="presParOf" srcId="{649279ED-E3F7-47CD-9205-57971C5E6E22}" destId="{7C5EBE14-04F5-419E-B694-1CF80F7ECA28}" srcOrd="0" destOrd="0" presId="urn:microsoft.com/office/officeart/2005/8/layout/hierarchy2"/>
    <dgm:cxn modelId="{1163EC0F-A97A-4A5E-9794-7843EE8D9B24}" type="presParOf" srcId="{899399EF-36BA-45B6-9DB0-CC34C07736AA}" destId="{3D7027AB-1469-460C-A63F-FCCCA8D1EDDC}" srcOrd="1" destOrd="0" presId="urn:microsoft.com/office/officeart/2005/8/layout/hierarchy2"/>
    <dgm:cxn modelId="{CA43D22F-9113-419A-A737-D3695C3EB298}" type="presParOf" srcId="{3D7027AB-1469-460C-A63F-FCCCA8D1EDDC}" destId="{FAE47ED8-2881-4278-8210-31517DE2F3E1}" srcOrd="0" destOrd="0" presId="urn:microsoft.com/office/officeart/2005/8/layout/hierarchy2"/>
    <dgm:cxn modelId="{CF824FB2-7339-4FC8-A5C3-856C8B863E7F}" type="presParOf" srcId="{3D7027AB-1469-460C-A63F-FCCCA8D1EDDC}" destId="{0912989B-B717-46D4-8104-6E6F2DAD34BA}" srcOrd="1" destOrd="0" presId="urn:microsoft.com/office/officeart/2005/8/layout/hierarchy2"/>
    <dgm:cxn modelId="{9A506710-5F6B-4539-A99F-D1962E2D977B}" type="presParOf" srcId="{899399EF-36BA-45B6-9DB0-CC34C07736AA}" destId="{10202AF8-2B99-427A-878F-5D252307AD04}" srcOrd="2" destOrd="0" presId="urn:microsoft.com/office/officeart/2005/8/layout/hierarchy2"/>
    <dgm:cxn modelId="{7A1F31ED-78D4-488B-800E-923F13DB434C}" type="presParOf" srcId="{10202AF8-2B99-427A-878F-5D252307AD04}" destId="{D1F6AA7A-F8F0-4D67-81ED-9C860B761693}" srcOrd="0" destOrd="0" presId="urn:microsoft.com/office/officeart/2005/8/layout/hierarchy2"/>
    <dgm:cxn modelId="{A93EA498-E12A-47AD-8639-43B54178BAC3}" type="presParOf" srcId="{899399EF-36BA-45B6-9DB0-CC34C07736AA}" destId="{0D8EBCA8-864B-481A-8864-0FF822D1D0E3}" srcOrd="3" destOrd="0" presId="urn:microsoft.com/office/officeart/2005/8/layout/hierarchy2"/>
    <dgm:cxn modelId="{0641CD1E-F0EA-4CC2-8BDB-CC6B9CEF00B7}" type="presParOf" srcId="{0D8EBCA8-864B-481A-8864-0FF822D1D0E3}" destId="{374A344F-BE9F-4AA6-90BD-FB485DADA97E}" srcOrd="0" destOrd="0" presId="urn:microsoft.com/office/officeart/2005/8/layout/hierarchy2"/>
    <dgm:cxn modelId="{2722D2A8-5478-4A12-A93F-A78ED364DCBD}" type="presParOf" srcId="{0D8EBCA8-864B-481A-8864-0FF822D1D0E3}" destId="{DB3BDD0D-D41F-49E0-9FF9-EA00169E337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2ADB24E8-D7EE-49E9-8AB6-DD81ED0DFEB5}" type="doc">
      <dgm:prSet loTypeId="urn:microsoft.com/office/officeart/2005/8/layout/pyramid2" loCatId="pyramid" qsTypeId="urn:microsoft.com/office/officeart/2005/8/quickstyle/3d3" qsCatId="3D" csTypeId="urn:microsoft.com/office/officeart/2005/8/colors/colorful1" csCatId="colorful" phldr="1"/>
      <dgm:spPr/>
      <dgm:t>
        <a:bodyPr/>
        <a:lstStyle/>
        <a:p>
          <a:endParaRPr lang="it-IT"/>
        </a:p>
      </dgm:t>
    </dgm:pt>
    <dgm:pt modelId="{005FD9AF-AEE2-4856-89DB-96A8BED0EA2F}">
      <dgm:prSet custT="1"/>
      <dgm:spPr/>
      <dgm:t>
        <a:bodyPr/>
        <a:lstStyle/>
        <a:p>
          <a:pPr rtl="0"/>
          <a:r>
            <a:rPr lang="it-IT" sz="1400" b="1" dirty="0" smtClean="0"/>
            <a:t>Da unità a caso</a:t>
          </a:r>
          <a:endParaRPr lang="it-IT" sz="1400" b="1" dirty="0"/>
        </a:p>
      </dgm:t>
    </dgm:pt>
    <dgm:pt modelId="{B1A89033-9AB1-46D7-B592-9C9D8F69384B}" type="parTrans" cxnId="{41B2DD6F-D4D1-4627-881F-2A91C239DD8D}">
      <dgm:prSet/>
      <dgm:spPr/>
      <dgm:t>
        <a:bodyPr/>
        <a:lstStyle/>
        <a:p>
          <a:endParaRPr lang="it-IT"/>
        </a:p>
      </dgm:t>
    </dgm:pt>
    <dgm:pt modelId="{B97DF468-A33D-4C4B-BC36-6F01D64E6ECE}" type="sibTrans" cxnId="{41B2DD6F-D4D1-4627-881F-2A91C239DD8D}">
      <dgm:prSet/>
      <dgm:spPr/>
      <dgm:t>
        <a:bodyPr/>
        <a:lstStyle/>
        <a:p>
          <a:endParaRPr lang="it-IT"/>
        </a:p>
      </dgm:t>
    </dgm:pt>
    <dgm:pt modelId="{FFC07BDB-0B63-4B73-AF4C-5AB66BBFC790}">
      <dgm:prSet custT="1"/>
      <dgm:spPr/>
      <dgm:t>
        <a:bodyPr/>
        <a:lstStyle/>
        <a:p>
          <a:pPr rtl="0"/>
          <a:r>
            <a:rPr lang="it-IT" sz="1400" dirty="0" smtClean="0"/>
            <a:t>Individuare </a:t>
          </a:r>
          <a:r>
            <a:rPr lang="it-IT" sz="1400" b="1" dirty="0" smtClean="0"/>
            <a:t>l’oggetto sociale </a:t>
          </a:r>
          <a:r>
            <a:rPr lang="it-IT" sz="1400" dirty="0" smtClean="0"/>
            <a:t>al quale afferiscono le </a:t>
          </a:r>
          <a:r>
            <a:rPr lang="it-IT" sz="1400" b="1" dirty="0" smtClean="0"/>
            <a:t>proprietà del concetto</a:t>
          </a:r>
          <a:r>
            <a:rPr lang="it-IT" sz="1400" dirty="0" smtClean="0"/>
            <a:t> considerato (es. ipotizziamo relazione tra età e orientamento politico, ma chi possiede queste proprietà? Individuo).</a:t>
          </a:r>
          <a:endParaRPr lang="it-IT" sz="1400" dirty="0"/>
        </a:p>
      </dgm:t>
    </dgm:pt>
    <dgm:pt modelId="{EB866851-4786-429A-B274-00B0DC0E755C}" type="parTrans" cxnId="{19238FF5-DEAB-441E-BE85-F4B8C09AA6F1}">
      <dgm:prSet/>
      <dgm:spPr/>
      <dgm:t>
        <a:bodyPr/>
        <a:lstStyle/>
        <a:p>
          <a:endParaRPr lang="it-IT"/>
        </a:p>
      </dgm:t>
    </dgm:pt>
    <dgm:pt modelId="{29DD59D4-0E3F-4882-BC07-10B8977A4163}" type="sibTrans" cxnId="{19238FF5-DEAB-441E-BE85-F4B8C09AA6F1}">
      <dgm:prSet/>
      <dgm:spPr/>
      <dgm:t>
        <a:bodyPr/>
        <a:lstStyle/>
        <a:p>
          <a:endParaRPr lang="it-IT"/>
        </a:p>
      </dgm:t>
    </dgm:pt>
    <dgm:pt modelId="{4B9C08BC-0AA7-4E32-B281-E136B5053C57}">
      <dgm:prSet custT="1"/>
      <dgm:spPr/>
      <dgm:t>
        <a:bodyPr/>
        <a:lstStyle/>
        <a:p>
          <a:pPr rtl="0"/>
          <a:r>
            <a:rPr lang="it-IT" sz="1400" dirty="0" smtClean="0"/>
            <a:t>Gli </a:t>
          </a:r>
          <a:r>
            <a:rPr lang="it-IT" sz="1400" b="1" dirty="0" smtClean="0"/>
            <a:t>oggetti del discorso scientifico </a:t>
          </a:r>
          <a:r>
            <a:rPr lang="it-IT" sz="1400" dirty="0" smtClean="0"/>
            <a:t>sono i </a:t>
          </a:r>
          <a:r>
            <a:rPr lang="it-IT" sz="1400" b="1" dirty="0" smtClean="0"/>
            <a:t>soggetti sociali della ricerca </a:t>
          </a:r>
          <a:r>
            <a:rPr lang="it-IT" sz="1400" dirty="0" smtClean="0"/>
            <a:t>a cui si riferiscono le proprietà studiate.</a:t>
          </a:r>
          <a:endParaRPr lang="it-IT" sz="1400" dirty="0"/>
        </a:p>
      </dgm:t>
    </dgm:pt>
    <dgm:pt modelId="{FA45B863-F832-4A7D-839D-4EA61B9F4278}" type="parTrans" cxnId="{08F619D2-E74B-4A40-B1A8-A948E02D1696}">
      <dgm:prSet/>
      <dgm:spPr/>
      <dgm:t>
        <a:bodyPr/>
        <a:lstStyle/>
        <a:p>
          <a:endParaRPr lang="it-IT"/>
        </a:p>
      </dgm:t>
    </dgm:pt>
    <dgm:pt modelId="{3517095B-ABF7-4411-BEC0-6F3E89031ADF}" type="sibTrans" cxnId="{08F619D2-E74B-4A40-B1A8-A948E02D1696}">
      <dgm:prSet/>
      <dgm:spPr/>
      <dgm:t>
        <a:bodyPr/>
        <a:lstStyle/>
        <a:p>
          <a:endParaRPr lang="it-IT"/>
        </a:p>
      </dgm:t>
    </dgm:pt>
    <dgm:pt modelId="{6F284FD7-35A4-4DD5-8679-1406ADE78E8B}">
      <dgm:prSet custT="1"/>
      <dgm:spPr/>
      <dgm:t>
        <a:bodyPr/>
        <a:lstStyle/>
        <a:p>
          <a:pPr rtl="0"/>
          <a:r>
            <a:rPr lang="it-IT" sz="1400" b="1" dirty="0" smtClean="0"/>
            <a:t>Il rapporto tra oggetti è proprietà degli oggetti è diretto</a:t>
          </a:r>
          <a:r>
            <a:rPr lang="it-IT" sz="1400" dirty="0" smtClean="0"/>
            <a:t>; la traduzione empirica dei concetti avviene assegnando proprietà ad oggetti. </a:t>
          </a:r>
        </a:p>
      </dgm:t>
    </dgm:pt>
    <dgm:pt modelId="{2C72A85B-1E4B-4BBA-9D04-5286AC16E984}" type="parTrans" cxnId="{A3070E5D-2698-481B-8857-2B3CDA7193E5}">
      <dgm:prSet/>
      <dgm:spPr/>
      <dgm:t>
        <a:bodyPr/>
        <a:lstStyle/>
        <a:p>
          <a:endParaRPr lang="it-IT"/>
        </a:p>
      </dgm:t>
    </dgm:pt>
    <dgm:pt modelId="{F01A0200-4699-401A-B454-7347BB2D78B8}" type="sibTrans" cxnId="{A3070E5D-2698-481B-8857-2B3CDA7193E5}">
      <dgm:prSet/>
      <dgm:spPr/>
      <dgm:t>
        <a:bodyPr/>
        <a:lstStyle/>
        <a:p>
          <a:endParaRPr lang="it-IT"/>
        </a:p>
      </dgm:t>
    </dgm:pt>
    <dgm:pt modelId="{5E234944-4E52-4A66-A13B-616F6843B6F0}" type="pres">
      <dgm:prSet presAssocID="{2ADB24E8-D7EE-49E9-8AB6-DD81ED0DFEB5}" presName="compositeShape" presStyleCnt="0">
        <dgm:presLayoutVars>
          <dgm:dir/>
          <dgm:resizeHandles/>
        </dgm:presLayoutVars>
      </dgm:prSet>
      <dgm:spPr/>
      <dgm:t>
        <a:bodyPr/>
        <a:lstStyle/>
        <a:p>
          <a:endParaRPr lang="it-IT"/>
        </a:p>
      </dgm:t>
    </dgm:pt>
    <dgm:pt modelId="{27EF0944-BA50-492C-91DD-7FDF43AF01AD}" type="pres">
      <dgm:prSet presAssocID="{2ADB24E8-D7EE-49E9-8AB6-DD81ED0DFEB5}" presName="pyramid" presStyleLbl="node1" presStyleIdx="0" presStyleCnt="1" custScaleX="125933" custLinFactNeighborX="-2607" custLinFactNeighborY="405"/>
      <dgm:spPr/>
    </dgm:pt>
    <dgm:pt modelId="{8E24DAF4-21A7-46CF-AE70-6B2DBE593A82}" type="pres">
      <dgm:prSet presAssocID="{2ADB24E8-D7EE-49E9-8AB6-DD81ED0DFEB5}" presName="theList" presStyleCnt="0"/>
      <dgm:spPr/>
    </dgm:pt>
    <dgm:pt modelId="{175B97F3-2573-4FAB-AD5C-13CF3B76355B}" type="pres">
      <dgm:prSet presAssocID="{005FD9AF-AEE2-4856-89DB-96A8BED0EA2F}" presName="aNode" presStyleLbl="fgAcc1" presStyleIdx="0" presStyleCnt="4" custScaleY="45770">
        <dgm:presLayoutVars>
          <dgm:bulletEnabled val="1"/>
        </dgm:presLayoutVars>
      </dgm:prSet>
      <dgm:spPr/>
      <dgm:t>
        <a:bodyPr/>
        <a:lstStyle/>
        <a:p>
          <a:endParaRPr lang="it-IT"/>
        </a:p>
      </dgm:t>
    </dgm:pt>
    <dgm:pt modelId="{3813546A-7ED4-403D-89D6-E4F774F0F2FA}" type="pres">
      <dgm:prSet presAssocID="{005FD9AF-AEE2-4856-89DB-96A8BED0EA2F}" presName="aSpace" presStyleCnt="0"/>
      <dgm:spPr/>
    </dgm:pt>
    <dgm:pt modelId="{BF7676D2-7A2C-4149-BA8C-0584FBA15E86}" type="pres">
      <dgm:prSet presAssocID="{FFC07BDB-0B63-4B73-AF4C-5AB66BBFC790}" presName="aNode" presStyleLbl="fgAcc1" presStyleIdx="1" presStyleCnt="4" custScaleX="164937">
        <dgm:presLayoutVars>
          <dgm:bulletEnabled val="1"/>
        </dgm:presLayoutVars>
      </dgm:prSet>
      <dgm:spPr/>
      <dgm:t>
        <a:bodyPr/>
        <a:lstStyle/>
        <a:p>
          <a:endParaRPr lang="it-IT"/>
        </a:p>
      </dgm:t>
    </dgm:pt>
    <dgm:pt modelId="{967292D4-6051-4922-B4A4-60737E1D2C27}" type="pres">
      <dgm:prSet presAssocID="{FFC07BDB-0B63-4B73-AF4C-5AB66BBFC790}" presName="aSpace" presStyleCnt="0"/>
      <dgm:spPr/>
    </dgm:pt>
    <dgm:pt modelId="{AC50DAF1-8738-4C70-AED5-3DBE9267E130}" type="pres">
      <dgm:prSet presAssocID="{4B9C08BC-0AA7-4E32-B281-E136B5053C57}" presName="aNode" presStyleLbl="fgAcc1" presStyleIdx="2" presStyleCnt="4" custScaleX="208127" custScaleY="69706">
        <dgm:presLayoutVars>
          <dgm:bulletEnabled val="1"/>
        </dgm:presLayoutVars>
      </dgm:prSet>
      <dgm:spPr/>
      <dgm:t>
        <a:bodyPr/>
        <a:lstStyle/>
        <a:p>
          <a:endParaRPr lang="it-IT"/>
        </a:p>
      </dgm:t>
    </dgm:pt>
    <dgm:pt modelId="{01B9B256-ECE8-4A96-B72B-73924B8147D9}" type="pres">
      <dgm:prSet presAssocID="{4B9C08BC-0AA7-4E32-B281-E136B5053C57}" presName="aSpace" presStyleCnt="0"/>
      <dgm:spPr/>
    </dgm:pt>
    <dgm:pt modelId="{96431DEA-0194-4283-9BD9-0000D11D14CA}" type="pres">
      <dgm:prSet presAssocID="{6F284FD7-35A4-4DD5-8679-1406ADE78E8B}" presName="aNode" presStyleLbl="fgAcc1" presStyleIdx="3" presStyleCnt="4" custScaleX="274550" custScaleY="111030" custLinFactNeighborX="-10306" custLinFactNeighborY="44277">
        <dgm:presLayoutVars>
          <dgm:bulletEnabled val="1"/>
        </dgm:presLayoutVars>
      </dgm:prSet>
      <dgm:spPr/>
      <dgm:t>
        <a:bodyPr/>
        <a:lstStyle/>
        <a:p>
          <a:endParaRPr lang="it-IT"/>
        </a:p>
      </dgm:t>
    </dgm:pt>
    <dgm:pt modelId="{61642AEA-C750-42C3-A15B-FCB4B0F03DCD}" type="pres">
      <dgm:prSet presAssocID="{6F284FD7-35A4-4DD5-8679-1406ADE78E8B}" presName="aSpace" presStyleCnt="0"/>
      <dgm:spPr/>
    </dgm:pt>
  </dgm:ptLst>
  <dgm:cxnLst>
    <dgm:cxn modelId="{08F619D2-E74B-4A40-B1A8-A948E02D1696}" srcId="{2ADB24E8-D7EE-49E9-8AB6-DD81ED0DFEB5}" destId="{4B9C08BC-0AA7-4E32-B281-E136B5053C57}" srcOrd="2" destOrd="0" parTransId="{FA45B863-F832-4A7D-839D-4EA61B9F4278}" sibTransId="{3517095B-ABF7-4411-BEC0-6F3E89031ADF}"/>
    <dgm:cxn modelId="{D2CDF343-38E6-495E-A2BF-AC0D6A2399CF}" type="presOf" srcId="{005FD9AF-AEE2-4856-89DB-96A8BED0EA2F}" destId="{175B97F3-2573-4FAB-AD5C-13CF3B76355B}" srcOrd="0" destOrd="0" presId="urn:microsoft.com/office/officeart/2005/8/layout/pyramid2"/>
    <dgm:cxn modelId="{F69377AE-27C8-4DFD-949E-79DF83BC2EFA}" type="presOf" srcId="{2ADB24E8-D7EE-49E9-8AB6-DD81ED0DFEB5}" destId="{5E234944-4E52-4A66-A13B-616F6843B6F0}" srcOrd="0" destOrd="0" presId="urn:microsoft.com/office/officeart/2005/8/layout/pyramid2"/>
    <dgm:cxn modelId="{66FCCCEC-AC23-4BA9-A1BE-3DA6041A23BA}" type="presOf" srcId="{FFC07BDB-0B63-4B73-AF4C-5AB66BBFC790}" destId="{BF7676D2-7A2C-4149-BA8C-0584FBA15E86}" srcOrd="0" destOrd="0" presId="urn:microsoft.com/office/officeart/2005/8/layout/pyramid2"/>
    <dgm:cxn modelId="{A984814C-F2D7-4BBC-8537-577856B99CBB}" type="presOf" srcId="{6F284FD7-35A4-4DD5-8679-1406ADE78E8B}" destId="{96431DEA-0194-4283-9BD9-0000D11D14CA}" srcOrd="0" destOrd="0" presId="urn:microsoft.com/office/officeart/2005/8/layout/pyramid2"/>
    <dgm:cxn modelId="{19238FF5-DEAB-441E-BE85-F4B8C09AA6F1}" srcId="{2ADB24E8-D7EE-49E9-8AB6-DD81ED0DFEB5}" destId="{FFC07BDB-0B63-4B73-AF4C-5AB66BBFC790}" srcOrd="1" destOrd="0" parTransId="{EB866851-4786-429A-B274-00B0DC0E755C}" sibTransId="{29DD59D4-0E3F-4882-BC07-10B8977A4163}"/>
    <dgm:cxn modelId="{237AE3BE-6253-419A-8C7B-1C2A6A3A9E08}" type="presOf" srcId="{4B9C08BC-0AA7-4E32-B281-E136B5053C57}" destId="{AC50DAF1-8738-4C70-AED5-3DBE9267E130}" srcOrd="0" destOrd="0" presId="urn:microsoft.com/office/officeart/2005/8/layout/pyramid2"/>
    <dgm:cxn modelId="{41B2DD6F-D4D1-4627-881F-2A91C239DD8D}" srcId="{2ADB24E8-D7EE-49E9-8AB6-DD81ED0DFEB5}" destId="{005FD9AF-AEE2-4856-89DB-96A8BED0EA2F}" srcOrd="0" destOrd="0" parTransId="{B1A89033-9AB1-46D7-B592-9C9D8F69384B}" sibTransId="{B97DF468-A33D-4C4B-BC36-6F01D64E6ECE}"/>
    <dgm:cxn modelId="{A3070E5D-2698-481B-8857-2B3CDA7193E5}" srcId="{2ADB24E8-D7EE-49E9-8AB6-DD81ED0DFEB5}" destId="{6F284FD7-35A4-4DD5-8679-1406ADE78E8B}" srcOrd="3" destOrd="0" parTransId="{2C72A85B-1E4B-4BBA-9D04-5286AC16E984}" sibTransId="{F01A0200-4699-401A-B454-7347BB2D78B8}"/>
    <dgm:cxn modelId="{345C373D-93E2-4E79-936D-35807C964CB4}" type="presParOf" srcId="{5E234944-4E52-4A66-A13B-616F6843B6F0}" destId="{27EF0944-BA50-492C-91DD-7FDF43AF01AD}" srcOrd="0" destOrd="0" presId="urn:microsoft.com/office/officeart/2005/8/layout/pyramid2"/>
    <dgm:cxn modelId="{DD6EADAC-1AFD-4BC9-A02F-6F733A0FB105}" type="presParOf" srcId="{5E234944-4E52-4A66-A13B-616F6843B6F0}" destId="{8E24DAF4-21A7-46CF-AE70-6B2DBE593A82}" srcOrd="1" destOrd="0" presId="urn:microsoft.com/office/officeart/2005/8/layout/pyramid2"/>
    <dgm:cxn modelId="{1FB59E4B-AF0A-49DA-8E56-086F123A471B}" type="presParOf" srcId="{8E24DAF4-21A7-46CF-AE70-6B2DBE593A82}" destId="{175B97F3-2573-4FAB-AD5C-13CF3B76355B}" srcOrd="0" destOrd="0" presId="urn:microsoft.com/office/officeart/2005/8/layout/pyramid2"/>
    <dgm:cxn modelId="{8D7357F3-FD3D-42FD-BB4E-E0576B6F6473}" type="presParOf" srcId="{8E24DAF4-21A7-46CF-AE70-6B2DBE593A82}" destId="{3813546A-7ED4-403D-89D6-E4F774F0F2FA}" srcOrd="1" destOrd="0" presId="urn:microsoft.com/office/officeart/2005/8/layout/pyramid2"/>
    <dgm:cxn modelId="{7937E23D-ACFB-4C6D-8986-5D3297720A0C}" type="presParOf" srcId="{8E24DAF4-21A7-46CF-AE70-6B2DBE593A82}" destId="{BF7676D2-7A2C-4149-BA8C-0584FBA15E86}" srcOrd="2" destOrd="0" presId="urn:microsoft.com/office/officeart/2005/8/layout/pyramid2"/>
    <dgm:cxn modelId="{E2556D6E-D220-4C5C-9A0D-308D2B374CF2}" type="presParOf" srcId="{8E24DAF4-21A7-46CF-AE70-6B2DBE593A82}" destId="{967292D4-6051-4922-B4A4-60737E1D2C27}" srcOrd="3" destOrd="0" presId="urn:microsoft.com/office/officeart/2005/8/layout/pyramid2"/>
    <dgm:cxn modelId="{936FE2B4-52E0-441A-B1CF-CAC7987A6525}" type="presParOf" srcId="{8E24DAF4-21A7-46CF-AE70-6B2DBE593A82}" destId="{AC50DAF1-8738-4C70-AED5-3DBE9267E130}" srcOrd="4" destOrd="0" presId="urn:microsoft.com/office/officeart/2005/8/layout/pyramid2"/>
    <dgm:cxn modelId="{C4E67121-9D0E-418A-8AC7-C1E288F01F4C}" type="presParOf" srcId="{8E24DAF4-21A7-46CF-AE70-6B2DBE593A82}" destId="{01B9B256-ECE8-4A96-B72B-73924B8147D9}" srcOrd="5" destOrd="0" presId="urn:microsoft.com/office/officeart/2005/8/layout/pyramid2"/>
    <dgm:cxn modelId="{21E9E296-20CF-470A-B6C4-7081594FDD17}" type="presParOf" srcId="{8E24DAF4-21A7-46CF-AE70-6B2DBE593A82}" destId="{96431DEA-0194-4283-9BD9-0000D11D14CA}" srcOrd="6" destOrd="0" presId="urn:microsoft.com/office/officeart/2005/8/layout/pyramid2"/>
    <dgm:cxn modelId="{721188AC-F27D-4556-8D7C-F952CAB629B8}" type="presParOf" srcId="{8E24DAF4-21A7-46CF-AE70-6B2DBE593A82}" destId="{61642AEA-C750-42C3-A15B-FCB4B0F03DCD}" srcOrd="7"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B057B4A-6DBF-421E-BE75-73465B7DDBA6}"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it-IT"/>
        </a:p>
      </dgm:t>
    </dgm:pt>
    <dgm:pt modelId="{28905812-6D0B-41F3-ACF1-4B31895A9734}">
      <dgm:prSet/>
      <dgm:spPr/>
      <dgm:t>
        <a:bodyPr/>
        <a:lstStyle/>
        <a:p>
          <a:pPr rtl="0"/>
          <a:r>
            <a:rPr lang="it-IT" dirty="0" smtClean="0"/>
            <a:t>L’unità di analisi o di osservazione </a:t>
          </a:r>
          <a:endParaRPr lang="it-IT" dirty="0"/>
        </a:p>
      </dgm:t>
    </dgm:pt>
    <dgm:pt modelId="{1347F079-0614-4FCB-8382-CAEF4229FA75}" type="parTrans" cxnId="{11820DED-2B04-430E-9094-923BD593FA1D}">
      <dgm:prSet/>
      <dgm:spPr/>
      <dgm:t>
        <a:bodyPr/>
        <a:lstStyle/>
        <a:p>
          <a:endParaRPr lang="it-IT"/>
        </a:p>
      </dgm:t>
    </dgm:pt>
    <dgm:pt modelId="{5ADE22E5-7EB9-4CC7-A436-A71848814098}" type="sibTrans" cxnId="{11820DED-2B04-430E-9094-923BD593FA1D}">
      <dgm:prSet/>
      <dgm:spPr/>
      <dgm:t>
        <a:bodyPr/>
        <a:lstStyle/>
        <a:p>
          <a:endParaRPr lang="it-IT"/>
        </a:p>
      </dgm:t>
    </dgm:pt>
    <dgm:pt modelId="{ACF296FB-2EB8-4DA1-B665-A55ABFA950F7}">
      <dgm:prSet/>
      <dgm:spPr/>
      <dgm:t>
        <a:bodyPr/>
        <a:lstStyle/>
        <a:p>
          <a:pPr rtl="0"/>
          <a:r>
            <a:rPr lang="it-IT" dirty="0" smtClean="0"/>
            <a:t>è il tipo di oggetto di cui si occupa una ricerca; è il referente sul quale il ricercatore intende rilevare alcune informazioni.</a:t>
          </a:r>
          <a:endParaRPr lang="it-IT" dirty="0"/>
        </a:p>
      </dgm:t>
    </dgm:pt>
    <dgm:pt modelId="{902AF1CB-D68F-41EF-B024-942AADF67B92}" type="parTrans" cxnId="{88222639-329B-413E-91E2-A9153F6B6A96}">
      <dgm:prSet/>
      <dgm:spPr/>
      <dgm:t>
        <a:bodyPr/>
        <a:lstStyle/>
        <a:p>
          <a:endParaRPr lang="it-IT"/>
        </a:p>
      </dgm:t>
    </dgm:pt>
    <dgm:pt modelId="{145EDF45-B56D-47E4-8124-9737D1D93D63}" type="sibTrans" cxnId="{88222639-329B-413E-91E2-A9153F6B6A96}">
      <dgm:prSet/>
      <dgm:spPr/>
      <dgm:t>
        <a:bodyPr/>
        <a:lstStyle/>
        <a:p>
          <a:endParaRPr lang="it-IT"/>
        </a:p>
      </dgm:t>
    </dgm:pt>
    <dgm:pt modelId="{3FD0FB6D-DF45-46C5-A629-D3B087A96ADC}">
      <dgm:prSet/>
      <dgm:spPr/>
      <dgm:t>
        <a:bodyPr/>
        <a:lstStyle/>
        <a:p>
          <a:pPr rtl="0"/>
          <a:r>
            <a:rPr lang="it-IT" smtClean="0"/>
            <a:t>I casi</a:t>
          </a:r>
          <a:endParaRPr lang="it-IT"/>
        </a:p>
      </dgm:t>
    </dgm:pt>
    <dgm:pt modelId="{7B14EAB5-AB90-43EE-B499-408273B69646}" type="parTrans" cxnId="{BC13E5FB-C475-4685-BB0B-5ED1250C2B69}">
      <dgm:prSet/>
      <dgm:spPr/>
      <dgm:t>
        <a:bodyPr/>
        <a:lstStyle/>
        <a:p>
          <a:endParaRPr lang="it-IT"/>
        </a:p>
      </dgm:t>
    </dgm:pt>
    <dgm:pt modelId="{28567BFD-8972-4C25-89E9-FE0A1716A6FA}" type="sibTrans" cxnId="{BC13E5FB-C475-4685-BB0B-5ED1250C2B69}">
      <dgm:prSet/>
      <dgm:spPr/>
      <dgm:t>
        <a:bodyPr/>
        <a:lstStyle/>
        <a:p>
          <a:endParaRPr lang="it-IT"/>
        </a:p>
      </dgm:t>
    </dgm:pt>
    <dgm:pt modelId="{9967CD64-AFEF-4A98-90F1-6278984B6769}">
      <dgm:prSet/>
      <dgm:spPr/>
      <dgm:t>
        <a:bodyPr/>
        <a:lstStyle/>
        <a:p>
          <a:pPr rtl="0"/>
          <a:r>
            <a:rPr lang="it-IT" smtClean="0"/>
            <a:t>Per procedere con la ricerca e scendere di livello d’astrazione devono essere individuati i casi che sono gli oggetti concreti di una determinata unità di analisi sui quali si rilevano le informazioni; essi sono gli oggetti specifici di cui si occupa una ricerca scientifica.</a:t>
          </a:r>
          <a:endParaRPr lang="it-IT"/>
        </a:p>
      </dgm:t>
    </dgm:pt>
    <dgm:pt modelId="{29FEA3D4-A0BF-4B20-A80A-CEA95D2AA609}" type="parTrans" cxnId="{5BD5285E-D4FB-4C29-A4DA-D8764F0228DA}">
      <dgm:prSet/>
      <dgm:spPr/>
      <dgm:t>
        <a:bodyPr/>
        <a:lstStyle/>
        <a:p>
          <a:endParaRPr lang="it-IT"/>
        </a:p>
      </dgm:t>
    </dgm:pt>
    <dgm:pt modelId="{33FF58E4-20EF-4888-93A0-F784C3D21AA3}" type="sibTrans" cxnId="{5BD5285E-D4FB-4C29-A4DA-D8764F0228DA}">
      <dgm:prSet/>
      <dgm:spPr/>
      <dgm:t>
        <a:bodyPr/>
        <a:lstStyle/>
        <a:p>
          <a:endParaRPr lang="it-IT"/>
        </a:p>
      </dgm:t>
    </dgm:pt>
    <dgm:pt modelId="{5076C3B7-6593-4914-A445-0C1B6C40CD6C}">
      <dgm:prSet/>
      <dgm:spPr/>
      <dgm:t>
        <a:bodyPr/>
        <a:lstStyle/>
        <a:p>
          <a:pPr rtl="0"/>
          <a:r>
            <a:rPr lang="it-IT" smtClean="0"/>
            <a:t>Gli oggetti</a:t>
          </a:r>
          <a:endParaRPr lang="it-IT"/>
        </a:p>
      </dgm:t>
    </dgm:pt>
    <dgm:pt modelId="{509570EE-20F7-4C1F-9642-8B36D1C6C876}" type="parTrans" cxnId="{529D801C-3D3D-4284-B1BE-78E2ED5E40E8}">
      <dgm:prSet/>
      <dgm:spPr/>
      <dgm:t>
        <a:bodyPr/>
        <a:lstStyle/>
        <a:p>
          <a:endParaRPr lang="it-IT"/>
        </a:p>
      </dgm:t>
    </dgm:pt>
    <dgm:pt modelId="{B6F1FCF8-64A6-4480-974F-B3064AC17972}" type="sibTrans" cxnId="{529D801C-3D3D-4284-B1BE-78E2ED5E40E8}">
      <dgm:prSet/>
      <dgm:spPr/>
      <dgm:t>
        <a:bodyPr/>
        <a:lstStyle/>
        <a:p>
          <a:endParaRPr lang="it-IT"/>
        </a:p>
      </dgm:t>
    </dgm:pt>
    <dgm:pt modelId="{CAE5D779-716B-4F1A-92E9-2AE752C505C7}">
      <dgm:prSet/>
      <dgm:spPr/>
      <dgm:t>
        <a:bodyPr/>
        <a:lstStyle/>
        <a:p>
          <a:pPr rtl="0"/>
          <a:r>
            <a:rPr lang="it-IT" dirty="0" smtClean="0"/>
            <a:t>Dunque esiste un oggetto e delle proprietà da rilevare su casi, ma gli oggetti sociali sono mutevoli, interagiscono con il ricercatore ed appartengono alla sua stessa realtà. Ciò impone alti livelli di standardizzazione delle procedure.</a:t>
          </a:r>
          <a:endParaRPr lang="it-IT" dirty="0"/>
        </a:p>
      </dgm:t>
    </dgm:pt>
    <dgm:pt modelId="{27412356-BDF5-43F3-AD38-4F965EFD440A}" type="parTrans" cxnId="{9E91F3F3-154A-4B85-8B33-793718DF3032}">
      <dgm:prSet/>
      <dgm:spPr/>
      <dgm:t>
        <a:bodyPr/>
        <a:lstStyle/>
        <a:p>
          <a:endParaRPr lang="it-IT"/>
        </a:p>
      </dgm:t>
    </dgm:pt>
    <dgm:pt modelId="{DFB6E6BE-B2ED-4E01-B625-ABB0F6446B72}" type="sibTrans" cxnId="{9E91F3F3-154A-4B85-8B33-793718DF3032}">
      <dgm:prSet/>
      <dgm:spPr/>
      <dgm:t>
        <a:bodyPr/>
        <a:lstStyle/>
        <a:p>
          <a:endParaRPr lang="it-IT"/>
        </a:p>
      </dgm:t>
    </dgm:pt>
    <dgm:pt modelId="{C109F006-46F4-40AE-B8E0-00479CE20F51}" type="pres">
      <dgm:prSet presAssocID="{0B057B4A-6DBF-421E-BE75-73465B7DDBA6}" presName="linear" presStyleCnt="0">
        <dgm:presLayoutVars>
          <dgm:animLvl val="lvl"/>
          <dgm:resizeHandles val="exact"/>
        </dgm:presLayoutVars>
      </dgm:prSet>
      <dgm:spPr/>
      <dgm:t>
        <a:bodyPr/>
        <a:lstStyle/>
        <a:p>
          <a:endParaRPr lang="it-IT"/>
        </a:p>
      </dgm:t>
    </dgm:pt>
    <dgm:pt modelId="{9F61DAF6-428F-45C2-8CB3-93AB29DEA2DC}" type="pres">
      <dgm:prSet presAssocID="{28905812-6D0B-41F3-ACF1-4B31895A9734}" presName="parentText" presStyleLbl="node1" presStyleIdx="0" presStyleCnt="3">
        <dgm:presLayoutVars>
          <dgm:chMax val="0"/>
          <dgm:bulletEnabled val="1"/>
        </dgm:presLayoutVars>
      </dgm:prSet>
      <dgm:spPr/>
      <dgm:t>
        <a:bodyPr/>
        <a:lstStyle/>
        <a:p>
          <a:endParaRPr lang="it-IT"/>
        </a:p>
      </dgm:t>
    </dgm:pt>
    <dgm:pt modelId="{01E070FB-82DA-4805-8A7A-BB2490392655}" type="pres">
      <dgm:prSet presAssocID="{28905812-6D0B-41F3-ACF1-4B31895A9734}" presName="childText" presStyleLbl="revTx" presStyleIdx="0" presStyleCnt="3">
        <dgm:presLayoutVars>
          <dgm:bulletEnabled val="1"/>
        </dgm:presLayoutVars>
      </dgm:prSet>
      <dgm:spPr/>
      <dgm:t>
        <a:bodyPr/>
        <a:lstStyle/>
        <a:p>
          <a:endParaRPr lang="it-IT"/>
        </a:p>
      </dgm:t>
    </dgm:pt>
    <dgm:pt modelId="{DDE9F2B3-2279-4702-B336-1D7E256C310D}" type="pres">
      <dgm:prSet presAssocID="{3FD0FB6D-DF45-46C5-A629-D3B087A96ADC}" presName="parentText" presStyleLbl="node1" presStyleIdx="1" presStyleCnt="3">
        <dgm:presLayoutVars>
          <dgm:chMax val="0"/>
          <dgm:bulletEnabled val="1"/>
        </dgm:presLayoutVars>
      </dgm:prSet>
      <dgm:spPr/>
      <dgm:t>
        <a:bodyPr/>
        <a:lstStyle/>
        <a:p>
          <a:endParaRPr lang="it-IT"/>
        </a:p>
      </dgm:t>
    </dgm:pt>
    <dgm:pt modelId="{87D6DAB1-5DF5-4B13-85E3-2D514CE18A2A}" type="pres">
      <dgm:prSet presAssocID="{3FD0FB6D-DF45-46C5-A629-D3B087A96ADC}" presName="childText" presStyleLbl="revTx" presStyleIdx="1" presStyleCnt="3">
        <dgm:presLayoutVars>
          <dgm:bulletEnabled val="1"/>
        </dgm:presLayoutVars>
      </dgm:prSet>
      <dgm:spPr/>
      <dgm:t>
        <a:bodyPr/>
        <a:lstStyle/>
        <a:p>
          <a:endParaRPr lang="it-IT"/>
        </a:p>
      </dgm:t>
    </dgm:pt>
    <dgm:pt modelId="{F6C1A5E1-F883-4E53-97A1-D71DD6FCCEBE}" type="pres">
      <dgm:prSet presAssocID="{5076C3B7-6593-4914-A445-0C1B6C40CD6C}" presName="parentText" presStyleLbl="node1" presStyleIdx="2" presStyleCnt="3">
        <dgm:presLayoutVars>
          <dgm:chMax val="0"/>
          <dgm:bulletEnabled val="1"/>
        </dgm:presLayoutVars>
      </dgm:prSet>
      <dgm:spPr/>
      <dgm:t>
        <a:bodyPr/>
        <a:lstStyle/>
        <a:p>
          <a:endParaRPr lang="it-IT"/>
        </a:p>
      </dgm:t>
    </dgm:pt>
    <dgm:pt modelId="{31D809A5-619D-47B2-ABFD-9E1C4EFAFB02}" type="pres">
      <dgm:prSet presAssocID="{5076C3B7-6593-4914-A445-0C1B6C40CD6C}" presName="childText" presStyleLbl="revTx" presStyleIdx="2" presStyleCnt="3">
        <dgm:presLayoutVars>
          <dgm:bulletEnabled val="1"/>
        </dgm:presLayoutVars>
      </dgm:prSet>
      <dgm:spPr/>
      <dgm:t>
        <a:bodyPr/>
        <a:lstStyle/>
        <a:p>
          <a:endParaRPr lang="it-IT"/>
        </a:p>
      </dgm:t>
    </dgm:pt>
  </dgm:ptLst>
  <dgm:cxnLst>
    <dgm:cxn modelId="{529D801C-3D3D-4284-B1BE-78E2ED5E40E8}" srcId="{0B057B4A-6DBF-421E-BE75-73465B7DDBA6}" destId="{5076C3B7-6593-4914-A445-0C1B6C40CD6C}" srcOrd="2" destOrd="0" parTransId="{509570EE-20F7-4C1F-9642-8B36D1C6C876}" sibTransId="{B6F1FCF8-64A6-4480-974F-B3064AC17972}"/>
    <dgm:cxn modelId="{1BA77D94-AE97-4F0B-AF0F-ED621650D126}" type="presOf" srcId="{5076C3B7-6593-4914-A445-0C1B6C40CD6C}" destId="{F6C1A5E1-F883-4E53-97A1-D71DD6FCCEBE}" srcOrd="0" destOrd="0" presId="urn:microsoft.com/office/officeart/2005/8/layout/vList2"/>
    <dgm:cxn modelId="{5BD5285E-D4FB-4C29-A4DA-D8764F0228DA}" srcId="{3FD0FB6D-DF45-46C5-A629-D3B087A96ADC}" destId="{9967CD64-AFEF-4A98-90F1-6278984B6769}" srcOrd="0" destOrd="0" parTransId="{29FEA3D4-A0BF-4B20-A80A-CEA95D2AA609}" sibTransId="{33FF58E4-20EF-4888-93A0-F784C3D21AA3}"/>
    <dgm:cxn modelId="{36061C58-646F-4528-9003-3E2B500AC114}" type="presOf" srcId="{28905812-6D0B-41F3-ACF1-4B31895A9734}" destId="{9F61DAF6-428F-45C2-8CB3-93AB29DEA2DC}" srcOrd="0" destOrd="0" presId="urn:microsoft.com/office/officeart/2005/8/layout/vList2"/>
    <dgm:cxn modelId="{19C7F728-C722-40A2-AEC4-DD3431B026B1}" type="presOf" srcId="{CAE5D779-716B-4F1A-92E9-2AE752C505C7}" destId="{31D809A5-619D-47B2-ABFD-9E1C4EFAFB02}" srcOrd="0" destOrd="0" presId="urn:microsoft.com/office/officeart/2005/8/layout/vList2"/>
    <dgm:cxn modelId="{88222639-329B-413E-91E2-A9153F6B6A96}" srcId="{28905812-6D0B-41F3-ACF1-4B31895A9734}" destId="{ACF296FB-2EB8-4DA1-B665-A55ABFA950F7}" srcOrd="0" destOrd="0" parTransId="{902AF1CB-D68F-41EF-B024-942AADF67B92}" sibTransId="{145EDF45-B56D-47E4-8124-9737D1D93D63}"/>
    <dgm:cxn modelId="{9E91F3F3-154A-4B85-8B33-793718DF3032}" srcId="{5076C3B7-6593-4914-A445-0C1B6C40CD6C}" destId="{CAE5D779-716B-4F1A-92E9-2AE752C505C7}" srcOrd="0" destOrd="0" parTransId="{27412356-BDF5-43F3-AD38-4F965EFD440A}" sibTransId="{DFB6E6BE-B2ED-4E01-B625-ABB0F6446B72}"/>
    <dgm:cxn modelId="{86C0314E-4F72-4938-AA4C-08755B0A8236}" type="presOf" srcId="{3FD0FB6D-DF45-46C5-A629-D3B087A96ADC}" destId="{DDE9F2B3-2279-4702-B336-1D7E256C310D}" srcOrd="0" destOrd="0" presId="urn:microsoft.com/office/officeart/2005/8/layout/vList2"/>
    <dgm:cxn modelId="{AFF43401-D041-4A01-B515-8803B763A3D2}" type="presOf" srcId="{0B057B4A-6DBF-421E-BE75-73465B7DDBA6}" destId="{C109F006-46F4-40AE-B8E0-00479CE20F51}" srcOrd="0" destOrd="0" presId="urn:microsoft.com/office/officeart/2005/8/layout/vList2"/>
    <dgm:cxn modelId="{5AFEA79E-5036-4B27-A04D-88EAD69E6EBB}" type="presOf" srcId="{ACF296FB-2EB8-4DA1-B665-A55ABFA950F7}" destId="{01E070FB-82DA-4805-8A7A-BB2490392655}" srcOrd="0" destOrd="0" presId="urn:microsoft.com/office/officeart/2005/8/layout/vList2"/>
    <dgm:cxn modelId="{11820DED-2B04-430E-9094-923BD593FA1D}" srcId="{0B057B4A-6DBF-421E-BE75-73465B7DDBA6}" destId="{28905812-6D0B-41F3-ACF1-4B31895A9734}" srcOrd="0" destOrd="0" parTransId="{1347F079-0614-4FCB-8382-CAEF4229FA75}" sibTransId="{5ADE22E5-7EB9-4CC7-A436-A71848814098}"/>
    <dgm:cxn modelId="{8B0037BA-62F8-44AA-95AA-1234D88C39DB}" type="presOf" srcId="{9967CD64-AFEF-4A98-90F1-6278984B6769}" destId="{87D6DAB1-5DF5-4B13-85E3-2D514CE18A2A}" srcOrd="0" destOrd="0" presId="urn:microsoft.com/office/officeart/2005/8/layout/vList2"/>
    <dgm:cxn modelId="{BC13E5FB-C475-4685-BB0B-5ED1250C2B69}" srcId="{0B057B4A-6DBF-421E-BE75-73465B7DDBA6}" destId="{3FD0FB6D-DF45-46C5-A629-D3B087A96ADC}" srcOrd="1" destOrd="0" parTransId="{7B14EAB5-AB90-43EE-B499-408273B69646}" sibTransId="{28567BFD-8972-4C25-89E9-FE0A1716A6FA}"/>
    <dgm:cxn modelId="{81F0CE92-1307-46E6-9E7E-126629590C13}" type="presParOf" srcId="{C109F006-46F4-40AE-B8E0-00479CE20F51}" destId="{9F61DAF6-428F-45C2-8CB3-93AB29DEA2DC}" srcOrd="0" destOrd="0" presId="urn:microsoft.com/office/officeart/2005/8/layout/vList2"/>
    <dgm:cxn modelId="{BF8478DD-6562-4515-AFF5-E79204492EFC}" type="presParOf" srcId="{C109F006-46F4-40AE-B8E0-00479CE20F51}" destId="{01E070FB-82DA-4805-8A7A-BB2490392655}" srcOrd="1" destOrd="0" presId="urn:microsoft.com/office/officeart/2005/8/layout/vList2"/>
    <dgm:cxn modelId="{46AC4F7B-8FE4-4CE3-AAC2-DDE8E6E428BA}" type="presParOf" srcId="{C109F006-46F4-40AE-B8E0-00479CE20F51}" destId="{DDE9F2B3-2279-4702-B336-1D7E256C310D}" srcOrd="2" destOrd="0" presId="urn:microsoft.com/office/officeart/2005/8/layout/vList2"/>
    <dgm:cxn modelId="{52A639D1-E884-437F-A80B-94212003DA2A}" type="presParOf" srcId="{C109F006-46F4-40AE-B8E0-00479CE20F51}" destId="{87D6DAB1-5DF5-4B13-85E3-2D514CE18A2A}" srcOrd="3" destOrd="0" presId="urn:microsoft.com/office/officeart/2005/8/layout/vList2"/>
    <dgm:cxn modelId="{058F632F-1101-42EC-9CD0-ADB57D7C1B26}" type="presParOf" srcId="{C109F006-46F4-40AE-B8E0-00479CE20F51}" destId="{F6C1A5E1-F883-4E53-97A1-D71DD6FCCEBE}" srcOrd="4" destOrd="0" presId="urn:microsoft.com/office/officeart/2005/8/layout/vList2"/>
    <dgm:cxn modelId="{D09B6A32-14DE-45D2-8751-753D84DD323D}" type="presParOf" srcId="{C109F006-46F4-40AE-B8E0-00479CE20F51}" destId="{31D809A5-619D-47B2-ABFD-9E1C4EFAFB02}"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BA466CC-FB35-459C-B7C1-63482E97910A}" type="doc">
      <dgm:prSet loTypeId="urn:microsoft.com/office/officeart/2005/8/layout/hierarchy3" loCatId="hierarchy" qsTypeId="urn:microsoft.com/office/officeart/2005/8/quickstyle/3d3" qsCatId="3D" csTypeId="urn:microsoft.com/office/officeart/2005/8/colors/colorful1" csCatId="colorful" phldr="1"/>
      <dgm:spPr/>
      <dgm:t>
        <a:bodyPr/>
        <a:lstStyle/>
        <a:p>
          <a:endParaRPr lang="it-IT"/>
        </a:p>
      </dgm:t>
    </dgm:pt>
    <dgm:pt modelId="{769B0A03-4A2B-42ED-841D-9DC2459571CC}">
      <dgm:prSet custT="1"/>
      <dgm:spPr/>
      <dgm:t>
        <a:bodyPr/>
        <a:lstStyle/>
        <a:p>
          <a:pPr rtl="0"/>
          <a:r>
            <a:rPr lang="it-IT" sz="2000" dirty="0" smtClean="0"/>
            <a:t>La </a:t>
          </a:r>
          <a:r>
            <a:rPr lang="it-IT" sz="2000" b="1" dirty="0" smtClean="0"/>
            <a:t>delimitazione spazio temporale</a:t>
          </a:r>
          <a:r>
            <a:rPr lang="it-IT" sz="2000" dirty="0" smtClean="0"/>
            <a:t>, fondamentale perché: </a:t>
          </a:r>
          <a:endParaRPr lang="it-IT" sz="2000" dirty="0"/>
        </a:p>
      </dgm:t>
    </dgm:pt>
    <dgm:pt modelId="{52A16F23-1B78-46F4-9D81-5F5EA8F58F65}" type="parTrans" cxnId="{75EC8D2C-15E4-4EFA-81AA-86CCA80F5C8D}">
      <dgm:prSet/>
      <dgm:spPr/>
      <dgm:t>
        <a:bodyPr/>
        <a:lstStyle/>
        <a:p>
          <a:endParaRPr lang="it-IT"/>
        </a:p>
      </dgm:t>
    </dgm:pt>
    <dgm:pt modelId="{76E11708-F26A-4BFF-B2DD-A257FC2C3E73}" type="sibTrans" cxnId="{75EC8D2C-15E4-4EFA-81AA-86CCA80F5C8D}">
      <dgm:prSet/>
      <dgm:spPr/>
      <dgm:t>
        <a:bodyPr/>
        <a:lstStyle/>
        <a:p>
          <a:endParaRPr lang="it-IT"/>
        </a:p>
      </dgm:t>
    </dgm:pt>
    <dgm:pt modelId="{7BED913E-16B6-4CAA-896E-0A6477A7C7B6}">
      <dgm:prSet custT="1"/>
      <dgm:spPr/>
      <dgm:t>
        <a:bodyPr/>
        <a:lstStyle/>
        <a:p>
          <a:pPr rtl="0"/>
          <a:r>
            <a:rPr lang="it-IT" sz="1600" dirty="0" smtClean="0"/>
            <a:t>se così non fosse tutti gli oggetti di un certo tipo e che corrispondono a una determinata unità diverrebbero potenziali casi di una ricerca.</a:t>
          </a:r>
          <a:endParaRPr lang="it-IT" sz="1600" dirty="0"/>
        </a:p>
      </dgm:t>
    </dgm:pt>
    <dgm:pt modelId="{AEE48139-32D7-4740-80CC-8479A16886E6}" type="parTrans" cxnId="{1F0BD6A6-2D0A-459D-BFF7-566D44687D28}">
      <dgm:prSet/>
      <dgm:spPr/>
      <dgm:t>
        <a:bodyPr/>
        <a:lstStyle/>
        <a:p>
          <a:endParaRPr lang="it-IT"/>
        </a:p>
      </dgm:t>
    </dgm:pt>
    <dgm:pt modelId="{047E117F-BEE0-4980-AA8F-21B8D9F7B718}" type="sibTrans" cxnId="{1F0BD6A6-2D0A-459D-BFF7-566D44687D28}">
      <dgm:prSet/>
      <dgm:spPr/>
      <dgm:t>
        <a:bodyPr/>
        <a:lstStyle/>
        <a:p>
          <a:endParaRPr lang="it-IT"/>
        </a:p>
      </dgm:t>
    </dgm:pt>
    <dgm:pt modelId="{87E91A8F-122C-468E-B20C-A43FF0C30022}">
      <dgm:prSet custT="1"/>
      <dgm:spPr/>
      <dgm:t>
        <a:bodyPr/>
        <a:lstStyle/>
        <a:p>
          <a:pPr rtl="0"/>
          <a:r>
            <a:rPr lang="it-IT" sz="2000" dirty="0" smtClean="0"/>
            <a:t>Ma questo basta a selezionare? </a:t>
          </a:r>
          <a:endParaRPr lang="it-IT" sz="2000" dirty="0"/>
        </a:p>
      </dgm:t>
    </dgm:pt>
    <dgm:pt modelId="{560FFA08-2C32-40AC-A5AE-38659DD2CA4D}" type="parTrans" cxnId="{B874EE65-D214-44AE-91E8-C6EEF598B269}">
      <dgm:prSet/>
      <dgm:spPr/>
      <dgm:t>
        <a:bodyPr/>
        <a:lstStyle/>
        <a:p>
          <a:endParaRPr lang="it-IT"/>
        </a:p>
      </dgm:t>
    </dgm:pt>
    <dgm:pt modelId="{6DC96073-7413-430A-8946-A833EF239F75}" type="sibTrans" cxnId="{B874EE65-D214-44AE-91E8-C6EEF598B269}">
      <dgm:prSet/>
      <dgm:spPr/>
      <dgm:t>
        <a:bodyPr/>
        <a:lstStyle/>
        <a:p>
          <a:endParaRPr lang="it-IT"/>
        </a:p>
      </dgm:t>
    </dgm:pt>
    <dgm:pt modelId="{2FA6CC3A-E803-4F3C-A0AE-C6A784910106}">
      <dgm:prSet custT="1"/>
      <dgm:spPr/>
      <dgm:t>
        <a:bodyPr/>
        <a:lstStyle/>
        <a:p>
          <a:pPr rtl="0"/>
          <a:r>
            <a:rPr lang="it-IT" sz="1600" smtClean="0"/>
            <a:t>Esistono una serie di regole e criteri che ci consentono il passaggio da unità a casi. Si tratta del </a:t>
          </a:r>
          <a:r>
            <a:rPr lang="it-IT" sz="1600" b="1" smtClean="0"/>
            <a:t>campionamento</a:t>
          </a:r>
          <a:r>
            <a:rPr lang="it-IT" sz="1600" smtClean="0"/>
            <a:t> o procedura di selezione tra tutti i potenziali casi (popolazione /universo) in modo che quelli che entrano effettivamente nella ricerca siano rappresentativi dell’insieme di tutti i potenziali casi.</a:t>
          </a:r>
          <a:endParaRPr lang="it-IT" sz="1600"/>
        </a:p>
      </dgm:t>
    </dgm:pt>
    <dgm:pt modelId="{F4435C51-94B8-4BFD-92C0-3B5DE2D66726}" type="parTrans" cxnId="{098C2C51-8E95-4225-A21B-FF76AB13E585}">
      <dgm:prSet/>
      <dgm:spPr/>
      <dgm:t>
        <a:bodyPr/>
        <a:lstStyle/>
        <a:p>
          <a:endParaRPr lang="it-IT"/>
        </a:p>
      </dgm:t>
    </dgm:pt>
    <dgm:pt modelId="{655C5C07-821D-4292-BBBD-C857EE7BCB9E}" type="sibTrans" cxnId="{098C2C51-8E95-4225-A21B-FF76AB13E585}">
      <dgm:prSet/>
      <dgm:spPr/>
      <dgm:t>
        <a:bodyPr/>
        <a:lstStyle/>
        <a:p>
          <a:endParaRPr lang="it-IT"/>
        </a:p>
      </dgm:t>
    </dgm:pt>
    <dgm:pt modelId="{FE8522AB-D10F-4EED-8270-90A9B835BD89}" type="pres">
      <dgm:prSet presAssocID="{CBA466CC-FB35-459C-B7C1-63482E97910A}" presName="diagram" presStyleCnt="0">
        <dgm:presLayoutVars>
          <dgm:chPref val="1"/>
          <dgm:dir/>
          <dgm:animOne val="branch"/>
          <dgm:animLvl val="lvl"/>
          <dgm:resizeHandles/>
        </dgm:presLayoutVars>
      </dgm:prSet>
      <dgm:spPr/>
      <dgm:t>
        <a:bodyPr/>
        <a:lstStyle/>
        <a:p>
          <a:endParaRPr lang="it-IT"/>
        </a:p>
      </dgm:t>
    </dgm:pt>
    <dgm:pt modelId="{EDD63408-B162-4DEE-84F9-AEAC52BAC1C1}" type="pres">
      <dgm:prSet presAssocID="{769B0A03-4A2B-42ED-841D-9DC2459571CC}" presName="root" presStyleCnt="0"/>
      <dgm:spPr/>
    </dgm:pt>
    <dgm:pt modelId="{C4D8A39F-21B1-4B83-AFBA-62B7B9963ED2}" type="pres">
      <dgm:prSet presAssocID="{769B0A03-4A2B-42ED-841D-9DC2459571CC}" presName="rootComposite" presStyleCnt="0"/>
      <dgm:spPr/>
    </dgm:pt>
    <dgm:pt modelId="{8A2D34B9-7E71-4F85-B274-4BCE58ED4573}" type="pres">
      <dgm:prSet presAssocID="{769B0A03-4A2B-42ED-841D-9DC2459571CC}" presName="rootText" presStyleLbl="node1" presStyleIdx="0" presStyleCnt="2" custScaleY="56859"/>
      <dgm:spPr/>
      <dgm:t>
        <a:bodyPr/>
        <a:lstStyle/>
        <a:p>
          <a:endParaRPr lang="it-IT"/>
        </a:p>
      </dgm:t>
    </dgm:pt>
    <dgm:pt modelId="{FC217A7F-BBE7-4587-B036-4D0B8262C75B}" type="pres">
      <dgm:prSet presAssocID="{769B0A03-4A2B-42ED-841D-9DC2459571CC}" presName="rootConnector" presStyleLbl="node1" presStyleIdx="0" presStyleCnt="2"/>
      <dgm:spPr/>
      <dgm:t>
        <a:bodyPr/>
        <a:lstStyle/>
        <a:p>
          <a:endParaRPr lang="it-IT"/>
        </a:p>
      </dgm:t>
    </dgm:pt>
    <dgm:pt modelId="{59DA38D3-039C-471B-BC3B-2AA9BBF1E8AD}" type="pres">
      <dgm:prSet presAssocID="{769B0A03-4A2B-42ED-841D-9DC2459571CC}" presName="childShape" presStyleCnt="0"/>
      <dgm:spPr/>
    </dgm:pt>
    <dgm:pt modelId="{3694AC1E-4A3A-48B9-BA1C-F7F6D6D0B180}" type="pres">
      <dgm:prSet presAssocID="{AEE48139-32D7-4740-80CC-8479A16886E6}" presName="Name13" presStyleLbl="parChTrans1D2" presStyleIdx="0" presStyleCnt="2"/>
      <dgm:spPr/>
      <dgm:t>
        <a:bodyPr/>
        <a:lstStyle/>
        <a:p>
          <a:endParaRPr lang="it-IT"/>
        </a:p>
      </dgm:t>
    </dgm:pt>
    <dgm:pt modelId="{0A4E2814-1C17-4E2F-861A-D03150747051}" type="pres">
      <dgm:prSet presAssocID="{7BED913E-16B6-4CAA-896E-0A6477A7C7B6}" presName="childText" presStyleLbl="bgAcc1" presStyleIdx="0" presStyleCnt="2" custScaleX="131250" custScaleY="171588">
        <dgm:presLayoutVars>
          <dgm:bulletEnabled val="1"/>
        </dgm:presLayoutVars>
      </dgm:prSet>
      <dgm:spPr/>
      <dgm:t>
        <a:bodyPr/>
        <a:lstStyle/>
        <a:p>
          <a:endParaRPr lang="it-IT"/>
        </a:p>
      </dgm:t>
    </dgm:pt>
    <dgm:pt modelId="{8499D00F-1824-4EB3-848D-8AA9672F8F2B}" type="pres">
      <dgm:prSet presAssocID="{87E91A8F-122C-468E-B20C-A43FF0C30022}" presName="root" presStyleCnt="0"/>
      <dgm:spPr/>
    </dgm:pt>
    <dgm:pt modelId="{40413D4A-AA33-4430-BA71-7064B7B126D3}" type="pres">
      <dgm:prSet presAssocID="{87E91A8F-122C-468E-B20C-A43FF0C30022}" presName="rootComposite" presStyleCnt="0"/>
      <dgm:spPr/>
    </dgm:pt>
    <dgm:pt modelId="{8E4483BB-E351-4B16-8C51-2C18341A46BD}" type="pres">
      <dgm:prSet presAssocID="{87E91A8F-122C-468E-B20C-A43FF0C30022}" presName="rootText" presStyleLbl="node1" presStyleIdx="1" presStyleCnt="2" custScaleY="56859"/>
      <dgm:spPr/>
      <dgm:t>
        <a:bodyPr/>
        <a:lstStyle/>
        <a:p>
          <a:endParaRPr lang="it-IT"/>
        </a:p>
      </dgm:t>
    </dgm:pt>
    <dgm:pt modelId="{6156B0DB-0BAD-4BB4-9EF5-5AE821350FEE}" type="pres">
      <dgm:prSet presAssocID="{87E91A8F-122C-468E-B20C-A43FF0C30022}" presName="rootConnector" presStyleLbl="node1" presStyleIdx="1" presStyleCnt="2"/>
      <dgm:spPr/>
      <dgm:t>
        <a:bodyPr/>
        <a:lstStyle/>
        <a:p>
          <a:endParaRPr lang="it-IT"/>
        </a:p>
      </dgm:t>
    </dgm:pt>
    <dgm:pt modelId="{D2E19B84-2F45-4A42-86D6-7D4E1FD45CD0}" type="pres">
      <dgm:prSet presAssocID="{87E91A8F-122C-468E-B20C-A43FF0C30022}" presName="childShape" presStyleCnt="0"/>
      <dgm:spPr/>
    </dgm:pt>
    <dgm:pt modelId="{E58775FA-2354-49F5-936B-1C4E3124B4FA}" type="pres">
      <dgm:prSet presAssocID="{F4435C51-94B8-4BFD-92C0-3B5DE2D66726}" presName="Name13" presStyleLbl="parChTrans1D2" presStyleIdx="1" presStyleCnt="2"/>
      <dgm:spPr/>
      <dgm:t>
        <a:bodyPr/>
        <a:lstStyle/>
        <a:p>
          <a:endParaRPr lang="it-IT"/>
        </a:p>
      </dgm:t>
    </dgm:pt>
    <dgm:pt modelId="{70FA8356-D326-4CBB-B990-05B23C57912D}" type="pres">
      <dgm:prSet presAssocID="{2FA6CC3A-E803-4F3C-A0AE-C6A784910106}" presName="childText" presStyleLbl="bgAcc1" presStyleIdx="1" presStyleCnt="2" custScaleX="131250" custScaleY="171588">
        <dgm:presLayoutVars>
          <dgm:bulletEnabled val="1"/>
        </dgm:presLayoutVars>
      </dgm:prSet>
      <dgm:spPr/>
      <dgm:t>
        <a:bodyPr/>
        <a:lstStyle/>
        <a:p>
          <a:endParaRPr lang="it-IT"/>
        </a:p>
      </dgm:t>
    </dgm:pt>
  </dgm:ptLst>
  <dgm:cxnLst>
    <dgm:cxn modelId="{5290B86C-429F-4BD7-AB4C-71F33D9D1C3E}" type="presOf" srcId="{F4435C51-94B8-4BFD-92C0-3B5DE2D66726}" destId="{E58775FA-2354-49F5-936B-1C4E3124B4FA}" srcOrd="0" destOrd="0" presId="urn:microsoft.com/office/officeart/2005/8/layout/hierarchy3"/>
    <dgm:cxn modelId="{1F0BD6A6-2D0A-459D-BFF7-566D44687D28}" srcId="{769B0A03-4A2B-42ED-841D-9DC2459571CC}" destId="{7BED913E-16B6-4CAA-896E-0A6477A7C7B6}" srcOrd="0" destOrd="0" parTransId="{AEE48139-32D7-4740-80CC-8479A16886E6}" sibTransId="{047E117F-BEE0-4980-AA8F-21B8D9F7B718}"/>
    <dgm:cxn modelId="{098C2C51-8E95-4225-A21B-FF76AB13E585}" srcId="{87E91A8F-122C-468E-B20C-A43FF0C30022}" destId="{2FA6CC3A-E803-4F3C-A0AE-C6A784910106}" srcOrd="0" destOrd="0" parTransId="{F4435C51-94B8-4BFD-92C0-3B5DE2D66726}" sibTransId="{655C5C07-821D-4292-BBBD-C857EE7BCB9E}"/>
    <dgm:cxn modelId="{364751EF-A152-4FAE-B673-C6E6F4E6F07E}" type="presOf" srcId="{87E91A8F-122C-468E-B20C-A43FF0C30022}" destId="{8E4483BB-E351-4B16-8C51-2C18341A46BD}" srcOrd="0" destOrd="0" presId="urn:microsoft.com/office/officeart/2005/8/layout/hierarchy3"/>
    <dgm:cxn modelId="{A2F60EBB-10F1-4C64-9E4B-D4806CCE9B65}" type="presOf" srcId="{AEE48139-32D7-4740-80CC-8479A16886E6}" destId="{3694AC1E-4A3A-48B9-BA1C-F7F6D6D0B180}" srcOrd="0" destOrd="0" presId="urn:microsoft.com/office/officeart/2005/8/layout/hierarchy3"/>
    <dgm:cxn modelId="{CDB33D28-C2CC-43C8-B6EC-A8783269B8C9}" type="presOf" srcId="{769B0A03-4A2B-42ED-841D-9DC2459571CC}" destId="{FC217A7F-BBE7-4587-B036-4D0B8262C75B}" srcOrd="1" destOrd="0" presId="urn:microsoft.com/office/officeart/2005/8/layout/hierarchy3"/>
    <dgm:cxn modelId="{75EC8D2C-15E4-4EFA-81AA-86CCA80F5C8D}" srcId="{CBA466CC-FB35-459C-B7C1-63482E97910A}" destId="{769B0A03-4A2B-42ED-841D-9DC2459571CC}" srcOrd="0" destOrd="0" parTransId="{52A16F23-1B78-46F4-9D81-5F5EA8F58F65}" sibTransId="{76E11708-F26A-4BFF-B2DD-A257FC2C3E73}"/>
    <dgm:cxn modelId="{FEDCB379-DE4A-479D-8D4C-E1D1F1DF94B4}" type="presOf" srcId="{7BED913E-16B6-4CAA-896E-0A6477A7C7B6}" destId="{0A4E2814-1C17-4E2F-861A-D03150747051}" srcOrd="0" destOrd="0" presId="urn:microsoft.com/office/officeart/2005/8/layout/hierarchy3"/>
    <dgm:cxn modelId="{800AFC3A-D453-4265-A9CF-85918E9E0F07}" type="presOf" srcId="{87E91A8F-122C-468E-B20C-A43FF0C30022}" destId="{6156B0DB-0BAD-4BB4-9EF5-5AE821350FEE}" srcOrd="1" destOrd="0" presId="urn:microsoft.com/office/officeart/2005/8/layout/hierarchy3"/>
    <dgm:cxn modelId="{B10F2454-F71A-4813-8A02-B72C97A0AC08}" type="presOf" srcId="{CBA466CC-FB35-459C-B7C1-63482E97910A}" destId="{FE8522AB-D10F-4EED-8270-90A9B835BD89}" srcOrd="0" destOrd="0" presId="urn:microsoft.com/office/officeart/2005/8/layout/hierarchy3"/>
    <dgm:cxn modelId="{66B617AA-5D69-43E8-85C8-1EBDA60BD4B4}" type="presOf" srcId="{769B0A03-4A2B-42ED-841D-9DC2459571CC}" destId="{8A2D34B9-7E71-4F85-B274-4BCE58ED4573}" srcOrd="0" destOrd="0" presId="urn:microsoft.com/office/officeart/2005/8/layout/hierarchy3"/>
    <dgm:cxn modelId="{B874EE65-D214-44AE-91E8-C6EEF598B269}" srcId="{CBA466CC-FB35-459C-B7C1-63482E97910A}" destId="{87E91A8F-122C-468E-B20C-A43FF0C30022}" srcOrd="1" destOrd="0" parTransId="{560FFA08-2C32-40AC-A5AE-38659DD2CA4D}" sibTransId="{6DC96073-7413-430A-8946-A833EF239F75}"/>
    <dgm:cxn modelId="{95C37AE0-E1BF-4A24-B54F-7EBE719BF8F6}" type="presOf" srcId="{2FA6CC3A-E803-4F3C-A0AE-C6A784910106}" destId="{70FA8356-D326-4CBB-B990-05B23C57912D}" srcOrd="0" destOrd="0" presId="urn:microsoft.com/office/officeart/2005/8/layout/hierarchy3"/>
    <dgm:cxn modelId="{1BC6FEF6-66D2-4657-B49A-F9AECA83FAB0}" type="presParOf" srcId="{FE8522AB-D10F-4EED-8270-90A9B835BD89}" destId="{EDD63408-B162-4DEE-84F9-AEAC52BAC1C1}" srcOrd="0" destOrd="0" presId="urn:microsoft.com/office/officeart/2005/8/layout/hierarchy3"/>
    <dgm:cxn modelId="{58D79095-108F-4127-BC70-6AE211BD982D}" type="presParOf" srcId="{EDD63408-B162-4DEE-84F9-AEAC52BAC1C1}" destId="{C4D8A39F-21B1-4B83-AFBA-62B7B9963ED2}" srcOrd="0" destOrd="0" presId="urn:microsoft.com/office/officeart/2005/8/layout/hierarchy3"/>
    <dgm:cxn modelId="{DFD5F2A9-1F14-4B72-BC04-C3A102550095}" type="presParOf" srcId="{C4D8A39F-21B1-4B83-AFBA-62B7B9963ED2}" destId="{8A2D34B9-7E71-4F85-B274-4BCE58ED4573}" srcOrd="0" destOrd="0" presId="urn:microsoft.com/office/officeart/2005/8/layout/hierarchy3"/>
    <dgm:cxn modelId="{34601E23-FD93-4E76-AD7A-D0034A19708C}" type="presParOf" srcId="{C4D8A39F-21B1-4B83-AFBA-62B7B9963ED2}" destId="{FC217A7F-BBE7-4587-B036-4D0B8262C75B}" srcOrd="1" destOrd="0" presId="urn:microsoft.com/office/officeart/2005/8/layout/hierarchy3"/>
    <dgm:cxn modelId="{ADA8A09B-5C69-436B-B570-13C63C2498D0}" type="presParOf" srcId="{EDD63408-B162-4DEE-84F9-AEAC52BAC1C1}" destId="{59DA38D3-039C-471B-BC3B-2AA9BBF1E8AD}" srcOrd="1" destOrd="0" presId="urn:microsoft.com/office/officeart/2005/8/layout/hierarchy3"/>
    <dgm:cxn modelId="{2C5190A1-E1F8-4084-97B5-C2C27C676A9F}" type="presParOf" srcId="{59DA38D3-039C-471B-BC3B-2AA9BBF1E8AD}" destId="{3694AC1E-4A3A-48B9-BA1C-F7F6D6D0B180}" srcOrd="0" destOrd="0" presId="urn:microsoft.com/office/officeart/2005/8/layout/hierarchy3"/>
    <dgm:cxn modelId="{CE9CFB3B-E954-44B5-947F-80DBECBC7B69}" type="presParOf" srcId="{59DA38D3-039C-471B-BC3B-2AA9BBF1E8AD}" destId="{0A4E2814-1C17-4E2F-861A-D03150747051}" srcOrd="1" destOrd="0" presId="urn:microsoft.com/office/officeart/2005/8/layout/hierarchy3"/>
    <dgm:cxn modelId="{73F4F4D7-9035-4FD9-93E2-63236DAAD57B}" type="presParOf" srcId="{FE8522AB-D10F-4EED-8270-90A9B835BD89}" destId="{8499D00F-1824-4EB3-848D-8AA9672F8F2B}" srcOrd="1" destOrd="0" presId="urn:microsoft.com/office/officeart/2005/8/layout/hierarchy3"/>
    <dgm:cxn modelId="{0E35CDBA-361E-4CEF-9A7F-422D1569EE32}" type="presParOf" srcId="{8499D00F-1824-4EB3-848D-8AA9672F8F2B}" destId="{40413D4A-AA33-4430-BA71-7064B7B126D3}" srcOrd="0" destOrd="0" presId="urn:microsoft.com/office/officeart/2005/8/layout/hierarchy3"/>
    <dgm:cxn modelId="{3717A0CE-294E-41AF-B31E-680FA2A39662}" type="presParOf" srcId="{40413D4A-AA33-4430-BA71-7064B7B126D3}" destId="{8E4483BB-E351-4B16-8C51-2C18341A46BD}" srcOrd="0" destOrd="0" presId="urn:microsoft.com/office/officeart/2005/8/layout/hierarchy3"/>
    <dgm:cxn modelId="{6EFE54FB-0C28-41E9-BD56-08AE2895C69B}" type="presParOf" srcId="{40413D4A-AA33-4430-BA71-7064B7B126D3}" destId="{6156B0DB-0BAD-4BB4-9EF5-5AE821350FEE}" srcOrd="1" destOrd="0" presId="urn:microsoft.com/office/officeart/2005/8/layout/hierarchy3"/>
    <dgm:cxn modelId="{8E53AEE8-4946-4563-9C3E-C758518EEDBF}" type="presParOf" srcId="{8499D00F-1824-4EB3-848D-8AA9672F8F2B}" destId="{D2E19B84-2F45-4A42-86D6-7D4E1FD45CD0}" srcOrd="1" destOrd="0" presId="urn:microsoft.com/office/officeart/2005/8/layout/hierarchy3"/>
    <dgm:cxn modelId="{5B2E0522-B8D3-4DD9-A249-7AC400B28232}" type="presParOf" srcId="{D2E19B84-2F45-4A42-86D6-7D4E1FD45CD0}" destId="{E58775FA-2354-49F5-936B-1C4E3124B4FA}" srcOrd="0" destOrd="0" presId="urn:microsoft.com/office/officeart/2005/8/layout/hierarchy3"/>
    <dgm:cxn modelId="{4975A362-CB46-4713-A00C-14FDB70A35EF}" type="presParOf" srcId="{D2E19B84-2F45-4A42-86D6-7D4E1FD45CD0}" destId="{70FA8356-D326-4CBB-B990-05B23C57912D}"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4BF1D57-CFB9-497F-A005-367DA41E7AA0}" type="doc">
      <dgm:prSet loTypeId="urn:microsoft.com/office/officeart/2005/8/layout/hList1" loCatId="list" qsTypeId="urn:microsoft.com/office/officeart/2005/8/quickstyle/3d3" qsCatId="3D" csTypeId="urn:microsoft.com/office/officeart/2005/8/colors/colorful1" csCatId="colorful" phldr="1"/>
      <dgm:spPr/>
      <dgm:t>
        <a:bodyPr/>
        <a:lstStyle/>
        <a:p>
          <a:endParaRPr lang="it-IT"/>
        </a:p>
      </dgm:t>
    </dgm:pt>
    <dgm:pt modelId="{0C06F897-0D6F-48D6-8DF9-3A1ECE0B0AF4}">
      <dgm:prSet phldrT="[Testo]"/>
      <dgm:spPr/>
      <dgm:t>
        <a:bodyPr/>
        <a:lstStyle/>
        <a:p>
          <a:r>
            <a:rPr lang="it-IT" b="1" dirty="0" smtClean="0">
              <a:solidFill>
                <a:schemeClr val="tx1"/>
              </a:solidFill>
            </a:rPr>
            <a:t>Unità di analisi o di riferimento</a:t>
          </a:r>
          <a:endParaRPr lang="it-IT" b="1" dirty="0">
            <a:solidFill>
              <a:schemeClr val="tx1"/>
            </a:solidFill>
          </a:endParaRPr>
        </a:p>
      </dgm:t>
    </dgm:pt>
    <dgm:pt modelId="{A320E86B-B470-41EA-AE84-A3CA9EDC267C}" type="parTrans" cxnId="{F4486E33-6A4E-410D-A0BA-C83ECEA1084D}">
      <dgm:prSet/>
      <dgm:spPr/>
      <dgm:t>
        <a:bodyPr/>
        <a:lstStyle/>
        <a:p>
          <a:endParaRPr lang="it-IT">
            <a:solidFill>
              <a:schemeClr val="tx1"/>
            </a:solidFill>
          </a:endParaRPr>
        </a:p>
      </dgm:t>
    </dgm:pt>
    <dgm:pt modelId="{F7D66A15-9A7E-47FA-9731-B28B7803E71E}" type="sibTrans" cxnId="{F4486E33-6A4E-410D-A0BA-C83ECEA1084D}">
      <dgm:prSet/>
      <dgm:spPr/>
      <dgm:t>
        <a:bodyPr/>
        <a:lstStyle/>
        <a:p>
          <a:endParaRPr lang="it-IT">
            <a:solidFill>
              <a:schemeClr val="tx1"/>
            </a:solidFill>
          </a:endParaRPr>
        </a:p>
      </dgm:t>
    </dgm:pt>
    <dgm:pt modelId="{C57166DB-5E21-41B9-BA99-C5627A3E8FAD}">
      <dgm:prSet phldrT="[Testo]"/>
      <dgm:spPr/>
      <dgm:t>
        <a:bodyPr/>
        <a:lstStyle/>
        <a:p>
          <a:r>
            <a:rPr lang="it-IT" dirty="0" smtClean="0">
              <a:solidFill>
                <a:schemeClr val="tx1"/>
              </a:solidFill>
            </a:rPr>
            <a:t>è l’unità da cui si ottiene l’informazione e che sarà posta sulle righe della matrice dei dati;</a:t>
          </a:r>
          <a:endParaRPr lang="it-IT" dirty="0">
            <a:solidFill>
              <a:schemeClr val="tx1"/>
            </a:solidFill>
          </a:endParaRPr>
        </a:p>
      </dgm:t>
    </dgm:pt>
    <dgm:pt modelId="{A229796E-2970-4BDC-AAFC-FD20E35420C6}" type="parTrans" cxnId="{6E0B3E14-E9E6-4B0B-AA98-589E55D9C9AC}">
      <dgm:prSet/>
      <dgm:spPr/>
      <dgm:t>
        <a:bodyPr/>
        <a:lstStyle/>
        <a:p>
          <a:endParaRPr lang="it-IT">
            <a:solidFill>
              <a:schemeClr val="tx1"/>
            </a:solidFill>
          </a:endParaRPr>
        </a:p>
      </dgm:t>
    </dgm:pt>
    <dgm:pt modelId="{88FC398C-76A3-4542-9700-C1F77E11FC5A}" type="sibTrans" cxnId="{6E0B3E14-E9E6-4B0B-AA98-589E55D9C9AC}">
      <dgm:prSet/>
      <dgm:spPr/>
      <dgm:t>
        <a:bodyPr/>
        <a:lstStyle/>
        <a:p>
          <a:endParaRPr lang="it-IT">
            <a:solidFill>
              <a:schemeClr val="tx1"/>
            </a:solidFill>
          </a:endParaRPr>
        </a:p>
      </dgm:t>
    </dgm:pt>
    <dgm:pt modelId="{3478A9F9-F838-43E7-BC97-A8FBFED41CE0}">
      <dgm:prSet phldrT="[Testo]"/>
      <dgm:spPr/>
      <dgm:t>
        <a:bodyPr/>
        <a:lstStyle/>
        <a:p>
          <a:r>
            <a:rPr lang="it-IT" b="1" dirty="0" smtClean="0">
              <a:solidFill>
                <a:schemeClr val="tx1"/>
              </a:solidFill>
            </a:rPr>
            <a:t>Unità di rilevamento o di raccolta</a:t>
          </a:r>
          <a:endParaRPr lang="it-IT" b="1" dirty="0">
            <a:solidFill>
              <a:schemeClr val="tx1"/>
            </a:solidFill>
          </a:endParaRPr>
        </a:p>
      </dgm:t>
    </dgm:pt>
    <dgm:pt modelId="{39BD27A3-DFD7-45DE-ABC5-AB70F175062A}" type="parTrans" cxnId="{9B21FDC6-6A87-4980-AA1A-FFEB4F4FB6F4}">
      <dgm:prSet/>
      <dgm:spPr/>
      <dgm:t>
        <a:bodyPr/>
        <a:lstStyle/>
        <a:p>
          <a:endParaRPr lang="it-IT">
            <a:solidFill>
              <a:schemeClr val="tx1"/>
            </a:solidFill>
          </a:endParaRPr>
        </a:p>
      </dgm:t>
    </dgm:pt>
    <dgm:pt modelId="{AF3EE5E9-0B66-4200-BAF0-DA5DB403E063}" type="sibTrans" cxnId="{9B21FDC6-6A87-4980-AA1A-FFEB4F4FB6F4}">
      <dgm:prSet/>
      <dgm:spPr/>
      <dgm:t>
        <a:bodyPr/>
        <a:lstStyle/>
        <a:p>
          <a:endParaRPr lang="it-IT">
            <a:solidFill>
              <a:schemeClr val="tx1"/>
            </a:solidFill>
          </a:endParaRPr>
        </a:p>
      </dgm:t>
    </dgm:pt>
    <dgm:pt modelId="{218D9805-E9C6-4AA0-92A7-A53F5905B4A3}">
      <dgm:prSet phldrT="[Testo]"/>
      <dgm:spPr/>
      <dgm:t>
        <a:bodyPr/>
        <a:lstStyle/>
        <a:p>
          <a:r>
            <a:rPr lang="it-IT" dirty="0" smtClean="0">
              <a:solidFill>
                <a:schemeClr val="tx1"/>
              </a:solidFill>
            </a:rPr>
            <a:t>è l’unità sulla quale vengono raccolte informazioni;</a:t>
          </a:r>
          <a:endParaRPr lang="it-IT" dirty="0">
            <a:solidFill>
              <a:schemeClr val="tx1"/>
            </a:solidFill>
          </a:endParaRPr>
        </a:p>
      </dgm:t>
    </dgm:pt>
    <dgm:pt modelId="{591B3973-FD67-40ED-9303-87A0B4525BB8}" type="parTrans" cxnId="{815D822A-DE4E-43F9-B94D-4B7AB0A80673}">
      <dgm:prSet/>
      <dgm:spPr/>
      <dgm:t>
        <a:bodyPr/>
        <a:lstStyle/>
        <a:p>
          <a:endParaRPr lang="it-IT">
            <a:solidFill>
              <a:schemeClr val="tx1"/>
            </a:solidFill>
          </a:endParaRPr>
        </a:p>
      </dgm:t>
    </dgm:pt>
    <dgm:pt modelId="{1940D5A8-C4AF-4C31-B3D6-7040B74DBAB7}" type="sibTrans" cxnId="{815D822A-DE4E-43F9-B94D-4B7AB0A80673}">
      <dgm:prSet/>
      <dgm:spPr/>
      <dgm:t>
        <a:bodyPr/>
        <a:lstStyle/>
        <a:p>
          <a:endParaRPr lang="it-IT">
            <a:solidFill>
              <a:schemeClr val="tx1"/>
            </a:solidFill>
          </a:endParaRPr>
        </a:p>
      </dgm:t>
    </dgm:pt>
    <dgm:pt modelId="{A350A771-16FF-4ED8-81F4-FA99DBEBF417}">
      <dgm:prSet phldrT="[Testo]"/>
      <dgm:spPr/>
      <dgm:t>
        <a:bodyPr/>
        <a:lstStyle/>
        <a:p>
          <a:r>
            <a:rPr lang="it-IT" dirty="0" smtClean="0">
              <a:solidFill>
                <a:schemeClr val="tx1"/>
              </a:solidFill>
            </a:rPr>
            <a:t>le proprietà sono aggregate, le informazioni sono riferite a un livello inferiore dell’unità di analisi (numero di disoccupazione in un comune).</a:t>
          </a:r>
          <a:endParaRPr lang="it-IT" dirty="0">
            <a:solidFill>
              <a:schemeClr val="tx1"/>
            </a:solidFill>
          </a:endParaRPr>
        </a:p>
      </dgm:t>
    </dgm:pt>
    <dgm:pt modelId="{5967757E-30D6-45FF-B589-C249DAEC3A4F}" type="parTrans" cxnId="{DCB24D3E-A99B-4224-9370-48F85521C32D}">
      <dgm:prSet/>
      <dgm:spPr/>
      <dgm:t>
        <a:bodyPr/>
        <a:lstStyle/>
        <a:p>
          <a:endParaRPr lang="it-IT">
            <a:solidFill>
              <a:schemeClr val="tx1"/>
            </a:solidFill>
          </a:endParaRPr>
        </a:p>
      </dgm:t>
    </dgm:pt>
    <dgm:pt modelId="{B5A0872E-E885-4A2E-9F15-94F666BDBC3F}" type="sibTrans" cxnId="{DCB24D3E-A99B-4224-9370-48F85521C32D}">
      <dgm:prSet/>
      <dgm:spPr/>
      <dgm:t>
        <a:bodyPr/>
        <a:lstStyle/>
        <a:p>
          <a:endParaRPr lang="it-IT">
            <a:solidFill>
              <a:schemeClr val="tx1"/>
            </a:solidFill>
          </a:endParaRPr>
        </a:p>
      </dgm:t>
    </dgm:pt>
    <dgm:pt modelId="{AFDFDC14-2D99-418D-B196-F810EAC511C9}">
      <dgm:prSet phldrT="[Testo]"/>
      <dgm:spPr/>
      <dgm:t>
        <a:bodyPr/>
        <a:lstStyle/>
        <a:p>
          <a:r>
            <a:rPr lang="it-IT" dirty="0" smtClean="0">
              <a:solidFill>
                <a:schemeClr val="tx1"/>
              </a:solidFill>
            </a:rPr>
            <a:t>le proprietà rilevate si riferiscono direttamente all’unità (genere, titolo di studio, residenza).</a:t>
          </a:r>
          <a:endParaRPr lang="it-IT" dirty="0">
            <a:solidFill>
              <a:schemeClr val="tx1"/>
            </a:solidFill>
          </a:endParaRPr>
        </a:p>
      </dgm:t>
    </dgm:pt>
    <dgm:pt modelId="{D15125DD-114F-4F98-B25E-F335285609D3}" type="parTrans" cxnId="{9B78E738-F508-44D3-B204-06C9CA1208D6}">
      <dgm:prSet/>
      <dgm:spPr/>
      <dgm:t>
        <a:bodyPr/>
        <a:lstStyle/>
        <a:p>
          <a:endParaRPr lang="it-IT">
            <a:solidFill>
              <a:schemeClr val="tx1"/>
            </a:solidFill>
          </a:endParaRPr>
        </a:p>
      </dgm:t>
    </dgm:pt>
    <dgm:pt modelId="{5619BDBC-F85D-40EA-9E8F-43C70111BF3A}" type="sibTrans" cxnId="{9B78E738-F508-44D3-B204-06C9CA1208D6}">
      <dgm:prSet/>
      <dgm:spPr/>
      <dgm:t>
        <a:bodyPr/>
        <a:lstStyle/>
        <a:p>
          <a:endParaRPr lang="it-IT">
            <a:solidFill>
              <a:schemeClr val="tx1"/>
            </a:solidFill>
          </a:endParaRPr>
        </a:p>
      </dgm:t>
    </dgm:pt>
    <dgm:pt modelId="{C898AB46-7C58-4526-A4ED-47492B0868A7}">
      <dgm:prSet/>
      <dgm:spPr/>
      <dgm:t>
        <a:bodyPr/>
        <a:lstStyle/>
        <a:p>
          <a:r>
            <a:rPr lang="it-IT" b="1" dirty="0" smtClean="0">
              <a:solidFill>
                <a:schemeClr val="tx1"/>
              </a:solidFill>
            </a:rPr>
            <a:t>Unità</a:t>
          </a:r>
        </a:p>
        <a:p>
          <a:r>
            <a:rPr lang="it-IT" b="1" dirty="0" smtClean="0">
              <a:solidFill>
                <a:schemeClr val="tx1"/>
              </a:solidFill>
            </a:rPr>
            <a:t>statistica</a:t>
          </a:r>
          <a:endParaRPr lang="it-IT" b="1" dirty="0">
            <a:solidFill>
              <a:schemeClr val="tx1"/>
            </a:solidFill>
          </a:endParaRPr>
        </a:p>
      </dgm:t>
    </dgm:pt>
    <dgm:pt modelId="{D8DAD74C-AEDD-4D01-B69E-72F7BB8B3052}" type="parTrans" cxnId="{68C6C0EA-F85F-466E-AFF2-96DF31723D02}">
      <dgm:prSet/>
      <dgm:spPr/>
      <dgm:t>
        <a:bodyPr/>
        <a:lstStyle/>
        <a:p>
          <a:endParaRPr lang="it-IT">
            <a:solidFill>
              <a:schemeClr val="tx1"/>
            </a:solidFill>
          </a:endParaRPr>
        </a:p>
      </dgm:t>
    </dgm:pt>
    <dgm:pt modelId="{CDC2CD31-2F31-4BE1-AD2A-B62A2946BE40}" type="sibTrans" cxnId="{68C6C0EA-F85F-466E-AFF2-96DF31723D02}">
      <dgm:prSet/>
      <dgm:spPr/>
      <dgm:t>
        <a:bodyPr/>
        <a:lstStyle/>
        <a:p>
          <a:endParaRPr lang="it-IT">
            <a:solidFill>
              <a:schemeClr val="tx1"/>
            </a:solidFill>
          </a:endParaRPr>
        </a:p>
      </dgm:t>
    </dgm:pt>
    <dgm:pt modelId="{EF879897-26A1-4399-9DCC-EA38F94C52C0}">
      <dgm:prSet/>
      <dgm:spPr/>
      <dgm:t>
        <a:bodyPr/>
        <a:lstStyle/>
        <a:p>
          <a:r>
            <a:rPr lang="it-IT" dirty="0" smtClean="0">
              <a:solidFill>
                <a:schemeClr val="tx1"/>
              </a:solidFill>
            </a:rPr>
            <a:t>unità elementare su cui si condurranno le analisi statistiche.</a:t>
          </a:r>
          <a:endParaRPr lang="it-IT" dirty="0">
            <a:solidFill>
              <a:schemeClr val="tx1"/>
            </a:solidFill>
          </a:endParaRPr>
        </a:p>
      </dgm:t>
    </dgm:pt>
    <dgm:pt modelId="{17D8C94E-6D5A-4405-B27B-5C25C1E32830}" type="parTrans" cxnId="{A4024234-0437-42D5-ABE3-4A7383D99342}">
      <dgm:prSet/>
      <dgm:spPr/>
      <dgm:t>
        <a:bodyPr/>
        <a:lstStyle/>
        <a:p>
          <a:endParaRPr lang="it-IT">
            <a:solidFill>
              <a:schemeClr val="tx1"/>
            </a:solidFill>
          </a:endParaRPr>
        </a:p>
      </dgm:t>
    </dgm:pt>
    <dgm:pt modelId="{18C2F398-2F65-437A-BA54-530D22E4B6CD}" type="sibTrans" cxnId="{A4024234-0437-42D5-ABE3-4A7383D99342}">
      <dgm:prSet/>
      <dgm:spPr/>
      <dgm:t>
        <a:bodyPr/>
        <a:lstStyle/>
        <a:p>
          <a:endParaRPr lang="it-IT">
            <a:solidFill>
              <a:schemeClr val="tx1"/>
            </a:solidFill>
          </a:endParaRPr>
        </a:p>
      </dgm:t>
    </dgm:pt>
    <dgm:pt modelId="{33FEA5C4-0DF6-4AAE-BF84-F9DF3A183819}" type="pres">
      <dgm:prSet presAssocID="{84BF1D57-CFB9-497F-A005-367DA41E7AA0}" presName="Name0" presStyleCnt="0">
        <dgm:presLayoutVars>
          <dgm:dir/>
          <dgm:animLvl val="lvl"/>
          <dgm:resizeHandles val="exact"/>
        </dgm:presLayoutVars>
      </dgm:prSet>
      <dgm:spPr/>
      <dgm:t>
        <a:bodyPr/>
        <a:lstStyle/>
        <a:p>
          <a:endParaRPr lang="it-IT"/>
        </a:p>
      </dgm:t>
    </dgm:pt>
    <dgm:pt modelId="{A32363F0-D98B-4B7E-85AC-E086A346BEA5}" type="pres">
      <dgm:prSet presAssocID="{0C06F897-0D6F-48D6-8DF9-3A1ECE0B0AF4}" presName="composite" presStyleCnt="0"/>
      <dgm:spPr/>
    </dgm:pt>
    <dgm:pt modelId="{59EAFA5F-3E8A-4B17-813F-F51B1E09906C}" type="pres">
      <dgm:prSet presAssocID="{0C06F897-0D6F-48D6-8DF9-3A1ECE0B0AF4}" presName="parTx" presStyleLbl="alignNode1" presStyleIdx="0" presStyleCnt="3">
        <dgm:presLayoutVars>
          <dgm:chMax val="0"/>
          <dgm:chPref val="0"/>
          <dgm:bulletEnabled val="1"/>
        </dgm:presLayoutVars>
      </dgm:prSet>
      <dgm:spPr/>
      <dgm:t>
        <a:bodyPr/>
        <a:lstStyle/>
        <a:p>
          <a:endParaRPr lang="it-IT"/>
        </a:p>
      </dgm:t>
    </dgm:pt>
    <dgm:pt modelId="{5A7E0DAA-B77F-4ED9-9B47-A3C87DB354F0}" type="pres">
      <dgm:prSet presAssocID="{0C06F897-0D6F-48D6-8DF9-3A1ECE0B0AF4}" presName="desTx" presStyleLbl="alignAccFollowNode1" presStyleIdx="0" presStyleCnt="3">
        <dgm:presLayoutVars>
          <dgm:bulletEnabled val="1"/>
        </dgm:presLayoutVars>
      </dgm:prSet>
      <dgm:spPr/>
      <dgm:t>
        <a:bodyPr/>
        <a:lstStyle/>
        <a:p>
          <a:endParaRPr lang="it-IT"/>
        </a:p>
      </dgm:t>
    </dgm:pt>
    <dgm:pt modelId="{AF17AB14-51B7-468E-B7A9-687E7275DCB7}" type="pres">
      <dgm:prSet presAssocID="{F7D66A15-9A7E-47FA-9731-B28B7803E71E}" presName="space" presStyleCnt="0"/>
      <dgm:spPr/>
    </dgm:pt>
    <dgm:pt modelId="{C536A394-267D-4FC0-997A-F9253EA1274F}" type="pres">
      <dgm:prSet presAssocID="{3478A9F9-F838-43E7-BC97-A8FBFED41CE0}" presName="composite" presStyleCnt="0"/>
      <dgm:spPr/>
    </dgm:pt>
    <dgm:pt modelId="{93A1D7AF-6B28-427E-A5AE-9A2C774003C2}" type="pres">
      <dgm:prSet presAssocID="{3478A9F9-F838-43E7-BC97-A8FBFED41CE0}" presName="parTx" presStyleLbl="alignNode1" presStyleIdx="1" presStyleCnt="3">
        <dgm:presLayoutVars>
          <dgm:chMax val="0"/>
          <dgm:chPref val="0"/>
          <dgm:bulletEnabled val="1"/>
        </dgm:presLayoutVars>
      </dgm:prSet>
      <dgm:spPr/>
      <dgm:t>
        <a:bodyPr/>
        <a:lstStyle/>
        <a:p>
          <a:endParaRPr lang="it-IT"/>
        </a:p>
      </dgm:t>
    </dgm:pt>
    <dgm:pt modelId="{699F4B91-4217-4F45-A4EE-500A1E7A79E1}" type="pres">
      <dgm:prSet presAssocID="{3478A9F9-F838-43E7-BC97-A8FBFED41CE0}" presName="desTx" presStyleLbl="alignAccFollowNode1" presStyleIdx="1" presStyleCnt="3">
        <dgm:presLayoutVars>
          <dgm:bulletEnabled val="1"/>
        </dgm:presLayoutVars>
      </dgm:prSet>
      <dgm:spPr/>
      <dgm:t>
        <a:bodyPr/>
        <a:lstStyle/>
        <a:p>
          <a:endParaRPr lang="it-IT"/>
        </a:p>
      </dgm:t>
    </dgm:pt>
    <dgm:pt modelId="{C284815A-77A5-45C0-BDD9-600CEAB21F73}" type="pres">
      <dgm:prSet presAssocID="{AF3EE5E9-0B66-4200-BAF0-DA5DB403E063}" presName="space" presStyleCnt="0"/>
      <dgm:spPr/>
    </dgm:pt>
    <dgm:pt modelId="{4D0D165B-633C-48C3-85DA-1E1A2228D82B}" type="pres">
      <dgm:prSet presAssocID="{C898AB46-7C58-4526-A4ED-47492B0868A7}" presName="composite" presStyleCnt="0"/>
      <dgm:spPr/>
    </dgm:pt>
    <dgm:pt modelId="{56C808BF-4F48-42F4-92B0-CDA82F58E7EB}" type="pres">
      <dgm:prSet presAssocID="{C898AB46-7C58-4526-A4ED-47492B0868A7}" presName="parTx" presStyleLbl="alignNode1" presStyleIdx="2" presStyleCnt="3">
        <dgm:presLayoutVars>
          <dgm:chMax val="0"/>
          <dgm:chPref val="0"/>
          <dgm:bulletEnabled val="1"/>
        </dgm:presLayoutVars>
      </dgm:prSet>
      <dgm:spPr/>
      <dgm:t>
        <a:bodyPr/>
        <a:lstStyle/>
        <a:p>
          <a:endParaRPr lang="it-IT"/>
        </a:p>
      </dgm:t>
    </dgm:pt>
    <dgm:pt modelId="{694997B4-E955-48F6-A825-9BD8BFE7BD4C}" type="pres">
      <dgm:prSet presAssocID="{C898AB46-7C58-4526-A4ED-47492B0868A7}" presName="desTx" presStyleLbl="alignAccFollowNode1" presStyleIdx="2" presStyleCnt="3">
        <dgm:presLayoutVars>
          <dgm:bulletEnabled val="1"/>
        </dgm:presLayoutVars>
      </dgm:prSet>
      <dgm:spPr/>
      <dgm:t>
        <a:bodyPr/>
        <a:lstStyle/>
        <a:p>
          <a:endParaRPr lang="it-IT"/>
        </a:p>
      </dgm:t>
    </dgm:pt>
  </dgm:ptLst>
  <dgm:cxnLst>
    <dgm:cxn modelId="{662575AE-9EF9-437A-B100-E591526578B1}" type="presOf" srcId="{AFDFDC14-2D99-418D-B196-F810EAC511C9}" destId="{5A7E0DAA-B77F-4ED9-9B47-A3C87DB354F0}" srcOrd="0" destOrd="1" presId="urn:microsoft.com/office/officeart/2005/8/layout/hList1"/>
    <dgm:cxn modelId="{9B21FDC6-6A87-4980-AA1A-FFEB4F4FB6F4}" srcId="{84BF1D57-CFB9-497F-A005-367DA41E7AA0}" destId="{3478A9F9-F838-43E7-BC97-A8FBFED41CE0}" srcOrd="1" destOrd="0" parTransId="{39BD27A3-DFD7-45DE-ABC5-AB70F175062A}" sibTransId="{AF3EE5E9-0B66-4200-BAF0-DA5DB403E063}"/>
    <dgm:cxn modelId="{B8E55C0D-1AC7-492D-BAFF-9C2DBA433B2B}" type="presOf" srcId="{EF879897-26A1-4399-9DCC-EA38F94C52C0}" destId="{694997B4-E955-48F6-A825-9BD8BFE7BD4C}" srcOrd="0" destOrd="0" presId="urn:microsoft.com/office/officeart/2005/8/layout/hList1"/>
    <dgm:cxn modelId="{6E0B3E14-E9E6-4B0B-AA98-589E55D9C9AC}" srcId="{0C06F897-0D6F-48D6-8DF9-3A1ECE0B0AF4}" destId="{C57166DB-5E21-41B9-BA99-C5627A3E8FAD}" srcOrd="0" destOrd="0" parTransId="{A229796E-2970-4BDC-AAFC-FD20E35420C6}" sibTransId="{88FC398C-76A3-4542-9700-C1F77E11FC5A}"/>
    <dgm:cxn modelId="{FB53E783-D6CC-4C8E-BC77-1BEFC9B2A6AC}" type="presOf" srcId="{A350A771-16FF-4ED8-81F4-FA99DBEBF417}" destId="{699F4B91-4217-4F45-A4EE-500A1E7A79E1}" srcOrd="0" destOrd="1" presId="urn:microsoft.com/office/officeart/2005/8/layout/hList1"/>
    <dgm:cxn modelId="{B0E15EC3-268A-4C01-A122-940B29D8B662}" type="presOf" srcId="{C898AB46-7C58-4526-A4ED-47492B0868A7}" destId="{56C808BF-4F48-42F4-92B0-CDA82F58E7EB}" srcOrd="0" destOrd="0" presId="urn:microsoft.com/office/officeart/2005/8/layout/hList1"/>
    <dgm:cxn modelId="{F4486E33-6A4E-410D-A0BA-C83ECEA1084D}" srcId="{84BF1D57-CFB9-497F-A005-367DA41E7AA0}" destId="{0C06F897-0D6F-48D6-8DF9-3A1ECE0B0AF4}" srcOrd="0" destOrd="0" parTransId="{A320E86B-B470-41EA-AE84-A3CA9EDC267C}" sibTransId="{F7D66A15-9A7E-47FA-9731-B28B7803E71E}"/>
    <dgm:cxn modelId="{A3728334-7BAB-42BD-808A-38FA47F2050B}" type="presOf" srcId="{0C06F897-0D6F-48D6-8DF9-3A1ECE0B0AF4}" destId="{59EAFA5F-3E8A-4B17-813F-F51B1E09906C}" srcOrd="0" destOrd="0" presId="urn:microsoft.com/office/officeart/2005/8/layout/hList1"/>
    <dgm:cxn modelId="{D339617D-288B-4302-BAF4-AFFBDF8F84A7}" type="presOf" srcId="{218D9805-E9C6-4AA0-92A7-A53F5905B4A3}" destId="{699F4B91-4217-4F45-A4EE-500A1E7A79E1}" srcOrd="0" destOrd="0" presId="urn:microsoft.com/office/officeart/2005/8/layout/hList1"/>
    <dgm:cxn modelId="{DCB24D3E-A99B-4224-9370-48F85521C32D}" srcId="{3478A9F9-F838-43E7-BC97-A8FBFED41CE0}" destId="{A350A771-16FF-4ED8-81F4-FA99DBEBF417}" srcOrd="1" destOrd="0" parTransId="{5967757E-30D6-45FF-B589-C249DAEC3A4F}" sibTransId="{B5A0872E-E885-4A2E-9F15-94F666BDBC3F}"/>
    <dgm:cxn modelId="{81E081F4-2279-4A7C-8397-BF23D3F4569C}" type="presOf" srcId="{3478A9F9-F838-43E7-BC97-A8FBFED41CE0}" destId="{93A1D7AF-6B28-427E-A5AE-9A2C774003C2}" srcOrd="0" destOrd="0" presId="urn:microsoft.com/office/officeart/2005/8/layout/hList1"/>
    <dgm:cxn modelId="{DC2E1A10-93FA-460F-AB7B-52D032B17AE1}" type="presOf" srcId="{84BF1D57-CFB9-497F-A005-367DA41E7AA0}" destId="{33FEA5C4-0DF6-4AAE-BF84-F9DF3A183819}" srcOrd="0" destOrd="0" presId="urn:microsoft.com/office/officeart/2005/8/layout/hList1"/>
    <dgm:cxn modelId="{260D8C26-28F6-462E-8EF8-D85BF6D2DDDF}" type="presOf" srcId="{C57166DB-5E21-41B9-BA99-C5627A3E8FAD}" destId="{5A7E0DAA-B77F-4ED9-9B47-A3C87DB354F0}" srcOrd="0" destOrd="0" presId="urn:microsoft.com/office/officeart/2005/8/layout/hList1"/>
    <dgm:cxn modelId="{815D822A-DE4E-43F9-B94D-4B7AB0A80673}" srcId="{3478A9F9-F838-43E7-BC97-A8FBFED41CE0}" destId="{218D9805-E9C6-4AA0-92A7-A53F5905B4A3}" srcOrd="0" destOrd="0" parTransId="{591B3973-FD67-40ED-9303-87A0B4525BB8}" sibTransId="{1940D5A8-C4AF-4C31-B3D6-7040B74DBAB7}"/>
    <dgm:cxn modelId="{68C6C0EA-F85F-466E-AFF2-96DF31723D02}" srcId="{84BF1D57-CFB9-497F-A005-367DA41E7AA0}" destId="{C898AB46-7C58-4526-A4ED-47492B0868A7}" srcOrd="2" destOrd="0" parTransId="{D8DAD74C-AEDD-4D01-B69E-72F7BB8B3052}" sibTransId="{CDC2CD31-2F31-4BE1-AD2A-B62A2946BE40}"/>
    <dgm:cxn modelId="{A4024234-0437-42D5-ABE3-4A7383D99342}" srcId="{C898AB46-7C58-4526-A4ED-47492B0868A7}" destId="{EF879897-26A1-4399-9DCC-EA38F94C52C0}" srcOrd="0" destOrd="0" parTransId="{17D8C94E-6D5A-4405-B27B-5C25C1E32830}" sibTransId="{18C2F398-2F65-437A-BA54-530D22E4B6CD}"/>
    <dgm:cxn modelId="{9B78E738-F508-44D3-B204-06C9CA1208D6}" srcId="{0C06F897-0D6F-48D6-8DF9-3A1ECE0B0AF4}" destId="{AFDFDC14-2D99-418D-B196-F810EAC511C9}" srcOrd="1" destOrd="0" parTransId="{D15125DD-114F-4F98-B25E-F335285609D3}" sibTransId="{5619BDBC-F85D-40EA-9E8F-43C70111BF3A}"/>
    <dgm:cxn modelId="{9FAF02B2-B1B6-4C0E-8AA7-39DF2768EBB8}" type="presParOf" srcId="{33FEA5C4-0DF6-4AAE-BF84-F9DF3A183819}" destId="{A32363F0-D98B-4B7E-85AC-E086A346BEA5}" srcOrd="0" destOrd="0" presId="urn:microsoft.com/office/officeart/2005/8/layout/hList1"/>
    <dgm:cxn modelId="{2F929C2A-4341-4EF7-A6D5-69B894E4BBB1}" type="presParOf" srcId="{A32363F0-D98B-4B7E-85AC-E086A346BEA5}" destId="{59EAFA5F-3E8A-4B17-813F-F51B1E09906C}" srcOrd="0" destOrd="0" presId="urn:microsoft.com/office/officeart/2005/8/layout/hList1"/>
    <dgm:cxn modelId="{2CBA15C3-0651-48C4-990B-1DF7C40D35B4}" type="presParOf" srcId="{A32363F0-D98B-4B7E-85AC-E086A346BEA5}" destId="{5A7E0DAA-B77F-4ED9-9B47-A3C87DB354F0}" srcOrd="1" destOrd="0" presId="urn:microsoft.com/office/officeart/2005/8/layout/hList1"/>
    <dgm:cxn modelId="{7FCCB7C9-98DC-456D-AE6E-5C368D6B0914}" type="presParOf" srcId="{33FEA5C4-0DF6-4AAE-BF84-F9DF3A183819}" destId="{AF17AB14-51B7-468E-B7A9-687E7275DCB7}" srcOrd="1" destOrd="0" presId="urn:microsoft.com/office/officeart/2005/8/layout/hList1"/>
    <dgm:cxn modelId="{874C6C4E-5C31-4645-B19B-90E303C63079}" type="presParOf" srcId="{33FEA5C4-0DF6-4AAE-BF84-F9DF3A183819}" destId="{C536A394-267D-4FC0-997A-F9253EA1274F}" srcOrd="2" destOrd="0" presId="urn:microsoft.com/office/officeart/2005/8/layout/hList1"/>
    <dgm:cxn modelId="{31A324E8-B04D-49F3-81DC-7BBC8548D4CF}" type="presParOf" srcId="{C536A394-267D-4FC0-997A-F9253EA1274F}" destId="{93A1D7AF-6B28-427E-A5AE-9A2C774003C2}" srcOrd="0" destOrd="0" presId="urn:microsoft.com/office/officeart/2005/8/layout/hList1"/>
    <dgm:cxn modelId="{AF51C62A-260F-493A-8FA9-E0546215283B}" type="presParOf" srcId="{C536A394-267D-4FC0-997A-F9253EA1274F}" destId="{699F4B91-4217-4F45-A4EE-500A1E7A79E1}" srcOrd="1" destOrd="0" presId="urn:microsoft.com/office/officeart/2005/8/layout/hList1"/>
    <dgm:cxn modelId="{5C25B46B-8082-4465-9A57-991E0C3279AC}" type="presParOf" srcId="{33FEA5C4-0DF6-4AAE-BF84-F9DF3A183819}" destId="{C284815A-77A5-45C0-BDD9-600CEAB21F73}" srcOrd="3" destOrd="0" presId="urn:microsoft.com/office/officeart/2005/8/layout/hList1"/>
    <dgm:cxn modelId="{CA9644FC-4E83-43F6-8E38-6BA74B0D89ED}" type="presParOf" srcId="{33FEA5C4-0DF6-4AAE-BF84-F9DF3A183819}" destId="{4D0D165B-633C-48C3-85DA-1E1A2228D82B}" srcOrd="4" destOrd="0" presId="urn:microsoft.com/office/officeart/2005/8/layout/hList1"/>
    <dgm:cxn modelId="{0FCEADB2-8EC4-4E3C-BA41-5817324CF53C}" type="presParOf" srcId="{4D0D165B-633C-48C3-85DA-1E1A2228D82B}" destId="{56C808BF-4F48-42F4-92B0-CDA82F58E7EB}" srcOrd="0" destOrd="0" presId="urn:microsoft.com/office/officeart/2005/8/layout/hList1"/>
    <dgm:cxn modelId="{F10ABF5D-CCB9-41EC-938B-E6E4ADC7CBAB}" type="presParOf" srcId="{4D0D165B-633C-48C3-85DA-1E1A2228D82B}" destId="{694997B4-E955-48F6-A825-9BD8BFE7BD4C}"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5FEAD6F-B708-4E0E-9AB9-B644C65AE382}" type="doc">
      <dgm:prSet loTypeId="urn:microsoft.com/office/officeart/2005/8/layout/list1" loCatId="list" qsTypeId="urn:microsoft.com/office/officeart/2005/8/quickstyle/3d3" qsCatId="3D" csTypeId="urn:microsoft.com/office/officeart/2005/8/colors/colorful1" csCatId="colorful" phldr="1"/>
      <dgm:spPr/>
      <dgm:t>
        <a:bodyPr/>
        <a:lstStyle/>
        <a:p>
          <a:endParaRPr lang="it-IT"/>
        </a:p>
      </dgm:t>
    </dgm:pt>
    <dgm:pt modelId="{99A49F6E-5E5A-4822-A3F8-A69DD9577CA9}">
      <dgm:prSet phldrT="[Testo]"/>
      <dgm:spPr/>
      <dgm:t>
        <a:bodyPr/>
        <a:lstStyle/>
        <a:p>
          <a:r>
            <a:rPr lang="it-IT" b="1" dirty="0" smtClean="0">
              <a:solidFill>
                <a:schemeClr val="tx1"/>
              </a:solidFill>
            </a:rPr>
            <a:t>Individuo</a:t>
          </a:r>
          <a:endParaRPr lang="it-IT" b="1" dirty="0">
            <a:solidFill>
              <a:schemeClr val="tx1"/>
            </a:solidFill>
          </a:endParaRPr>
        </a:p>
      </dgm:t>
    </dgm:pt>
    <dgm:pt modelId="{427EA00F-2ACB-4E8C-B465-BE6E7E876BA4}" type="parTrans" cxnId="{3CB7FD88-517A-4384-84D5-1D82D3C9A4A6}">
      <dgm:prSet/>
      <dgm:spPr/>
      <dgm:t>
        <a:bodyPr/>
        <a:lstStyle/>
        <a:p>
          <a:endParaRPr lang="it-IT" b="0">
            <a:solidFill>
              <a:schemeClr val="tx1"/>
            </a:solidFill>
          </a:endParaRPr>
        </a:p>
      </dgm:t>
    </dgm:pt>
    <dgm:pt modelId="{AB9D1346-F51E-458E-AFA3-06F32362F711}" type="sibTrans" cxnId="{3CB7FD88-517A-4384-84D5-1D82D3C9A4A6}">
      <dgm:prSet/>
      <dgm:spPr/>
      <dgm:t>
        <a:bodyPr/>
        <a:lstStyle/>
        <a:p>
          <a:endParaRPr lang="it-IT" b="0">
            <a:solidFill>
              <a:schemeClr val="tx1"/>
            </a:solidFill>
          </a:endParaRPr>
        </a:p>
      </dgm:t>
    </dgm:pt>
    <dgm:pt modelId="{781790A6-B35D-4C26-9012-36183A60B76D}">
      <dgm:prSet phldrT="[Testo]"/>
      <dgm:spPr/>
      <dgm:t>
        <a:bodyPr/>
        <a:lstStyle/>
        <a:p>
          <a:r>
            <a:rPr lang="it-IT" b="1" dirty="0" smtClean="0">
              <a:solidFill>
                <a:schemeClr val="tx1"/>
              </a:solidFill>
            </a:rPr>
            <a:t>Aggregato</a:t>
          </a:r>
          <a:endParaRPr lang="it-IT" b="1" dirty="0">
            <a:solidFill>
              <a:schemeClr val="tx1"/>
            </a:solidFill>
          </a:endParaRPr>
        </a:p>
      </dgm:t>
    </dgm:pt>
    <dgm:pt modelId="{1414A7BA-1A73-46E3-A242-1CA7C8F005B8}" type="parTrans" cxnId="{6296CF91-FC05-4CBC-9C36-90355B165FF4}">
      <dgm:prSet/>
      <dgm:spPr/>
      <dgm:t>
        <a:bodyPr/>
        <a:lstStyle/>
        <a:p>
          <a:endParaRPr lang="it-IT" b="0">
            <a:solidFill>
              <a:schemeClr val="tx1"/>
            </a:solidFill>
          </a:endParaRPr>
        </a:p>
      </dgm:t>
    </dgm:pt>
    <dgm:pt modelId="{D86639B4-C530-41C6-8080-9497FE489ADE}" type="sibTrans" cxnId="{6296CF91-FC05-4CBC-9C36-90355B165FF4}">
      <dgm:prSet/>
      <dgm:spPr/>
      <dgm:t>
        <a:bodyPr/>
        <a:lstStyle/>
        <a:p>
          <a:endParaRPr lang="it-IT" b="0">
            <a:solidFill>
              <a:schemeClr val="tx1"/>
            </a:solidFill>
          </a:endParaRPr>
        </a:p>
      </dgm:t>
    </dgm:pt>
    <dgm:pt modelId="{4D60B01A-8539-419D-B204-3F9174B6AB78}">
      <dgm:prSet phldrT="[Testo]"/>
      <dgm:spPr/>
      <dgm:t>
        <a:bodyPr/>
        <a:lstStyle/>
        <a:p>
          <a:r>
            <a:rPr lang="it-IT" b="1" dirty="0" smtClean="0">
              <a:solidFill>
                <a:schemeClr val="tx1"/>
              </a:solidFill>
            </a:rPr>
            <a:t>Evento sociale</a:t>
          </a:r>
          <a:endParaRPr lang="it-IT" b="1" dirty="0">
            <a:solidFill>
              <a:schemeClr val="tx1"/>
            </a:solidFill>
          </a:endParaRPr>
        </a:p>
      </dgm:t>
    </dgm:pt>
    <dgm:pt modelId="{0B66E083-36DA-491A-9347-268769219E41}" type="parTrans" cxnId="{F669A587-59A3-405D-8D45-16300B62709C}">
      <dgm:prSet/>
      <dgm:spPr/>
      <dgm:t>
        <a:bodyPr/>
        <a:lstStyle/>
        <a:p>
          <a:endParaRPr lang="it-IT" b="0">
            <a:solidFill>
              <a:schemeClr val="tx1"/>
            </a:solidFill>
          </a:endParaRPr>
        </a:p>
      </dgm:t>
    </dgm:pt>
    <dgm:pt modelId="{2509BD91-9C81-429C-8B01-2E2929ED5436}" type="sibTrans" cxnId="{F669A587-59A3-405D-8D45-16300B62709C}">
      <dgm:prSet/>
      <dgm:spPr/>
      <dgm:t>
        <a:bodyPr/>
        <a:lstStyle/>
        <a:p>
          <a:endParaRPr lang="it-IT" b="0">
            <a:solidFill>
              <a:schemeClr val="tx1"/>
            </a:solidFill>
          </a:endParaRPr>
        </a:p>
      </dgm:t>
    </dgm:pt>
    <dgm:pt modelId="{158433BF-9342-4E6F-8B3A-3AE02F7F0C95}">
      <dgm:prSet phldrT="[Testo]"/>
      <dgm:spPr/>
      <dgm:t>
        <a:bodyPr/>
        <a:lstStyle/>
        <a:p>
          <a:r>
            <a:rPr lang="it-IT" b="1" dirty="0" smtClean="0">
              <a:solidFill>
                <a:schemeClr val="tx1"/>
              </a:solidFill>
            </a:rPr>
            <a:t>Prodotto culturale</a:t>
          </a:r>
          <a:endParaRPr lang="it-IT" b="1" dirty="0">
            <a:solidFill>
              <a:schemeClr val="tx1"/>
            </a:solidFill>
          </a:endParaRPr>
        </a:p>
      </dgm:t>
    </dgm:pt>
    <dgm:pt modelId="{B45AF420-E6C8-46A4-8323-F5FF60FDF8E6}" type="parTrans" cxnId="{FB8F70D2-DD5E-41FB-9AE9-DDEF30D916DE}">
      <dgm:prSet/>
      <dgm:spPr/>
      <dgm:t>
        <a:bodyPr/>
        <a:lstStyle/>
        <a:p>
          <a:endParaRPr lang="it-IT" b="0">
            <a:solidFill>
              <a:schemeClr val="tx1"/>
            </a:solidFill>
          </a:endParaRPr>
        </a:p>
      </dgm:t>
    </dgm:pt>
    <dgm:pt modelId="{4CB8BB62-A6CD-4D38-BDC8-A57DC3ACE9EA}" type="sibTrans" cxnId="{FB8F70D2-DD5E-41FB-9AE9-DDEF30D916DE}">
      <dgm:prSet/>
      <dgm:spPr/>
      <dgm:t>
        <a:bodyPr/>
        <a:lstStyle/>
        <a:p>
          <a:endParaRPr lang="it-IT" b="0">
            <a:solidFill>
              <a:schemeClr val="tx1"/>
            </a:solidFill>
          </a:endParaRPr>
        </a:p>
      </dgm:t>
    </dgm:pt>
    <dgm:pt modelId="{98282B82-5123-46A1-AC21-4549B22E85A2}">
      <dgm:prSet/>
      <dgm:spPr/>
      <dgm:t>
        <a:bodyPr/>
        <a:lstStyle/>
        <a:p>
          <a:r>
            <a:rPr lang="it-IT" b="0" dirty="0" smtClean="0">
              <a:solidFill>
                <a:schemeClr val="tx1"/>
              </a:solidFill>
            </a:rPr>
            <a:t>Legato all’elemento individuale (famiglia)</a:t>
          </a:r>
          <a:endParaRPr lang="it-IT" b="0" dirty="0">
            <a:solidFill>
              <a:schemeClr val="tx1"/>
            </a:solidFill>
          </a:endParaRPr>
        </a:p>
      </dgm:t>
    </dgm:pt>
    <dgm:pt modelId="{C6A391EC-C2B4-4129-BE97-6D999B94E915}" type="parTrans" cxnId="{591B858A-AEA1-4B39-8408-A35BE52F850D}">
      <dgm:prSet/>
      <dgm:spPr/>
      <dgm:t>
        <a:bodyPr/>
        <a:lstStyle/>
        <a:p>
          <a:endParaRPr lang="it-IT" b="0">
            <a:solidFill>
              <a:schemeClr val="tx1"/>
            </a:solidFill>
          </a:endParaRPr>
        </a:p>
      </dgm:t>
    </dgm:pt>
    <dgm:pt modelId="{10648C5C-440D-4953-9DF8-5F0F54A415EC}" type="sibTrans" cxnId="{591B858A-AEA1-4B39-8408-A35BE52F850D}">
      <dgm:prSet/>
      <dgm:spPr/>
      <dgm:t>
        <a:bodyPr/>
        <a:lstStyle/>
        <a:p>
          <a:endParaRPr lang="it-IT" b="0">
            <a:solidFill>
              <a:schemeClr val="tx1"/>
            </a:solidFill>
          </a:endParaRPr>
        </a:p>
      </dgm:t>
    </dgm:pt>
    <dgm:pt modelId="{ED7D7957-3490-48D6-A456-E6EDD21E57A3}">
      <dgm:prSet/>
      <dgm:spPr/>
      <dgm:t>
        <a:bodyPr/>
        <a:lstStyle/>
        <a:p>
          <a:r>
            <a:rPr lang="it-IT" b="0" dirty="0" smtClean="0">
              <a:solidFill>
                <a:schemeClr val="tx1"/>
              </a:solidFill>
            </a:rPr>
            <a:t>Unità ecologica o territoriali (città, provincia, regione, etc.)</a:t>
          </a:r>
          <a:endParaRPr lang="it-IT" b="0" dirty="0">
            <a:solidFill>
              <a:schemeClr val="tx1"/>
            </a:solidFill>
          </a:endParaRPr>
        </a:p>
      </dgm:t>
    </dgm:pt>
    <dgm:pt modelId="{C62E9CC5-DBF1-4D7C-95D6-CB727111B5E3}" type="parTrans" cxnId="{018AA4B6-905C-413F-9E77-E17DF2168DF3}">
      <dgm:prSet/>
      <dgm:spPr/>
      <dgm:t>
        <a:bodyPr/>
        <a:lstStyle/>
        <a:p>
          <a:endParaRPr lang="it-IT" b="0">
            <a:solidFill>
              <a:schemeClr val="tx1"/>
            </a:solidFill>
          </a:endParaRPr>
        </a:p>
      </dgm:t>
    </dgm:pt>
    <dgm:pt modelId="{42DD64A4-5938-4B71-A8FF-B76858950369}" type="sibTrans" cxnId="{018AA4B6-905C-413F-9E77-E17DF2168DF3}">
      <dgm:prSet/>
      <dgm:spPr/>
      <dgm:t>
        <a:bodyPr/>
        <a:lstStyle/>
        <a:p>
          <a:endParaRPr lang="it-IT" b="0">
            <a:solidFill>
              <a:schemeClr val="tx1"/>
            </a:solidFill>
          </a:endParaRPr>
        </a:p>
      </dgm:t>
    </dgm:pt>
    <dgm:pt modelId="{59875214-939B-48A3-BF4D-A2656D6B89FA}">
      <dgm:prSet/>
      <dgm:spPr/>
      <dgm:t>
        <a:bodyPr/>
        <a:lstStyle/>
        <a:p>
          <a:r>
            <a:rPr lang="it-IT" b="0" dirty="0" smtClean="0">
              <a:solidFill>
                <a:schemeClr val="tx1"/>
              </a:solidFill>
            </a:rPr>
            <a:t>Ente (associazioni, gruppi, istituzioni pubbliche, etc.)</a:t>
          </a:r>
          <a:endParaRPr lang="it-IT" b="0" dirty="0">
            <a:solidFill>
              <a:schemeClr val="tx1"/>
            </a:solidFill>
          </a:endParaRPr>
        </a:p>
      </dgm:t>
    </dgm:pt>
    <dgm:pt modelId="{69485EB3-BCEA-443F-99D4-DFB9737A785F}" type="parTrans" cxnId="{6AFC67E6-4AB2-4A4F-8C7A-36360EBE8F12}">
      <dgm:prSet/>
      <dgm:spPr/>
      <dgm:t>
        <a:bodyPr/>
        <a:lstStyle/>
        <a:p>
          <a:endParaRPr lang="it-IT" b="0">
            <a:solidFill>
              <a:schemeClr val="tx1"/>
            </a:solidFill>
          </a:endParaRPr>
        </a:p>
      </dgm:t>
    </dgm:pt>
    <dgm:pt modelId="{84673507-C51E-436C-BBA4-A18A72F86C4A}" type="sibTrans" cxnId="{6AFC67E6-4AB2-4A4F-8C7A-36360EBE8F12}">
      <dgm:prSet/>
      <dgm:spPr/>
      <dgm:t>
        <a:bodyPr/>
        <a:lstStyle/>
        <a:p>
          <a:endParaRPr lang="it-IT" b="0">
            <a:solidFill>
              <a:schemeClr val="tx1"/>
            </a:solidFill>
          </a:endParaRPr>
        </a:p>
      </dgm:t>
    </dgm:pt>
    <dgm:pt modelId="{3579776D-B913-4748-BF54-65385AC5141B}" type="pres">
      <dgm:prSet presAssocID="{95FEAD6F-B708-4E0E-9AB9-B644C65AE382}" presName="linear" presStyleCnt="0">
        <dgm:presLayoutVars>
          <dgm:dir/>
          <dgm:animLvl val="lvl"/>
          <dgm:resizeHandles val="exact"/>
        </dgm:presLayoutVars>
      </dgm:prSet>
      <dgm:spPr/>
      <dgm:t>
        <a:bodyPr/>
        <a:lstStyle/>
        <a:p>
          <a:endParaRPr lang="it-IT"/>
        </a:p>
      </dgm:t>
    </dgm:pt>
    <dgm:pt modelId="{BA193E32-2260-4D29-B093-FFD587CC1F1B}" type="pres">
      <dgm:prSet presAssocID="{99A49F6E-5E5A-4822-A3F8-A69DD9577CA9}" presName="parentLin" presStyleCnt="0"/>
      <dgm:spPr/>
    </dgm:pt>
    <dgm:pt modelId="{06EE9776-B7C6-4D58-96B5-CBFE55C03F54}" type="pres">
      <dgm:prSet presAssocID="{99A49F6E-5E5A-4822-A3F8-A69DD9577CA9}" presName="parentLeftMargin" presStyleLbl="node1" presStyleIdx="0" presStyleCnt="4"/>
      <dgm:spPr/>
      <dgm:t>
        <a:bodyPr/>
        <a:lstStyle/>
        <a:p>
          <a:endParaRPr lang="it-IT"/>
        </a:p>
      </dgm:t>
    </dgm:pt>
    <dgm:pt modelId="{34C6653B-136B-438B-99BE-0412DE6B6461}" type="pres">
      <dgm:prSet presAssocID="{99A49F6E-5E5A-4822-A3F8-A69DD9577CA9}" presName="parentText" presStyleLbl="node1" presStyleIdx="0" presStyleCnt="4">
        <dgm:presLayoutVars>
          <dgm:chMax val="0"/>
          <dgm:bulletEnabled val="1"/>
        </dgm:presLayoutVars>
      </dgm:prSet>
      <dgm:spPr/>
      <dgm:t>
        <a:bodyPr/>
        <a:lstStyle/>
        <a:p>
          <a:endParaRPr lang="it-IT"/>
        </a:p>
      </dgm:t>
    </dgm:pt>
    <dgm:pt modelId="{5A261E37-4A41-42E1-8D19-8A09FD9B5A57}" type="pres">
      <dgm:prSet presAssocID="{99A49F6E-5E5A-4822-A3F8-A69DD9577CA9}" presName="negativeSpace" presStyleCnt="0"/>
      <dgm:spPr/>
    </dgm:pt>
    <dgm:pt modelId="{1706D9F6-59D4-452A-B906-2B1129AC500A}" type="pres">
      <dgm:prSet presAssocID="{99A49F6E-5E5A-4822-A3F8-A69DD9577CA9}" presName="childText" presStyleLbl="conFgAcc1" presStyleIdx="0" presStyleCnt="4">
        <dgm:presLayoutVars>
          <dgm:bulletEnabled val="1"/>
        </dgm:presLayoutVars>
      </dgm:prSet>
      <dgm:spPr/>
    </dgm:pt>
    <dgm:pt modelId="{980FA341-C068-4A25-8DAD-36CA64E65D61}" type="pres">
      <dgm:prSet presAssocID="{AB9D1346-F51E-458E-AFA3-06F32362F711}" presName="spaceBetweenRectangles" presStyleCnt="0"/>
      <dgm:spPr/>
    </dgm:pt>
    <dgm:pt modelId="{42993503-CEFC-45DE-9938-CBB05BD326FA}" type="pres">
      <dgm:prSet presAssocID="{781790A6-B35D-4C26-9012-36183A60B76D}" presName="parentLin" presStyleCnt="0"/>
      <dgm:spPr/>
    </dgm:pt>
    <dgm:pt modelId="{FDD9AD8E-AD37-47D2-BD46-5AA8F089257D}" type="pres">
      <dgm:prSet presAssocID="{781790A6-B35D-4C26-9012-36183A60B76D}" presName="parentLeftMargin" presStyleLbl="node1" presStyleIdx="0" presStyleCnt="4"/>
      <dgm:spPr/>
      <dgm:t>
        <a:bodyPr/>
        <a:lstStyle/>
        <a:p>
          <a:endParaRPr lang="it-IT"/>
        </a:p>
      </dgm:t>
    </dgm:pt>
    <dgm:pt modelId="{82BDE931-208D-4E5E-9E24-BF8A51FC24B2}" type="pres">
      <dgm:prSet presAssocID="{781790A6-B35D-4C26-9012-36183A60B76D}" presName="parentText" presStyleLbl="node1" presStyleIdx="1" presStyleCnt="4">
        <dgm:presLayoutVars>
          <dgm:chMax val="0"/>
          <dgm:bulletEnabled val="1"/>
        </dgm:presLayoutVars>
      </dgm:prSet>
      <dgm:spPr/>
      <dgm:t>
        <a:bodyPr/>
        <a:lstStyle/>
        <a:p>
          <a:endParaRPr lang="it-IT"/>
        </a:p>
      </dgm:t>
    </dgm:pt>
    <dgm:pt modelId="{75EC9672-7A46-4262-BE8B-D3D267A5637C}" type="pres">
      <dgm:prSet presAssocID="{781790A6-B35D-4C26-9012-36183A60B76D}" presName="negativeSpace" presStyleCnt="0"/>
      <dgm:spPr/>
    </dgm:pt>
    <dgm:pt modelId="{089FB010-B88D-4A0C-A5C2-27A03BB4837C}" type="pres">
      <dgm:prSet presAssocID="{781790A6-B35D-4C26-9012-36183A60B76D}" presName="childText" presStyleLbl="conFgAcc1" presStyleIdx="1" presStyleCnt="4">
        <dgm:presLayoutVars>
          <dgm:bulletEnabled val="1"/>
        </dgm:presLayoutVars>
      </dgm:prSet>
      <dgm:spPr/>
      <dgm:t>
        <a:bodyPr/>
        <a:lstStyle/>
        <a:p>
          <a:endParaRPr lang="it-IT"/>
        </a:p>
      </dgm:t>
    </dgm:pt>
    <dgm:pt modelId="{D46AFB7B-08C9-4BDB-87EC-441DC0044C29}" type="pres">
      <dgm:prSet presAssocID="{D86639B4-C530-41C6-8080-9497FE489ADE}" presName="spaceBetweenRectangles" presStyleCnt="0"/>
      <dgm:spPr/>
    </dgm:pt>
    <dgm:pt modelId="{44E52DC0-5AD8-4B9C-91A9-B00DC57BF275}" type="pres">
      <dgm:prSet presAssocID="{4D60B01A-8539-419D-B204-3F9174B6AB78}" presName="parentLin" presStyleCnt="0"/>
      <dgm:spPr/>
    </dgm:pt>
    <dgm:pt modelId="{47B0EEE9-7C41-4CA0-A382-E76A6400BA2A}" type="pres">
      <dgm:prSet presAssocID="{4D60B01A-8539-419D-B204-3F9174B6AB78}" presName="parentLeftMargin" presStyleLbl="node1" presStyleIdx="1" presStyleCnt="4"/>
      <dgm:spPr/>
      <dgm:t>
        <a:bodyPr/>
        <a:lstStyle/>
        <a:p>
          <a:endParaRPr lang="it-IT"/>
        </a:p>
      </dgm:t>
    </dgm:pt>
    <dgm:pt modelId="{0D8C084A-A1B5-42E2-BBA0-74EE923691F7}" type="pres">
      <dgm:prSet presAssocID="{4D60B01A-8539-419D-B204-3F9174B6AB78}" presName="parentText" presStyleLbl="node1" presStyleIdx="2" presStyleCnt="4">
        <dgm:presLayoutVars>
          <dgm:chMax val="0"/>
          <dgm:bulletEnabled val="1"/>
        </dgm:presLayoutVars>
      </dgm:prSet>
      <dgm:spPr/>
      <dgm:t>
        <a:bodyPr/>
        <a:lstStyle/>
        <a:p>
          <a:endParaRPr lang="it-IT"/>
        </a:p>
      </dgm:t>
    </dgm:pt>
    <dgm:pt modelId="{E760F8FD-DC25-4E5B-8FC5-4B8920396DDE}" type="pres">
      <dgm:prSet presAssocID="{4D60B01A-8539-419D-B204-3F9174B6AB78}" presName="negativeSpace" presStyleCnt="0"/>
      <dgm:spPr/>
    </dgm:pt>
    <dgm:pt modelId="{4ADDD0D0-A132-4490-B546-DE5252B24BE6}" type="pres">
      <dgm:prSet presAssocID="{4D60B01A-8539-419D-B204-3F9174B6AB78}" presName="childText" presStyleLbl="conFgAcc1" presStyleIdx="2" presStyleCnt="4">
        <dgm:presLayoutVars>
          <dgm:bulletEnabled val="1"/>
        </dgm:presLayoutVars>
      </dgm:prSet>
      <dgm:spPr/>
    </dgm:pt>
    <dgm:pt modelId="{D6C600E0-2A2E-4539-BA4F-EEFF7C46386C}" type="pres">
      <dgm:prSet presAssocID="{2509BD91-9C81-429C-8B01-2E2929ED5436}" presName="spaceBetweenRectangles" presStyleCnt="0"/>
      <dgm:spPr/>
    </dgm:pt>
    <dgm:pt modelId="{A98DCF43-F259-469A-AE69-A75C70692C01}" type="pres">
      <dgm:prSet presAssocID="{158433BF-9342-4E6F-8B3A-3AE02F7F0C95}" presName="parentLin" presStyleCnt="0"/>
      <dgm:spPr/>
    </dgm:pt>
    <dgm:pt modelId="{FCA2885F-B4C0-4D9C-A671-A465EB6DBF81}" type="pres">
      <dgm:prSet presAssocID="{158433BF-9342-4E6F-8B3A-3AE02F7F0C95}" presName="parentLeftMargin" presStyleLbl="node1" presStyleIdx="2" presStyleCnt="4"/>
      <dgm:spPr/>
      <dgm:t>
        <a:bodyPr/>
        <a:lstStyle/>
        <a:p>
          <a:endParaRPr lang="it-IT"/>
        </a:p>
      </dgm:t>
    </dgm:pt>
    <dgm:pt modelId="{F72185C1-082E-49B6-8E0D-C1F56B496B92}" type="pres">
      <dgm:prSet presAssocID="{158433BF-9342-4E6F-8B3A-3AE02F7F0C95}" presName="parentText" presStyleLbl="node1" presStyleIdx="3" presStyleCnt="4">
        <dgm:presLayoutVars>
          <dgm:chMax val="0"/>
          <dgm:bulletEnabled val="1"/>
        </dgm:presLayoutVars>
      </dgm:prSet>
      <dgm:spPr/>
      <dgm:t>
        <a:bodyPr/>
        <a:lstStyle/>
        <a:p>
          <a:endParaRPr lang="it-IT"/>
        </a:p>
      </dgm:t>
    </dgm:pt>
    <dgm:pt modelId="{6D5AD019-6976-40CB-BE31-999295102320}" type="pres">
      <dgm:prSet presAssocID="{158433BF-9342-4E6F-8B3A-3AE02F7F0C95}" presName="negativeSpace" presStyleCnt="0"/>
      <dgm:spPr/>
    </dgm:pt>
    <dgm:pt modelId="{1A70BB55-A95E-436A-98AF-BAF1B7423231}" type="pres">
      <dgm:prSet presAssocID="{158433BF-9342-4E6F-8B3A-3AE02F7F0C95}" presName="childText" presStyleLbl="conFgAcc1" presStyleIdx="3" presStyleCnt="4">
        <dgm:presLayoutVars>
          <dgm:bulletEnabled val="1"/>
        </dgm:presLayoutVars>
      </dgm:prSet>
      <dgm:spPr/>
    </dgm:pt>
  </dgm:ptLst>
  <dgm:cxnLst>
    <dgm:cxn modelId="{6674CC21-EB3F-4597-828C-136701D4379C}" type="presOf" srcId="{59875214-939B-48A3-BF4D-A2656D6B89FA}" destId="{089FB010-B88D-4A0C-A5C2-27A03BB4837C}" srcOrd="0" destOrd="2" presId="urn:microsoft.com/office/officeart/2005/8/layout/list1"/>
    <dgm:cxn modelId="{F00FFBAE-91C9-426B-81D2-FFDDF4BED5FC}" type="presOf" srcId="{99A49F6E-5E5A-4822-A3F8-A69DD9577CA9}" destId="{34C6653B-136B-438B-99BE-0412DE6B6461}" srcOrd="1" destOrd="0" presId="urn:microsoft.com/office/officeart/2005/8/layout/list1"/>
    <dgm:cxn modelId="{DB180C0C-B1D9-4AB1-B912-4D6701E6E850}" type="presOf" srcId="{95FEAD6F-B708-4E0E-9AB9-B644C65AE382}" destId="{3579776D-B913-4748-BF54-65385AC5141B}" srcOrd="0" destOrd="0" presId="urn:microsoft.com/office/officeart/2005/8/layout/list1"/>
    <dgm:cxn modelId="{11AA74AB-2755-46C3-8A37-48D8C9F2379F}" type="presOf" srcId="{781790A6-B35D-4C26-9012-36183A60B76D}" destId="{FDD9AD8E-AD37-47D2-BD46-5AA8F089257D}" srcOrd="0" destOrd="0" presId="urn:microsoft.com/office/officeart/2005/8/layout/list1"/>
    <dgm:cxn modelId="{018AA4B6-905C-413F-9E77-E17DF2168DF3}" srcId="{781790A6-B35D-4C26-9012-36183A60B76D}" destId="{ED7D7957-3490-48D6-A456-E6EDD21E57A3}" srcOrd="1" destOrd="0" parTransId="{C62E9CC5-DBF1-4D7C-95D6-CB727111B5E3}" sibTransId="{42DD64A4-5938-4B71-A8FF-B76858950369}"/>
    <dgm:cxn modelId="{3CB7FD88-517A-4384-84D5-1D82D3C9A4A6}" srcId="{95FEAD6F-B708-4E0E-9AB9-B644C65AE382}" destId="{99A49F6E-5E5A-4822-A3F8-A69DD9577CA9}" srcOrd="0" destOrd="0" parTransId="{427EA00F-2ACB-4E8C-B465-BE6E7E876BA4}" sibTransId="{AB9D1346-F51E-458E-AFA3-06F32362F711}"/>
    <dgm:cxn modelId="{6AFC67E6-4AB2-4A4F-8C7A-36360EBE8F12}" srcId="{781790A6-B35D-4C26-9012-36183A60B76D}" destId="{59875214-939B-48A3-BF4D-A2656D6B89FA}" srcOrd="2" destOrd="0" parTransId="{69485EB3-BCEA-443F-99D4-DFB9737A785F}" sibTransId="{84673507-C51E-436C-BBA4-A18A72F86C4A}"/>
    <dgm:cxn modelId="{FB8F70D2-DD5E-41FB-9AE9-DDEF30D916DE}" srcId="{95FEAD6F-B708-4E0E-9AB9-B644C65AE382}" destId="{158433BF-9342-4E6F-8B3A-3AE02F7F0C95}" srcOrd="3" destOrd="0" parTransId="{B45AF420-E6C8-46A4-8323-F5FF60FDF8E6}" sibTransId="{4CB8BB62-A6CD-4D38-BDC8-A57DC3ACE9EA}"/>
    <dgm:cxn modelId="{02C763A7-FD23-4F8F-9468-BEF0C15C0C37}" type="presOf" srcId="{158433BF-9342-4E6F-8B3A-3AE02F7F0C95}" destId="{F72185C1-082E-49B6-8E0D-C1F56B496B92}" srcOrd="1" destOrd="0" presId="urn:microsoft.com/office/officeart/2005/8/layout/list1"/>
    <dgm:cxn modelId="{ED911EBF-81AD-46F0-B81D-554837EA109B}" type="presOf" srcId="{4D60B01A-8539-419D-B204-3F9174B6AB78}" destId="{0D8C084A-A1B5-42E2-BBA0-74EE923691F7}" srcOrd="1" destOrd="0" presId="urn:microsoft.com/office/officeart/2005/8/layout/list1"/>
    <dgm:cxn modelId="{6296CF91-FC05-4CBC-9C36-90355B165FF4}" srcId="{95FEAD6F-B708-4E0E-9AB9-B644C65AE382}" destId="{781790A6-B35D-4C26-9012-36183A60B76D}" srcOrd="1" destOrd="0" parTransId="{1414A7BA-1A73-46E3-A242-1CA7C8F005B8}" sibTransId="{D86639B4-C530-41C6-8080-9497FE489ADE}"/>
    <dgm:cxn modelId="{79D22E19-C28C-4AA4-9532-57D99EE43B13}" type="presOf" srcId="{781790A6-B35D-4C26-9012-36183A60B76D}" destId="{82BDE931-208D-4E5E-9E24-BF8A51FC24B2}" srcOrd="1" destOrd="0" presId="urn:microsoft.com/office/officeart/2005/8/layout/list1"/>
    <dgm:cxn modelId="{F669A587-59A3-405D-8D45-16300B62709C}" srcId="{95FEAD6F-B708-4E0E-9AB9-B644C65AE382}" destId="{4D60B01A-8539-419D-B204-3F9174B6AB78}" srcOrd="2" destOrd="0" parTransId="{0B66E083-36DA-491A-9347-268769219E41}" sibTransId="{2509BD91-9C81-429C-8B01-2E2929ED5436}"/>
    <dgm:cxn modelId="{5DDEEB08-6BDB-4381-9E1C-5087F1A38C5C}" type="presOf" srcId="{99A49F6E-5E5A-4822-A3F8-A69DD9577CA9}" destId="{06EE9776-B7C6-4D58-96B5-CBFE55C03F54}" srcOrd="0" destOrd="0" presId="urn:microsoft.com/office/officeart/2005/8/layout/list1"/>
    <dgm:cxn modelId="{E98BA4CB-52F5-4867-8DF1-AE0ECB895A48}" type="presOf" srcId="{158433BF-9342-4E6F-8B3A-3AE02F7F0C95}" destId="{FCA2885F-B4C0-4D9C-A671-A465EB6DBF81}" srcOrd="0" destOrd="0" presId="urn:microsoft.com/office/officeart/2005/8/layout/list1"/>
    <dgm:cxn modelId="{187087D7-AF4A-4CE2-95D3-C96A2BD3E2E9}" type="presOf" srcId="{4D60B01A-8539-419D-B204-3F9174B6AB78}" destId="{47B0EEE9-7C41-4CA0-A382-E76A6400BA2A}" srcOrd="0" destOrd="0" presId="urn:microsoft.com/office/officeart/2005/8/layout/list1"/>
    <dgm:cxn modelId="{595C4C38-E75A-4F7E-A440-143D7E5D3B47}" type="presOf" srcId="{ED7D7957-3490-48D6-A456-E6EDD21E57A3}" destId="{089FB010-B88D-4A0C-A5C2-27A03BB4837C}" srcOrd="0" destOrd="1" presId="urn:microsoft.com/office/officeart/2005/8/layout/list1"/>
    <dgm:cxn modelId="{A128D6B1-699C-4F7B-AE85-6316EB2659A6}" type="presOf" srcId="{98282B82-5123-46A1-AC21-4549B22E85A2}" destId="{089FB010-B88D-4A0C-A5C2-27A03BB4837C}" srcOrd="0" destOrd="0" presId="urn:microsoft.com/office/officeart/2005/8/layout/list1"/>
    <dgm:cxn modelId="{591B858A-AEA1-4B39-8408-A35BE52F850D}" srcId="{781790A6-B35D-4C26-9012-36183A60B76D}" destId="{98282B82-5123-46A1-AC21-4549B22E85A2}" srcOrd="0" destOrd="0" parTransId="{C6A391EC-C2B4-4129-BE97-6D999B94E915}" sibTransId="{10648C5C-440D-4953-9DF8-5F0F54A415EC}"/>
    <dgm:cxn modelId="{3A02B726-F6D1-4AEC-A989-CC2E7C1302AD}" type="presParOf" srcId="{3579776D-B913-4748-BF54-65385AC5141B}" destId="{BA193E32-2260-4D29-B093-FFD587CC1F1B}" srcOrd="0" destOrd="0" presId="urn:microsoft.com/office/officeart/2005/8/layout/list1"/>
    <dgm:cxn modelId="{4D7AE67F-67A8-4F1A-9354-5E8C05892A4D}" type="presParOf" srcId="{BA193E32-2260-4D29-B093-FFD587CC1F1B}" destId="{06EE9776-B7C6-4D58-96B5-CBFE55C03F54}" srcOrd="0" destOrd="0" presId="urn:microsoft.com/office/officeart/2005/8/layout/list1"/>
    <dgm:cxn modelId="{D52F14EA-DFE1-4FF5-8D2A-EF90077AA06C}" type="presParOf" srcId="{BA193E32-2260-4D29-B093-FFD587CC1F1B}" destId="{34C6653B-136B-438B-99BE-0412DE6B6461}" srcOrd="1" destOrd="0" presId="urn:microsoft.com/office/officeart/2005/8/layout/list1"/>
    <dgm:cxn modelId="{F7DC4F45-A854-4A42-B993-710F74CAE91C}" type="presParOf" srcId="{3579776D-B913-4748-BF54-65385AC5141B}" destId="{5A261E37-4A41-42E1-8D19-8A09FD9B5A57}" srcOrd="1" destOrd="0" presId="urn:microsoft.com/office/officeart/2005/8/layout/list1"/>
    <dgm:cxn modelId="{1E7D9332-E7A4-4545-98D3-6D551A48E88A}" type="presParOf" srcId="{3579776D-B913-4748-BF54-65385AC5141B}" destId="{1706D9F6-59D4-452A-B906-2B1129AC500A}" srcOrd="2" destOrd="0" presId="urn:microsoft.com/office/officeart/2005/8/layout/list1"/>
    <dgm:cxn modelId="{76CEE11C-3BFC-47DC-AB97-9C866DD4E9B3}" type="presParOf" srcId="{3579776D-B913-4748-BF54-65385AC5141B}" destId="{980FA341-C068-4A25-8DAD-36CA64E65D61}" srcOrd="3" destOrd="0" presId="urn:microsoft.com/office/officeart/2005/8/layout/list1"/>
    <dgm:cxn modelId="{7B94F02C-E3B3-49E0-AD8C-A65D0074D832}" type="presParOf" srcId="{3579776D-B913-4748-BF54-65385AC5141B}" destId="{42993503-CEFC-45DE-9938-CBB05BD326FA}" srcOrd="4" destOrd="0" presId="urn:microsoft.com/office/officeart/2005/8/layout/list1"/>
    <dgm:cxn modelId="{D462ADB8-1263-40C6-9F82-ACDEC4B0DF6D}" type="presParOf" srcId="{42993503-CEFC-45DE-9938-CBB05BD326FA}" destId="{FDD9AD8E-AD37-47D2-BD46-5AA8F089257D}" srcOrd="0" destOrd="0" presId="urn:microsoft.com/office/officeart/2005/8/layout/list1"/>
    <dgm:cxn modelId="{501854CC-058C-4006-8F45-19321CE2D81D}" type="presParOf" srcId="{42993503-CEFC-45DE-9938-CBB05BD326FA}" destId="{82BDE931-208D-4E5E-9E24-BF8A51FC24B2}" srcOrd="1" destOrd="0" presId="urn:microsoft.com/office/officeart/2005/8/layout/list1"/>
    <dgm:cxn modelId="{885EC0E5-5422-4747-993E-53F7888C4839}" type="presParOf" srcId="{3579776D-B913-4748-BF54-65385AC5141B}" destId="{75EC9672-7A46-4262-BE8B-D3D267A5637C}" srcOrd="5" destOrd="0" presId="urn:microsoft.com/office/officeart/2005/8/layout/list1"/>
    <dgm:cxn modelId="{56BA8137-F9A3-4605-958D-05160FB8E521}" type="presParOf" srcId="{3579776D-B913-4748-BF54-65385AC5141B}" destId="{089FB010-B88D-4A0C-A5C2-27A03BB4837C}" srcOrd="6" destOrd="0" presId="urn:microsoft.com/office/officeart/2005/8/layout/list1"/>
    <dgm:cxn modelId="{54CFE727-3769-4F7A-8FEC-DFA5FC88D30F}" type="presParOf" srcId="{3579776D-B913-4748-BF54-65385AC5141B}" destId="{D46AFB7B-08C9-4BDB-87EC-441DC0044C29}" srcOrd="7" destOrd="0" presId="urn:microsoft.com/office/officeart/2005/8/layout/list1"/>
    <dgm:cxn modelId="{DFCDE359-4A04-40AC-8526-47EF75A72CC2}" type="presParOf" srcId="{3579776D-B913-4748-BF54-65385AC5141B}" destId="{44E52DC0-5AD8-4B9C-91A9-B00DC57BF275}" srcOrd="8" destOrd="0" presId="urn:microsoft.com/office/officeart/2005/8/layout/list1"/>
    <dgm:cxn modelId="{0B0A54F5-7B16-49AC-B600-64C28E695215}" type="presParOf" srcId="{44E52DC0-5AD8-4B9C-91A9-B00DC57BF275}" destId="{47B0EEE9-7C41-4CA0-A382-E76A6400BA2A}" srcOrd="0" destOrd="0" presId="urn:microsoft.com/office/officeart/2005/8/layout/list1"/>
    <dgm:cxn modelId="{11F760E5-C688-4C1B-9B32-8FD99FB099DF}" type="presParOf" srcId="{44E52DC0-5AD8-4B9C-91A9-B00DC57BF275}" destId="{0D8C084A-A1B5-42E2-BBA0-74EE923691F7}" srcOrd="1" destOrd="0" presId="urn:microsoft.com/office/officeart/2005/8/layout/list1"/>
    <dgm:cxn modelId="{0317E0BA-7FF1-4899-9D3B-515A64867905}" type="presParOf" srcId="{3579776D-B913-4748-BF54-65385AC5141B}" destId="{E760F8FD-DC25-4E5B-8FC5-4B8920396DDE}" srcOrd="9" destOrd="0" presId="urn:microsoft.com/office/officeart/2005/8/layout/list1"/>
    <dgm:cxn modelId="{6518302E-8910-4891-BEB4-35C2495097A1}" type="presParOf" srcId="{3579776D-B913-4748-BF54-65385AC5141B}" destId="{4ADDD0D0-A132-4490-B546-DE5252B24BE6}" srcOrd="10" destOrd="0" presId="urn:microsoft.com/office/officeart/2005/8/layout/list1"/>
    <dgm:cxn modelId="{A69B978A-B3BD-4259-B176-892544B79976}" type="presParOf" srcId="{3579776D-B913-4748-BF54-65385AC5141B}" destId="{D6C600E0-2A2E-4539-BA4F-EEFF7C46386C}" srcOrd="11" destOrd="0" presId="urn:microsoft.com/office/officeart/2005/8/layout/list1"/>
    <dgm:cxn modelId="{2B2F94C0-DBBA-495E-900E-7451E58D1273}" type="presParOf" srcId="{3579776D-B913-4748-BF54-65385AC5141B}" destId="{A98DCF43-F259-469A-AE69-A75C70692C01}" srcOrd="12" destOrd="0" presId="urn:microsoft.com/office/officeart/2005/8/layout/list1"/>
    <dgm:cxn modelId="{32A6437E-0385-4999-AD5A-8A69AFF01EDA}" type="presParOf" srcId="{A98DCF43-F259-469A-AE69-A75C70692C01}" destId="{FCA2885F-B4C0-4D9C-A671-A465EB6DBF81}" srcOrd="0" destOrd="0" presId="urn:microsoft.com/office/officeart/2005/8/layout/list1"/>
    <dgm:cxn modelId="{38587615-D532-4FAF-9D67-8FED28A66D8D}" type="presParOf" srcId="{A98DCF43-F259-469A-AE69-A75C70692C01}" destId="{F72185C1-082E-49B6-8E0D-C1F56B496B92}" srcOrd="1" destOrd="0" presId="urn:microsoft.com/office/officeart/2005/8/layout/list1"/>
    <dgm:cxn modelId="{29D19822-C701-4C7E-8496-18B0B17C924F}" type="presParOf" srcId="{3579776D-B913-4748-BF54-65385AC5141B}" destId="{6D5AD019-6976-40CB-BE31-999295102320}" srcOrd="13" destOrd="0" presId="urn:microsoft.com/office/officeart/2005/8/layout/list1"/>
    <dgm:cxn modelId="{BCF8302B-9471-445D-95EA-03B8026337C9}" type="presParOf" srcId="{3579776D-B913-4748-BF54-65385AC5141B}" destId="{1A70BB55-A95E-436A-98AF-BAF1B7423231}"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1908247-5901-45A8-B51F-7F735124275F}" type="doc">
      <dgm:prSet loTypeId="urn:microsoft.com/office/officeart/2005/8/layout/vList6" loCatId="list" qsTypeId="urn:microsoft.com/office/officeart/2005/8/quickstyle/simple1" qsCatId="simple" csTypeId="urn:microsoft.com/office/officeart/2005/8/colors/colorful1" csCatId="colorful" phldr="1"/>
      <dgm:spPr/>
      <dgm:t>
        <a:bodyPr/>
        <a:lstStyle/>
        <a:p>
          <a:endParaRPr lang="it-IT"/>
        </a:p>
      </dgm:t>
    </dgm:pt>
    <dgm:pt modelId="{E3AEFD6F-567C-41E0-B055-16FDCB5D4E7C}">
      <dgm:prSet/>
      <dgm:spPr/>
      <dgm:t>
        <a:bodyPr/>
        <a:lstStyle/>
        <a:p>
          <a:pPr rtl="0"/>
          <a:r>
            <a:rPr lang="it-IT" smtClean="0">
              <a:solidFill>
                <a:schemeClr val="tx1"/>
              </a:solidFill>
            </a:rPr>
            <a:t>L’</a:t>
          </a:r>
          <a:r>
            <a:rPr lang="it-IT" b="1" i="1" smtClean="0">
              <a:solidFill>
                <a:schemeClr val="tx1"/>
              </a:solidFill>
            </a:rPr>
            <a:t>individuo </a:t>
          </a:r>
          <a:r>
            <a:rPr lang="it-IT" smtClean="0">
              <a:solidFill>
                <a:schemeClr val="tx1"/>
              </a:solidFill>
            </a:rPr>
            <a:t>è l’unità a cui la maggior parte delle indagini sociali fa riferimento, non è scomponibile e costituisce l’unità elementare delle unità aggregati (es. orientamento politico, disoccupati in Italia).</a:t>
          </a:r>
          <a:r>
            <a:rPr lang="it-IT" b="1" i="1" smtClean="0">
              <a:solidFill>
                <a:schemeClr val="tx1"/>
              </a:solidFill>
            </a:rPr>
            <a:t> </a:t>
          </a:r>
          <a:endParaRPr lang="it-IT" dirty="0">
            <a:solidFill>
              <a:schemeClr val="tx1"/>
            </a:solidFill>
          </a:endParaRPr>
        </a:p>
      </dgm:t>
    </dgm:pt>
    <dgm:pt modelId="{E20361C0-F895-46BB-B219-F4C372387BEC}" type="parTrans" cxnId="{6C6E1C2E-0E92-4A2A-9530-81677E52734B}">
      <dgm:prSet/>
      <dgm:spPr/>
      <dgm:t>
        <a:bodyPr/>
        <a:lstStyle/>
        <a:p>
          <a:endParaRPr lang="it-IT"/>
        </a:p>
      </dgm:t>
    </dgm:pt>
    <dgm:pt modelId="{B240BC6A-3FE7-41FD-A4CB-21207EC761EC}" type="sibTrans" cxnId="{6C6E1C2E-0E92-4A2A-9530-81677E52734B}">
      <dgm:prSet/>
      <dgm:spPr/>
      <dgm:t>
        <a:bodyPr/>
        <a:lstStyle/>
        <a:p>
          <a:endParaRPr lang="it-IT"/>
        </a:p>
      </dgm:t>
    </dgm:pt>
    <dgm:pt modelId="{E82B8C39-0B85-4BA5-98C0-09BD47E395A2}">
      <dgm:prSet/>
      <dgm:spPr/>
      <dgm:t>
        <a:bodyPr/>
        <a:lstStyle/>
        <a:p>
          <a:pPr rtl="0"/>
          <a:r>
            <a:rPr lang="it-IT" smtClean="0">
              <a:solidFill>
                <a:schemeClr val="tx1"/>
              </a:solidFill>
            </a:rPr>
            <a:t>L’</a:t>
          </a:r>
          <a:r>
            <a:rPr lang="it-IT" b="1" i="1" smtClean="0">
              <a:solidFill>
                <a:schemeClr val="tx1"/>
              </a:solidFill>
            </a:rPr>
            <a:t>aggregato </a:t>
          </a:r>
          <a:r>
            <a:rPr lang="it-IT" b="1" smtClean="0">
              <a:solidFill>
                <a:schemeClr val="tx1"/>
              </a:solidFill>
            </a:rPr>
            <a:t>o collettivo </a:t>
          </a:r>
          <a:r>
            <a:rPr lang="it-IT" smtClean="0">
              <a:solidFill>
                <a:schemeClr val="tx1"/>
              </a:solidFill>
            </a:rPr>
            <a:t>è un tipo di unità di analisi che a differenza dell’individuo è scomponibile in unità più piccole; a seconda della proprietà che si intende rilevare, l’unità di analisi e le unità di raccolta possono o meno coincidere. Nella ricerca sociale si individuano tre tipi di aggregati/gruppi. </a:t>
          </a:r>
          <a:endParaRPr lang="it-IT" dirty="0">
            <a:solidFill>
              <a:schemeClr val="tx1"/>
            </a:solidFill>
          </a:endParaRPr>
        </a:p>
      </dgm:t>
    </dgm:pt>
    <dgm:pt modelId="{58A71EA8-701E-4A9B-A155-98C09737924D}" type="parTrans" cxnId="{F67D8534-FDEA-4DD0-B1F0-DBB054B3CDA8}">
      <dgm:prSet/>
      <dgm:spPr/>
      <dgm:t>
        <a:bodyPr/>
        <a:lstStyle/>
        <a:p>
          <a:endParaRPr lang="it-IT"/>
        </a:p>
      </dgm:t>
    </dgm:pt>
    <dgm:pt modelId="{7CFA4BA7-E357-4462-BD8C-4EE5EA2089EF}" type="sibTrans" cxnId="{F67D8534-FDEA-4DD0-B1F0-DBB054B3CDA8}">
      <dgm:prSet/>
      <dgm:spPr/>
      <dgm:t>
        <a:bodyPr/>
        <a:lstStyle/>
        <a:p>
          <a:endParaRPr lang="it-IT"/>
        </a:p>
      </dgm:t>
    </dgm:pt>
    <dgm:pt modelId="{898F7AE5-4CE8-4D43-9846-E1D03BC952EA}">
      <dgm:prSet custT="1"/>
      <dgm:spPr/>
      <dgm:t>
        <a:bodyPr/>
        <a:lstStyle/>
        <a:p>
          <a:pPr rtl="0"/>
          <a:r>
            <a:rPr lang="it-IT" sz="1400" dirty="0" smtClean="0"/>
            <a:t>Il primo è caratterizzato dalla presenza </a:t>
          </a:r>
          <a:r>
            <a:rPr lang="it-IT" sz="1400" b="1" dirty="0" smtClean="0"/>
            <a:t>dell’elemento individuale</a:t>
          </a:r>
          <a:r>
            <a:rPr lang="it-IT" sz="1400" dirty="0" smtClean="0"/>
            <a:t>: le unità di analisi e le unità di raccolta non coincidono perché le informazioni vengono rilevate sui singoli individui appartenenti al gruppo e poi estese a tutto il collettivo  (famiglia – reddito familiare annuo). </a:t>
          </a:r>
          <a:endParaRPr lang="it-IT" sz="1400" dirty="0"/>
        </a:p>
      </dgm:t>
    </dgm:pt>
    <dgm:pt modelId="{508A5696-1313-4B48-9C46-161A7CCC61FD}" type="parTrans" cxnId="{AF8501B5-8235-4205-8E3E-06C3DFBF8F23}">
      <dgm:prSet/>
      <dgm:spPr/>
      <dgm:t>
        <a:bodyPr/>
        <a:lstStyle/>
        <a:p>
          <a:endParaRPr lang="it-IT"/>
        </a:p>
      </dgm:t>
    </dgm:pt>
    <dgm:pt modelId="{2B497795-FAC6-4783-AC2C-FC7D7F672E2E}" type="sibTrans" cxnId="{AF8501B5-8235-4205-8E3E-06C3DFBF8F23}">
      <dgm:prSet/>
      <dgm:spPr/>
      <dgm:t>
        <a:bodyPr/>
        <a:lstStyle/>
        <a:p>
          <a:endParaRPr lang="it-IT"/>
        </a:p>
      </dgm:t>
    </dgm:pt>
    <dgm:pt modelId="{6ABA277B-566C-4921-A1CF-C25C11070C49}">
      <dgm:prSet custT="1"/>
      <dgm:spPr/>
      <dgm:t>
        <a:bodyPr/>
        <a:lstStyle/>
        <a:p>
          <a:pPr rtl="0"/>
          <a:r>
            <a:rPr lang="it-IT" sz="1400" dirty="0" smtClean="0"/>
            <a:t>Nel secondo tipo di unità aggregate – </a:t>
          </a:r>
          <a:r>
            <a:rPr lang="it-IT" sz="1400" i="1" dirty="0" smtClean="0"/>
            <a:t>le </a:t>
          </a:r>
          <a:r>
            <a:rPr lang="it-IT" sz="1400" b="1" i="1" dirty="0" smtClean="0"/>
            <a:t>unità ecologiche o territoriali </a:t>
          </a:r>
          <a:r>
            <a:rPr lang="it-IT" sz="1400" dirty="0" smtClean="0"/>
            <a:t>– le informazioni vengono rilevate a livello territoriale (la città, la provincia, la regione). </a:t>
          </a:r>
          <a:endParaRPr lang="it-IT" sz="1400" dirty="0"/>
        </a:p>
      </dgm:t>
    </dgm:pt>
    <dgm:pt modelId="{B9D67943-02E7-4672-A7FD-0FE9E839F87E}" type="parTrans" cxnId="{37581860-641F-4CC5-B77B-694CA32A85F1}">
      <dgm:prSet/>
      <dgm:spPr/>
      <dgm:t>
        <a:bodyPr/>
        <a:lstStyle/>
        <a:p>
          <a:endParaRPr lang="it-IT"/>
        </a:p>
      </dgm:t>
    </dgm:pt>
    <dgm:pt modelId="{8A04C70F-F7AB-41C3-AC79-9181E020CE75}" type="sibTrans" cxnId="{37581860-641F-4CC5-B77B-694CA32A85F1}">
      <dgm:prSet/>
      <dgm:spPr/>
      <dgm:t>
        <a:bodyPr/>
        <a:lstStyle/>
        <a:p>
          <a:endParaRPr lang="it-IT"/>
        </a:p>
      </dgm:t>
    </dgm:pt>
    <dgm:pt modelId="{3AB3DE98-4565-4488-9E01-319E8B11F1DE}">
      <dgm:prSet custT="1"/>
      <dgm:spPr/>
      <dgm:t>
        <a:bodyPr/>
        <a:lstStyle/>
        <a:p>
          <a:pPr rtl="0"/>
          <a:r>
            <a:rPr lang="it-IT" sz="1400" dirty="0" smtClean="0"/>
            <a:t>L’</a:t>
          </a:r>
          <a:r>
            <a:rPr lang="it-IT" sz="1400" b="1" i="1" dirty="0" smtClean="0"/>
            <a:t>ente, </a:t>
          </a:r>
          <a:r>
            <a:rPr lang="it-IT" sz="1400" dirty="0" smtClean="0"/>
            <a:t>ovvero tutti i gruppi, organizzazioni e istituzioni che hanno un obiettivo in comune, una propria regolamentazione e struttura formalmente organizzata (associazioni, gruppi etnici, partiti politici, istituzioni pubbliche); l’unità di rilevamento è il collettivo stesso.</a:t>
          </a:r>
          <a:endParaRPr lang="it-IT" sz="1400" dirty="0"/>
        </a:p>
      </dgm:t>
    </dgm:pt>
    <dgm:pt modelId="{D290253E-A954-4B70-9DA4-6307AF8444ED}" type="parTrans" cxnId="{D7BCB438-5AA2-43D0-90F3-0025D1A381EA}">
      <dgm:prSet/>
      <dgm:spPr/>
      <dgm:t>
        <a:bodyPr/>
        <a:lstStyle/>
        <a:p>
          <a:endParaRPr lang="it-IT"/>
        </a:p>
      </dgm:t>
    </dgm:pt>
    <dgm:pt modelId="{D8624948-881C-4947-8E75-5CEE7A99711D}" type="sibTrans" cxnId="{D7BCB438-5AA2-43D0-90F3-0025D1A381EA}">
      <dgm:prSet/>
      <dgm:spPr/>
      <dgm:t>
        <a:bodyPr/>
        <a:lstStyle/>
        <a:p>
          <a:endParaRPr lang="it-IT"/>
        </a:p>
      </dgm:t>
    </dgm:pt>
    <dgm:pt modelId="{4C3E4327-5B62-4106-9696-CCF166A59FA5}" type="pres">
      <dgm:prSet presAssocID="{21908247-5901-45A8-B51F-7F735124275F}" presName="Name0" presStyleCnt="0">
        <dgm:presLayoutVars>
          <dgm:dir/>
          <dgm:animLvl val="lvl"/>
          <dgm:resizeHandles/>
        </dgm:presLayoutVars>
      </dgm:prSet>
      <dgm:spPr/>
      <dgm:t>
        <a:bodyPr/>
        <a:lstStyle/>
        <a:p>
          <a:endParaRPr lang="it-IT"/>
        </a:p>
      </dgm:t>
    </dgm:pt>
    <dgm:pt modelId="{5834DA92-8BBD-4E3D-B7F4-15FC21B38378}" type="pres">
      <dgm:prSet presAssocID="{E3AEFD6F-567C-41E0-B055-16FDCB5D4E7C}" presName="linNode" presStyleCnt="0"/>
      <dgm:spPr/>
    </dgm:pt>
    <dgm:pt modelId="{73CBE2E1-7DC3-4466-815B-FA824B7CB030}" type="pres">
      <dgm:prSet presAssocID="{E3AEFD6F-567C-41E0-B055-16FDCB5D4E7C}" presName="parentShp" presStyleLbl="node1" presStyleIdx="0" presStyleCnt="2" custScaleX="1818828" custScaleY="82692" custLinFactNeighborX="-12466">
        <dgm:presLayoutVars>
          <dgm:bulletEnabled val="1"/>
        </dgm:presLayoutVars>
      </dgm:prSet>
      <dgm:spPr/>
      <dgm:t>
        <a:bodyPr/>
        <a:lstStyle/>
        <a:p>
          <a:endParaRPr lang="it-IT"/>
        </a:p>
      </dgm:t>
    </dgm:pt>
    <dgm:pt modelId="{00AB549E-CF33-4BF8-87D3-0760856D87CD}" type="pres">
      <dgm:prSet presAssocID="{E3AEFD6F-567C-41E0-B055-16FDCB5D4E7C}" presName="childShp" presStyleLbl="bgAccFollowNode1" presStyleIdx="0" presStyleCnt="2" custFlipHor="1" custScaleX="6454" custScaleY="56432">
        <dgm:presLayoutVars>
          <dgm:bulletEnabled val="1"/>
        </dgm:presLayoutVars>
      </dgm:prSet>
      <dgm:spPr/>
      <dgm:t>
        <a:bodyPr/>
        <a:lstStyle/>
        <a:p>
          <a:endParaRPr lang="it-IT"/>
        </a:p>
      </dgm:t>
    </dgm:pt>
    <dgm:pt modelId="{2202DDC0-8701-4DC3-9808-2D05AB88888C}" type="pres">
      <dgm:prSet presAssocID="{B240BC6A-3FE7-41FD-A4CB-21207EC761EC}" presName="spacing" presStyleCnt="0"/>
      <dgm:spPr/>
    </dgm:pt>
    <dgm:pt modelId="{BCCAEE13-6C32-4C2E-98CE-795773A1E8A5}" type="pres">
      <dgm:prSet presAssocID="{E82B8C39-0B85-4BA5-98C0-09BD47E395A2}" presName="linNode" presStyleCnt="0"/>
      <dgm:spPr/>
    </dgm:pt>
    <dgm:pt modelId="{763ECBF4-216A-4168-B0E3-C5A0C0FC2585}" type="pres">
      <dgm:prSet presAssocID="{E82B8C39-0B85-4BA5-98C0-09BD47E395A2}" presName="parentShp" presStyleLbl="node1" presStyleIdx="1" presStyleCnt="2" custScaleX="70654" custScaleY="309566" custLinFactNeighborX="-9863">
        <dgm:presLayoutVars>
          <dgm:bulletEnabled val="1"/>
        </dgm:presLayoutVars>
      </dgm:prSet>
      <dgm:spPr/>
      <dgm:t>
        <a:bodyPr/>
        <a:lstStyle/>
        <a:p>
          <a:endParaRPr lang="it-IT"/>
        </a:p>
      </dgm:t>
    </dgm:pt>
    <dgm:pt modelId="{E785E6DF-A348-4752-8190-F414051CD097}" type="pres">
      <dgm:prSet presAssocID="{E82B8C39-0B85-4BA5-98C0-09BD47E395A2}" presName="childShp" presStyleLbl="bgAccFollowNode1" presStyleIdx="1" presStyleCnt="2" custScaleX="118989" custScaleY="321517" custLinFactNeighborX="0" custLinFactNeighborY="-3395">
        <dgm:presLayoutVars>
          <dgm:bulletEnabled val="1"/>
        </dgm:presLayoutVars>
      </dgm:prSet>
      <dgm:spPr/>
      <dgm:t>
        <a:bodyPr/>
        <a:lstStyle/>
        <a:p>
          <a:endParaRPr lang="it-IT"/>
        </a:p>
      </dgm:t>
    </dgm:pt>
  </dgm:ptLst>
  <dgm:cxnLst>
    <dgm:cxn modelId="{37581860-641F-4CC5-B77B-694CA32A85F1}" srcId="{E82B8C39-0B85-4BA5-98C0-09BD47E395A2}" destId="{6ABA277B-566C-4921-A1CF-C25C11070C49}" srcOrd="1" destOrd="0" parTransId="{B9D67943-02E7-4672-A7FD-0FE9E839F87E}" sibTransId="{8A04C70F-F7AB-41C3-AC79-9181E020CE75}"/>
    <dgm:cxn modelId="{26DFCA7F-FC99-4B7E-9B8B-735020358DEE}" type="presOf" srcId="{E3AEFD6F-567C-41E0-B055-16FDCB5D4E7C}" destId="{73CBE2E1-7DC3-4466-815B-FA824B7CB030}" srcOrd="0" destOrd="0" presId="urn:microsoft.com/office/officeart/2005/8/layout/vList6"/>
    <dgm:cxn modelId="{D7BCB438-5AA2-43D0-90F3-0025D1A381EA}" srcId="{E82B8C39-0B85-4BA5-98C0-09BD47E395A2}" destId="{3AB3DE98-4565-4488-9E01-319E8B11F1DE}" srcOrd="2" destOrd="0" parTransId="{D290253E-A954-4B70-9DA4-6307AF8444ED}" sibTransId="{D8624948-881C-4947-8E75-5CEE7A99711D}"/>
    <dgm:cxn modelId="{E0FBBA43-69A3-4F66-88BE-3DB14D26DC96}" type="presOf" srcId="{E82B8C39-0B85-4BA5-98C0-09BD47E395A2}" destId="{763ECBF4-216A-4168-B0E3-C5A0C0FC2585}" srcOrd="0" destOrd="0" presId="urn:microsoft.com/office/officeart/2005/8/layout/vList6"/>
    <dgm:cxn modelId="{C448B44C-E3CC-4A87-9E3A-D1D875B5347B}" type="presOf" srcId="{3AB3DE98-4565-4488-9E01-319E8B11F1DE}" destId="{E785E6DF-A348-4752-8190-F414051CD097}" srcOrd="0" destOrd="2" presId="urn:microsoft.com/office/officeart/2005/8/layout/vList6"/>
    <dgm:cxn modelId="{AA24FCF2-2A21-4D1B-A24D-4DB46B8A0BE1}" type="presOf" srcId="{6ABA277B-566C-4921-A1CF-C25C11070C49}" destId="{E785E6DF-A348-4752-8190-F414051CD097}" srcOrd="0" destOrd="1" presId="urn:microsoft.com/office/officeart/2005/8/layout/vList6"/>
    <dgm:cxn modelId="{EC14F257-5975-456A-AB09-445133929ABE}" type="presOf" srcId="{898F7AE5-4CE8-4D43-9846-E1D03BC952EA}" destId="{E785E6DF-A348-4752-8190-F414051CD097}" srcOrd="0" destOrd="0" presId="urn:microsoft.com/office/officeart/2005/8/layout/vList6"/>
    <dgm:cxn modelId="{F67D8534-FDEA-4DD0-B1F0-DBB054B3CDA8}" srcId="{21908247-5901-45A8-B51F-7F735124275F}" destId="{E82B8C39-0B85-4BA5-98C0-09BD47E395A2}" srcOrd="1" destOrd="0" parTransId="{58A71EA8-701E-4A9B-A155-98C09737924D}" sibTransId="{7CFA4BA7-E357-4462-BD8C-4EE5EA2089EF}"/>
    <dgm:cxn modelId="{DE0A6DE6-1C84-4551-B926-C84EFDCD046D}" type="presOf" srcId="{21908247-5901-45A8-B51F-7F735124275F}" destId="{4C3E4327-5B62-4106-9696-CCF166A59FA5}" srcOrd="0" destOrd="0" presId="urn:microsoft.com/office/officeart/2005/8/layout/vList6"/>
    <dgm:cxn modelId="{6C6E1C2E-0E92-4A2A-9530-81677E52734B}" srcId="{21908247-5901-45A8-B51F-7F735124275F}" destId="{E3AEFD6F-567C-41E0-B055-16FDCB5D4E7C}" srcOrd="0" destOrd="0" parTransId="{E20361C0-F895-46BB-B219-F4C372387BEC}" sibTransId="{B240BC6A-3FE7-41FD-A4CB-21207EC761EC}"/>
    <dgm:cxn modelId="{AF8501B5-8235-4205-8E3E-06C3DFBF8F23}" srcId="{E82B8C39-0B85-4BA5-98C0-09BD47E395A2}" destId="{898F7AE5-4CE8-4D43-9846-E1D03BC952EA}" srcOrd="0" destOrd="0" parTransId="{508A5696-1313-4B48-9C46-161A7CCC61FD}" sibTransId="{2B497795-FAC6-4783-AC2C-FC7D7F672E2E}"/>
    <dgm:cxn modelId="{F1532FC3-F760-4323-AAE3-AEC34D9577CD}" type="presParOf" srcId="{4C3E4327-5B62-4106-9696-CCF166A59FA5}" destId="{5834DA92-8BBD-4E3D-B7F4-15FC21B38378}" srcOrd="0" destOrd="0" presId="urn:microsoft.com/office/officeart/2005/8/layout/vList6"/>
    <dgm:cxn modelId="{AF66D701-E176-4BA6-8A26-B0F69548F705}" type="presParOf" srcId="{5834DA92-8BBD-4E3D-B7F4-15FC21B38378}" destId="{73CBE2E1-7DC3-4466-815B-FA824B7CB030}" srcOrd="0" destOrd="0" presId="urn:microsoft.com/office/officeart/2005/8/layout/vList6"/>
    <dgm:cxn modelId="{C7379A55-629E-4461-87AC-432AB2B3D513}" type="presParOf" srcId="{5834DA92-8BBD-4E3D-B7F4-15FC21B38378}" destId="{00AB549E-CF33-4BF8-87D3-0760856D87CD}" srcOrd="1" destOrd="0" presId="urn:microsoft.com/office/officeart/2005/8/layout/vList6"/>
    <dgm:cxn modelId="{5B5F280A-9E0F-4A1E-86AE-E000A82A8BAA}" type="presParOf" srcId="{4C3E4327-5B62-4106-9696-CCF166A59FA5}" destId="{2202DDC0-8701-4DC3-9808-2D05AB88888C}" srcOrd="1" destOrd="0" presId="urn:microsoft.com/office/officeart/2005/8/layout/vList6"/>
    <dgm:cxn modelId="{87D26B62-D965-41C2-98FC-734286BE2BFC}" type="presParOf" srcId="{4C3E4327-5B62-4106-9696-CCF166A59FA5}" destId="{BCCAEE13-6C32-4C2E-98CE-795773A1E8A5}" srcOrd="2" destOrd="0" presId="urn:microsoft.com/office/officeart/2005/8/layout/vList6"/>
    <dgm:cxn modelId="{7B086F7E-AC7A-4559-8201-25A3E7BDA5D1}" type="presParOf" srcId="{BCCAEE13-6C32-4C2E-98CE-795773A1E8A5}" destId="{763ECBF4-216A-4168-B0E3-C5A0C0FC2585}" srcOrd="0" destOrd="0" presId="urn:microsoft.com/office/officeart/2005/8/layout/vList6"/>
    <dgm:cxn modelId="{5972BD09-50A4-4F44-97E3-2AE33063C92F}" type="presParOf" srcId="{BCCAEE13-6C32-4C2E-98CE-795773A1E8A5}" destId="{E785E6DF-A348-4752-8190-F414051CD097}"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D21B08CA-7136-4758-AB09-2AB5CDC2A949}" type="doc">
      <dgm:prSet loTypeId="urn:microsoft.com/office/officeart/2005/8/layout/vList6" loCatId="list" qsTypeId="urn:microsoft.com/office/officeart/2005/8/quickstyle/3d3" qsCatId="3D" csTypeId="urn:microsoft.com/office/officeart/2005/8/colors/colorful1" csCatId="colorful"/>
      <dgm:spPr/>
      <dgm:t>
        <a:bodyPr/>
        <a:lstStyle/>
        <a:p>
          <a:endParaRPr lang="it-IT"/>
        </a:p>
      </dgm:t>
    </dgm:pt>
    <dgm:pt modelId="{29039BD4-1550-43F4-B007-70E702A8EDDE}">
      <dgm:prSet/>
      <dgm:spPr/>
      <dgm:t>
        <a:bodyPr/>
        <a:lstStyle/>
        <a:p>
          <a:pPr rtl="0"/>
          <a:r>
            <a:rPr lang="it-IT" b="1" i="1" smtClean="0">
              <a:solidFill>
                <a:schemeClr val="tx1"/>
              </a:solidFill>
            </a:rPr>
            <a:t>Evento sociale. </a:t>
          </a:r>
          <a:endParaRPr lang="it-IT">
            <a:solidFill>
              <a:schemeClr val="tx1"/>
            </a:solidFill>
          </a:endParaRPr>
        </a:p>
      </dgm:t>
    </dgm:pt>
    <dgm:pt modelId="{48FECDB7-8343-43EA-99B0-37AE7BD77C95}" type="parTrans" cxnId="{452CD6EB-7699-47A2-BC09-347754AA96BA}">
      <dgm:prSet/>
      <dgm:spPr/>
      <dgm:t>
        <a:bodyPr/>
        <a:lstStyle/>
        <a:p>
          <a:endParaRPr lang="it-IT">
            <a:solidFill>
              <a:schemeClr val="tx1"/>
            </a:solidFill>
          </a:endParaRPr>
        </a:p>
      </dgm:t>
    </dgm:pt>
    <dgm:pt modelId="{691A92D8-77ED-4BDF-B83E-A8D3D0C19C3E}" type="sibTrans" cxnId="{452CD6EB-7699-47A2-BC09-347754AA96BA}">
      <dgm:prSet/>
      <dgm:spPr/>
      <dgm:t>
        <a:bodyPr/>
        <a:lstStyle/>
        <a:p>
          <a:endParaRPr lang="it-IT">
            <a:solidFill>
              <a:schemeClr val="tx1"/>
            </a:solidFill>
          </a:endParaRPr>
        </a:p>
      </dgm:t>
    </dgm:pt>
    <dgm:pt modelId="{D1A40762-F31B-4D73-9B0B-16B6EE125041}">
      <dgm:prSet/>
      <dgm:spPr/>
      <dgm:t>
        <a:bodyPr/>
        <a:lstStyle/>
        <a:p>
          <a:pPr rtl="0"/>
          <a:r>
            <a:rPr lang="it-IT" smtClean="0">
              <a:solidFill>
                <a:schemeClr val="tx1"/>
              </a:solidFill>
            </a:rPr>
            <a:t>Le unità di questo tipo fanno riferimento a quella serie di informazioni relative ad accadimenti periodici unici (elezioni politiche, scioperi, cortei, manifestazioni, processi, etc.).</a:t>
          </a:r>
          <a:endParaRPr lang="it-IT">
            <a:solidFill>
              <a:schemeClr val="tx1"/>
            </a:solidFill>
          </a:endParaRPr>
        </a:p>
      </dgm:t>
    </dgm:pt>
    <dgm:pt modelId="{EE19B212-9450-4ABE-BF75-FE8D5310136A}" type="parTrans" cxnId="{CAB56210-9897-48E3-AC89-367D41AABD6E}">
      <dgm:prSet/>
      <dgm:spPr/>
      <dgm:t>
        <a:bodyPr/>
        <a:lstStyle/>
        <a:p>
          <a:endParaRPr lang="it-IT">
            <a:solidFill>
              <a:schemeClr val="tx1"/>
            </a:solidFill>
          </a:endParaRPr>
        </a:p>
      </dgm:t>
    </dgm:pt>
    <dgm:pt modelId="{F8CE9946-231B-429E-9D61-E4CFFD3D64CB}" type="sibTrans" cxnId="{CAB56210-9897-48E3-AC89-367D41AABD6E}">
      <dgm:prSet/>
      <dgm:spPr/>
      <dgm:t>
        <a:bodyPr/>
        <a:lstStyle/>
        <a:p>
          <a:endParaRPr lang="it-IT">
            <a:solidFill>
              <a:schemeClr val="tx1"/>
            </a:solidFill>
          </a:endParaRPr>
        </a:p>
      </dgm:t>
    </dgm:pt>
    <dgm:pt modelId="{AE4BD25E-C528-4174-977D-DDA731C1B82F}">
      <dgm:prSet/>
      <dgm:spPr/>
      <dgm:t>
        <a:bodyPr/>
        <a:lstStyle/>
        <a:p>
          <a:pPr rtl="0"/>
          <a:r>
            <a:rPr lang="it-IT" b="1" i="1" smtClean="0">
              <a:solidFill>
                <a:schemeClr val="tx1"/>
              </a:solidFill>
            </a:rPr>
            <a:t>Prodotto culturale </a:t>
          </a:r>
          <a:r>
            <a:rPr lang="it-IT" b="1" smtClean="0">
              <a:solidFill>
                <a:schemeClr val="tx1"/>
              </a:solidFill>
            </a:rPr>
            <a:t>o rappresentazione simbolica</a:t>
          </a:r>
          <a:r>
            <a:rPr lang="it-IT" smtClean="0">
              <a:solidFill>
                <a:schemeClr val="tx1"/>
              </a:solidFill>
            </a:rPr>
            <a:t>. </a:t>
          </a:r>
          <a:endParaRPr lang="it-IT">
            <a:solidFill>
              <a:schemeClr val="tx1"/>
            </a:solidFill>
          </a:endParaRPr>
        </a:p>
      </dgm:t>
    </dgm:pt>
    <dgm:pt modelId="{284F0D9E-2F5C-41E3-909B-F0A14EDE48B2}" type="parTrans" cxnId="{BA4523B0-ADE4-4A43-8E42-635A7ABE0AD8}">
      <dgm:prSet/>
      <dgm:spPr/>
      <dgm:t>
        <a:bodyPr/>
        <a:lstStyle/>
        <a:p>
          <a:endParaRPr lang="it-IT">
            <a:solidFill>
              <a:schemeClr val="tx1"/>
            </a:solidFill>
          </a:endParaRPr>
        </a:p>
      </dgm:t>
    </dgm:pt>
    <dgm:pt modelId="{AA31FD7C-6EB2-4CC8-9A96-F5A4D3B2FEC7}" type="sibTrans" cxnId="{BA4523B0-ADE4-4A43-8E42-635A7ABE0AD8}">
      <dgm:prSet/>
      <dgm:spPr/>
      <dgm:t>
        <a:bodyPr/>
        <a:lstStyle/>
        <a:p>
          <a:endParaRPr lang="it-IT">
            <a:solidFill>
              <a:schemeClr val="tx1"/>
            </a:solidFill>
          </a:endParaRPr>
        </a:p>
      </dgm:t>
    </dgm:pt>
    <dgm:pt modelId="{0625538D-8AE3-4FD0-B72D-61F6D7E4B679}">
      <dgm:prSet/>
      <dgm:spPr/>
      <dgm:t>
        <a:bodyPr/>
        <a:lstStyle/>
        <a:p>
          <a:pPr rtl="0"/>
          <a:r>
            <a:rPr lang="it-IT" smtClean="0">
              <a:solidFill>
                <a:schemeClr val="tx1"/>
              </a:solidFill>
            </a:rPr>
            <a:t>Se l’indagine si pone l’obiettivo di studiare un fenomeno sociale attraverso l’analisi dei messaggi di comunicazione di massa di ogni genere, dei libri pubblicati, degli articoli di giornale, dei discorsi politici, o dei programmi televisivi e radiofonici, si dirà allora che l’unità di analisi è un prodotto culturale o una rappresentazione simbolica.</a:t>
          </a:r>
          <a:endParaRPr lang="it-IT">
            <a:solidFill>
              <a:schemeClr val="tx1"/>
            </a:solidFill>
          </a:endParaRPr>
        </a:p>
      </dgm:t>
    </dgm:pt>
    <dgm:pt modelId="{1769E984-1400-44E2-B146-386EE91282ED}" type="parTrans" cxnId="{BB90E917-E687-4DE0-ADFF-C5206CDE5BB8}">
      <dgm:prSet/>
      <dgm:spPr/>
      <dgm:t>
        <a:bodyPr/>
        <a:lstStyle/>
        <a:p>
          <a:endParaRPr lang="it-IT">
            <a:solidFill>
              <a:schemeClr val="tx1"/>
            </a:solidFill>
          </a:endParaRPr>
        </a:p>
      </dgm:t>
    </dgm:pt>
    <dgm:pt modelId="{82E38D4B-6034-4F93-8B5B-E647A6186524}" type="sibTrans" cxnId="{BB90E917-E687-4DE0-ADFF-C5206CDE5BB8}">
      <dgm:prSet/>
      <dgm:spPr/>
      <dgm:t>
        <a:bodyPr/>
        <a:lstStyle/>
        <a:p>
          <a:endParaRPr lang="it-IT">
            <a:solidFill>
              <a:schemeClr val="tx1"/>
            </a:solidFill>
          </a:endParaRPr>
        </a:p>
      </dgm:t>
    </dgm:pt>
    <dgm:pt modelId="{D745ADE4-0E67-4E02-A2FD-9956C4DBF0AC}" type="pres">
      <dgm:prSet presAssocID="{D21B08CA-7136-4758-AB09-2AB5CDC2A949}" presName="Name0" presStyleCnt="0">
        <dgm:presLayoutVars>
          <dgm:dir/>
          <dgm:animLvl val="lvl"/>
          <dgm:resizeHandles/>
        </dgm:presLayoutVars>
      </dgm:prSet>
      <dgm:spPr/>
      <dgm:t>
        <a:bodyPr/>
        <a:lstStyle/>
        <a:p>
          <a:endParaRPr lang="it-IT"/>
        </a:p>
      </dgm:t>
    </dgm:pt>
    <dgm:pt modelId="{C563BB99-FDC6-4446-9CEF-20163214CBE3}" type="pres">
      <dgm:prSet presAssocID="{29039BD4-1550-43F4-B007-70E702A8EDDE}" presName="linNode" presStyleCnt="0"/>
      <dgm:spPr/>
    </dgm:pt>
    <dgm:pt modelId="{A45BEE50-64F9-4229-BF0F-68829A252102}" type="pres">
      <dgm:prSet presAssocID="{29039BD4-1550-43F4-B007-70E702A8EDDE}" presName="parentShp" presStyleLbl="node1" presStyleIdx="0" presStyleCnt="2">
        <dgm:presLayoutVars>
          <dgm:bulletEnabled val="1"/>
        </dgm:presLayoutVars>
      </dgm:prSet>
      <dgm:spPr/>
      <dgm:t>
        <a:bodyPr/>
        <a:lstStyle/>
        <a:p>
          <a:endParaRPr lang="it-IT"/>
        </a:p>
      </dgm:t>
    </dgm:pt>
    <dgm:pt modelId="{BB7CDD7F-2753-4F06-B0B5-7CDEFEB5FB80}" type="pres">
      <dgm:prSet presAssocID="{29039BD4-1550-43F4-B007-70E702A8EDDE}" presName="childShp" presStyleLbl="bgAccFollowNode1" presStyleIdx="0" presStyleCnt="2">
        <dgm:presLayoutVars>
          <dgm:bulletEnabled val="1"/>
        </dgm:presLayoutVars>
      </dgm:prSet>
      <dgm:spPr/>
      <dgm:t>
        <a:bodyPr/>
        <a:lstStyle/>
        <a:p>
          <a:endParaRPr lang="it-IT"/>
        </a:p>
      </dgm:t>
    </dgm:pt>
    <dgm:pt modelId="{C7B1BB05-B96B-4FA4-B118-E22A7DEC82AF}" type="pres">
      <dgm:prSet presAssocID="{691A92D8-77ED-4BDF-B83E-A8D3D0C19C3E}" presName="spacing" presStyleCnt="0"/>
      <dgm:spPr/>
    </dgm:pt>
    <dgm:pt modelId="{BBE6DAE3-8E21-4401-AD04-F4FF1DF17D74}" type="pres">
      <dgm:prSet presAssocID="{AE4BD25E-C528-4174-977D-DDA731C1B82F}" presName="linNode" presStyleCnt="0"/>
      <dgm:spPr/>
    </dgm:pt>
    <dgm:pt modelId="{753EEB37-B301-41B9-8D39-19D1931B9B2E}" type="pres">
      <dgm:prSet presAssocID="{AE4BD25E-C528-4174-977D-DDA731C1B82F}" presName="parentShp" presStyleLbl="node1" presStyleIdx="1" presStyleCnt="2">
        <dgm:presLayoutVars>
          <dgm:bulletEnabled val="1"/>
        </dgm:presLayoutVars>
      </dgm:prSet>
      <dgm:spPr/>
      <dgm:t>
        <a:bodyPr/>
        <a:lstStyle/>
        <a:p>
          <a:endParaRPr lang="it-IT"/>
        </a:p>
      </dgm:t>
    </dgm:pt>
    <dgm:pt modelId="{5E2BA0C3-8F69-45FF-824E-0E5F435E6F5F}" type="pres">
      <dgm:prSet presAssocID="{AE4BD25E-C528-4174-977D-DDA731C1B82F}" presName="childShp" presStyleLbl="bgAccFollowNode1" presStyleIdx="1" presStyleCnt="2">
        <dgm:presLayoutVars>
          <dgm:bulletEnabled val="1"/>
        </dgm:presLayoutVars>
      </dgm:prSet>
      <dgm:spPr/>
      <dgm:t>
        <a:bodyPr/>
        <a:lstStyle/>
        <a:p>
          <a:endParaRPr lang="it-IT"/>
        </a:p>
      </dgm:t>
    </dgm:pt>
  </dgm:ptLst>
  <dgm:cxnLst>
    <dgm:cxn modelId="{CAB56210-9897-48E3-AC89-367D41AABD6E}" srcId="{29039BD4-1550-43F4-B007-70E702A8EDDE}" destId="{D1A40762-F31B-4D73-9B0B-16B6EE125041}" srcOrd="0" destOrd="0" parTransId="{EE19B212-9450-4ABE-BF75-FE8D5310136A}" sibTransId="{F8CE9946-231B-429E-9D61-E4CFFD3D64CB}"/>
    <dgm:cxn modelId="{BA4523B0-ADE4-4A43-8E42-635A7ABE0AD8}" srcId="{D21B08CA-7136-4758-AB09-2AB5CDC2A949}" destId="{AE4BD25E-C528-4174-977D-DDA731C1B82F}" srcOrd="1" destOrd="0" parTransId="{284F0D9E-2F5C-41E3-909B-F0A14EDE48B2}" sibTransId="{AA31FD7C-6EB2-4CC8-9A96-F5A4D3B2FEC7}"/>
    <dgm:cxn modelId="{82509C63-CC6B-4C76-B63F-7873D12D5774}" type="presOf" srcId="{29039BD4-1550-43F4-B007-70E702A8EDDE}" destId="{A45BEE50-64F9-4229-BF0F-68829A252102}" srcOrd="0" destOrd="0" presId="urn:microsoft.com/office/officeart/2005/8/layout/vList6"/>
    <dgm:cxn modelId="{BB90E917-E687-4DE0-ADFF-C5206CDE5BB8}" srcId="{AE4BD25E-C528-4174-977D-DDA731C1B82F}" destId="{0625538D-8AE3-4FD0-B72D-61F6D7E4B679}" srcOrd="0" destOrd="0" parTransId="{1769E984-1400-44E2-B146-386EE91282ED}" sibTransId="{82E38D4B-6034-4F93-8B5B-E647A6186524}"/>
    <dgm:cxn modelId="{C2AF61A1-F670-4361-AFAE-5ACE24114672}" type="presOf" srcId="{D21B08CA-7136-4758-AB09-2AB5CDC2A949}" destId="{D745ADE4-0E67-4E02-A2FD-9956C4DBF0AC}" srcOrd="0" destOrd="0" presId="urn:microsoft.com/office/officeart/2005/8/layout/vList6"/>
    <dgm:cxn modelId="{452CD6EB-7699-47A2-BC09-347754AA96BA}" srcId="{D21B08CA-7136-4758-AB09-2AB5CDC2A949}" destId="{29039BD4-1550-43F4-B007-70E702A8EDDE}" srcOrd="0" destOrd="0" parTransId="{48FECDB7-8343-43EA-99B0-37AE7BD77C95}" sibTransId="{691A92D8-77ED-4BDF-B83E-A8D3D0C19C3E}"/>
    <dgm:cxn modelId="{F2983589-DD9E-49FF-9C1D-21BF55B533C9}" type="presOf" srcId="{D1A40762-F31B-4D73-9B0B-16B6EE125041}" destId="{BB7CDD7F-2753-4F06-B0B5-7CDEFEB5FB80}" srcOrd="0" destOrd="0" presId="urn:microsoft.com/office/officeart/2005/8/layout/vList6"/>
    <dgm:cxn modelId="{7D54871A-63AD-4002-9E0C-CBA46348A46E}" type="presOf" srcId="{0625538D-8AE3-4FD0-B72D-61F6D7E4B679}" destId="{5E2BA0C3-8F69-45FF-824E-0E5F435E6F5F}" srcOrd="0" destOrd="0" presId="urn:microsoft.com/office/officeart/2005/8/layout/vList6"/>
    <dgm:cxn modelId="{830A2837-51A4-4B30-A492-D09C66B22D48}" type="presOf" srcId="{AE4BD25E-C528-4174-977D-DDA731C1B82F}" destId="{753EEB37-B301-41B9-8D39-19D1931B9B2E}" srcOrd="0" destOrd="0" presId="urn:microsoft.com/office/officeart/2005/8/layout/vList6"/>
    <dgm:cxn modelId="{B4DE4F40-FF55-43BC-8440-CF4D459A8AC0}" type="presParOf" srcId="{D745ADE4-0E67-4E02-A2FD-9956C4DBF0AC}" destId="{C563BB99-FDC6-4446-9CEF-20163214CBE3}" srcOrd="0" destOrd="0" presId="urn:microsoft.com/office/officeart/2005/8/layout/vList6"/>
    <dgm:cxn modelId="{72C81C62-D7BA-4D3E-9631-C7B1889A1749}" type="presParOf" srcId="{C563BB99-FDC6-4446-9CEF-20163214CBE3}" destId="{A45BEE50-64F9-4229-BF0F-68829A252102}" srcOrd="0" destOrd="0" presId="urn:microsoft.com/office/officeart/2005/8/layout/vList6"/>
    <dgm:cxn modelId="{EE0559ED-5069-49C2-B603-6689AD6BC99F}" type="presParOf" srcId="{C563BB99-FDC6-4446-9CEF-20163214CBE3}" destId="{BB7CDD7F-2753-4F06-B0B5-7CDEFEB5FB80}" srcOrd="1" destOrd="0" presId="urn:microsoft.com/office/officeart/2005/8/layout/vList6"/>
    <dgm:cxn modelId="{646593F2-85BB-41A6-AFB8-85A2F564A2DE}" type="presParOf" srcId="{D745ADE4-0E67-4E02-A2FD-9956C4DBF0AC}" destId="{C7B1BB05-B96B-4FA4-B118-E22A7DEC82AF}" srcOrd="1" destOrd="0" presId="urn:microsoft.com/office/officeart/2005/8/layout/vList6"/>
    <dgm:cxn modelId="{6772723C-49F5-43D0-80BE-23606BF25C61}" type="presParOf" srcId="{D745ADE4-0E67-4E02-A2FD-9956C4DBF0AC}" destId="{BBE6DAE3-8E21-4401-AD04-F4FF1DF17D74}" srcOrd="2" destOrd="0" presId="urn:microsoft.com/office/officeart/2005/8/layout/vList6"/>
    <dgm:cxn modelId="{2C72C634-6792-494F-B349-3C9A619BBACD}" type="presParOf" srcId="{BBE6DAE3-8E21-4401-AD04-F4FF1DF17D74}" destId="{753EEB37-B301-41B9-8D39-19D1931B9B2E}" srcOrd="0" destOrd="0" presId="urn:microsoft.com/office/officeart/2005/8/layout/vList6"/>
    <dgm:cxn modelId="{C71F8CC1-F52F-4F69-B4F3-F1E6FE46E2CD}" type="presParOf" srcId="{BBE6DAE3-8E21-4401-AD04-F4FF1DF17D74}" destId="{5E2BA0C3-8F69-45FF-824E-0E5F435E6F5F}"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BC4BFC5-9162-4C26-8C2F-33396CCB677F}" type="doc">
      <dgm:prSet loTypeId="urn:diagrams.loki3.com/BracketList+Icon" loCatId="list" qsTypeId="urn:microsoft.com/office/officeart/2005/8/quickstyle/3d3" qsCatId="3D" csTypeId="urn:microsoft.com/office/officeart/2005/8/colors/colorful1" csCatId="colorful" phldr="1"/>
      <dgm:spPr/>
      <dgm:t>
        <a:bodyPr/>
        <a:lstStyle/>
        <a:p>
          <a:endParaRPr lang="it-IT"/>
        </a:p>
      </dgm:t>
    </dgm:pt>
    <dgm:pt modelId="{AA603673-6E38-4BAD-A67E-50EC37CD8585}">
      <dgm:prSet phldrT="[Testo]" custT="1"/>
      <dgm:spPr/>
      <dgm:t>
        <a:bodyPr/>
        <a:lstStyle/>
        <a:p>
          <a:r>
            <a:rPr lang="it-IT" sz="2400" b="1" dirty="0" err="1" smtClean="0">
              <a:solidFill>
                <a:schemeClr val="tx1"/>
              </a:solidFill>
            </a:rPr>
            <a:t>Operativizzazione</a:t>
          </a:r>
          <a:endParaRPr lang="it-IT" sz="2400" b="1" dirty="0">
            <a:solidFill>
              <a:schemeClr val="tx1"/>
            </a:solidFill>
          </a:endParaRPr>
        </a:p>
      </dgm:t>
    </dgm:pt>
    <dgm:pt modelId="{74673C93-189F-45AC-9D20-413514EEDF69}" type="parTrans" cxnId="{A08AFF9C-613B-4825-8901-6B2C20213D71}">
      <dgm:prSet/>
      <dgm:spPr/>
      <dgm:t>
        <a:bodyPr/>
        <a:lstStyle/>
        <a:p>
          <a:endParaRPr lang="it-IT"/>
        </a:p>
      </dgm:t>
    </dgm:pt>
    <dgm:pt modelId="{E804DB8E-DCA7-4BE0-B569-F768EE0ABF3B}" type="sibTrans" cxnId="{A08AFF9C-613B-4825-8901-6B2C20213D71}">
      <dgm:prSet/>
      <dgm:spPr/>
      <dgm:t>
        <a:bodyPr/>
        <a:lstStyle/>
        <a:p>
          <a:endParaRPr lang="it-IT"/>
        </a:p>
      </dgm:t>
    </dgm:pt>
    <dgm:pt modelId="{0D31A59B-BDB5-4031-AEF7-44D3C375BDA3}">
      <dgm:prSet phldrT="[Testo]"/>
      <dgm:spPr/>
      <dgm:t>
        <a:bodyPr/>
        <a:lstStyle/>
        <a:p>
          <a:r>
            <a:rPr lang="it-IT" b="1" dirty="0" smtClean="0">
              <a:solidFill>
                <a:schemeClr val="tx1"/>
              </a:solidFill>
            </a:rPr>
            <a:t>Processo</a:t>
          </a:r>
          <a:r>
            <a:rPr lang="it-IT" dirty="0" smtClean="0">
              <a:solidFill>
                <a:schemeClr val="tx1"/>
              </a:solidFill>
            </a:rPr>
            <a:t> </a:t>
          </a:r>
          <a:r>
            <a:rPr lang="it-IT" b="1" dirty="0" smtClean="0">
              <a:solidFill>
                <a:schemeClr val="tx1"/>
              </a:solidFill>
            </a:rPr>
            <a:t>di traduzione di un concetto in una variabile </a:t>
          </a:r>
          <a:r>
            <a:rPr lang="it-IT" dirty="0" smtClean="0">
              <a:solidFill>
                <a:schemeClr val="tx1"/>
              </a:solidFill>
            </a:rPr>
            <a:t>i cui valori siano empiricamente rilevabili, affinché possa essere registrato nella matrice dei dati lo stato che ciascuno dei casi selezionati assume su quella determinata proprietà.</a:t>
          </a:r>
          <a:endParaRPr lang="it-IT" dirty="0">
            <a:solidFill>
              <a:schemeClr val="tx1"/>
            </a:solidFill>
          </a:endParaRPr>
        </a:p>
      </dgm:t>
    </dgm:pt>
    <dgm:pt modelId="{13D6502C-3E04-4763-9D02-1D90D7D916D9}" type="parTrans" cxnId="{4FF3B6FF-E40D-45CA-AFF8-816AE78DC9F6}">
      <dgm:prSet/>
      <dgm:spPr/>
      <dgm:t>
        <a:bodyPr/>
        <a:lstStyle/>
        <a:p>
          <a:endParaRPr lang="it-IT"/>
        </a:p>
      </dgm:t>
    </dgm:pt>
    <dgm:pt modelId="{965DF1CF-EB01-48AF-88CA-698FC8BC1D11}" type="sibTrans" cxnId="{4FF3B6FF-E40D-45CA-AFF8-816AE78DC9F6}">
      <dgm:prSet/>
      <dgm:spPr/>
      <dgm:t>
        <a:bodyPr/>
        <a:lstStyle/>
        <a:p>
          <a:endParaRPr lang="it-IT"/>
        </a:p>
      </dgm:t>
    </dgm:pt>
    <dgm:pt modelId="{7D393F9A-0D8C-4124-A26C-5C54D2A79747}">
      <dgm:prSet phldrT="[Testo]" custT="1"/>
      <dgm:spPr/>
      <dgm:t>
        <a:bodyPr/>
        <a:lstStyle/>
        <a:p>
          <a:r>
            <a:rPr lang="it-IT" sz="2400" b="1" dirty="0" smtClean="0">
              <a:solidFill>
                <a:schemeClr val="tx1"/>
              </a:solidFill>
            </a:rPr>
            <a:t>Definizione operativa</a:t>
          </a:r>
          <a:endParaRPr lang="it-IT" sz="2400" b="1" dirty="0">
            <a:solidFill>
              <a:schemeClr val="tx1"/>
            </a:solidFill>
          </a:endParaRPr>
        </a:p>
      </dgm:t>
    </dgm:pt>
    <dgm:pt modelId="{B50B310B-2DC5-493F-AFAB-BAB2B4476898}" type="parTrans" cxnId="{C85E8DAD-6E40-4D9B-955C-C4A53EF0553F}">
      <dgm:prSet/>
      <dgm:spPr/>
      <dgm:t>
        <a:bodyPr/>
        <a:lstStyle/>
        <a:p>
          <a:endParaRPr lang="it-IT"/>
        </a:p>
      </dgm:t>
    </dgm:pt>
    <dgm:pt modelId="{25128AB2-C07B-4F98-A36E-091B9D545D8A}" type="sibTrans" cxnId="{C85E8DAD-6E40-4D9B-955C-C4A53EF0553F}">
      <dgm:prSet/>
      <dgm:spPr/>
      <dgm:t>
        <a:bodyPr/>
        <a:lstStyle/>
        <a:p>
          <a:endParaRPr lang="it-IT"/>
        </a:p>
      </dgm:t>
    </dgm:pt>
    <dgm:pt modelId="{88BAAEB9-19A7-4691-B774-A6C2E671EEE7}">
      <dgm:prSet phldrT="[Testo]"/>
      <dgm:spPr/>
      <dgm:t>
        <a:bodyPr/>
        <a:lstStyle/>
        <a:p>
          <a:r>
            <a:rPr lang="it-IT" smtClean="0">
              <a:solidFill>
                <a:schemeClr val="tx1"/>
              </a:solidFill>
            </a:rPr>
            <a:t>È il </a:t>
          </a:r>
          <a:r>
            <a:rPr lang="it-IT" b="1" smtClean="0">
              <a:solidFill>
                <a:schemeClr val="tx1"/>
              </a:solidFill>
            </a:rPr>
            <a:t>complesso di regole </a:t>
          </a:r>
          <a:r>
            <a:rPr lang="it-IT" smtClean="0">
              <a:solidFill>
                <a:schemeClr val="tx1"/>
              </a:solidFill>
            </a:rPr>
            <a:t>che consente la traduzione da concetto a variabile, una catena di operazioni attraverso le quali lo stato di una serie di oggetti sulle proprietà X, Y e Z viene rilevato, organizzato (classificato, ordinato, contato o misurato) e registrato.</a:t>
          </a:r>
          <a:endParaRPr lang="it-IT" dirty="0">
            <a:solidFill>
              <a:schemeClr val="tx1"/>
            </a:solidFill>
          </a:endParaRPr>
        </a:p>
      </dgm:t>
    </dgm:pt>
    <dgm:pt modelId="{E5631E7F-2B0C-4B6D-A4D1-FF34DA1B0EEB}" type="parTrans" cxnId="{681FE1F4-2509-4A8C-8C4F-45EC1FF5A28E}">
      <dgm:prSet/>
      <dgm:spPr/>
      <dgm:t>
        <a:bodyPr/>
        <a:lstStyle/>
        <a:p>
          <a:endParaRPr lang="it-IT"/>
        </a:p>
      </dgm:t>
    </dgm:pt>
    <dgm:pt modelId="{DAA94942-B4BF-4A36-BFB4-D5D1AF88763F}" type="sibTrans" cxnId="{681FE1F4-2509-4A8C-8C4F-45EC1FF5A28E}">
      <dgm:prSet/>
      <dgm:spPr/>
      <dgm:t>
        <a:bodyPr/>
        <a:lstStyle/>
        <a:p>
          <a:endParaRPr lang="it-IT"/>
        </a:p>
      </dgm:t>
    </dgm:pt>
    <dgm:pt modelId="{D51CB57B-DF58-40B4-AD1D-BA95BA8E47C9}" type="pres">
      <dgm:prSet presAssocID="{DBC4BFC5-9162-4C26-8C2F-33396CCB677F}" presName="Name0" presStyleCnt="0">
        <dgm:presLayoutVars>
          <dgm:dir/>
          <dgm:animLvl val="lvl"/>
          <dgm:resizeHandles val="exact"/>
        </dgm:presLayoutVars>
      </dgm:prSet>
      <dgm:spPr/>
      <dgm:t>
        <a:bodyPr/>
        <a:lstStyle/>
        <a:p>
          <a:endParaRPr lang="it-IT"/>
        </a:p>
      </dgm:t>
    </dgm:pt>
    <dgm:pt modelId="{1E0E932D-8D32-4CA6-BDAF-9349D49D6D23}" type="pres">
      <dgm:prSet presAssocID="{AA603673-6E38-4BAD-A67E-50EC37CD8585}" presName="linNode" presStyleCnt="0"/>
      <dgm:spPr/>
    </dgm:pt>
    <dgm:pt modelId="{5200A889-0F58-4585-9382-DB669D4357A8}" type="pres">
      <dgm:prSet presAssocID="{AA603673-6E38-4BAD-A67E-50EC37CD8585}" presName="parTx" presStyleLbl="revTx" presStyleIdx="0" presStyleCnt="2">
        <dgm:presLayoutVars>
          <dgm:chMax val="1"/>
          <dgm:bulletEnabled val="1"/>
        </dgm:presLayoutVars>
      </dgm:prSet>
      <dgm:spPr/>
      <dgm:t>
        <a:bodyPr/>
        <a:lstStyle/>
        <a:p>
          <a:endParaRPr lang="it-IT"/>
        </a:p>
      </dgm:t>
    </dgm:pt>
    <dgm:pt modelId="{EC48F6DF-634B-4AE3-BAA8-1922189A83AB}" type="pres">
      <dgm:prSet presAssocID="{AA603673-6E38-4BAD-A67E-50EC37CD8585}" presName="bracket" presStyleLbl="parChTrans1D1" presStyleIdx="0" presStyleCnt="2"/>
      <dgm:spPr/>
    </dgm:pt>
    <dgm:pt modelId="{1616C105-EB8C-47B8-A72A-A5C5BD055D53}" type="pres">
      <dgm:prSet presAssocID="{AA603673-6E38-4BAD-A67E-50EC37CD8585}" presName="spH" presStyleCnt="0"/>
      <dgm:spPr/>
    </dgm:pt>
    <dgm:pt modelId="{0AC4FEF9-3701-4AB0-B67D-3A8DBAF5BD5B}" type="pres">
      <dgm:prSet presAssocID="{AA603673-6E38-4BAD-A67E-50EC37CD8585}" presName="desTx" presStyleLbl="node1" presStyleIdx="0" presStyleCnt="2">
        <dgm:presLayoutVars>
          <dgm:bulletEnabled val="1"/>
        </dgm:presLayoutVars>
      </dgm:prSet>
      <dgm:spPr/>
      <dgm:t>
        <a:bodyPr/>
        <a:lstStyle/>
        <a:p>
          <a:endParaRPr lang="it-IT"/>
        </a:p>
      </dgm:t>
    </dgm:pt>
    <dgm:pt modelId="{DFAF3E27-04CF-4C1E-B7FA-C590E775E541}" type="pres">
      <dgm:prSet presAssocID="{E804DB8E-DCA7-4BE0-B569-F768EE0ABF3B}" presName="spV" presStyleCnt="0"/>
      <dgm:spPr/>
    </dgm:pt>
    <dgm:pt modelId="{67C72EE1-EAC4-474A-B58D-A6332E0A7BCF}" type="pres">
      <dgm:prSet presAssocID="{7D393F9A-0D8C-4124-A26C-5C54D2A79747}" presName="linNode" presStyleCnt="0"/>
      <dgm:spPr/>
    </dgm:pt>
    <dgm:pt modelId="{8C4B189A-C88E-40A9-8AFE-B4BDA12456DA}" type="pres">
      <dgm:prSet presAssocID="{7D393F9A-0D8C-4124-A26C-5C54D2A79747}" presName="parTx" presStyleLbl="revTx" presStyleIdx="1" presStyleCnt="2">
        <dgm:presLayoutVars>
          <dgm:chMax val="1"/>
          <dgm:bulletEnabled val="1"/>
        </dgm:presLayoutVars>
      </dgm:prSet>
      <dgm:spPr/>
      <dgm:t>
        <a:bodyPr/>
        <a:lstStyle/>
        <a:p>
          <a:endParaRPr lang="it-IT"/>
        </a:p>
      </dgm:t>
    </dgm:pt>
    <dgm:pt modelId="{5EE29C52-4E2F-4E4B-B1CD-3751D6B09892}" type="pres">
      <dgm:prSet presAssocID="{7D393F9A-0D8C-4124-A26C-5C54D2A79747}" presName="bracket" presStyleLbl="parChTrans1D1" presStyleIdx="1" presStyleCnt="2"/>
      <dgm:spPr/>
    </dgm:pt>
    <dgm:pt modelId="{D3F77DBC-4F60-4799-B411-1C06830176CF}" type="pres">
      <dgm:prSet presAssocID="{7D393F9A-0D8C-4124-A26C-5C54D2A79747}" presName="spH" presStyleCnt="0"/>
      <dgm:spPr/>
    </dgm:pt>
    <dgm:pt modelId="{9EA9A5CB-EBEC-4F14-AC93-4D522EFAAA30}" type="pres">
      <dgm:prSet presAssocID="{7D393F9A-0D8C-4124-A26C-5C54D2A79747}" presName="desTx" presStyleLbl="node1" presStyleIdx="1" presStyleCnt="2">
        <dgm:presLayoutVars>
          <dgm:bulletEnabled val="1"/>
        </dgm:presLayoutVars>
      </dgm:prSet>
      <dgm:spPr/>
      <dgm:t>
        <a:bodyPr/>
        <a:lstStyle/>
        <a:p>
          <a:endParaRPr lang="it-IT"/>
        </a:p>
      </dgm:t>
    </dgm:pt>
  </dgm:ptLst>
  <dgm:cxnLst>
    <dgm:cxn modelId="{681FE1F4-2509-4A8C-8C4F-45EC1FF5A28E}" srcId="{7D393F9A-0D8C-4124-A26C-5C54D2A79747}" destId="{88BAAEB9-19A7-4691-B774-A6C2E671EEE7}" srcOrd="0" destOrd="0" parTransId="{E5631E7F-2B0C-4B6D-A4D1-FF34DA1B0EEB}" sibTransId="{DAA94942-B4BF-4A36-BFB4-D5D1AF88763F}"/>
    <dgm:cxn modelId="{7FA7439B-1CFB-4E03-B11F-66F0E0E11E5B}" type="presOf" srcId="{DBC4BFC5-9162-4C26-8C2F-33396CCB677F}" destId="{D51CB57B-DF58-40B4-AD1D-BA95BA8E47C9}" srcOrd="0" destOrd="0" presId="urn:diagrams.loki3.com/BracketList+Icon"/>
    <dgm:cxn modelId="{4FF3B6FF-E40D-45CA-AFF8-816AE78DC9F6}" srcId="{AA603673-6E38-4BAD-A67E-50EC37CD8585}" destId="{0D31A59B-BDB5-4031-AEF7-44D3C375BDA3}" srcOrd="0" destOrd="0" parTransId="{13D6502C-3E04-4763-9D02-1D90D7D916D9}" sibTransId="{965DF1CF-EB01-48AF-88CA-698FC8BC1D11}"/>
    <dgm:cxn modelId="{A8B06A77-2102-4227-94B5-DFFA996CC068}" type="presOf" srcId="{7D393F9A-0D8C-4124-A26C-5C54D2A79747}" destId="{8C4B189A-C88E-40A9-8AFE-B4BDA12456DA}" srcOrd="0" destOrd="0" presId="urn:diagrams.loki3.com/BracketList+Icon"/>
    <dgm:cxn modelId="{32D9B1A0-6BEA-4566-9148-56BB11166FE7}" type="presOf" srcId="{88BAAEB9-19A7-4691-B774-A6C2E671EEE7}" destId="{9EA9A5CB-EBEC-4F14-AC93-4D522EFAAA30}" srcOrd="0" destOrd="0" presId="urn:diagrams.loki3.com/BracketList+Icon"/>
    <dgm:cxn modelId="{C85E8DAD-6E40-4D9B-955C-C4A53EF0553F}" srcId="{DBC4BFC5-9162-4C26-8C2F-33396CCB677F}" destId="{7D393F9A-0D8C-4124-A26C-5C54D2A79747}" srcOrd="1" destOrd="0" parTransId="{B50B310B-2DC5-493F-AFAB-BAB2B4476898}" sibTransId="{25128AB2-C07B-4F98-A36E-091B9D545D8A}"/>
    <dgm:cxn modelId="{FA9E1BFD-CF1C-4272-8426-050D2452E45F}" type="presOf" srcId="{AA603673-6E38-4BAD-A67E-50EC37CD8585}" destId="{5200A889-0F58-4585-9382-DB669D4357A8}" srcOrd="0" destOrd="0" presId="urn:diagrams.loki3.com/BracketList+Icon"/>
    <dgm:cxn modelId="{A08AFF9C-613B-4825-8901-6B2C20213D71}" srcId="{DBC4BFC5-9162-4C26-8C2F-33396CCB677F}" destId="{AA603673-6E38-4BAD-A67E-50EC37CD8585}" srcOrd="0" destOrd="0" parTransId="{74673C93-189F-45AC-9D20-413514EEDF69}" sibTransId="{E804DB8E-DCA7-4BE0-B569-F768EE0ABF3B}"/>
    <dgm:cxn modelId="{BF20A1EE-5F94-45BD-A472-C7A560E0F10D}" type="presOf" srcId="{0D31A59B-BDB5-4031-AEF7-44D3C375BDA3}" destId="{0AC4FEF9-3701-4AB0-B67D-3A8DBAF5BD5B}" srcOrd="0" destOrd="0" presId="urn:diagrams.loki3.com/BracketList+Icon"/>
    <dgm:cxn modelId="{D06CB361-A40D-4BFE-B221-D3A3D3AC022D}" type="presParOf" srcId="{D51CB57B-DF58-40B4-AD1D-BA95BA8E47C9}" destId="{1E0E932D-8D32-4CA6-BDAF-9349D49D6D23}" srcOrd="0" destOrd="0" presId="urn:diagrams.loki3.com/BracketList+Icon"/>
    <dgm:cxn modelId="{E3CDE4C5-ACBE-41A8-B00B-C9E44A2D9617}" type="presParOf" srcId="{1E0E932D-8D32-4CA6-BDAF-9349D49D6D23}" destId="{5200A889-0F58-4585-9382-DB669D4357A8}" srcOrd="0" destOrd="0" presId="urn:diagrams.loki3.com/BracketList+Icon"/>
    <dgm:cxn modelId="{E8AB0CC7-8241-4FD8-898B-EFB731E98298}" type="presParOf" srcId="{1E0E932D-8D32-4CA6-BDAF-9349D49D6D23}" destId="{EC48F6DF-634B-4AE3-BAA8-1922189A83AB}" srcOrd="1" destOrd="0" presId="urn:diagrams.loki3.com/BracketList+Icon"/>
    <dgm:cxn modelId="{3D24535D-45CF-428F-8F56-DCD12D1933CC}" type="presParOf" srcId="{1E0E932D-8D32-4CA6-BDAF-9349D49D6D23}" destId="{1616C105-EB8C-47B8-A72A-A5C5BD055D53}" srcOrd="2" destOrd="0" presId="urn:diagrams.loki3.com/BracketList+Icon"/>
    <dgm:cxn modelId="{6CBB6630-9A68-4B91-A838-ACCFEFC85520}" type="presParOf" srcId="{1E0E932D-8D32-4CA6-BDAF-9349D49D6D23}" destId="{0AC4FEF9-3701-4AB0-B67D-3A8DBAF5BD5B}" srcOrd="3" destOrd="0" presId="urn:diagrams.loki3.com/BracketList+Icon"/>
    <dgm:cxn modelId="{E1E4FAC1-3D40-4DE5-8059-DE45C1405076}" type="presParOf" srcId="{D51CB57B-DF58-40B4-AD1D-BA95BA8E47C9}" destId="{DFAF3E27-04CF-4C1E-B7FA-C590E775E541}" srcOrd="1" destOrd="0" presId="urn:diagrams.loki3.com/BracketList+Icon"/>
    <dgm:cxn modelId="{DE8E724F-9FA1-44BB-BE6F-5050295B40BF}" type="presParOf" srcId="{D51CB57B-DF58-40B4-AD1D-BA95BA8E47C9}" destId="{67C72EE1-EAC4-474A-B58D-A6332E0A7BCF}" srcOrd="2" destOrd="0" presId="urn:diagrams.loki3.com/BracketList+Icon"/>
    <dgm:cxn modelId="{D73B816D-2B4C-42DC-B432-0FB58EC931CC}" type="presParOf" srcId="{67C72EE1-EAC4-474A-B58D-A6332E0A7BCF}" destId="{8C4B189A-C88E-40A9-8AFE-B4BDA12456DA}" srcOrd="0" destOrd="0" presId="urn:diagrams.loki3.com/BracketList+Icon"/>
    <dgm:cxn modelId="{3DE9E2CB-FAFC-40E1-A852-C69F4E59BC61}" type="presParOf" srcId="{67C72EE1-EAC4-474A-B58D-A6332E0A7BCF}" destId="{5EE29C52-4E2F-4E4B-B1CD-3751D6B09892}" srcOrd="1" destOrd="0" presId="urn:diagrams.loki3.com/BracketList+Icon"/>
    <dgm:cxn modelId="{961D8466-DC58-4B3C-A76B-F1192B6B301B}" type="presParOf" srcId="{67C72EE1-EAC4-474A-B58D-A6332E0A7BCF}" destId="{D3F77DBC-4F60-4799-B411-1C06830176CF}" srcOrd="2" destOrd="0" presId="urn:diagrams.loki3.com/BracketList+Icon"/>
    <dgm:cxn modelId="{42517F27-2476-4F12-BC8E-BEB808EB7AD8}" type="presParOf" srcId="{67C72EE1-EAC4-474A-B58D-A6332E0A7BCF}" destId="{9EA9A5CB-EBEC-4F14-AC93-4D522EFAAA30}" srcOrd="3" destOrd="0" presId="urn:diagrams.loki3.com/BracketList+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DAF4D657-1AA9-42AB-BE50-943A01B40637}" type="doc">
      <dgm:prSet loTypeId="urn:diagrams.loki3.com/BracketList+Icon" loCatId="list" qsTypeId="urn:microsoft.com/office/officeart/2005/8/quickstyle/3d3" qsCatId="3D" csTypeId="urn:microsoft.com/office/officeart/2005/8/colors/colorful1" csCatId="colorful" phldr="1"/>
      <dgm:spPr/>
      <dgm:t>
        <a:bodyPr/>
        <a:lstStyle/>
        <a:p>
          <a:endParaRPr lang="it-IT"/>
        </a:p>
      </dgm:t>
    </dgm:pt>
    <dgm:pt modelId="{C9FC5429-B9A7-43EB-9B6A-1AA09EA964CA}">
      <dgm:prSet custT="1"/>
      <dgm:spPr/>
      <dgm:t>
        <a:bodyPr/>
        <a:lstStyle/>
        <a:p>
          <a:pPr rtl="0"/>
          <a:r>
            <a:rPr lang="it-IT" sz="1400" b="1" dirty="0" smtClean="0">
              <a:solidFill>
                <a:schemeClr val="tx1"/>
              </a:solidFill>
            </a:rPr>
            <a:t>Proprietà individuali: </a:t>
          </a:r>
          <a:endParaRPr lang="it-IT" sz="1400" b="1" dirty="0">
            <a:solidFill>
              <a:schemeClr val="tx1"/>
            </a:solidFill>
          </a:endParaRPr>
        </a:p>
      </dgm:t>
    </dgm:pt>
    <dgm:pt modelId="{14858E70-BE25-4744-A408-017B2C36EC21}" type="parTrans" cxnId="{4C571A3F-2E0D-4D98-97CD-B3A7567032A1}">
      <dgm:prSet/>
      <dgm:spPr/>
      <dgm:t>
        <a:bodyPr/>
        <a:lstStyle/>
        <a:p>
          <a:endParaRPr lang="it-IT">
            <a:solidFill>
              <a:schemeClr val="tx1"/>
            </a:solidFill>
          </a:endParaRPr>
        </a:p>
      </dgm:t>
    </dgm:pt>
    <dgm:pt modelId="{CFB2A8FA-5622-464D-98C5-634921CC4D30}" type="sibTrans" cxnId="{4C571A3F-2E0D-4D98-97CD-B3A7567032A1}">
      <dgm:prSet/>
      <dgm:spPr/>
      <dgm:t>
        <a:bodyPr/>
        <a:lstStyle/>
        <a:p>
          <a:endParaRPr lang="it-IT">
            <a:solidFill>
              <a:schemeClr val="tx1"/>
            </a:solidFill>
          </a:endParaRPr>
        </a:p>
      </dgm:t>
    </dgm:pt>
    <dgm:pt modelId="{10ADEE6B-2D16-49A7-9D0A-8137DAFD0DFC}">
      <dgm:prSet custT="1"/>
      <dgm:spPr/>
      <dgm:t>
        <a:bodyPr/>
        <a:lstStyle/>
        <a:p>
          <a:pPr rtl="0"/>
          <a:r>
            <a:rPr lang="it-IT" sz="1200" dirty="0" smtClean="0">
              <a:solidFill>
                <a:schemeClr val="tx1"/>
              </a:solidFill>
            </a:rPr>
            <a:t>si ottengono quando </a:t>
          </a:r>
          <a:r>
            <a:rPr lang="it-IT" sz="1200" b="1" dirty="0" smtClean="0">
              <a:solidFill>
                <a:schemeClr val="tx1"/>
              </a:solidFill>
            </a:rPr>
            <a:t>l’unità è l’individuo e le informazioni raccolte </a:t>
          </a:r>
          <a:r>
            <a:rPr lang="it-IT" sz="1200" dirty="0" smtClean="0">
              <a:solidFill>
                <a:schemeClr val="tx1"/>
              </a:solidFill>
            </a:rPr>
            <a:t>(le proprietà</a:t>
          </a:r>
          <a:r>
            <a:rPr lang="it-IT" sz="1200" b="1" dirty="0" smtClean="0">
              <a:solidFill>
                <a:schemeClr val="tx1"/>
              </a:solidFill>
            </a:rPr>
            <a:t>) si riferiscono direttamente all’individuo</a:t>
          </a:r>
          <a:r>
            <a:rPr lang="it-IT" sz="1200" dirty="0" smtClean="0">
              <a:solidFill>
                <a:schemeClr val="tx1"/>
              </a:solidFill>
            </a:rPr>
            <a:t>. Per esempio genere, età, titolo di studio, residenza.</a:t>
          </a:r>
          <a:endParaRPr lang="it-IT" sz="1200" dirty="0">
            <a:solidFill>
              <a:schemeClr val="tx1"/>
            </a:solidFill>
          </a:endParaRPr>
        </a:p>
      </dgm:t>
    </dgm:pt>
    <dgm:pt modelId="{EA8ADF4C-D3A9-462C-9E4C-E284540671C7}" type="parTrans" cxnId="{B845F386-E8CA-4F74-A745-ADB78A8B4D2A}">
      <dgm:prSet/>
      <dgm:spPr/>
      <dgm:t>
        <a:bodyPr/>
        <a:lstStyle/>
        <a:p>
          <a:endParaRPr lang="it-IT">
            <a:solidFill>
              <a:schemeClr val="tx1"/>
            </a:solidFill>
          </a:endParaRPr>
        </a:p>
      </dgm:t>
    </dgm:pt>
    <dgm:pt modelId="{BD943487-40EF-437A-B230-7E57B3A2EB69}" type="sibTrans" cxnId="{B845F386-E8CA-4F74-A745-ADB78A8B4D2A}">
      <dgm:prSet/>
      <dgm:spPr/>
      <dgm:t>
        <a:bodyPr/>
        <a:lstStyle/>
        <a:p>
          <a:endParaRPr lang="it-IT">
            <a:solidFill>
              <a:schemeClr val="tx1"/>
            </a:solidFill>
          </a:endParaRPr>
        </a:p>
      </dgm:t>
    </dgm:pt>
    <dgm:pt modelId="{C7EB3EE7-8DB0-4B9F-8B7E-FFD302B5679A}">
      <dgm:prSet custT="1"/>
      <dgm:spPr/>
      <dgm:t>
        <a:bodyPr/>
        <a:lstStyle/>
        <a:p>
          <a:pPr rtl="0"/>
          <a:r>
            <a:rPr lang="it-IT" sz="1400" b="1" dirty="0" smtClean="0">
              <a:solidFill>
                <a:schemeClr val="tx1"/>
              </a:solidFill>
            </a:rPr>
            <a:t>Proprietà aggregate</a:t>
          </a:r>
          <a:r>
            <a:rPr lang="it-IT" sz="1400" dirty="0" smtClean="0">
              <a:solidFill>
                <a:schemeClr val="tx1"/>
              </a:solidFill>
            </a:rPr>
            <a:t>: </a:t>
          </a:r>
          <a:endParaRPr lang="it-IT" sz="1400" dirty="0">
            <a:solidFill>
              <a:schemeClr val="tx1"/>
            </a:solidFill>
          </a:endParaRPr>
        </a:p>
      </dgm:t>
    </dgm:pt>
    <dgm:pt modelId="{CA0E9574-77C6-479D-AB5A-62B80DA63FE6}" type="parTrans" cxnId="{D6C76063-AD9E-45E8-92D6-FF4FBC37F614}">
      <dgm:prSet/>
      <dgm:spPr/>
      <dgm:t>
        <a:bodyPr/>
        <a:lstStyle/>
        <a:p>
          <a:endParaRPr lang="it-IT">
            <a:solidFill>
              <a:schemeClr val="tx1"/>
            </a:solidFill>
          </a:endParaRPr>
        </a:p>
      </dgm:t>
    </dgm:pt>
    <dgm:pt modelId="{A7BFD6A9-035A-4F2E-B980-1CDEFA59A9FD}" type="sibTrans" cxnId="{D6C76063-AD9E-45E8-92D6-FF4FBC37F614}">
      <dgm:prSet/>
      <dgm:spPr/>
      <dgm:t>
        <a:bodyPr/>
        <a:lstStyle/>
        <a:p>
          <a:endParaRPr lang="it-IT">
            <a:solidFill>
              <a:schemeClr val="tx1"/>
            </a:solidFill>
          </a:endParaRPr>
        </a:p>
      </dgm:t>
    </dgm:pt>
    <dgm:pt modelId="{A4E2ABA4-C09E-40E7-B3BA-C028BEC515ED}">
      <dgm:prSet custT="1"/>
      <dgm:spPr/>
      <dgm:t>
        <a:bodyPr/>
        <a:lstStyle/>
        <a:p>
          <a:pPr rtl="0"/>
          <a:r>
            <a:rPr lang="it-IT" sz="1200" dirty="0" smtClean="0">
              <a:solidFill>
                <a:schemeClr val="tx1"/>
              </a:solidFill>
            </a:rPr>
            <a:t>si ottengono </a:t>
          </a:r>
          <a:r>
            <a:rPr lang="it-IT" sz="1200" b="1" dirty="0" smtClean="0">
              <a:solidFill>
                <a:schemeClr val="tx1"/>
              </a:solidFill>
            </a:rPr>
            <a:t>aggregando informazioni </a:t>
          </a:r>
          <a:r>
            <a:rPr lang="it-IT" sz="1200" dirty="0" smtClean="0">
              <a:solidFill>
                <a:schemeClr val="tx1"/>
              </a:solidFill>
            </a:rPr>
            <a:t>(le proprietà) </a:t>
          </a:r>
          <a:r>
            <a:rPr lang="it-IT" sz="1200" b="1" dirty="0" smtClean="0">
              <a:solidFill>
                <a:schemeClr val="tx1"/>
              </a:solidFill>
            </a:rPr>
            <a:t>raccolte su un’unità di tipo diverso da quelle a cui vengono riferite</a:t>
          </a:r>
          <a:r>
            <a:rPr lang="it-IT" sz="1200" dirty="0" smtClean="0">
              <a:solidFill>
                <a:schemeClr val="tx1"/>
              </a:solidFill>
            </a:rPr>
            <a:t>. Parlando per esempio di un comune possiamo considerare il reddito medio degli abitanti.</a:t>
          </a:r>
          <a:endParaRPr lang="it-IT" sz="1200" dirty="0">
            <a:solidFill>
              <a:schemeClr val="tx1"/>
            </a:solidFill>
          </a:endParaRPr>
        </a:p>
      </dgm:t>
    </dgm:pt>
    <dgm:pt modelId="{FBEEAC4A-554F-4885-8920-8B3EBE8EF38C}" type="parTrans" cxnId="{FE579BAD-9B15-4987-8FBF-B3E9C8FE7E54}">
      <dgm:prSet/>
      <dgm:spPr/>
      <dgm:t>
        <a:bodyPr/>
        <a:lstStyle/>
        <a:p>
          <a:endParaRPr lang="it-IT">
            <a:solidFill>
              <a:schemeClr val="tx1"/>
            </a:solidFill>
          </a:endParaRPr>
        </a:p>
      </dgm:t>
    </dgm:pt>
    <dgm:pt modelId="{6709F253-5388-428F-A98F-636484E708B3}" type="sibTrans" cxnId="{FE579BAD-9B15-4987-8FBF-B3E9C8FE7E54}">
      <dgm:prSet/>
      <dgm:spPr/>
      <dgm:t>
        <a:bodyPr/>
        <a:lstStyle/>
        <a:p>
          <a:endParaRPr lang="it-IT">
            <a:solidFill>
              <a:schemeClr val="tx1"/>
            </a:solidFill>
          </a:endParaRPr>
        </a:p>
      </dgm:t>
    </dgm:pt>
    <dgm:pt modelId="{772790A0-C093-406C-9008-F1BEB5B728D5}">
      <dgm:prSet custT="1"/>
      <dgm:spPr/>
      <dgm:t>
        <a:bodyPr/>
        <a:lstStyle/>
        <a:p>
          <a:pPr rtl="0"/>
          <a:r>
            <a:rPr lang="it-IT" sz="1400" b="1" dirty="0" smtClean="0">
              <a:solidFill>
                <a:schemeClr val="tx1"/>
              </a:solidFill>
            </a:rPr>
            <a:t>Proprietà contestuali individuali</a:t>
          </a:r>
          <a:r>
            <a:rPr lang="it-IT" sz="1400" dirty="0" smtClean="0">
              <a:solidFill>
                <a:schemeClr val="tx1"/>
              </a:solidFill>
            </a:rPr>
            <a:t>: </a:t>
          </a:r>
          <a:endParaRPr lang="it-IT" sz="1400" dirty="0">
            <a:solidFill>
              <a:schemeClr val="tx1"/>
            </a:solidFill>
          </a:endParaRPr>
        </a:p>
      </dgm:t>
    </dgm:pt>
    <dgm:pt modelId="{A7E520D4-90D2-4865-B649-23151EDEF220}" type="parTrans" cxnId="{467634ED-79C6-46E6-A0CA-A17F810ED43C}">
      <dgm:prSet/>
      <dgm:spPr/>
      <dgm:t>
        <a:bodyPr/>
        <a:lstStyle/>
        <a:p>
          <a:endParaRPr lang="it-IT">
            <a:solidFill>
              <a:schemeClr val="tx1"/>
            </a:solidFill>
          </a:endParaRPr>
        </a:p>
      </dgm:t>
    </dgm:pt>
    <dgm:pt modelId="{3866304A-949A-40C1-B447-2DE6C6D7CA82}" type="sibTrans" cxnId="{467634ED-79C6-46E6-A0CA-A17F810ED43C}">
      <dgm:prSet/>
      <dgm:spPr/>
      <dgm:t>
        <a:bodyPr/>
        <a:lstStyle/>
        <a:p>
          <a:endParaRPr lang="it-IT">
            <a:solidFill>
              <a:schemeClr val="tx1"/>
            </a:solidFill>
          </a:endParaRPr>
        </a:p>
      </dgm:t>
    </dgm:pt>
    <dgm:pt modelId="{6166C163-109E-41CA-8821-283C68D77F0A}">
      <dgm:prSet custT="1"/>
      <dgm:spPr/>
      <dgm:t>
        <a:bodyPr/>
        <a:lstStyle/>
        <a:p>
          <a:pPr rtl="0"/>
          <a:r>
            <a:rPr lang="it-IT" sz="1200" dirty="0" smtClean="0">
              <a:solidFill>
                <a:schemeClr val="tx1"/>
              </a:solidFill>
            </a:rPr>
            <a:t>si ottengono quando </a:t>
          </a:r>
          <a:r>
            <a:rPr lang="it-IT" sz="1200" b="1" dirty="0" smtClean="0">
              <a:solidFill>
                <a:schemeClr val="tx1"/>
              </a:solidFill>
            </a:rPr>
            <a:t>le informazioni riguardano l’individuo ma si riferiscono al «contesto»</a:t>
          </a:r>
          <a:r>
            <a:rPr lang="it-IT" sz="1200" dirty="0" smtClean="0">
              <a:solidFill>
                <a:schemeClr val="tx1"/>
              </a:solidFill>
            </a:rPr>
            <a:t> in cui è inserito e direttamente riferita al soggetto. Rientrano in questa categoria anche le proprietà del contesto dell’individuo non direttamente collegabili a esso. Sono proprietà del contesto di un soggetto: (I tipo) n° membri della sua famiglia, dimensioni del suo comune di residenza, prestigio della sua occupazione. (II tipo): occupazione del padre, partito preferito dalla madre, titolo di studio della moglie.</a:t>
          </a:r>
          <a:endParaRPr lang="it-IT" sz="1200" dirty="0">
            <a:solidFill>
              <a:schemeClr val="tx1"/>
            </a:solidFill>
          </a:endParaRPr>
        </a:p>
      </dgm:t>
    </dgm:pt>
    <dgm:pt modelId="{A88BAF9A-C6EA-4668-92B5-4BCCDEB15D67}" type="parTrans" cxnId="{1A2BFEA8-A61D-490A-BB16-69A66AAB8B50}">
      <dgm:prSet/>
      <dgm:spPr/>
      <dgm:t>
        <a:bodyPr/>
        <a:lstStyle/>
        <a:p>
          <a:endParaRPr lang="it-IT">
            <a:solidFill>
              <a:schemeClr val="tx1"/>
            </a:solidFill>
          </a:endParaRPr>
        </a:p>
      </dgm:t>
    </dgm:pt>
    <dgm:pt modelId="{6CD36EEF-C6DD-4ECD-9164-39B289CD45AB}" type="sibTrans" cxnId="{1A2BFEA8-A61D-490A-BB16-69A66AAB8B50}">
      <dgm:prSet/>
      <dgm:spPr/>
      <dgm:t>
        <a:bodyPr/>
        <a:lstStyle/>
        <a:p>
          <a:endParaRPr lang="it-IT">
            <a:solidFill>
              <a:schemeClr val="tx1"/>
            </a:solidFill>
          </a:endParaRPr>
        </a:p>
      </dgm:t>
    </dgm:pt>
    <dgm:pt modelId="{EAD6F464-BCFE-4F2B-88EA-A9C9DAE1D901}">
      <dgm:prSet custT="1"/>
      <dgm:spPr/>
      <dgm:t>
        <a:bodyPr/>
        <a:lstStyle/>
        <a:p>
          <a:pPr rtl="0"/>
          <a:r>
            <a:rPr lang="it-IT" sz="1400" b="1" dirty="0" smtClean="0">
              <a:solidFill>
                <a:schemeClr val="tx1"/>
              </a:solidFill>
            </a:rPr>
            <a:t>Proprietà comparative: </a:t>
          </a:r>
          <a:endParaRPr lang="it-IT" sz="1400" b="1" dirty="0">
            <a:solidFill>
              <a:schemeClr val="tx1"/>
            </a:solidFill>
          </a:endParaRPr>
        </a:p>
      </dgm:t>
    </dgm:pt>
    <dgm:pt modelId="{E251932C-D992-42ED-BE4A-CA8F26E51BEE}" type="parTrans" cxnId="{6A849518-85BB-4BDE-8691-72C40808FA88}">
      <dgm:prSet/>
      <dgm:spPr/>
      <dgm:t>
        <a:bodyPr/>
        <a:lstStyle/>
        <a:p>
          <a:endParaRPr lang="it-IT">
            <a:solidFill>
              <a:schemeClr val="tx1"/>
            </a:solidFill>
          </a:endParaRPr>
        </a:p>
      </dgm:t>
    </dgm:pt>
    <dgm:pt modelId="{5CBF5849-2AAD-42F3-869D-A01421170D47}" type="sibTrans" cxnId="{6A849518-85BB-4BDE-8691-72C40808FA88}">
      <dgm:prSet/>
      <dgm:spPr/>
      <dgm:t>
        <a:bodyPr/>
        <a:lstStyle/>
        <a:p>
          <a:endParaRPr lang="it-IT">
            <a:solidFill>
              <a:schemeClr val="tx1"/>
            </a:solidFill>
          </a:endParaRPr>
        </a:p>
      </dgm:t>
    </dgm:pt>
    <dgm:pt modelId="{69CD4BCA-897C-4511-81AE-E7ECD5BDBDB6}">
      <dgm:prSet custT="1"/>
      <dgm:spPr/>
      <dgm:t>
        <a:bodyPr/>
        <a:lstStyle/>
        <a:p>
          <a:pPr rtl="0"/>
          <a:r>
            <a:rPr lang="it-IT" sz="1200" dirty="0" smtClean="0">
              <a:solidFill>
                <a:schemeClr val="tx1"/>
              </a:solidFill>
            </a:rPr>
            <a:t>si ottengono quando </a:t>
          </a:r>
          <a:r>
            <a:rPr lang="it-IT" sz="1200" b="1" dirty="0" smtClean="0">
              <a:solidFill>
                <a:schemeClr val="tx1"/>
              </a:solidFill>
            </a:rPr>
            <a:t>la proprietà di ciascun caso viene rilevata comparandola con quella posseduta da un altro </a:t>
          </a:r>
          <a:r>
            <a:rPr lang="it-IT" sz="1200" dirty="0" smtClean="0">
              <a:solidFill>
                <a:schemeClr val="tx1"/>
              </a:solidFill>
            </a:rPr>
            <a:t>caso, per esempio la posizione nel profitto dell’alunno A rispetto alla posizione del profitto dell’alunno B.</a:t>
          </a:r>
          <a:endParaRPr lang="it-IT" sz="1200" dirty="0">
            <a:solidFill>
              <a:schemeClr val="tx1"/>
            </a:solidFill>
          </a:endParaRPr>
        </a:p>
      </dgm:t>
    </dgm:pt>
    <dgm:pt modelId="{E9E03178-229D-486E-B1BE-20DB71A7319F}" type="parTrans" cxnId="{39401C4C-5F65-4C89-9057-9573847587D7}">
      <dgm:prSet/>
      <dgm:spPr/>
      <dgm:t>
        <a:bodyPr/>
        <a:lstStyle/>
        <a:p>
          <a:endParaRPr lang="it-IT">
            <a:solidFill>
              <a:schemeClr val="tx1"/>
            </a:solidFill>
          </a:endParaRPr>
        </a:p>
      </dgm:t>
    </dgm:pt>
    <dgm:pt modelId="{A507422C-D503-46FE-8AB1-3B668FA6BF0C}" type="sibTrans" cxnId="{39401C4C-5F65-4C89-9057-9573847587D7}">
      <dgm:prSet/>
      <dgm:spPr/>
      <dgm:t>
        <a:bodyPr/>
        <a:lstStyle/>
        <a:p>
          <a:endParaRPr lang="it-IT">
            <a:solidFill>
              <a:schemeClr val="tx1"/>
            </a:solidFill>
          </a:endParaRPr>
        </a:p>
      </dgm:t>
    </dgm:pt>
    <dgm:pt modelId="{D6B66284-FFE1-4ACC-B292-24609BB7B463}">
      <dgm:prSet custT="1"/>
      <dgm:spPr/>
      <dgm:t>
        <a:bodyPr/>
        <a:lstStyle/>
        <a:p>
          <a:pPr rtl="0"/>
          <a:r>
            <a:rPr lang="it-IT" sz="1400" b="1" dirty="0" smtClean="0">
              <a:solidFill>
                <a:schemeClr val="tx1"/>
              </a:solidFill>
            </a:rPr>
            <a:t>Proprietà relazionali</a:t>
          </a:r>
          <a:r>
            <a:rPr lang="it-IT" sz="1400" dirty="0" smtClean="0">
              <a:solidFill>
                <a:schemeClr val="tx1"/>
              </a:solidFill>
            </a:rPr>
            <a:t>: </a:t>
          </a:r>
          <a:endParaRPr lang="it-IT" sz="1400" dirty="0">
            <a:solidFill>
              <a:schemeClr val="tx1"/>
            </a:solidFill>
          </a:endParaRPr>
        </a:p>
      </dgm:t>
    </dgm:pt>
    <dgm:pt modelId="{7F668DF1-A1F7-478B-9F11-74968B4A8891}" type="parTrans" cxnId="{650A7078-D3BB-4F8A-B543-A7FE87C480AB}">
      <dgm:prSet/>
      <dgm:spPr/>
      <dgm:t>
        <a:bodyPr/>
        <a:lstStyle/>
        <a:p>
          <a:endParaRPr lang="it-IT">
            <a:solidFill>
              <a:schemeClr val="tx1"/>
            </a:solidFill>
          </a:endParaRPr>
        </a:p>
      </dgm:t>
    </dgm:pt>
    <dgm:pt modelId="{2F51E132-2C03-4ADE-A0AE-272A867A7DC8}" type="sibTrans" cxnId="{650A7078-D3BB-4F8A-B543-A7FE87C480AB}">
      <dgm:prSet/>
      <dgm:spPr/>
      <dgm:t>
        <a:bodyPr/>
        <a:lstStyle/>
        <a:p>
          <a:endParaRPr lang="it-IT">
            <a:solidFill>
              <a:schemeClr val="tx1"/>
            </a:solidFill>
          </a:endParaRPr>
        </a:p>
      </dgm:t>
    </dgm:pt>
    <dgm:pt modelId="{A722F64A-E8CD-44A5-951B-12267D6441E2}">
      <dgm:prSet custT="1"/>
      <dgm:spPr/>
      <dgm:t>
        <a:bodyPr/>
        <a:lstStyle/>
        <a:p>
          <a:pPr rtl="0"/>
          <a:r>
            <a:rPr lang="it-IT" sz="1200" dirty="0" smtClean="0">
              <a:solidFill>
                <a:schemeClr val="tx1"/>
              </a:solidFill>
            </a:rPr>
            <a:t>si ottengono quando la </a:t>
          </a:r>
          <a:r>
            <a:rPr lang="it-IT" sz="1200" b="1" dirty="0" smtClean="0">
              <a:solidFill>
                <a:schemeClr val="tx1"/>
              </a:solidFill>
            </a:rPr>
            <a:t>proprietà di ciascun caso viene rilevata rapportandola agli altri </a:t>
          </a:r>
          <a:r>
            <a:rPr lang="it-IT" sz="1200" dirty="0" smtClean="0">
              <a:solidFill>
                <a:schemeClr val="tx1"/>
              </a:solidFill>
            </a:rPr>
            <a:t>casi, come nel caso della posizione del caso A nella rete amicale del suo gruppo.</a:t>
          </a:r>
          <a:endParaRPr lang="it-IT" sz="1200" dirty="0">
            <a:solidFill>
              <a:schemeClr val="tx1"/>
            </a:solidFill>
          </a:endParaRPr>
        </a:p>
      </dgm:t>
    </dgm:pt>
    <dgm:pt modelId="{E4D0DEE7-A470-498B-8184-B00E5C140467}" type="parTrans" cxnId="{92F833D5-124D-4689-B1FD-79A8C6F0FDF5}">
      <dgm:prSet/>
      <dgm:spPr/>
      <dgm:t>
        <a:bodyPr/>
        <a:lstStyle/>
        <a:p>
          <a:endParaRPr lang="it-IT">
            <a:solidFill>
              <a:schemeClr val="tx1"/>
            </a:solidFill>
          </a:endParaRPr>
        </a:p>
      </dgm:t>
    </dgm:pt>
    <dgm:pt modelId="{6C4A0323-DCB8-4231-8F38-640328526906}" type="sibTrans" cxnId="{92F833D5-124D-4689-B1FD-79A8C6F0FDF5}">
      <dgm:prSet/>
      <dgm:spPr/>
      <dgm:t>
        <a:bodyPr/>
        <a:lstStyle/>
        <a:p>
          <a:endParaRPr lang="it-IT">
            <a:solidFill>
              <a:schemeClr val="tx1"/>
            </a:solidFill>
          </a:endParaRPr>
        </a:p>
      </dgm:t>
    </dgm:pt>
    <dgm:pt modelId="{C3E55DDB-3136-4713-9282-170E1F522819}">
      <dgm:prSet custT="1"/>
      <dgm:spPr/>
      <dgm:t>
        <a:bodyPr/>
        <a:lstStyle/>
        <a:p>
          <a:pPr rtl="0"/>
          <a:r>
            <a:rPr lang="it-IT" sz="1400" b="1" dirty="0" smtClean="0">
              <a:solidFill>
                <a:schemeClr val="tx1"/>
              </a:solidFill>
            </a:rPr>
            <a:t>Proprietà globali</a:t>
          </a:r>
          <a:r>
            <a:rPr lang="it-IT" sz="1400" dirty="0" smtClean="0">
              <a:solidFill>
                <a:schemeClr val="tx1"/>
              </a:solidFill>
            </a:rPr>
            <a:t>: </a:t>
          </a:r>
          <a:endParaRPr lang="it-IT" sz="1400" dirty="0">
            <a:solidFill>
              <a:schemeClr val="tx1"/>
            </a:solidFill>
          </a:endParaRPr>
        </a:p>
      </dgm:t>
    </dgm:pt>
    <dgm:pt modelId="{F6C1806B-67D6-45C9-8814-43019F5C09C1}" type="parTrans" cxnId="{CD285982-7C0C-4741-BB5A-402CF13C24B4}">
      <dgm:prSet/>
      <dgm:spPr/>
      <dgm:t>
        <a:bodyPr/>
        <a:lstStyle/>
        <a:p>
          <a:endParaRPr lang="it-IT">
            <a:solidFill>
              <a:schemeClr val="tx1"/>
            </a:solidFill>
          </a:endParaRPr>
        </a:p>
      </dgm:t>
    </dgm:pt>
    <dgm:pt modelId="{C9A96E18-684C-41BF-A2FF-97D4ABD0E58C}" type="sibTrans" cxnId="{CD285982-7C0C-4741-BB5A-402CF13C24B4}">
      <dgm:prSet/>
      <dgm:spPr/>
      <dgm:t>
        <a:bodyPr/>
        <a:lstStyle/>
        <a:p>
          <a:endParaRPr lang="it-IT">
            <a:solidFill>
              <a:schemeClr val="tx1"/>
            </a:solidFill>
          </a:endParaRPr>
        </a:p>
      </dgm:t>
    </dgm:pt>
    <dgm:pt modelId="{7A9C0E22-505B-4BD0-B2CE-0FF4BBEBE72B}">
      <dgm:prSet custT="1"/>
      <dgm:spPr/>
      <dgm:t>
        <a:bodyPr/>
        <a:lstStyle/>
        <a:p>
          <a:pPr rtl="0"/>
          <a:r>
            <a:rPr lang="it-IT" sz="1200" dirty="0" smtClean="0">
              <a:solidFill>
                <a:schemeClr val="tx1"/>
              </a:solidFill>
            </a:rPr>
            <a:t>si ottengono quando</a:t>
          </a:r>
          <a:r>
            <a:rPr lang="it-IT" sz="1200" b="1" dirty="0" smtClean="0">
              <a:solidFill>
                <a:schemeClr val="tx1"/>
              </a:solidFill>
            </a:rPr>
            <a:t> l’unità è il collettivo e le proprietà relative allo stesso caso sul quale sono rilevate ovvero quando le caratteristiche esclusive del gruppo </a:t>
          </a:r>
          <a:r>
            <a:rPr lang="it-IT" sz="1200" dirty="0" smtClean="0">
              <a:solidFill>
                <a:schemeClr val="tx1"/>
              </a:solidFill>
            </a:rPr>
            <a:t>non derivano da proprietà dei membri che lo compongono; esse sono attribuite a organizzazioni, comunità e istituzioni. Nel caso di una azienda: il tipo di società, la sede legale, il settore industriale.</a:t>
          </a:r>
          <a:endParaRPr lang="it-IT" sz="1200" dirty="0">
            <a:solidFill>
              <a:schemeClr val="tx1"/>
            </a:solidFill>
          </a:endParaRPr>
        </a:p>
      </dgm:t>
    </dgm:pt>
    <dgm:pt modelId="{6E1F2B77-74A9-4611-AFA0-7CF8FD412404}" type="parTrans" cxnId="{BB2CF179-B740-46D8-8C9B-FAE3A080DC86}">
      <dgm:prSet/>
      <dgm:spPr/>
      <dgm:t>
        <a:bodyPr/>
        <a:lstStyle/>
        <a:p>
          <a:endParaRPr lang="it-IT">
            <a:solidFill>
              <a:schemeClr val="tx1"/>
            </a:solidFill>
          </a:endParaRPr>
        </a:p>
      </dgm:t>
    </dgm:pt>
    <dgm:pt modelId="{9F70CC2D-AC6A-42BA-BADB-64410A297266}" type="sibTrans" cxnId="{BB2CF179-B740-46D8-8C9B-FAE3A080DC86}">
      <dgm:prSet/>
      <dgm:spPr/>
      <dgm:t>
        <a:bodyPr/>
        <a:lstStyle/>
        <a:p>
          <a:endParaRPr lang="it-IT">
            <a:solidFill>
              <a:schemeClr val="tx1"/>
            </a:solidFill>
          </a:endParaRPr>
        </a:p>
      </dgm:t>
    </dgm:pt>
    <dgm:pt modelId="{F3B2E3AB-BE2F-45C9-BA4A-C381B94FF4A2}" type="pres">
      <dgm:prSet presAssocID="{DAF4D657-1AA9-42AB-BE50-943A01B40637}" presName="Name0" presStyleCnt="0">
        <dgm:presLayoutVars>
          <dgm:dir/>
          <dgm:animLvl val="lvl"/>
          <dgm:resizeHandles val="exact"/>
        </dgm:presLayoutVars>
      </dgm:prSet>
      <dgm:spPr/>
      <dgm:t>
        <a:bodyPr/>
        <a:lstStyle/>
        <a:p>
          <a:endParaRPr lang="it-IT"/>
        </a:p>
      </dgm:t>
    </dgm:pt>
    <dgm:pt modelId="{5E516638-2552-4A01-B7F2-A90588C0A3A9}" type="pres">
      <dgm:prSet presAssocID="{C9FC5429-B9A7-43EB-9B6A-1AA09EA964CA}" presName="linNode" presStyleCnt="0"/>
      <dgm:spPr/>
    </dgm:pt>
    <dgm:pt modelId="{51AFC2B7-B085-4F5F-A856-99BCC68AF798}" type="pres">
      <dgm:prSet presAssocID="{C9FC5429-B9A7-43EB-9B6A-1AA09EA964CA}" presName="parTx" presStyleLbl="revTx" presStyleIdx="0" presStyleCnt="6">
        <dgm:presLayoutVars>
          <dgm:chMax val="1"/>
          <dgm:bulletEnabled val="1"/>
        </dgm:presLayoutVars>
      </dgm:prSet>
      <dgm:spPr/>
      <dgm:t>
        <a:bodyPr/>
        <a:lstStyle/>
        <a:p>
          <a:endParaRPr lang="it-IT"/>
        </a:p>
      </dgm:t>
    </dgm:pt>
    <dgm:pt modelId="{83E16383-570D-4BC6-9614-47E0923C0949}" type="pres">
      <dgm:prSet presAssocID="{C9FC5429-B9A7-43EB-9B6A-1AA09EA964CA}" presName="bracket" presStyleLbl="parChTrans1D1" presStyleIdx="0" presStyleCnt="6"/>
      <dgm:spPr/>
    </dgm:pt>
    <dgm:pt modelId="{535686A4-B882-4D69-B6BD-A939528ECBCC}" type="pres">
      <dgm:prSet presAssocID="{C9FC5429-B9A7-43EB-9B6A-1AA09EA964CA}" presName="spH" presStyleCnt="0"/>
      <dgm:spPr/>
    </dgm:pt>
    <dgm:pt modelId="{13FB1511-FBED-4965-B9C8-D9C3FFF23177}" type="pres">
      <dgm:prSet presAssocID="{C9FC5429-B9A7-43EB-9B6A-1AA09EA964CA}" presName="desTx" presStyleLbl="node1" presStyleIdx="0" presStyleCnt="6">
        <dgm:presLayoutVars>
          <dgm:bulletEnabled val="1"/>
        </dgm:presLayoutVars>
      </dgm:prSet>
      <dgm:spPr/>
      <dgm:t>
        <a:bodyPr/>
        <a:lstStyle/>
        <a:p>
          <a:endParaRPr lang="it-IT"/>
        </a:p>
      </dgm:t>
    </dgm:pt>
    <dgm:pt modelId="{473E22ED-8ED5-4985-94E5-8CBA8F592FEE}" type="pres">
      <dgm:prSet presAssocID="{CFB2A8FA-5622-464D-98C5-634921CC4D30}" presName="spV" presStyleCnt="0"/>
      <dgm:spPr/>
    </dgm:pt>
    <dgm:pt modelId="{1A2D1EFB-74D6-4FB1-A006-D5547E8C012C}" type="pres">
      <dgm:prSet presAssocID="{C7EB3EE7-8DB0-4B9F-8B7E-FFD302B5679A}" presName="linNode" presStyleCnt="0"/>
      <dgm:spPr/>
    </dgm:pt>
    <dgm:pt modelId="{B8B77D87-4597-4CE2-82AF-A791F713D656}" type="pres">
      <dgm:prSet presAssocID="{C7EB3EE7-8DB0-4B9F-8B7E-FFD302B5679A}" presName="parTx" presStyleLbl="revTx" presStyleIdx="1" presStyleCnt="6">
        <dgm:presLayoutVars>
          <dgm:chMax val="1"/>
          <dgm:bulletEnabled val="1"/>
        </dgm:presLayoutVars>
      </dgm:prSet>
      <dgm:spPr/>
      <dgm:t>
        <a:bodyPr/>
        <a:lstStyle/>
        <a:p>
          <a:endParaRPr lang="it-IT"/>
        </a:p>
      </dgm:t>
    </dgm:pt>
    <dgm:pt modelId="{E8FB1B81-1B38-473B-AAF7-AA4520173E5E}" type="pres">
      <dgm:prSet presAssocID="{C7EB3EE7-8DB0-4B9F-8B7E-FFD302B5679A}" presName="bracket" presStyleLbl="parChTrans1D1" presStyleIdx="1" presStyleCnt="6"/>
      <dgm:spPr/>
    </dgm:pt>
    <dgm:pt modelId="{E1E0FEB6-0957-4C11-AFA5-29995ECF124C}" type="pres">
      <dgm:prSet presAssocID="{C7EB3EE7-8DB0-4B9F-8B7E-FFD302B5679A}" presName="spH" presStyleCnt="0"/>
      <dgm:spPr/>
    </dgm:pt>
    <dgm:pt modelId="{7B47AC99-C670-4AE3-8B05-3A1123CF6904}" type="pres">
      <dgm:prSet presAssocID="{C7EB3EE7-8DB0-4B9F-8B7E-FFD302B5679A}" presName="desTx" presStyleLbl="node1" presStyleIdx="1" presStyleCnt="6">
        <dgm:presLayoutVars>
          <dgm:bulletEnabled val="1"/>
        </dgm:presLayoutVars>
      </dgm:prSet>
      <dgm:spPr/>
      <dgm:t>
        <a:bodyPr/>
        <a:lstStyle/>
        <a:p>
          <a:endParaRPr lang="it-IT"/>
        </a:p>
      </dgm:t>
    </dgm:pt>
    <dgm:pt modelId="{99563A15-2B9F-4817-9B1B-2253077AB274}" type="pres">
      <dgm:prSet presAssocID="{A7BFD6A9-035A-4F2E-B980-1CDEFA59A9FD}" presName="spV" presStyleCnt="0"/>
      <dgm:spPr/>
    </dgm:pt>
    <dgm:pt modelId="{9B2EF48E-7A5F-4BD1-A571-775FA476AD3C}" type="pres">
      <dgm:prSet presAssocID="{772790A0-C093-406C-9008-F1BEB5B728D5}" presName="linNode" presStyleCnt="0"/>
      <dgm:spPr/>
    </dgm:pt>
    <dgm:pt modelId="{BD353472-A914-41E2-BBAF-309662A170C1}" type="pres">
      <dgm:prSet presAssocID="{772790A0-C093-406C-9008-F1BEB5B728D5}" presName="parTx" presStyleLbl="revTx" presStyleIdx="2" presStyleCnt="6">
        <dgm:presLayoutVars>
          <dgm:chMax val="1"/>
          <dgm:bulletEnabled val="1"/>
        </dgm:presLayoutVars>
      </dgm:prSet>
      <dgm:spPr/>
      <dgm:t>
        <a:bodyPr/>
        <a:lstStyle/>
        <a:p>
          <a:endParaRPr lang="it-IT"/>
        </a:p>
      </dgm:t>
    </dgm:pt>
    <dgm:pt modelId="{CA95A2A3-BA26-48D9-BB83-F88A3675BC37}" type="pres">
      <dgm:prSet presAssocID="{772790A0-C093-406C-9008-F1BEB5B728D5}" presName="bracket" presStyleLbl="parChTrans1D1" presStyleIdx="2" presStyleCnt="6"/>
      <dgm:spPr/>
    </dgm:pt>
    <dgm:pt modelId="{CD1D5A7A-4A45-4F77-ACD1-E728A7408835}" type="pres">
      <dgm:prSet presAssocID="{772790A0-C093-406C-9008-F1BEB5B728D5}" presName="spH" presStyleCnt="0"/>
      <dgm:spPr/>
    </dgm:pt>
    <dgm:pt modelId="{FA48FC3E-2226-4E49-8059-765BC5C016DA}" type="pres">
      <dgm:prSet presAssocID="{772790A0-C093-406C-9008-F1BEB5B728D5}" presName="desTx" presStyleLbl="node1" presStyleIdx="2" presStyleCnt="6">
        <dgm:presLayoutVars>
          <dgm:bulletEnabled val="1"/>
        </dgm:presLayoutVars>
      </dgm:prSet>
      <dgm:spPr/>
      <dgm:t>
        <a:bodyPr/>
        <a:lstStyle/>
        <a:p>
          <a:endParaRPr lang="it-IT"/>
        </a:p>
      </dgm:t>
    </dgm:pt>
    <dgm:pt modelId="{F73DA546-90F2-42AF-BD6B-EEB7F9DBA0EC}" type="pres">
      <dgm:prSet presAssocID="{3866304A-949A-40C1-B447-2DE6C6D7CA82}" presName="spV" presStyleCnt="0"/>
      <dgm:spPr/>
    </dgm:pt>
    <dgm:pt modelId="{F1359A4E-1CB5-4190-9B23-A97E234197BC}" type="pres">
      <dgm:prSet presAssocID="{EAD6F464-BCFE-4F2B-88EA-A9C9DAE1D901}" presName="linNode" presStyleCnt="0"/>
      <dgm:spPr/>
    </dgm:pt>
    <dgm:pt modelId="{E9499379-3D71-47D9-9EC0-262E62765C8B}" type="pres">
      <dgm:prSet presAssocID="{EAD6F464-BCFE-4F2B-88EA-A9C9DAE1D901}" presName="parTx" presStyleLbl="revTx" presStyleIdx="3" presStyleCnt="6">
        <dgm:presLayoutVars>
          <dgm:chMax val="1"/>
          <dgm:bulletEnabled val="1"/>
        </dgm:presLayoutVars>
      </dgm:prSet>
      <dgm:spPr/>
      <dgm:t>
        <a:bodyPr/>
        <a:lstStyle/>
        <a:p>
          <a:endParaRPr lang="it-IT"/>
        </a:p>
      </dgm:t>
    </dgm:pt>
    <dgm:pt modelId="{48A0E0F6-FF3F-445B-886C-765249DC7F61}" type="pres">
      <dgm:prSet presAssocID="{EAD6F464-BCFE-4F2B-88EA-A9C9DAE1D901}" presName="bracket" presStyleLbl="parChTrans1D1" presStyleIdx="3" presStyleCnt="6"/>
      <dgm:spPr/>
    </dgm:pt>
    <dgm:pt modelId="{AFC2E041-6534-45B0-8F1D-7C62E32DC04F}" type="pres">
      <dgm:prSet presAssocID="{EAD6F464-BCFE-4F2B-88EA-A9C9DAE1D901}" presName="spH" presStyleCnt="0"/>
      <dgm:spPr/>
    </dgm:pt>
    <dgm:pt modelId="{E36046C5-4B4E-40D8-8810-E226B16919BC}" type="pres">
      <dgm:prSet presAssocID="{EAD6F464-BCFE-4F2B-88EA-A9C9DAE1D901}" presName="desTx" presStyleLbl="node1" presStyleIdx="3" presStyleCnt="6">
        <dgm:presLayoutVars>
          <dgm:bulletEnabled val="1"/>
        </dgm:presLayoutVars>
      </dgm:prSet>
      <dgm:spPr/>
      <dgm:t>
        <a:bodyPr/>
        <a:lstStyle/>
        <a:p>
          <a:endParaRPr lang="it-IT"/>
        </a:p>
      </dgm:t>
    </dgm:pt>
    <dgm:pt modelId="{FF24784C-826B-4778-A8C8-167CA5457D46}" type="pres">
      <dgm:prSet presAssocID="{5CBF5849-2AAD-42F3-869D-A01421170D47}" presName="spV" presStyleCnt="0"/>
      <dgm:spPr/>
    </dgm:pt>
    <dgm:pt modelId="{4582EF3A-4651-4DFF-BA16-3C984512B806}" type="pres">
      <dgm:prSet presAssocID="{D6B66284-FFE1-4ACC-B292-24609BB7B463}" presName="linNode" presStyleCnt="0"/>
      <dgm:spPr/>
    </dgm:pt>
    <dgm:pt modelId="{4E1AB3A5-476A-4EF2-8DFF-39F041B2CB66}" type="pres">
      <dgm:prSet presAssocID="{D6B66284-FFE1-4ACC-B292-24609BB7B463}" presName="parTx" presStyleLbl="revTx" presStyleIdx="4" presStyleCnt="6">
        <dgm:presLayoutVars>
          <dgm:chMax val="1"/>
          <dgm:bulletEnabled val="1"/>
        </dgm:presLayoutVars>
      </dgm:prSet>
      <dgm:spPr/>
      <dgm:t>
        <a:bodyPr/>
        <a:lstStyle/>
        <a:p>
          <a:endParaRPr lang="it-IT"/>
        </a:p>
      </dgm:t>
    </dgm:pt>
    <dgm:pt modelId="{6E5D7FE9-6F6A-43DF-8C2A-D7A2251D6288}" type="pres">
      <dgm:prSet presAssocID="{D6B66284-FFE1-4ACC-B292-24609BB7B463}" presName="bracket" presStyleLbl="parChTrans1D1" presStyleIdx="4" presStyleCnt="6"/>
      <dgm:spPr/>
    </dgm:pt>
    <dgm:pt modelId="{C7294B5E-7478-4122-B48B-74AB02AE8C06}" type="pres">
      <dgm:prSet presAssocID="{D6B66284-FFE1-4ACC-B292-24609BB7B463}" presName="spH" presStyleCnt="0"/>
      <dgm:spPr/>
    </dgm:pt>
    <dgm:pt modelId="{DF64791E-5312-40E9-A596-9CBE202E8F9D}" type="pres">
      <dgm:prSet presAssocID="{D6B66284-FFE1-4ACC-B292-24609BB7B463}" presName="desTx" presStyleLbl="node1" presStyleIdx="4" presStyleCnt="6">
        <dgm:presLayoutVars>
          <dgm:bulletEnabled val="1"/>
        </dgm:presLayoutVars>
      </dgm:prSet>
      <dgm:spPr/>
      <dgm:t>
        <a:bodyPr/>
        <a:lstStyle/>
        <a:p>
          <a:endParaRPr lang="it-IT"/>
        </a:p>
      </dgm:t>
    </dgm:pt>
    <dgm:pt modelId="{A2A9F677-3976-4275-817A-73A10DF61425}" type="pres">
      <dgm:prSet presAssocID="{2F51E132-2C03-4ADE-A0AE-272A867A7DC8}" presName="spV" presStyleCnt="0"/>
      <dgm:spPr/>
    </dgm:pt>
    <dgm:pt modelId="{EE001ACC-D267-4D9F-9F09-048161D82587}" type="pres">
      <dgm:prSet presAssocID="{C3E55DDB-3136-4713-9282-170E1F522819}" presName="linNode" presStyleCnt="0"/>
      <dgm:spPr/>
    </dgm:pt>
    <dgm:pt modelId="{CCFD66B0-6D63-44D3-8348-AB4F8F197BB7}" type="pres">
      <dgm:prSet presAssocID="{C3E55DDB-3136-4713-9282-170E1F522819}" presName="parTx" presStyleLbl="revTx" presStyleIdx="5" presStyleCnt="6">
        <dgm:presLayoutVars>
          <dgm:chMax val="1"/>
          <dgm:bulletEnabled val="1"/>
        </dgm:presLayoutVars>
      </dgm:prSet>
      <dgm:spPr/>
      <dgm:t>
        <a:bodyPr/>
        <a:lstStyle/>
        <a:p>
          <a:endParaRPr lang="it-IT"/>
        </a:p>
      </dgm:t>
    </dgm:pt>
    <dgm:pt modelId="{60066F5D-6714-404F-AD2B-13186E8CFA97}" type="pres">
      <dgm:prSet presAssocID="{C3E55DDB-3136-4713-9282-170E1F522819}" presName="bracket" presStyleLbl="parChTrans1D1" presStyleIdx="5" presStyleCnt="6"/>
      <dgm:spPr/>
    </dgm:pt>
    <dgm:pt modelId="{3734C82E-90F4-44D8-B4B1-7418090CE9AD}" type="pres">
      <dgm:prSet presAssocID="{C3E55DDB-3136-4713-9282-170E1F522819}" presName="spH" presStyleCnt="0"/>
      <dgm:spPr/>
    </dgm:pt>
    <dgm:pt modelId="{43FB705B-7014-4791-A8AA-03AEA2ABEB9E}" type="pres">
      <dgm:prSet presAssocID="{C3E55DDB-3136-4713-9282-170E1F522819}" presName="desTx" presStyleLbl="node1" presStyleIdx="5" presStyleCnt="6">
        <dgm:presLayoutVars>
          <dgm:bulletEnabled val="1"/>
        </dgm:presLayoutVars>
      </dgm:prSet>
      <dgm:spPr/>
      <dgm:t>
        <a:bodyPr/>
        <a:lstStyle/>
        <a:p>
          <a:endParaRPr lang="it-IT"/>
        </a:p>
      </dgm:t>
    </dgm:pt>
  </dgm:ptLst>
  <dgm:cxnLst>
    <dgm:cxn modelId="{467634ED-79C6-46E6-A0CA-A17F810ED43C}" srcId="{DAF4D657-1AA9-42AB-BE50-943A01B40637}" destId="{772790A0-C093-406C-9008-F1BEB5B728D5}" srcOrd="2" destOrd="0" parTransId="{A7E520D4-90D2-4865-B649-23151EDEF220}" sibTransId="{3866304A-949A-40C1-B447-2DE6C6D7CA82}"/>
    <dgm:cxn modelId="{0CD02D0B-79D0-4D4A-B76D-EE700A3FC16E}" type="presOf" srcId="{C9FC5429-B9A7-43EB-9B6A-1AA09EA964CA}" destId="{51AFC2B7-B085-4F5F-A856-99BCC68AF798}" srcOrd="0" destOrd="0" presId="urn:diagrams.loki3.com/BracketList+Icon"/>
    <dgm:cxn modelId="{07F88017-C49D-48BD-A212-3D7BF309121A}" type="presOf" srcId="{C7EB3EE7-8DB0-4B9F-8B7E-FFD302B5679A}" destId="{B8B77D87-4597-4CE2-82AF-A791F713D656}" srcOrd="0" destOrd="0" presId="urn:diagrams.loki3.com/BracketList+Icon"/>
    <dgm:cxn modelId="{33BFDC4F-B7C5-42FD-8A40-FB9E6DA5F95C}" type="presOf" srcId="{D6B66284-FFE1-4ACC-B292-24609BB7B463}" destId="{4E1AB3A5-476A-4EF2-8DFF-39F041B2CB66}" srcOrd="0" destOrd="0" presId="urn:diagrams.loki3.com/BracketList+Icon"/>
    <dgm:cxn modelId="{1A2BFEA8-A61D-490A-BB16-69A66AAB8B50}" srcId="{772790A0-C093-406C-9008-F1BEB5B728D5}" destId="{6166C163-109E-41CA-8821-283C68D77F0A}" srcOrd="0" destOrd="0" parTransId="{A88BAF9A-C6EA-4668-92B5-4BCCDEB15D67}" sibTransId="{6CD36EEF-C6DD-4ECD-9164-39B289CD45AB}"/>
    <dgm:cxn modelId="{BF1072B3-E5A3-49C3-95B7-156FC5EEA15A}" type="presOf" srcId="{DAF4D657-1AA9-42AB-BE50-943A01B40637}" destId="{F3B2E3AB-BE2F-45C9-BA4A-C381B94FF4A2}" srcOrd="0" destOrd="0" presId="urn:diagrams.loki3.com/BracketList+Icon"/>
    <dgm:cxn modelId="{B845F386-E8CA-4F74-A745-ADB78A8B4D2A}" srcId="{C9FC5429-B9A7-43EB-9B6A-1AA09EA964CA}" destId="{10ADEE6B-2D16-49A7-9D0A-8137DAFD0DFC}" srcOrd="0" destOrd="0" parTransId="{EA8ADF4C-D3A9-462C-9E4C-E284540671C7}" sibTransId="{BD943487-40EF-437A-B230-7E57B3A2EB69}"/>
    <dgm:cxn modelId="{473D54C9-501E-4F3A-A202-9194AACF7BDB}" type="presOf" srcId="{C3E55DDB-3136-4713-9282-170E1F522819}" destId="{CCFD66B0-6D63-44D3-8348-AB4F8F197BB7}" srcOrd="0" destOrd="0" presId="urn:diagrams.loki3.com/BracketList+Icon"/>
    <dgm:cxn modelId="{BB2CF179-B740-46D8-8C9B-FAE3A080DC86}" srcId="{C3E55DDB-3136-4713-9282-170E1F522819}" destId="{7A9C0E22-505B-4BD0-B2CE-0FF4BBEBE72B}" srcOrd="0" destOrd="0" parTransId="{6E1F2B77-74A9-4611-AFA0-7CF8FD412404}" sibTransId="{9F70CC2D-AC6A-42BA-BADB-64410A297266}"/>
    <dgm:cxn modelId="{39401C4C-5F65-4C89-9057-9573847587D7}" srcId="{EAD6F464-BCFE-4F2B-88EA-A9C9DAE1D901}" destId="{69CD4BCA-897C-4511-81AE-E7ECD5BDBDB6}" srcOrd="0" destOrd="0" parTransId="{E9E03178-229D-486E-B1BE-20DB71A7319F}" sibTransId="{A507422C-D503-46FE-8AB1-3B668FA6BF0C}"/>
    <dgm:cxn modelId="{E38881D6-E2B2-466C-AB88-F4FE2E34E965}" type="presOf" srcId="{10ADEE6B-2D16-49A7-9D0A-8137DAFD0DFC}" destId="{13FB1511-FBED-4965-B9C8-D9C3FFF23177}" srcOrd="0" destOrd="0" presId="urn:diagrams.loki3.com/BracketList+Icon"/>
    <dgm:cxn modelId="{4C571A3F-2E0D-4D98-97CD-B3A7567032A1}" srcId="{DAF4D657-1AA9-42AB-BE50-943A01B40637}" destId="{C9FC5429-B9A7-43EB-9B6A-1AA09EA964CA}" srcOrd="0" destOrd="0" parTransId="{14858E70-BE25-4744-A408-017B2C36EC21}" sibTransId="{CFB2A8FA-5622-464D-98C5-634921CC4D30}"/>
    <dgm:cxn modelId="{DDA2F5BF-2DBB-4960-A38C-F7C7AD70BAB7}" type="presOf" srcId="{A4E2ABA4-C09E-40E7-B3BA-C028BEC515ED}" destId="{7B47AC99-C670-4AE3-8B05-3A1123CF6904}" srcOrd="0" destOrd="0" presId="urn:diagrams.loki3.com/BracketList+Icon"/>
    <dgm:cxn modelId="{650A7078-D3BB-4F8A-B543-A7FE87C480AB}" srcId="{DAF4D657-1AA9-42AB-BE50-943A01B40637}" destId="{D6B66284-FFE1-4ACC-B292-24609BB7B463}" srcOrd="4" destOrd="0" parTransId="{7F668DF1-A1F7-478B-9F11-74968B4A8891}" sibTransId="{2F51E132-2C03-4ADE-A0AE-272A867A7DC8}"/>
    <dgm:cxn modelId="{E7783571-58B2-45D9-817C-B85FE74768D0}" type="presOf" srcId="{EAD6F464-BCFE-4F2B-88EA-A9C9DAE1D901}" destId="{E9499379-3D71-47D9-9EC0-262E62765C8B}" srcOrd="0" destOrd="0" presId="urn:diagrams.loki3.com/BracketList+Icon"/>
    <dgm:cxn modelId="{FE579BAD-9B15-4987-8FBF-B3E9C8FE7E54}" srcId="{C7EB3EE7-8DB0-4B9F-8B7E-FFD302B5679A}" destId="{A4E2ABA4-C09E-40E7-B3BA-C028BEC515ED}" srcOrd="0" destOrd="0" parTransId="{FBEEAC4A-554F-4885-8920-8B3EBE8EF38C}" sibTransId="{6709F253-5388-428F-A98F-636484E708B3}"/>
    <dgm:cxn modelId="{F36853A4-50ED-42C6-8650-DA17B1F0DE2F}" type="presOf" srcId="{A722F64A-E8CD-44A5-951B-12267D6441E2}" destId="{DF64791E-5312-40E9-A596-9CBE202E8F9D}" srcOrd="0" destOrd="0" presId="urn:diagrams.loki3.com/BracketList+Icon"/>
    <dgm:cxn modelId="{BB5A218D-A53A-4F7C-9A09-311A9AAA8BB6}" type="presOf" srcId="{6166C163-109E-41CA-8821-283C68D77F0A}" destId="{FA48FC3E-2226-4E49-8059-765BC5C016DA}" srcOrd="0" destOrd="0" presId="urn:diagrams.loki3.com/BracketList+Icon"/>
    <dgm:cxn modelId="{92F833D5-124D-4689-B1FD-79A8C6F0FDF5}" srcId="{D6B66284-FFE1-4ACC-B292-24609BB7B463}" destId="{A722F64A-E8CD-44A5-951B-12267D6441E2}" srcOrd="0" destOrd="0" parTransId="{E4D0DEE7-A470-498B-8184-B00E5C140467}" sibTransId="{6C4A0323-DCB8-4231-8F38-640328526906}"/>
    <dgm:cxn modelId="{1FB128C0-01FE-4B7C-94AD-F385059044FD}" type="presOf" srcId="{772790A0-C093-406C-9008-F1BEB5B728D5}" destId="{BD353472-A914-41E2-BBAF-309662A170C1}" srcOrd="0" destOrd="0" presId="urn:diagrams.loki3.com/BracketList+Icon"/>
    <dgm:cxn modelId="{C3B988A0-40A1-49B6-9E23-1C5FFFA2D727}" type="presOf" srcId="{69CD4BCA-897C-4511-81AE-E7ECD5BDBDB6}" destId="{E36046C5-4B4E-40D8-8810-E226B16919BC}" srcOrd="0" destOrd="0" presId="urn:diagrams.loki3.com/BracketList+Icon"/>
    <dgm:cxn modelId="{6A849518-85BB-4BDE-8691-72C40808FA88}" srcId="{DAF4D657-1AA9-42AB-BE50-943A01B40637}" destId="{EAD6F464-BCFE-4F2B-88EA-A9C9DAE1D901}" srcOrd="3" destOrd="0" parTransId="{E251932C-D992-42ED-BE4A-CA8F26E51BEE}" sibTransId="{5CBF5849-2AAD-42F3-869D-A01421170D47}"/>
    <dgm:cxn modelId="{D6C76063-AD9E-45E8-92D6-FF4FBC37F614}" srcId="{DAF4D657-1AA9-42AB-BE50-943A01B40637}" destId="{C7EB3EE7-8DB0-4B9F-8B7E-FFD302B5679A}" srcOrd="1" destOrd="0" parTransId="{CA0E9574-77C6-479D-AB5A-62B80DA63FE6}" sibTransId="{A7BFD6A9-035A-4F2E-B980-1CDEFA59A9FD}"/>
    <dgm:cxn modelId="{B61F3EA3-3895-4885-B79C-89DAF783912D}" type="presOf" srcId="{7A9C0E22-505B-4BD0-B2CE-0FF4BBEBE72B}" destId="{43FB705B-7014-4791-A8AA-03AEA2ABEB9E}" srcOrd="0" destOrd="0" presId="urn:diagrams.loki3.com/BracketList+Icon"/>
    <dgm:cxn modelId="{CD285982-7C0C-4741-BB5A-402CF13C24B4}" srcId="{DAF4D657-1AA9-42AB-BE50-943A01B40637}" destId="{C3E55DDB-3136-4713-9282-170E1F522819}" srcOrd="5" destOrd="0" parTransId="{F6C1806B-67D6-45C9-8814-43019F5C09C1}" sibTransId="{C9A96E18-684C-41BF-A2FF-97D4ABD0E58C}"/>
    <dgm:cxn modelId="{6B30443E-5AA8-42B4-AC98-AFBF8D2EEAF3}" type="presParOf" srcId="{F3B2E3AB-BE2F-45C9-BA4A-C381B94FF4A2}" destId="{5E516638-2552-4A01-B7F2-A90588C0A3A9}" srcOrd="0" destOrd="0" presId="urn:diagrams.loki3.com/BracketList+Icon"/>
    <dgm:cxn modelId="{018BCD19-D1AD-48ED-9198-9B12304C9B06}" type="presParOf" srcId="{5E516638-2552-4A01-B7F2-A90588C0A3A9}" destId="{51AFC2B7-B085-4F5F-A856-99BCC68AF798}" srcOrd="0" destOrd="0" presId="urn:diagrams.loki3.com/BracketList+Icon"/>
    <dgm:cxn modelId="{80284223-88BA-4F2E-9C14-A4E1043324D6}" type="presParOf" srcId="{5E516638-2552-4A01-B7F2-A90588C0A3A9}" destId="{83E16383-570D-4BC6-9614-47E0923C0949}" srcOrd="1" destOrd="0" presId="urn:diagrams.loki3.com/BracketList+Icon"/>
    <dgm:cxn modelId="{E6FB70CB-EC44-46CD-B645-95EF4D3BA379}" type="presParOf" srcId="{5E516638-2552-4A01-B7F2-A90588C0A3A9}" destId="{535686A4-B882-4D69-B6BD-A939528ECBCC}" srcOrd="2" destOrd="0" presId="urn:diagrams.loki3.com/BracketList+Icon"/>
    <dgm:cxn modelId="{55D90351-6A82-4440-ADEC-4264AF5E22B7}" type="presParOf" srcId="{5E516638-2552-4A01-B7F2-A90588C0A3A9}" destId="{13FB1511-FBED-4965-B9C8-D9C3FFF23177}" srcOrd="3" destOrd="0" presId="urn:diagrams.loki3.com/BracketList+Icon"/>
    <dgm:cxn modelId="{A9E3935A-7BFC-4F1D-84CE-7DA21994DD57}" type="presParOf" srcId="{F3B2E3AB-BE2F-45C9-BA4A-C381B94FF4A2}" destId="{473E22ED-8ED5-4985-94E5-8CBA8F592FEE}" srcOrd="1" destOrd="0" presId="urn:diagrams.loki3.com/BracketList+Icon"/>
    <dgm:cxn modelId="{CF4533FB-D4E9-4AA0-9F3C-49BA10B199D5}" type="presParOf" srcId="{F3B2E3AB-BE2F-45C9-BA4A-C381B94FF4A2}" destId="{1A2D1EFB-74D6-4FB1-A006-D5547E8C012C}" srcOrd="2" destOrd="0" presId="urn:diagrams.loki3.com/BracketList+Icon"/>
    <dgm:cxn modelId="{BB22A80E-29DB-414B-8951-5501DC257F27}" type="presParOf" srcId="{1A2D1EFB-74D6-4FB1-A006-D5547E8C012C}" destId="{B8B77D87-4597-4CE2-82AF-A791F713D656}" srcOrd="0" destOrd="0" presId="urn:diagrams.loki3.com/BracketList+Icon"/>
    <dgm:cxn modelId="{F378C92D-FB82-49EF-AB98-C506AD6FAC05}" type="presParOf" srcId="{1A2D1EFB-74D6-4FB1-A006-D5547E8C012C}" destId="{E8FB1B81-1B38-473B-AAF7-AA4520173E5E}" srcOrd="1" destOrd="0" presId="urn:diagrams.loki3.com/BracketList+Icon"/>
    <dgm:cxn modelId="{E1B5420C-A9F8-47C0-A417-ED78D15CAC1D}" type="presParOf" srcId="{1A2D1EFB-74D6-4FB1-A006-D5547E8C012C}" destId="{E1E0FEB6-0957-4C11-AFA5-29995ECF124C}" srcOrd="2" destOrd="0" presId="urn:diagrams.loki3.com/BracketList+Icon"/>
    <dgm:cxn modelId="{56743002-1A1E-4097-B9C4-92827C049EE5}" type="presParOf" srcId="{1A2D1EFB-74D6-4FB1-A006-D5547E8C012C}" destId="{7B47AC99-C670-4AE3-8B05-3A1123CF6904}" srcOrd="3" destOrd="0" presId="urn:diagrams.loki3.com/BracketList+Icon"/>
    <dgm:cxn modelId="{8DA2DBA0-4BF6-4EAF-92EE-75764845B23A}" type="presParOf" srcId="{F3B2E3AB-BE2F-45C9-BA4A-C381B94FF4A2}" destId="{99563A15-2B9F-4817-9B1B-2253077AB274}" srcOrd="3" destOrd="0" presId="urn:diagrams.loki3.com/BracketList+Icon"/>
    <dgm:cxn modelId="{EC5D2F3F-4A3A-4E23-AA51-EE9AAD25F214}" type="presParOf" srcId="{F3B2E3AB-BE2F-45C9-BA4A-C381B94FF4A2}" destId="{9B2EF48E-7A5F-4BD1-A571-775FA476AD3C}" srcOrd="4" destOrd="0" presId="urn:diagrams.loki3.com/BracketList+Icon"/>
    <dgm:cxn modelId="{397D778E-6EF4-407A-9BB7-A442262ECEAA}" type="presParOf" srcId="{9B2EF48E-7A5F-4BD1-A571-775FA476AD3C}" destId="{BD353472-A914-41E2-BBAF-309662A170C1}" srcOrd="0" destOrd="0" presId="urn:diagrams.loki3.com/BracketList+Icon"/>
    <dgm:cxn modelId="{DFCDAB33-01A5-4E3C-BE26-C7F242B9BEED}" type="presParOf" srcId="{9B2EF48E-7A5F-4BD1-A571-775FA476AD3C}" destId="{CA95A2A3-BA26-48D9-BB83-F88A3675BC37}" srcOrd="1" destOrd="0" presId="urn:diagrams.loki3.com/BracketList+Icon"/>
    <dgm:cxn modelId="{7639939D-D143-4A00-93F3-289473021715}" type="presParOf" srcId="{9B2EF48E-7A5F-4BD1-A571-775FA476AD3C}" destId="{CD1D5A7A-4A45-4F77-ACD1-E728A7408835}" srcOrd="2" destOrd="0" presId="urn:diagrams.loki3.com/BracketList+Icon"/>
    <dgm:cxn modelId="{AD0461EB-9695-4BD8-B56D-41242E79756C}" type="presParOf" srcId="{9B2EF48E-7A5F-4BD1-A571-775FA476AD3C}" destId="{FA48FC3E-2226-4E49-8059-765BC5C016DA}" srcOrd="3" destOrd="0" presId="urn:diagrams.loki3.com/BracketList+Icon"/>
    <dgm:cxn modelId="{48D1825E-8451-4F9E-B6AC-1B671969F6BC}" type="presParOf" srcId="{F3B2E3AB-BE2F-45C9-BA4A-C381B94FF4A2}" destId="{F73DA546-90F2-42AF-BD6B-EEB7F9DBA0EC}" srcOrd="5" destOrd="0" presId="urn:diagrams.loki3.com/BracketList+Icon"/>
    <dgm:cxn modelId="{E0C73998-6581-490F-B516-4B104EF2CD17}" type="presParOf" srcId="{F3B2E3AB-BE2F-45C9-BA4A-C381B94FF4A2}" destId="{F1359A4E-1CB5-4190-9B23-A97E234197BC}" srcOrd="6" destOrd="0" presId="urn:diagrams.loki3.com/BracketList+Icon"/>
    <dgm:cxn modelId="{1CAD35D9-9DD4-4765-AC1A-996EC0D4A392}" type="presParOf" srcId="{F1359A4E-1CB5-4190-9B23-A97E234197BC}" destId="{E9499379-3D71-47D9-9EC0-262E62765C8B}" srcOrd="0" destOrd="0" presId="urn:diagrams.loki3.com/BracketList+Icon"/>
    <dgm:cxn modelId="{B32B32D9-A71F-43D6-BBF1-379A3EA2DE5C}" type="presParOf" srcId="{F1359A4E-1CB5-4190-9B23-A97E234197BC}" destId="{48A0E0F6-FF3F-445B-886C-765249DC7F61}" srcOrd="1" destOrd="0" presId="urn:diagrams.loki3.com/BracketList+Icon"/>
    <dgm:cxn modelId="{B0ACB05B-F8FE-4226-8F6E-FBBA113C901F}" type="presParOf" srcId="{F1359A4E-1CB5-4190-9B23-A97E234197BC}" destId="{AFC2E041-6534-45B0-8F1D-7C62E32DC04F}" srcOrd="2" destOrd="0" presId="urn:diagrams.loki3.com/BracketList+Icon"/>
    <dgm:cxn modelId="{594CA904-CB0A-4A3D-BC38-EE8BDC8151EE}" type="presParOf" srcId="{F1359A4E-1CB5-4190-9B23-A97E234197BC}" destId="{E36046C5-4B4E-40D8-8810-E226B16919BC}" srcOrd="3" destOrd="0" presId="urn:diagrams.loki3.com/BracketList+Icon"/>
    <dgm:cxn modelId="{7CD4F3B5-B7E9-425F-98F3-5F671B745F26}" type="presParOf" srcId="{F3B2E3AB-BE2F-45C9-BA4A-C381B94FF4A2}" destId="{FF24784C-826B-4778-A8C8-167CA5457D46}" srcOrd="7" destOrd="0" presId="urn:diagrams.loki3.com/BracketList+Icon"/>
    <dgm:cxn modelId="{BBE0A6C9-9347-415F-8AF3-279453AE4A2F}" type="presParOf" srcId="{F3B2E3AB-BE2F-45C9-BA4A-C381B94FF4A2}" destId="{4582EF3A-4651-4DFF-BA16-3C984512B806}" srcOrd="8" destOrd="0" presId="urn:diagrams.loki3.com/BracketList+Icon"/>
    <dgm:cxn modelId="{C7693D96-9BD8-421D-9992-624DCC13C5CD}" type="presParOf" srcId="{4582EF3A-4651-4DFF-BA16-3C984512B806}" destId="{4E1AB3A5-476A-4EF2-8DFF-39F041B2CB66}" srcOrd="0" destOrd="0" presId="urn:diagrams.loki3.com/BracketList+Icon"/>
    <dgm:cxn modelId="{53C46ED2-3B99-4CDA-A5F4-6474E59B537D}" type="presParOf" srcId="{4582EF3A-4651-4DFF-BA16-3C984512B806}" destId="{6E5D7FE9-6F6A-43DF-8C2A-D7A2251D6288}" srcOrd="1" destOrd="0" presId="urn:diagrams.loki3.com/BracketList+Icon"/>
    <dgm:cxn modelId="{E1178751-1807-4295-B17C-114EC076B485}" type="presParOf" srcId="{4582EF3A-4651-4DFF-BA16-3C984512B806}" destId="{C7294B5E-7478-4122-B48B-74AB02AE8C06}" srcOrd="2" destOrd="0" presId="urn:diagrams.loki3.com/BracketList+Icon"/>
    <dgm:cxn modelId="{10AA5B2B-B232-4511-9FCA-A276A3D73360}" type="presParOf" srcId="{4582EF3A-4651-4DFF-BA16-3C984512B806}" destId="{DF64791E-5312-40E9-A596-9CBE202E8F9D}" srcOrd="3" destOrd="0" presId="urn:diagrams.loki3.com/BracketList+Icon"/>
    <dgm:cxn modelId="{086D1FF5-4639-4739-B36C-D3D5102C8EBE}" type="presParOf" srcId="{F3B2E3AB-BE2F-45C9-BA4A-C381B94FF4A2}" destId="{A2A9F677-3976-4275-817A-73A10DF61425}" srcOrd="9" destOrd="0" presId="urn:diagrams.loki3.com/BracketList+Icon"/>
    <dgm:cxn modelId="{453A3200-E799-4CCE-BEFF-6E2A840EB165}" type="presParOf" srcId="{F3B2E3AB-BE2F-45C9-BA4A-C381B94FF4A2}" destId="{EE001ACC-D267-4D9F-9F09-048161D82587}" srcOrd="10" destOrd="0" presId="urn:diagrams.loki3.com/BracketList+Icon"/>
    <dgm:cxn modelId="{64A47311-7D1F-4360-AB5B-694F3971D8CF}" type="presParOf" srcId="{EE001ACC-D267-4D9F-9F09-048161D82587}" destId="{CCFD66B0-6D63-44D3-8348-AB4F8F197BB7}" srcOrd="0" destOrd="0" presId="urn:diagrams.loki3.com/BracketList+Icon"/>
    <dgm:cxn modelId="{B96F5732-CFE4-4B1F-8910-7A8AF2E2BE70}" type="presParOf" srcId="{EE001ACC-D267-4D9F-9F09-048161D82587}" destId="{60066F5D-6714-404F-AD2B-13186E8CFA97}" srcOrd="1" destOrd="0" presId="urn:diagrams.loki3.com/BracketList+Icon"/>
    <dgm:cxn modelId="{756AD4EF-779C-428D-87F2-39DABC30C607}" type="presParOf" srcId="{EE001ACC-D267-4D9F-9F09-048161D82587}" destId="{3734C82E-90F4-44D8-B4B1-7418090CE9AD}" srcOrd="2" destOrd="0" presId="urn:diagrams.loki3.com/BracketList+Icon"/>
    <dgm:cxn modelId="{5F61971A-0B11-4E96-B6B4-05314F24F957}" type="presParOf" srcId="{EE001ACC-D267-4D9F-9F09-048161D82587}" destId="{43FB705B-7014-4791-A8AA-03AEA2ABEB9E}" srcOrd="3" destOrd="0" presId="urn:diagrams.loki3.com/BracketList+Icon"/>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83FB5674-75ED-4A03-BBA7-23BE598524E0}" type="doc">
      <dgm:prSet loTypeId="urn:microsoft.com/office/officeart/2005/8/layout/vProcess5" loCatId="process" qsTypeId="urn:microsoft.com/office/officeart/2005/8/quickstyle/3d3" qsCatId="3D" csTypeId="urn:microsoft.com/office/officeart/2005/8/colors/colorful1" csCatId="colorful" phldr="1"/>
      <dgm:spPr/>
      <dgm:t>
        <a:bodyPr/>
        <a:lstStyle/>
        <a:p>
          <a:endParaRPr lang="it-IT"/>
        </a:p>
      </dgm:t>
    </dgm:pt>
    <dgm:pt modelId="{98CE3013-2B6A-4412-A29E-107F00B00498}">
      <dgm:prSet/>
      <dgm:spPr/>
      <dgm:t>
        <a:bodyPr/>
        <a:lstStyle/>
        <a:p>
          <a:pPr rtl="0"/>
          <a:r>
            <a:rPr lang="it-IT" dirty="0" smtClean="0">
              <a:solidFill>
                <a:schemeClr val="tx1"/>
              </a:solidFill>
            </a:rPr>
            <a:t>I </a:t>
          </a:r>
          <a:r>
            <a:rPr lang="it-IT" b="1" dirty="0" smtClean="0">
              <a:solidFill>
                <a:schemeClr val="tx1"/>
              </a:solidFill>
            </a:rPr>
            <a:t>concetti</a:t>
          </a:r>
          <a:r>
            <a:rPr lang="it-IT" dirty="0" smtClean="0">
              <a:solidFill>
                <a:schemeClr val="tx1"/>
              </a:solidFill>
            </a:rPr>
            <a:t> utilizzati nella ricerca sociale sono spesso molto </a:t>
          </a:r>
          <a:r>
            <a:rPr lang="it-IT" b="1" dirty="0" smtClean="0">
              <a:solidFill>
                <a:schemeClr val="tx1"/>
              </a:solidFill>
            </a:rPr>
            <a:t>generali, astratti e non definibili operativamente in maniera diretta. </a:t>
          </a:r>
          <a:r>
            <a:rPr lang="it-IT" dirty="0" smtClean="0">
              <a:solidFill>
                <a:schemeClr val="tx1"/>
              </a:solidFill>
            </a:rPr>
            <a:t>Vi è la necessità pertanto di </a:t>
          </a:r>
          <a:r>
            <a:rPr lang="it-IT" b="1" dirty="0" smtClean="0">
              <a:solidFill>
                <a:schemeClr val="tx1"/>
              </a:solidFill>
            </a:rPr>
            <a:t>semplificare</a:t>
          </a:r>
          <a:r>
            <a:rPr lang="it-IT" dirty="0" smtClean="0">
              <a:solidFill>
                <a:schemeClr val="tx1"/>
              </a:solidFill>
            </a:rPr>
            <a:t> tali concetti </a:t>
          </a:r>
          <a:r>
            <a:rPr lang="it-IT" b="1" dirty="0" smtClean="0">
              <a:solidFill>
                <a:schemeClr val="tx1"/>
              </a:solidFill>
            </a:rPr>
            <a:t>scindendoli in concetti con estensioni semantiche più limitate cui si associano stati empiricamente rilevabili</a:t>
          </a:r>
          <a:r>
            <a:rPr lang="it-IT" dirty="0" smtClean="0">
              <a:solidFill>
                <a:schemeClr val="tx1"/>
              </a:solidFill>
            </a:rPr>
            <a:t>:</a:t>
          </a:r>
          <a:endParaRPr lang="it-IT" dirty="0">
            <a:solidFill>
              <a:schemeClr val="tx1"/>
            </a:solidFill>
          </a:endParaRPr>
        </a:p>
      </dgm:t>
    </dgm:pt>
    <dgm:pt modelId="{C0A352E8-852A-4956-A7A6-C64E7AAD4C19}" type="parTrans" cxnId="{400BCF49-D24C-46B7-BCC3-A93061629AC7}">
      <dgm:prSet/>
      <dgm:spPr/>
      <dgm:t>
        <a:bodyPr/>
        <a:lstStyle/>
        <a:p>
          <a:endParaRPr lang="it-IT">
            <a:solidFill>
              <a:schemeClr val="tx1"/>
            </a:solidFill>
          </a:endParaRPr>
        </a:p>
      </dgm:t>
    </dgm:pt>
    <dgm:pt modelId="{DD82F3C7-08DA-4DB3-9713-2FC56F6AD6B6}" type="sibTrans" cxnId="{400BCF49-D24C-46B7-BCC3-A93061629AC7}">
      <dgm:prSet/>
      <dgm:spPr/>
      <dgm:t>
        <a:bodyPr/>
        <a:lstStyle/>
        <a:p>
          <a:endParaRPr lang="it-IT">
            <a:solidFill>
              <a:schemeClr val="tx1"/>
            </a:solidFill>
          </a:endParaRPr>
        </a:p>
      </dgm:t>
    </dgm:pt>
    <dgm:pt modelId="{AF3A4DB0-B94D-4CAF-A35A-9E652D2C8B89}">
      <dgm:prSet/>
      <dgm:spPr/>
      <dgm:t>
        <a:bodyPr/>
        <a:lstStyle/>
        <a:p>
          <a:pPr rtl="0"/>
          <a:r>
            <a:rPr lang="it-IT" dirty="0" smtClean="0">
              <a:solidFill>
                <a:schemeClr val="tx1"/>
              </a:solidFill>
            </a:rPr>
            <a:t>Un </a:t>
          </a:r>
          <a:r>
            <a:rPr lang="it-IT" b="1" dirty="0" smtClean="0">
              <a:solidFill>
                <a:schemeClr val="tx1"/>
              </a:solidFill>
            </a:rPr>
            <a:t>indicatore </a:t>
          </a:r>
          <a:r>
            <a:rPr lang="it-IT" b="0" dirty="0" smtClean="0">
              <a:solidFill>
                <a:schemeClr val="tx1"/>
              </a:solidFill>
            </a:rPr>
            <a:t>è un </a:t>
          </a:r>
          <a:r>
            <a:rPr lang="it-IT" dirty="0" smtClean="0">
              <a:solidFill>
                <a:schemeClr val="tx1"/>
              </a:solidFill>
            </a:rPr>
            <a:t>concetto (I) che fornisce informazioni su un altro concetto (C) più generale. È più specifico ed ha un legame di rappresentazione semantica con il concetto più generale.</a:t>
          </a:r>
          <a:endParaRPr lang="it-IT" dirty="0">
            <a:solidFill>
              <a:schemeClr val="tx1"/>
            </a:solidFill>
          </a:endParaRPr>
        </a:p>
      </dgm:t>
    </dgm:pt>
    <dgm:pt modelId="{0B773DB2-D40C-4006-BB21-1AD7D4B21F40}" type="parTrans" cxnId="{5E0F1E34-E6F2-4A39-89CE-080C855C38C8}">
      <dgm:prSet/>
      <dgm:spPr/>
      <dgm:t>
        <a:bodyPr/>
        <a:lstStyle/>
        <a:p>
          <a:endParaRPr lang="it-IT">
            <a:solidFill>
              <a:schemeClr val="tx1"/>
            </a:solidFill>
          </a:endParaRPr>
        </a:p>
      </dgm:t>
    </dgm:pt>
    <dgm:pt modelId="{B980A868-745F-498B-836A-4C389C0EDD71}" type="sibTrans" cxnId="{5E0F1E34-E6F2-4A39-89CE-080C855C38C8}">
      <dgm:prSet/>
      <dgm:spPr/>
      <dgm:t>
        <a:bodyPr/>
        <a:lstStyle/>
        <a:p>
          <a:endParaRPr lang="it-IT">
            <a:solidFill>
              <a:schemeClr val="tx1"/>
            </a:solidFill>
          </a:endParaRPr>
        </a:p>
      </dgm:t>
    </dgm:pt>
    <dgm:pt modelId="{A38DF573-862F-4818-B401-038C5E4AE4AB}" type="pres">
      <dgm:prSet presAssocID="{83FB5674-75ED-4A03-BBA7-23BE598524E0}" presName="outerComposite" presStyleCnt="0">
        <dgm:presLayoutVars>
          <dgm:chMax val="5"/>
          <dgm:dir/>
          <dgm:resizeHandles val="exact"/>
        </dgm:presLayoutVars>
      </dgm:prSet>
      <dgm:spPr/>
      <dgm:t>
        <a:bodyPr/>
        <a:lstStyle/>
        <a:p>
          <a:endParaRPr lang="it-IT"/>
        </a:p>
      </dgm:t>
    </dgm:pt>
    <dgm:pt modelId="{48C9E177-B4BC-4A2C-93EA-C830D75D34C6}" type="pres">
      <dgm:prSet presAssocID="{83FB5674-75ED-4A03-BBA7-23BE598524E0}" presName="dummyMaxCanvas" presStyleCnt="0">
        <dgm:presLayoutVars/>
      </dgm:prSet>
      <dgm:spPr/>
    </dgm:pt>
    <dgm:pt modelId="{E4162A70-AA25-4FA0-A023-12A97168C40F}" type="pres">
      <dgm:prSet presAssocID="{83FB5674-75ED-4A03-BBA7-23BE598524E0}" presName="TwoNodes_1" presStyleLbl="node1" presStyleIdx="0" presStyleCnt="2">
        <dgm:presLayoutVars>
          <dgm:bulletEnabled val="1"/>
        </dgm:presLayoutVars>
      </dgm:prSet>
      <dgm:spPr/>
      <dgm:t>
        <a:bodyPr/>
        <a:lstStyle/>
        <a:p>
          <a:endParaRPr lang="it-IT"/>
        </a:p>
      </dgm:t>
    </dgm:pt>
    <dgm:pt modelId="{5D69545B-8AAC-47AC-ABA2-FFD6326123B2}" type="pres">
      <dgm:prSet presAssocID="{83FB5674-75ED-4A03-BBA7-23BE598524E0}" presName="TwoNodes_2" presStyleLbl="node1" presStyleIdx="1" presStyleCnt="2">
        <dgm:presLayoutVars>
          <dgm:bulletEnabled val="1"/>
        </dgm:presLayoutVars>
      </dgm:prSet>
      <dgm:spPr/>
      <dgm:t>
        <a:bodyPr/>
        <a:lstStyle/>
        <a:p>
          <a:endParaRPr lang="it-IT"/>
        </a:p>
      </dgm:t>
    </dgm:pt>
    <dgm:pt modelId="{6CAC02D4-99D8-4149-B110-E92001C995A9}" type="pres">
      <dgm:prSet presAssocID="{83FB5674-75ED-4A03-BBA7-23BE598524E0}" presName="TwoConn_1-2" presStyleLbl="fgAccFollowNode1" presStyleIdx="0" presStyleCnt="1">
        <dgm:presLayoutVars>
          <dgm:bulletEnabled val="1"/>
        </dgm:presLayoutVars>
      </dgm:prSet>
      <dgm:spPr/>
      <dgm:t>
        <a:bodyPr/>
        <a:lstStyle/>
        <a:p>
          <a:endParaRPr lang="it-IT"/>
        </a:p>
      </dgm:t>
    </dgm:pt>
    <dgm:pt modelId="{D439244F-2774-40C5-96A2-25B6856E5430}" type="pres">
      <dgm:prSet presAssocID="{83FB5674-75ED-4A03-BBA7-23BE598524E0}" presName="TwoNodes_1_text" presStyleLbl="node1" presStyleIdx="1" presStyleCnt="2">
        <dgm:presLayoutVars>
          <dgm:bulletEnabled val="1"/>
        </dgm:presLayoutVars>
      </dgm:prSet>
      <dgm:spPr/>
      <dgm:t>
        <a:bodyPr/>
        <a:lstStyle/>
        <a:p>
          <a:endParaRPr lang="it-IT"/>
        </a:p>
      </dgm:t>
    </dgm:pt>
    <dgm:pt modelId="{F5285A20-F320-4D2A-A2A8-C32C7BA47141}" type="pres">
      <dgm:prSet presAssocID="{83FB5674-75ED-4A03-BBA7-23BE598524E0}" presName="TwoNodes_2_text" presStyleLbl="node1" presStyleIdx="1" presStyleCnt="2">
        <dgm:presLayoutVars>
          <dgm:bulletEnabled val="1"/>
        </dgm:presLayoutVars>
      </dgm:prSet>
      <dgm:spPr/>
      <dgm:t>
        <a:bodyPr/>
        <a:lstStyle/>
        <a:p>
          <a:endParaRPr lang="it-IT"/>
        </a:p>
      </dgm:t>
    </dgm:pt>
  </dgm:ptLst>
  <dgm:cxnLst>
    <dgm:cxn modelId="{55C89EB8-19C5-4033-B5F0-CEEA9B161011}" type="presOf" srcId="{AF3A4DB0-B94D-4CAF-A35A-9E652D2C8B89}" destId="{F5285A20-F320-4D2A-A2A8-C32C7BA47141}" srcOrd="1" destOrd="0" presId="urn:microsoft.com/office/officeart/2005/8/layout/vProcess5"/>
    <dgm:cxn modelId="{B97E6255-8A41-4115-A315-34C2E1705D4E}" type="presOf" srcId="{98CE3013-2B6A-4412-A29E-107F00B00498}" destId="{D439244F-2774-40C5-96A2-25B6856E5430}" srcOrd="1" destOrd="0" presId="urn:microsoft.com/office/officeart/2005/8/layout/vProcess5"/>
    <dgm:cxn modelId="{5E0F1E34-E6F2-4A39-89CE-080C855C38C8}" srcId="{83FB5674-75ED-4A03-BBA7-23BE598524E0}" destId="{AF3A4DB0-B94D-4CAF-A35A-9E652D2C8B89}" srcOrd="1" destOrd="0" parTransId="{0B773DB2-D40C-4006-BB21-1AD7D4B21F40}" sibTransId="{B980A868-745F-498B-836A-4C389C0EDD71}"/>
    <dgm:cxn modelId="{400BCF49-D24C-46B7-BCC3-A93061629AC7}" srcId="{83FB5674-75ED-4A03-BBA7-23BE598524E0}" destId="{98CE3013-2B6A-4412-A29E-107F00B00498}" srcOrd="0" destOrd="0" parTransId="{C0A352E8-852A-4956-A7A6-C64E7AAD4C19}" sibTransId="{DD82F3C7-08DA-4DB3-9713-2FC56F6AD6B6}"/>
    <dgm:cxn modelId="{2099C568-63F2-448B-B2ED-6DAB420CDEAB}" type="presOf" srcId="{AF3A4DB0-B94D-4CAF-A35A-9E652D2C8B89}" destId="{5D69545B-8AAC-47AC-ABA2-FFD6326123B2}" srcOrd="0" destOrd="0" presId="urn:microsoft.com/office/officeart/2005/8/layout/vProcess5"/>
    <dgm:cxn modelId="{63B507BF-9471-49F3-906B-3B909C3EDBB2}" type="presOf" srcId="{98CE3013-2B6A-4412-A29E-107F00B00498}" destId="{E4162A70-AA25-4FA0-A023-12A97168C40F}" srcOrd="0" destOrd="0" presId="urn:microsoft.com/office/officeart/2005/8/layout/vProcess5"/>
    <dgm:cxn modelId="{C1479812-9E5B-43B8-A226-EE0E2DCBD126}" type="presOf" srcId="{83FB5674-75ED-4A03-BBA7-23BE598524E0}" destId="{A38DF573-862F-4818-B401-038C5E4AE4AB}" srcOrd="0" destOrd="0" presId="urn:microsoft.com/office/officeart/2005/8/layout/vProcess5"/>
    <dgm:cxn modelId="{149D9526-FE0A-4F59-8424-C74A53BFBA1E}" type="presOf" srcId="{DD82F3C7-08DA-4DB3-9713-2FC56F6AD6B6}" destId="{6CAC02D4-99D8-4149-B110-E92001C995A9}" srcOrd="0" destOrd="0" presId="urn:microsoft.com/office/officeart/2005/8/layout/vProcess5"/>
    <dgm:cxn modelId="{74DE9884-B9AF-41D9-A727-5A3F3DA00A0E}" type="presParOf" srcId="{A38DF573-862F-4818-B401-038C5E4AE4AB}" destId="{48C9E177-B4BC-4A2C-93EA-C830D75D34C6}" srcOrd="0" destOrd="0" presId="urn:microsoft.com/office/officeart/2005/8/layout/vProcess5"/>
    <dgm:cxn modelId="{E251322A-D01C-47FF-ADCA-5825CF58A437}" type="presParOf" srcId="{A38DF573-862F-4818-B401-038C5E4AE4AB}" destId="{E4162A70-AA25-4FA0-A023-12A97168C40F}" srcOrd="1" destOrd="0" presId="urn:microsoft.com/office/officeart/2005/8/layout/vProcess5"/>
    <dgm:cxn modelId="{EEC152EF-745B-46B0-9517-FA07331B0F43}" type="presParOf" srcId="{A38DF573-862F-4818-B401-038C5E4AE4AB}" destId="{5D69545B-8AAC-47AC-ABA2-FFD6326123B2}" srcOrd="2" destOrd="0" presId="urn:microsoft.com/office/officeart/2005/8/layout/vProcess5"/>
    <dgm:cxn modelId="{C054BB73-6C84-4A51-AD65-583EDD521703}" type="presParOf" srcId="{A38DF573-862F-4818-B401-038C5E4AE4AB}" destId="{6CAC02D4-99D8-4149-B110-E92001C995A9}" srcOrd="3" destOrd="0" presId="urn:microsoft.com/office/officeart/2005/8/layout/vProcess5"/>
    <dgm:cxn modelId="{C1612345-E6B4-4DFC-AC4A-C39F2D9E34DE}" type="presParOf" srcId="{A38DF573-862F-4818-B401-038C5E4AE4AB}" destId="{D439244F-2774-40C5-96A2-25B6856E5430}" srcOrd="4" destOrd="0" presId="urn:microsoft.com/office/officeart/2005/8/layout/vProcess5"/>
    <dgm:cxn modelId="{284E976A-7E97-45A4-86BF-10F97982C2D4}" type="presParOf" srcId="{A38DF573-862F-4818-B401-038C5E4AE4AB}" destId="{F5285A20-F320-4D2A-A2A8-C32C7BA4714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5D81AF44-B74A-40B3-A0A5-4C8C1227CBF9}" type="doc">
      <dgm:prSet loTypeId="urn:microsoft.com/office/officeart/2005/8/layout/hList9" loCatId="list" qsTypeId="urn:microsoft.com/office/officeart/2005/8/quickstyle/3d3" qsCatId="3D" csTypeId="urn:microsoft.com/office/officeart/2005/8/colors/colorful1" csCatId="colorful" phldr="1"/>
      <dgm:spPr/>
      <dgm:t>
        <a:bodyPr/>
        <a:lstStyle/>
        <a:p>
          <a:endParaRPr lang="it-IT"/>
        </a:p>
      </dgm:t>
    </dgm:pt>
    <dgm:pt modelId="{B17B8310-A961-4EF6-AF39-949D91C82B1A}">
      <dgm:prSet/>
      <dgm:spPr/>
      <dgm:t>
        <a:bodyPr/>
        <a:lstStyle/>
        <a:p>
          <a:pPr rtl="0"/>
          <a:r>
            <a:rPr lang="it-IT" dirty="0" smtClean="0"/>
            <a:t>è sempre un </a:t>
          </a:r>
          <a:r>
            <a:rPr lang="it-IT" b="1" dirty="0" smtClean="0"/>
            <a:t>elemento manifesto </a:t>
          </a:r>
          <a:r>
            <a:rPr lang="it-IT" dirty="0" smtClean="0"/>
            <a:t>che </a:t>
          </a:r>
          <a:r>
            <a:rPr lang="it-IT" b="1" dirty="0" smtClean="0"/>
            <a:t>dà informazioni su qualcosa di non manifesto</a:t>
          </a:r>
          <a:r>
            <a:rPr lang="it-IT" dirty="0" smtClean="0"/>
            <a:t>; </a:t>
          </a:r>
          <a:endParaRPr lang="it-IT" dirty="0"/>
        </a:p>
      </dgm:t>
    </dgm:pt>
    <dgm:pt modelId="{BB6D501D-70B0-42AD-9083-0A2C2007746A}" type="parTrans" cxnId="{7E14DDB7-DDC5-4047-9DB4-EA6728601B51}">
      <dgm:prSet/>
      <dgm:spPr/>
      <dgm:t>
        <a:bodyPr/>
        <a:lstStyle/>
        <a:p>
          <a:endParaRPr lang="it-IT"/>
        </a:p>
      </dgm:t>
    </dgm:pt>
    <dgm:pt modelId="{4119780E-B8DE-4ACA-A928-DC82A5592BAD}" type="sibTrans" cxnId="{7E14DDB7-DDC5-4047-9DB4-EA6728601B51}">
      <dgm:prSet/>
      <dgm:spPr/>
      <dgm:t>
        <a:bodyPr/>
        <a:lstStyle/>
        <a:p>
          <a:endParaRPr lang="it-IT"/>
        </a:p>
      </dgm:t>
    </dgm:pt>
    <dgm:pt modelId="{7C469E9C-BD03-4605-A3FE-CC1571D48F60}">
      <dgm:prSet/>
      <dgm:spPr/>
      <dgm:t>
        <a:bodyPr/>
        <a:lstStyle/>
        <a:p>
          <a:pPr rtl="0"/>
          <a:r>
            <a:rPr lang="it-IT" dirty="0" smtClean="0"/>
            <a:t>l’elemento manifesto </a:t>
          </a:r>
          <a:r>
            <a:rPr lang="it-IT" b="1" dirty="0" smtClean="0"/>
            <a:t>può interessare in sé </a:t>
          </a:r>
          <a:r>
            <a:rPr lang="it-IT" dirty="0" smtClean="0"/>
            <a:t>o semplicemente come espressione di qualcosa che non è manifesto;</a:t>
          </a:r>
          <a:endParaRPr lang="it-IT" dirty="0"/>
        </a:p>
      </dgm:t>
    </dgm:pt>
    <dgm:pt modelId="{80315863-1825-4E92-9C80-893819E755A8}" type="parTrans" cxnId="{785F0252-62F1-4D63-AA09-77B8B95FD22F}">
      <dgm:prSet/>
      <dgm:spPr/>
      <dgm:t>
        <a:bodyPr/>
        <a:lstStyle/>
        <a:p>
          <a:endParaRPr lang="it-IT"/>
        </a:p>
      </dgm:t>
    </dgm:pt>
    <dgm:pt modelId="{E184A97E-CAE8-4A08-A50D-92C4B131B7A1}" type="sibTrans" cxnId="{785F0252-62F1-4D63-AA09-77B8B95FD22F}">
      <dgm:prSet/>
      <dgm:spPr/>
      <dgm:t>
        <a:bodyPr/>
        <a:lstStyle/>
        <a:p>
          <a:endParaRPr lang="it-IT"/>
        </a:p>
      </dgm:t>
    </dgm:pt>
    <dgm:pt modelId="{4A29E095-86EE-4EF1-8013-4B8B8EB6D6AD}">
      <dgm:prSet/>
      <dgm:spPr/>
      <dgm:t>
        <a:bodyPr/>
        <a:lstStyle/>
        <a:p>
          <a:pPr rtl="0"/>
          <a:r>
            <a:rPr lang="it-IT" dirty="0" smtClean="0"/>
            <a:t>l’elemento manifesto può essere considerato da osservatori differenti come </a:t>
          </a:r>
          <a:r>
            <a:rPr lang="it-IT" b="1" dirty="0" smtClean="0"/>
            <a:t>indizio</a:t>
          </a:r>
          <a:r>
            <a:rPr lang="it-IT" dirty="0" smtClean="0"/>
            <a:t> di fenomeni diversi.</a:t>
          </a:r>
          <a:endParaRPr lang="it-IT" dirty="0"/>
        </a:p>
      </dgm:t>
    </dgm:pt>
    <dgm:pt modelId="{92020FF9-1776-4892-B090-F914A8627FFD}" type="parTrans" cxnId="{BCBD44BC-F4D3-4121-8DC5-91BE478DAF3B}">
      <dgm:prSet/>
      <dgm:spPr/>
      <dgm:t>
        <a:bodyPr/>
        <a:lstStyle/>
        <a:p>
          <a:endParaRPr lang="it-IT"/>
        </a:p>
      </dgm:t>
    </dgm:pt>
    <dgm:pt modelId="{78ABE6A4-C81D-46B5-8AAB-1FEF484B08AD}" type="sibTrans" cxnId="{BCBD44BC-F4D3-4121-8DC5-91BE478DAF3B}">
      <dgm:prSet/>
      <dgm:spPr/>
      <dgm:t>
        <a:bodyPr/>
        <a:lstStyle/>
        <a:p>
          <a:endParaRPr lang="it-IT"/>
        </a:p>
      </dgm:t>
    </dgm:pt>
    <dgm:pt modelId="{7E17DBE4-6235-4603-96EF-A192235E61E9}">
      <dgm:prSet/>
      <dgm:spPr/>
      <dgm:t>
        <a:bodyPr/>
        <a:lstStyle/>
        <a:p>
          <a:pPr rtl="0"/>
          <a:r>
            <a:rPr lang="it-IT" dirty="0" smtClean="0">
              <a:solidFill>
                <a:schemeClr val="tx1"/>
              </a:solidFill>
            </a:rPr>
            <a:t>L’</a:t>
          </a:r>
          <a:r>
            <a:rPr lang="it-IT" b="1" dirty="0" smtClean="0">
              <a:solidFill>
                <a:schemeClr val="tx1"/>
              </a:solidFill>
            </a:rPr>
            <a:t>indicatore:</a:t>
          </a:r>
          <a:endParaRPr lang="it-IT" dirty="0">
            <a:solidFill>
              <a:schemeClr val="tx1"/>
            </a:solidFill>
          </a:endParaRPr>
        </a:p>
      </dgm:t>
    </dgm:pt>
    <dgm:pt modelId="{55BB0253-2525-458D-BE77-86AE1E1A85B2}" type="sibTrans" cxnId="{CE035A20-B08A-41A6-967E-36E34E69D880}">
      <dgm:prSet/>
      <dgm:spPr/>
      <dgm:t>
        <a:bodyPr/>
        <a:lstStyle/>
        <a:p>
          <a:endParaRPr lang="it-IT"/>
        </a:p>
      </dgm:t>
    </dgm:pt>
    <dgm:pt modelId="{8824D579-1BEB-4A7C-A659-8713D5C3A3AE}" type="parTrans" cxnId="{CE035A20-B08A-41A6-967E-36E34E69D880}">
      <dgm:prSet/>
      <dgm:spPr/>
      <dgm:t>
        <a:bodyPr/>
        <a:lstStyle/>
        <a:p>
          <a:endParaRPr lang="it-IT"/>
        </a:p>
      </dgm:t>
    </dgm:pt>
    <dgm:pt modelId="{3B9C8D30-D8C3-4171-965A-794BB4907DB0}" type="pres">
      <dgm:prSet presAssocID="{5D81AF44-B74A-40B3-A0A5-4C8C1227CBF9}" presName="list" presStyleCnt="0">
        <dgm:presLayoutVars>
          <dgm:dir/>
          <dgm:animLvl val="lvl"/>
        </dgm:presLayoutVars>
      </dgm:prSet>
      <dgm:spPr/>
      <dgm:t>
        <a:bodyPr/>
        <a:lstStyle/>
        <a:p>
          <a:endParaRPr lang="it-IT"/>
        </a:p>
      </dgm:t>
    </dgm:pt>
    <dgm:pt modelId="{8A93000D-22AB-41AD-8ED5-52373E9A0403}" type="pres">
      <dgm:prSet presAssocID="{7E17DBE4-6235-4603-96EF-A192235E61E9}" presName="posSpace" presStyleCnt="0"/>
      <dgm:spPr/>
    </dgm:pt>
    <dgm:pt modelId="{585355ED-0A8B-4290-A9FA-E8535C6E0BAC}" type="pres">
      <dgm:prSet presAssocID="{7E17DBE4-6235-4603-96EF-A192235E61E9}" presName="vertFlow" presStyleCnt="0"/>
      <dgm:spPr/>
    </dgm:pt>
    <dgm:pt modelId="{F9DD1082-DC48-423C-BC45-0DD8DC3AFC58}" type="pres">
      <dgm:prSet presAssocID="{7E17DBE4-6235-4603-96EF-A192235E61E9}" presName="topSpace" presStyleCnt="0"/>
      <dgm:spPr/>
    </dgm:pt>
    <dgm:pt modelId="{B06FFB58-6F97-4B09-93D2-61B57EDDEB65}" type="pres">
      <dgm:prSet presAssocID="{7E17DBE4-6235-4603-96EF-A192235E61E9}" presName="firstComp" presStyleCnt="0"/>
      <dgm:spPr/>
    </dgm:pt>
    <dgm:pt modelId="{AE76D809-7EA0-431F-9AE4-FEAD4AB5AD7E}" type="pres">
      <dgm:prSet presAssocID="{7E17DBE4-6235-4603-96EF-A192235E61E9}" presName="firstChild" presStyleLbl="bgAccFollowNode1" presStyleIdx="0" presStyleCnt="3" custLinFactNeighborX="-76667" custLinFactNeighborY="-24062"/>
      <dgm:spPr/>
      <dgm:t>
        <a:bodyPr/>
        <a:lstStyle/>
        <a:p>
          <a:endParaRPr lang="it-IT"/>
        </a:p>
      </dgm:t>
    </dgm:pt>
    <dgm:pt modelId="{584DD39F-68B8-4D49-B2C2-B018C05852B0}" type="pres">
      <dgm:prSet presAssocID="{7E17DBE4-6235-4603-96EF-A192235E61E9}" presName="firstChildTx" presStyleLbl="bgAccFollowNode1" presStyleIdx="0" presStyleCnt="3">
        <dgm:presLayoutVars>
          <dgm:bulletEnabled val="1"/>
        </dgm:presLayoutVars>
      </dgm:prSet>
      <dgm:spPr/>
      <dgm:t>
        <a:bodyPr/>
        <a:lstStyle/>
        <a:p>
          <a:endParaRPr lang="it-IT"/>
        </a:p>
      </dgm:t>
    </dgm:pt>
    <dgm:pt modelId="{0CEAF3EE-49CC-405B-85AB-74ACD2138953}" type="pres">
      <dgm:prSet presAssocID="{7C469E9C-BD03-4605-A3FE-CC1571D48F60}" presName="comp" presStyleCnt="0"/>
      <dgm:spPr/>
    </dgm:pt>
    <dgm:pt modelId="{3053FC5F-DCC5-4A2B-8A74-01F4925C7AD1}" type="pres">
      <dgm:prSet presAssocID="{7C469E9C-BD03-4605-A3FE-CC1571D48F60}" presName="child" presStyleLbl="bgAccFollowNode1" presStyleIdx="1" presStyleCnt="3" custLinFactY="-24062" custLinFactNeighborX="23333" custLinFactNeighborY="-100000"/>
      <dgm:spPr/>
      <dgm:t>
        <a:bodyPr/>
        <a:lstStyle/>
        <a:p>
          <a:endParaRPr lang="it-IT"/>
        </a:p>
      </dgm:t>
    </dgm:pt>
    <dgm:pt modelId="{7841D642-679A-4DAC-AA4E-72CA07114202}" type="pres">
      <dgm:prSet presAssocID="{7C469E9C-BD03-4605-A3FE-CC1571D48F60}" presName="childTx" presStyleLbl="bgAccFollowNode1" presStyleIdx="1" presStyleCnt="3">
        <dgm:presLayoutVars>
          <dgm:bulletEnabled val="1"/>
        </dgm:presLayoutVars>
      </dgm:prSet>
      <dgm:spPr/>
      <dgm:t>
        <a:bodyPr/>
        <a:lstStyle/>
        <a:p>
          <a:endParaRPr lang="it-IT"/>
        </a:p>
      </dgm:t>
    </dgm:pt>
    <dgm:pt modelId="{A0F1395C-6500-4879-9A2F-4E877AD99081}" type="pres">
      <dgm:prSet presAssocID="{4A29E095-86EE-4EF1-8013-4B8B8EB6D6AD}" presName="comp" presStyleCnt="0"/>
      <dgm:spPr/>
    </dgm:pt>
    <dgm:pt modelId="{DEAE8F5D-B39E-4B38-95F6-63B3A075657B}" type="pres">
      <dgm:prSet presAssocID="{4A29E095-86EE-4EF1-8013-4B8B8EB6D6AD}" presName="child" presStyleLbl="bgAccFollowNode1" presStyleIdx="2" presStyleCnt="3" custLinFactX="24921" custLinFactY="-100000" custLinFactNeighborX="100000" custLinFactNeighborY="-124062"/>
      <dgm:spPr/>
      <dgm:t>
        <a:bodyPr/>
        <a:lstStyle/>
        <a:p>
          <a:endParaRPr lang="it-IT"/>
        </a:p>
      </dgm:t>
    </dgm:pt>
    <dgm:pt modelId="{359F7D8A-BC1E-4D37-87DA-5567582866FB}" type="pres">
      <dgm:prSet presAssocID="{4A29E095-86EE-4EF1-8013-4B8B8EB6D6AD}" presName="childTx" presStyleLbl="bgAccFollowNode1" presStyleIdx="2" presStyleCnt="3">
        <dgm:presLayoutVars>
          <dgm:bulletEnabled val="1"/>
        </dgm:presLayoutVars>
      </dgm:prSet>
      <dgm:spPr/>
      <dgm:t>
        <a:bodyPr/>
        <a:lstStyle/>
        <a:p>
          <a:endParaRPr lang="it-IT"/>
        </a:p>
      </dgm:t>
    </dgm:pt>
    <dgm:pt modelId="{296B40B0-6C49-4164-AF86-7F25B8566D40}" type="pres">
      <dgm:prSet presAssocID="{7E17DBE4-6235-4603-96EF-A192235E61E9}" presName="negSpace" presStyleCnt="0"/>
      <dgm:spPr/>
    </dgm:pt>
    <dgm:pt modelId="{D01AC9CC-59AC-4856-A69A-586AC20E59DB}" type="pres">
      <dgm:prSet presAssocID="{7E17DBE4-6235-4603-96EF-A192235E61E9}" presName="circle" presStyleLbl="node1" presStyleIdx="0" presStyleCnt="1" custScaleX="169727" custScaleY="171861" custLinFactNeighborX="-88952" custLinFactNeighborY="-4287"/>
      <dgm:spPr/>
      <dgm:t>
        <a:bodyPr/>
        <a:lstStyle/>
        <a:p>
          <a:endParaRPr lang="it-IT"/>
        </a:p>
      </dgm:t>
    </dgm:pt>
  </dgm:ptLst>
  <dgm:cxnLst>
    <dgm:cxn modelId="{BC86D4DC-C7D0-4857-A5E0-2071341C0F23}" type="presOf" srcId="{7C469E9C-BD03-4605-A3FE-CC1571D48F60}" destId="{3053FC5F-DCC5-4A2B-8A74-01F4925C7AD1}" srcOrd="0" destOrd="0" presId="urn:microsoft.com/office/officeart/2005/8/layout/hList9"/>
    <dgm:cxn modelId="{861C2953-2237-46BD-A560-1DB95732A4E0}" type="presOf" srcId="{5D81AF44-B74A-40B3-A0A5-4C8C1227CBF9}" destId="{3B9C8D30-D8C3-4171-965A-794BB4907DB0}" srcOrd="0" destOrd="0" presId="urn:microsoft.com/office/officeart/2005/8/layout/hList9"/>
    <dgm:cxn modelId="{755C3A2F-7392-4793-BDB9-C0C5C7689298}" type="presOf" srcId="{4A29E095-86EE-4EF1-8013-4B8B8EB6D6AD}" destId="{359F7D8A-BC1E-4D37-87DA-5567582866FB}" srcOrd="1" destOrd="0" presId="urn:microsoft.com/office/officeart/2005/8/layout/hList9"/>
    <dgm:cxn modelId="{7E14DDB7-DDC5-4047-9DB4-EA6728601B51}" srcId="{7E17DBE4-6235-4603-96EF-A192235E61E9}" destId="{B17B8310-A961-4EF6-AF39-949D91C82B1A}" srcOrd="0" destOrd="0" parTransId="{BB6D501D-70B0-42AD-9083-0A2C2007746A}" sibTransId="{4119780E-B8DE-4ACA-A928-DC82A5592BAD}"/>
    <dgm:cxn modelId="{CE035A20-B08A-41A6-967E-36E34E69D880}" srcId="{5D81AF44-B74A-40B3-A0A5-4C8C1227CBF9}" destId="{7E17DBE4-6235-4603-96EF-A192235E61E9}" srcOrd="0" destOrd="0" parTransId="{8824D579-1BEB-4A7C-A659-8713D5C3A3AE}" sibTransId="{55BB0253-2525-458D-BE77-86AE1E1A85B2}"/>
    <dgm:cxn modelId="{0E1696DA-C63D-45AC-9934-D196D41A354D}" type="presOf" srcId="{4A29E095-86EE-4EF1-8013-4B8B8EB6D6AD}" destId="{DEAE8F5D-B39E-4B38-95F6-63B3A075657B}" srcOrd="0" destOrd="0" presId="urn:microsoft.com/office/officeart/2005/8/layout/hList9"/>
    <dgm:cxn modelId="{0F44F73B-3E69-4739-B83F-C2511914C4DE}" type="presOf" srcId="{B17B8310-A961-4EF6-AF39-949D91C82B1A}" destId="{584DD39F-68B8-4D49-B2C2-B018C05852B0}" srcOrd="1" destOrd="0" presId="urn:microsoft.com/office/officeart/2005/8/layout/hList9"/>
    <dgm:cxn modelId="{785F0252-62F1-4D63-AA09-77B8B95FD22F}" srcId="{7E17DBE4-6235-4603-96EF-A192235E61E9}" destId="{7C469E9C-BD03-4605-A3FE-CC1571D48F60}" srcOrd="1" destOrd="0" parTransId="{80315863-1825-4E92-9C80-893819E755A8}" sibTransId="{E184A97E-CAE8-4A08-A50D-92C4B131B7A1}"/>
    <dgm:cxn modelId="{A6FC6964-0006-4E71-99FE-142B4746124C}" type="presOf" srcId="{B17B8310-A961-4EF6-AF39-949D91C82B1A}" destId="{AE76D809-7EA0-431F-9AE4-FEAD4AB5AD7E}" srcOrd="0" destOrd="0" presId="urn:microsoft.com/office/officeart/2005/8/layout/hList9"/>
    <dgm:cxn modelId="{BCBD44BC-F4D3-4121-8DC5-91BE478DAF3B}" srcId="{7E17DBE4-6235-4603-96EF-A192235E61E9}" destId="{4A29E095-86EE-4EF1-8013-4B8B8EB6D6AD}" srcOrd="2" destOrd="0" parTransId="{92020FF9-1776-4892-B090-F914A8627FFD}" sibTransId="{78ABE6A4-C81D-46B5-8AAB-1FEF484B08AD}"/>
    <dgm:cxn modelId="{0AAD2190-D7A3-43AD-8B16-85373D6CC9FB}" type="presOf" srcId="{7E17DBE4-6235-4603-96EF-A192235E61E9}" destId="{D01AC9CC-59AC-4856-A69A-586AC20E59DB}" srcOrd="0" destOrd="0" presId="urn:microsoft.com/office/officeart/2005/8/layout/hList9"/>
    <dgm:cxn modelId="{5B3AC3DA-F0B8-4E6A-A99A-AEA2738B7E30}" type="presOf" srcId="{7C469E9C-BD03-4605-A3FE-CC1571D48F60}" destId="{7841D642-679A-4DAC-AA4E-72CA07114202}" srcOrd="1" destOrd="0" presId="urn:microsoft.com/office/officeart/2005/8/layout/hList9"/>
    <dgm:cxn modelId="{CF23B542-05DD-4756-9C16-E0EA7C28C522}" type="presParOf" srcId="{3B9C8D30-D8C3-4171-965A-794BB4907DB0}" destId="{8A93000D-22AB-41AD-8ED5-52373E9A0403}" srcOrd="0" destOrd="0" presId="urn:microsoft.com/office/officeart/2005/8/layout/hList9"/>
    <dgm:cxn modelId="{077D3353-0604-4368-B496-DB92A9086FFF}" type="presParOf" srcId="{3B9C8D30-D8C3-4171-965A-794BB4907DB0}" destId="{585355ED-0A8B-4290-A9FA-E8535C6E0BAC}" srcOrd="1" destOrd="0" presId="urn:microsoft.com/office/officeart/2005/8/layout/hList9"/>
    <dgm:cxn modelId="{98FF8905-6D44-4AEA-AC6E-6362FE25FFBA}" type="presParOf" srcId="{585355ED-0A8B-4290-A9FA-E8535C6E0BAC}" destId="{F9DD1082-DC48-423C-BC45-0DD8DC3AFC58}" srcOrd="0" destOrd="0" presId="urn:microsoft.com/office/officeart/2005/8/layout/hList9"/>
    <dgm:cxn modelId="{3960386A-E077-4D7C-9A0A-6F8BED464EDB}" type="presParOf" srcId="{585355ED-0A8B-4290-A9FA-E8535C6E0BAC}" destId="{B06FFB58-6F97-4B09-93D2-61B57EDDEB65}" srcOrd="1" destOrd="0" presId="urn:microsoft.com/office/officeart/2005/8/layout/hList9"/>
    <dgm:cxn modelId="{62807068-9BF9-4997-B356-85CDCCC8F6AF}" type="presParOf" srcId="{B06FFB58-6F97-4B09-93D2-61B57EDDEB65}" destId="{AE76D809-7EA0-431F-9AE4-FEAD4AB5AD7E}" srcOrd="0" destOrd="0" presId="urn:microsoft.com/office/officeart/2005/8/layout/hList9"/>
    <dgm:cxn modelId="{AEFED689-8F65-44D8-BB84-8636AC2E401C}" type="presParOf" srcId="{B06FFB58-6F97-4B09-93D2-61B57EDDEB65}" destId="{584DD39F-68B8-4D49-B2C2-B018C05852B0}" srcOrd="1" destOrd="0" presId="urn:microsoft.com/office/officeart/2005/8/layout/hList9"/>
    <dgm:cxn modelId="{CB1435CC-F86A-4ABE-8831-F91D6951E9F0}" type="presParOf" srcId="{585355ED-0A8B-4290-A9FA-E8535C6E0BAC}" destId="{0CEAF3EE-49CC-405B-85AB-74ACD2138953}" srcOrd="2" destOrd="0" presId="urn:microsoft.com/office/officeart/2005/8/layout/hList9"/>
    <dgm:cxn modelId="{1D6EE199-7B01-45A9-A4AE-25B90BE066AD}" type="presParOf" srcId="{0CEAF3EE-49CC-405B-85AB-74ACD2138953}" destId="{3053FC5F-DCC5-4A2B-8A74-01F4925C7AD1}" srcOrd="0" destOrd="0" presId="urn:microsoft.com/office/officeart/2005/8/layout/hList9"/>
    <dgm:cxn modelId="{44096C1B-97FA-4F99-9825-F16FB0C2FEEB}" type="presParOf" srcId="{0CEAF3EE-49CC-405B-85AB-74ACD2138953}" destId="{7841D642-679A-4DAC-AA4E-72CA07114202}" srcOrd="1" destOrd="0" presId="urn:microsoft.com/office/officeart/2005/8/layout/hList9"/>
    <dgm:cxn modelId="{3216DB2F-A193-4EDD-BF12-4677CA0A32C5}" type="presParOf" srcId="{585355ED-0A8B-4290-A9FA-E8535C6E0BAC}" destId="{A0F1395C-6500-4879-9A2F-4E877AD99081}" srcOrd="3" destOrd="0" presId="urn:microsoft.com/office/officeart/2005/8/layout/hList9"/>
    <dgm:cxn modelId="{1E78554C-43A7-45F7-83F6-B07C0703B4ED}" type="presParOf" srcId="{A0F1395C-6500-4879-9A2F-4E877AD99081}" destId="{DEAE8F5D-B39E-4B38-95F6-63B3A075657B}" srcOrd="0" destOrd="0" presId="urn:microsoft.com/office/officeart/2005/8/layout/hList9"/>
    <dgm:cxn modelId="{F3E593D1-1312-4DB0-B1D7-9060BE9B1306}" type="presParOf" srcId="{A0F1395C-6500-4879-9A2F-4E877AD99081}" destId="{359F7D8A-BC1E-4D37-87DA-5567582866FB}" srcOrd="1" destOrd="0" presId="urn:microsoft.com/office/officeart/2005/8/layout/hList9"/>
    <dgm:cxn modelId="{157AE5FB-0117-4E9C-A8D4-0E76AC564BFB}" type="presParOf" srcId="{3B9C8D30-D8C3-4171-965A-794BB4907DB0}" destId="{296B40B0-6C49-4164-AF86-7F25B8566D40}" srcOrd="2" destOrd="0" presId="urn:microsoft.com/office/officeart/2005/8/layout/hList9"/>
    <dgm:cxn modelId="{8A7CDAEE-9AD2-4763-B11B-49AF1E28DBBC}" type="presParOf" srcId="{3B9C8D30-D8C3-4171-965A-794BB4907DB0}" destId="{D01AC9CC-59AC-4856-A69A-586AC20E59DB}" srcOrd="3"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E05B09AA-C3A1-49AB-9381-C93773AEEFE0}" type="doc">
      <dgm:prSet loTypeId="urn:microsoft.com/office/officeart/2005/8/layout/vList5" loCatId="list" qsTypeId="urn:microsoft.com/office/officeart/2005/8/quickstyle/3d3" qsCatId="3D" csTypeId="urn:microsoft.com/office/officeart/2005/8/colors/accent1_2" csCatId="accent1" phldr="1"/>
      <dgm:spPr/>
      <dgm:t>
        <a:bodyPr/>
        <a:lstStyle/>
        <a:p>
          <a:endParaRPr lang="it-IT"/>
        </a:p>
      </dgm:t>
    </dgm:pt>
    <dgm:pt modelId="{9073F6B5-C204-40E0-977B-1E590E212D3C}">
      <dgm:prSet/>
      <dgm:spPr/>
      <dgm:t>
        <a:bodyPr/>
        <a:lstStyle/>
        <a:p>
          <a:pPr rtl="0"/>
          <a:r>
            <a:rPr lang="it-IT" dirty="0" smtClean="0">
              <a:solidFill>
                <a:schemeClr val="tx1"/>
              </a:solidFill>
            </a:rPr>
            <a:t>Si selezionano gli indicatori che definiscono un concetto, il che significa utilizzare la proprietà-indicatore I in luogo della proprietà-concetto C.</a:t>
          </a:r>
          <a:endParaRPr lang="it-IT" dirty="0">
            <a:solidFill>
              <a:schemeClr val="tx1"/>
            </a:solidFill>
          </a:endParaRPr>
        </a:p>
      </dgm:t>
    </dgm:pt>
    <dgm:pt modelId="{A7CAE7E9-B5E9-4D47-A555-74BB4AB105A6}" type="parTrans" cxnId="{87D41163-F264-4636-A53C-185665C30339}">
      <dgm:prSet/>
      <dgm:spPr/>
      <dgm:t>
        <a:bodyPr/>
        <a:lstStyle/>
        <a:p>
          <a:endParaRPr lang="it-IT">
            <a:solidFill>
              <a:schemeClr val="tx1"/>
            </a:solidFill>
          </a:endParaRPr>
        </a:p>
      </dgm:t>
    </dgm:pt>
    <dgm:pt modelId="{896DCE7E-E1AA-405A-8A95-6551762B7A27}" type="sibTrans" cxnId="{87D41163-F264-4636-A53C-185665C30339}">
      <dgm:prSet/>
      <dgm:spPr/>
      <dgm:t>
        <a:bodyPr/>
        <a:lstStyle/>
        <a:p>
          <a:endParaRPr lang="it-IT">
            <a:solidFill>
              <a:schemeClr val="tx1"/>
            </a:solidFill>
          </a:endParaRPr>
        </a:p>
      </dgm:t>
    </dgm:pt>
    <dgm:pt modelId="{5C69383E-8260-44EA-88A7-F1EFA39289D7}" type="pres">
      <dgm:prSet presAssocID="{E05B09AA-C3A1-49AB-9381-C93773AEEFE0}" presName="Name0" presStyleCnt="0">
        <dgm:presLayoutVars>
          <dgm:dir/>
          <dgm:animLvl val="lvl"/>
          <dgm:resizeHandles val="exact"/>
        </dgm:presLayoutVars>
      </dgm:prSet>
      <dgm:spPr/>
      <dgm:t>
        <a:bodyPr/>
        <a:lstStyle/>
        <a:p>
          <a:endParaRPr lang="it-IT"/>
        </a:p>
      </dgm:t>
    </dgm:pt>
    <dgm:pt modelId="{F0BEBFB7-EDDA-4C8D-ADE0-2854B181C533}" type="pres">
      <dgm:prSet presAssocID="{9073F6B5-C204-40E0-977B-1E590E212D3C}" presName="linNode" presStyleCnt="0"/>
      <dgm:spPr/>
    </dgm:pt>
    <dgm:pt modelId="{E807D6E8-9D22-4EE8-8A3F-5D780266B6CA}" type="pres">
      <dgm:prSet presAssocID="{9073F6B5-C204-40E0-977B-1E590E212D3C}" presName="parentText" presStyleLbl="node1" presStyleIdx="0" presStyleCnt="1" custLinFactNeighborX="-88889">
        <dgm:presLayoutVars>
          <dgm:chMax val="1"/>
          <dgm:bulletEnabled val="1"/>
        </dgm:presLayoutVars>
      </dgm:prSet>
      <dgm:spPr/>
      <dgm:t>
        <a:bodyPr/>
        <a:lstStyle/>
        <a:p>
          <a:endParaRPr lang="it-IT"/>
        </a:p>
      </dgm:t>
    </dgm:pt>
  </dgm:ptLst>
  <dgm:cxnLst>
    <dgm:cxn modelId="{241BDE44-B2F9-4EBA-B3DB-5BA28284D160}" type="presOf" srcId="{9073F6B5-C204-40E0-977B-1E590E212D3C}" destId="{E807D6E8-9D22-4EE8-8A3F-5D780266B6CA}" srcOrd="0" destOrd="0" presId="urn:microsoft.com/office/officeart/2005/8/layout/vList5"/>
    <dgm:cxn modelId="{64272B66-A3DF-4902-AD0C-A1144C7893EB}" type="presOf" srcId="{E05B09AA-C3A1-49AB-9381-C93773AEEFE0}" destId="{5C69383E-8260-44EA-88A7-F1EFA39289D7}" srcOrd="0" destOrd="0" presId="urn:microsoft.com/office/officeart/2005/8/layout/vList5"/>
    <dgm:cxn modelId="{87D41163-F264-4636-A53C-185665C30339}" srcId="{E05B09AA-C3A1-49AB-9381-C93773AEEFE0}" destId="{9073F6B5-C204-40E0-977B-1E590E212D3C}" srcOrd="0" destOrd="0" parTransId="{A7CAE7E9-B5E9-4D47-A555-74BB4AB105A6}" sibTransId="{896DCE7E-E1AA-405A-8A95-6551762B7A27}"/>
    <dgm:cxn modelId="{07E63373-8F99-4804-AD22-BF89FAA0F86C}" type="presParOf" srcId="{5C69383E-8260-44EA-88A7-F1EFA39289D7}" destId="{F0BEBFB7-EDDA-4C8D-ADE0-2854B181C533}" srcOrd="0" destOrd="0" presId="urn:microsoft.com/office/officeart/2005/8/layout/vList5"/>
    <dgm:cxn modelId="{F1B7F01A-9F52-4E54-8760-E26614B38AA5}" type="presParOf" srcId="{F0BEBFB7-EDDA-4C8D-ADE0-2854B181C533}" destId="{E807D6E8-9D22-4EE8-8A3F-5D780266B6C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E05B09AA-C3A1-49AB-9381-C93773AEEFE0}" type="doc">
      <dgm:prSet loTypeId="urn:microsoft.com/office/officeart/2005/8/layout/vList5" loCatId="list" qsTypeId="urn:microsoft.com/office/officeart/2005/8/quickstyle/3d3" qsCatId="3D" csTypeId="urn:microsoft.com/office/officeart/2005/8/colors/accent1_2" csCatId="accent1" phldr="1"/>
      <dgm:spPr/>
      <dgm:t>
        <a:bodyPr/>
        <a:lstStyle/>
        <a:p>
          <a:endParaRPr lang="it-IT"/>
        </a:p>
      </dgm:t>
    </dgm:pt>
    <dgm:pt modelId="{9073F6B5-C204-40E0-977B-1E590E212D3C}">
      <dgm:prSet/>
      <dgm:spPr/>
      <dgm:t>
        <a:bodyPr/>
        <a:lstStyle/>
        <a:p>
          <a:pPr rtl="0"/>
          <a:r>
            <a:rPr lang="it-IT" dirty="0" smtClean="0">
              <a:solidFill>
                <a:schemeClr val="tx1"/>
              </a:solidFill>
            </a:rPr>
            <a:t>I sarà un indicatore del concetto C se il contenuto semantico in comune tra C e I (la </a:t>
          </a:r>
          <a:r>
            <a:rPr lang="it-IT" b="1" dirty="0" smtClean="0">
              <a:solidFill>
                <a:schemeClr val="tx1"/>
              </a:solidFill>
            </a:rPr>
            <a:t>parte indicante</a:t>
          </a:r>
          <a:r>
            <a:rPr lang="it-IT" dirty="0" smtClean="0">
              <a:solidFill>
                <a:schemeClr val="tx1"/>
              </a:solidFill>
            </a:rPr>
            <a:t>) è sufficientemente esteso. La parte indicante è la parte d’estensione di I che ne fa un possibile indicatore di C. Più la parte indicante è estesa – e quindi la </a:t>
          </a:r>
          <a:r>
            <a:rPr lang="it-IT" b="1" dirty="0" smtClean="0">
              <a:solidFill>
                <a:schemeClr val="tx1"/>
              </a:solidFill>
            </a:rPr>
            <a:t>parte estranea </a:t>
          </a:r>
          <a:r>
            <a:rPr lang="it-IT" dirty="0" smtClean="0">
              <a:solidFill>
                <a:schemeClr val="tx1"/>
              </a:solidFill>
            </a:rPr>
            <a:t>è ridotta – più I sarà un valido indicatore di C.</a:t>
          </a:r>
          <a:endParaRPr lang="it-IT" dirty="0">
            <a:solidFill>
              <a:schemeClr val="tx1"/>
            </a:solidFill>
          </a:endParaRPr>
        </a:p>
      </dgm:t>
    </dgm:pt>
    <dgm:pt modelId="{A7CAE7E9-B5E9-4D47-A555-74BB4AB105A6}" type="parTrans" cxnId="{87D41163-F264-4636-A53C-185665C30339}">
      <dgm:prSet/>
      <dgm:spPr/>
      <dgm:t>
        <a:bodyPr/>
        <a:lstStyle/>
        <a:p>
          <a:endParaRPr lang="it-IT">
            <a:solidFill>
              <a:schemeClr val="tx1"/>
            </a:solidFill>
          </a:endParaRPr>
        </a:p>
      </dgm:t>
    </dgm:pt>
    <dgm:pt modelId="{896DCE7E-E1AA-405A-8A95-6551762B7A27}" type="sibTrans" cxnId="{87D41163-F264-4636-A53C-185665C30339}">
      <dgm:prSet/>
      <dgm:spPr/>
      <dgm:t>
        <a:bodyPr/>
        <a:lstStyle/>
        <a:p>
          <a:endParaRPr lang="it-IT">
            <a:solidFill>
              <a:schemeClr val="tx1"/>
            </a:solidFill>
          </a:endParaRPr>
        </a:p>
      </dgm:t>
    </dgm:pt>
    <dgm:pt modelId="{5C69383E-8260-44EA-88A7-F1EFA39289D7}" type="pres">
      <dgm:prSet presAssocID="{E05B09AA-C3A1-49AB-9381-C93773AEEFE0}" presName="Name0" presStyleCnt="0">
        <dgm:presLayoutVars>
          <dgm:dir/>
          <dgm:animLvl val="lvl"/>
          <dgm:resizeHandles val="exact"/>
        </dgm:presLayoutVars>
      </dgm:prSet>
      <dgm:spPr/>
      <dgm:t>
        <a:bodyPr/>
        <a:lstStyle/>
        <a:p>
          <a:endParaRPr lang="it-IT"/>
        </a:p>
      </dgm:t>
    </dgm:pt>
    <dgm:pt modelId="{F0BEBFB7-EDDA-4C8D-ADE0-2854B181C533}" type="pres">
      <dgm:prSet presAssocID="{9073F6B5-C204-40E0-977B-1E590E212D3C}" presName="linNode" presStyleCnt="0"/>
      <dgm:spPr/>
    </dgm:pt>
    <dgm:pt modelId="{E807D6E8-9D22-4EE8-8A3F-5D780266B6CA}" type="pres">
      <dgm:prSet presAssocID="{9073F6B5-C204-40E0-977B-1E590E212D3C}" presName="parentText" presStyleLbl="node1" presStyleIdx="0" presStyleCnt="1" custLinFactNeighborX="-88889">
        <dgm:presLayoutVars>
          <dgm:chMax val="1"/>
          <dgm:bulletEnabled val="1"/>
        </dgm:presLayoutVars>
      </dgm:prSet>
      <dgm:spPr/>
      <dgm:t>
        <a:bodyPr/>
        <a:lstStyle/>
        <a:p>
          <a:endParaRPr lang="it-IT"/>
        </a:p>
      </dgm:t>
    </dgm:pt>
  </dgm:ptLst>
  <dgm:cxnLst>
    <dgm:cxn modelId="{96769B3B-0993-429F-9743-864C9E5129B2}" type="presOf" srcId="{E05B09AA-C3A1-49AB-9381-C93773AEEFE0}" destId="{5C69383E-8260-44EA-88A7-F1EFA39289D7}" srcOrd="0" destOrd="0" presId="urn:microsoft.com/office/officeart/2005/8/layout/vList5"/>
    <dgm:cxn modelId="{894A335E-01CE-4A87-BED0-0A96F47C221F}" type="presOf" srcId="{9073F6B5-C204-40E0-977B-1E590E212D3C}" destId="{E807D6E8-9D22-4EE8-8A3F-5D780266B6CA}" srcOrd="0" destOrd="0" presId="urn:microsoft.com/office/officeart/2005/8/layout/vList5"/>
    <dgm:cxn modelId="{87D41163-F264-4636-A53C-185665C30339}" srcId="{E05B09AA-C3A1-49AB-9381-C93773AEEFE0}" destId="{9073F6B5-C204-40E0-977B-1E590E212D3C}" srcOrd="0" destOrd="0" parTransId="{A7CAE7E9-B5E9-4D47-A555-74BB4AB105A6}" sibTransId="{896DCE7E-E1AA-405A-8A95-6551762B7A27}"/>
    <dgm:cxn modelId="{639A1F0F-1CC4-42B9-9F4E-CFD8F48B123A}" type="presParOf" srcId="{5C69383E-8260-44EA-88A7-F1EFA39289D7}" destId="{F0BEBFB7-EDDA-4C8D-ADE0-2854B181C533}" srcOrd="0" destOrd="0" presId="urn:microsoft.com/office/officeart/2005/8/layout/vList5"/>
    <dgm:cxn modelId="{9295E5B4-40F8-4FCA-BD70-6DC0E32B9439}" type="presParOf" srcId="{F0BEBFB7-EDDA-4C8D-ADE0-2854B181C533}" destId="{E807D6E8-9D22-4EE8-8A3F-5D780266B6C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3F1A2143-6ACE-48D9-8B79-C24F61969AC4}" type="doc">
      <dgm:prSet loTypeId="urn:microsoft.com/office/officeart/2005/8/layout/radial4" loCatId="relationship" qsTypeId="urn:microsoft.com/office/officeart/2005/8/quickstyle/3d3" qsCatId="3D" csTypeId="urn:microsoft.com/office/officeart/2005/8/colors/colorful1" csCatId="colorful" phldr="1"/>
      <dgm:spPr/>
      <dgm:t>
        <a:bodyPr/>
        <a:lstStyle/>
        <a:p>
          <a:endParaRPr lang="it-IT"/>
        </a:p>
      </dgm:t>
    </dgm:pt>
    <dgm:pt modelId="{F02BDCC4-50E4-418B-996E-3CA71C7DEC9D}">
      <dgm:prSet custT="1"/>
      <dgm:spPr/>
      <dgm:t>
        <a:bodyPr/>
        <a:lstStyle/>
        <a:p>
          <a:pPr rtl="0"/>
          <a:r>
            <a:rPr lang="it-IT" sz="1400" dirty="0" smtClean="0">
              <a:solidFill>
                <a:schemeClr val="tx1"/>
              </a:solidFill>
            </a:rPr>
            <a:t>Il rapporto di indicazione tra I e C è di </a:t>
          </a:r>
          <a:r>
            <a:rPr lang="it-IT" sz="1400" b="1" dirty="0" smtClean="0">
              <a:solidFill>
                <a:schemeClr val="tx1"/>
              </a:solidFill>
            </a:rPr>
            <a:t>natura </a:t>
          </a:r>
          <a:r>
            <a:rPr lang="it-IT" sz="1400" b="1" dirty="0" err="1" smtClean="0">
              <a:solidFill>
                <a:schemeClr val="tx1"/>
              </a:solidFill>
            </a:rPr>
            <a:t>stipulativa</a:t>
          </a:r>
          <a:r>
            <a:rPr lang="it-IT" sz="1400" dirty="0" smtClean="0">
              <a:solidFill>
                <a:schemeClr val="tx1"/>
              </a:solidFill>
            </a:rPr>
            <a:t>, imputabile al giudizio ed alle giustificazioni che ne fornisce il ricercatore. Ciò dipende da:</a:t>
          </a:r>
          <a:endParaRPr lang="it-IT" sz="1400" dirty="0">
            <a:solidFill>
              <a:schemeClr val="tx1"/>
            </a:solidFill>
          </a:endParaRPr>
        </a:p>
      </dgm:t>
    </dgm:pt>
    <dgm:pt modelId="{D4C6585B-95E8-4D6B-B1D4-08574F0DB293}" type="parTrans" cxnId="{69F0BAD5-BBD0-44B4-AEF1-C431C54B47F8}">
      <dgm:prSet/>
      <dgm:spPr/>
      <dgm:t>
        <a:bodyPr/>
        <a:lstStyle/>
        <a:p>
          <a:endParaRPr lang="it-IT"/>
        </a:p>
      </dgm:t>
    </dgm:pt>
    <dgm:pt modelId="{AF7059FC-7B28-4BAC-AE41-7EDC63F67005}" type="sibTrans" cxnId="{69F0BAD5-BBD0-44B4-AEF1-C431C54B47F8}">
      <dgm:prSet/>
      <dgm:spPr/>
      <dgm:t>
        <a:bodyPr/>
        <a:lstStyle/>
        <a:p>
          <a:endParaRPr lang="it-IT"/>
        </a:p>
      </dgm:t>
    </dgm:pt>
    <dgm:pt modelId="{71E6F447-BD1A-4C31-8EEA-8326A390E206}">
      <dgm:prSet custT="1"/>
      <dgm:spPr/>
      <dgm:t>
        <a:bodyPr/>
        <a:lstStyle/>
        <a:p>
          <a:pPr rtl="0"/>
          <a:r>
            <a:rPr lang="it-IT" sz="1400" b="1" dirty="0" smtClean="0">
              <a:solidFill>
                <a:schemeClr val="tx1"/>
              </a:solidFill>
            </a:rPr>
            <a:t>Il ricercatore: </a:t>
          </a:r>
          <a:r>
            <a:rPr lang="it-IT" sz="1400" dirty="0" smtClean="0">
              <a:solidFill>
                <a:schemeClr val="tx1"/>
              </a:solidFill>
            </a:rPr>
            <a:t>l’esperienza del ricercatore può influenzare la scelta del set di indicatori che si riferiscono a un determinato concetto, anche alla luce delle esperienze pregresse rintracciabili in letteratura.</a:t>
          </a:r>
          <a:endParaRPr lang="it-IT" sz="1400" dirty="0">
            <a:solidFill>
              <a:schemeClr val="tx1"/>
            </a:solidFill>
          </a:endParaRPr>
        </a:p>
      </dgm:t>
    </dgm:pt>
    <dgm:pt modelId="{54FB16C8-4C83-4EAB-8341-9E5BEF806180}" type="parTrans" cxnId="{797E4B46-3464-43AE-A45A-487468E00208}">
      <dgm:prSet/>
      <dgm:spPr/>
      <dgm:t>
        <a:bodyPr/>
        <a:lstStyle/>
        <a:p>
          <a:endParaRPr lang="it-IT"/>
        </a:p>
      </dgm:t>
    </dgm:pt>
    <dgm:pt modelId="{8F41CB48-8F06-4866-8B36-3DA5483F2ED2}" type="sibTrans" cxnId="{797E4B46-3464-43AE-A45A-487468E00208}">
      <dgm:prSet/>
      <dgm:spPr/>
      <dgm:t>
        <a:bodyPr/>
        <a:lstStyle/>
        <a:p>
          <a:endParaRPr lang="it-IT"/>
        </a:p>
      </dgm:t>
    </dgm:pt>
    <dgm:pt modelId="{22ADA6DC-DFD6-45D2-8848-5ED820648D91}">
      <dgm:prSet custT="1"/>
      <dgm:spPr/>
      <dgm:t>
        <a:bodyPr/>
        <a:lstStyle/>
        <a:p>
          <a:pPr rtl="0"/>
          <a:r>
            <a:rPr lang="it-IT" sz="1400" b="1" dirty="0" smtClean="0">
              <a:solidFill>
                <a:schemeClr val="tx1"/>
              </a:solidFill>
            </a:rPr>
            <a:t>l’unità di analisi: </a:t>
          </a:r>
          <a:r>
            <a:rPr lang="it-IT" sz="1400" dirty="0" smtClean="0">
              <a:solidFill>
                <a:schemeClr val="tx1"/>
              </a:solidFill>
            </a:rPr>
            <a:t>a seconda del livello dell’unità di analisi un indicatore può riferirsi a concetti con un contenuto semantico differente.</a:t>
          </a:r>
          <a:endParaRPr lang="it-IT" sz="1400" dirty="0">
            <a:solidFill>
              <a:schemeClr val="tx1"/>
            </a:solidFill>
          </a:endParaRPr>
        </a:p>
      </dgm:t>
    </dgm:pt>
    <dgm:pt modelId="{0F1182D6-8C1F-468D-AEF0-C321606DFED2}" type="parTrans" cxnId="{CCE11243-BBED-4751-9F72-ED3064BD71A4}">
      <dgm:prSet/>
      <dgm:spPr/>
      <dgm:t>
        <a:bodyPr/>
        <a:lstStyle/>
        <a:p>
          <a:endParaRPr lang="it-IT"/>
        </a:p>
      </dgm:t>
    </dgm:pt>
    <dgm:pt modelId="{5C0C24EA-8FDD-433E-8D42-3CB2407ED1E6}" type="sibTrans" cxnId="{CCE11243-BBED-4751-9F72-ED3064BD71A4}">
      <dgm:prSet/>
      <dgm:spPr/>
      <dgm:t>
        <a:bodyPr/>
        <a:lstStyle/>
        <a:p>
          <a:endParaRPr lang="it-IT"/>
        </a:p>
      </dgm:t>
    </dgm:pt>
    <dgm:pt modelId="{D31A2FCD-D959-4BCE-B9D1-BDE8A8B92394}">
      <dgm:prSet custT="1"/>
      <dgm:spPr/>
      <dgm:t>
        <a:bodyPr/>
        <a:lstStyle/>
        <a:p>
          <a:pPr rtl="0"/>
          <a:r>
            <a:rPr lang="it-IT" sz="1400" b="1" dirty="0" smtClean="0">
              <a:solidFill>
                <a:schemeClr val="tx1"/>
              </a:solidFill>
            </a:rPr>
            <a:t>I contesti sociali: </a:t>
          </a:r>
          <a:r>
            <a:rPr lang="it-IT" sz="1400" dirty="0" smtClean="0">
              <a:solidFill>
                <a:schemeClr val="tx1"/>
              </a:solidFill>
            </a:rPr>
            <a:t>il legame dell’indicatore con concetti più generali cambia a seconda del contesto sociale di riferimento.</a:t>
          </a:r>
          <a:endParaRPr lang="it-IT" sz="1400" dirty="0">
            <a:solidFill>
              <a:schemeClr val="tx1"/>
            </a:solidFill>
          </a:endParaRPr>
        </a:p>
      </dgm:t>
    </dgm:pt>
    <dgm:pt modelId="{D12B1A9D-A1BA-42B0-92D5-D9AC6DA55492}" type="parTrans" cxnId="{BD9E6B91-56C4-44C8-AB82-C0262FA4D11E}">
      <dgm:prSet/>
      <dgm:spPr/>
      <dgm:t>
        <a:bodyPr/>
        <a:lstStyle/>
        <a:p>
          <a:endParaRPr lang="it-IT"/>
        </a:p>
      </dgm:t>
    </dgm:pt>
    <dgm:pt modelId="{6532EAD9-7E1F-44D1-80AE-3B5B171ADF27}" type="sibTrans" cxnId="{BD9E6B91-56C4-44C8-AB82-C0262FA4D11E}">
      <dgm:prSet/>
      <dgm:spPr/>
      <dgm:t>
        <a:bodyPr/>
        <a:lstStyle/>
        <a:p>
          <a:endParaRPr lang="it-IT"/>
        </a:p>
      </dgm:t>
    </dgm:pt>
    <dgm:pt modelId="{72B09A31-7A59-41AE-A6B0-7221C2D7B66F}" type="pres">
      <dgm:prSet presAssocID="{3F1A2143-6ACE-48D9-8B79-C24F61969AC4}" presName="cycle" presStyleCnt="0">
        <dgm:presLayoutVars>
          <dgm:chMax val="1"/>
          <dgm:dir/>
          <dgm:animLvl val="ctr"/>
          <dgm:resizeHandles val="exact"/>
        </dgm:presLayoutVars>
      </dgm:prSet>
      <dgm:spPr/>
      <dgm:t>
        <a:bodyPr/>
        <a:lstStyle/>
        <a:p>
          <a:endParaRPr lang="it-IT"/>
        </a:p>
      </dgm:t>
    </dgm:pt>
    <dgm:pt modelId="{146AD18E-C43B-4E3A-8621-4758B7673450}" type="pres">
      <dgm:prSet presAssocID="{F02BDCC4-50E4-418B-996E-3CA71C7DEC9D}" presName="centerShape" presStyleLbl="node0" presStyleIdx="0" presStyleCnt="1" custScaleX="122206" custScaleY="117147" custLinFactNeighborX="-2313" custLinFactNeighborY="-45209"/>
      <dgm:spPr/>
      <dgm:t>
        <a:bodyPr/>
        <a:lstStyle/>
        <a:p>
          <a:endParaRPr lang="it-IT"/>
        </a:p>
      </dgm:t>
    </dgm:pt>
    <dgm:pt modelId="{AFC9FF0C-4F3C-47F0-9922-C9F2E72B7600}" type="pres">
      <dgm:prSet presAssocID="{0F1182D6-8C1F-468D-AEF0-C321606DFED2}" presName="parTrans" presStyleLbl="bgSibTrans2D1" presStyleIdx="0" presStyleCnt="3" custLinFactNeighborX="17957" custLinFactNeighborY="42675"/>
      <dgm:spPr/>
      <dgm:t>
        <a:bodyPr/>
        <a:lstStyle/>
        <a:p>
          <a:endParaRPr lang="it-IT"/>
        </a:p>
      </dgm:t>
    </dgm:pt>
    <dgm:pt modelId="{A0C5EBEE-3C7F-4426-A9E1-84B8DF016F23}" type="pres">
      <dgm:prSet presAssocID="{22ADA6DC-DFD6-45D2-8848-5ED820648D91}" presName="node" presStyleLbl="node1" presStyleIdx="0" presStyleCnt="3" custScaleX="111441" custScaleY="94719" custRadScaleRad="107641" custRadScaleInc="-25128">
        <dgm:presLayoutVars>
          <dgm:bulletEnabled val="1"/>
        </dgm:presLayoutVars>
      </dgm:prSet>
      <dgm:spPr/>
      <dgm:t>
        <a:bodyPr/>
        <a:lstStyle/>
        <a:p>
          <a:endParaRPr lang="it-IT"/>
        </a:p>
      </dgm:t>
    </dgm:pt>
    <dgm:pt modelId="{37F211BE-6EF7-42E6-AFBD-DE7D4908EB9E}" type="pres">
      <dgm:prSet presAssocID="{D12B1A9D-A1BA-42B0-92D5-D9AC6DA55492}" presName="parTrans" presStyleLbl="bgSibTrans2D1" presStyleIdx="1" presStyleCnt="3"/>
      <dgm:spPr/>
      <dgm:t>
        <a:bodyPr/>
        <a:lstStyle/>
        <a:p>
          <a:endParaRPr lang="it-IT"/>
        </a:p>
      </dgm:t>
    </dgm:pt>
    <dgm:pt modelId="{91FD42F4-5DA0-45D1-BC8C-9A358E387716}" type="pres">
      <dgm:prSet presAssocID="{D31A2FCD-D959-4BCE-B9D1-BDE8A8B92394}" presName="node" presStyleLbl="node1" presStyleIdx="1" presStyleCnt="3" custScaleX="111441" custScaleY="94719" custRadScaleRad="13323" custRadScaleInc="-297783">
        <dgm:presLayoutVars>
          <dgm:bulletEnabled val="1"/>
        </dgm:presLayoutVars>
      </dgm:prSet>
      <dgm:spPr/>
      <dgm:t>
        <a:bodyPr/>
        <a:lstStyle/>
        <a:p>
          <a:endParaRPr lang="it-IT"/>
        </a:p>
      </dgm:t>
    </dgm:pt>
    <dgm:pt modelId="{056FDA4C-1EB6-4849-AB2B-2D496E2A97F8}" type="pres">
      <dgm:prSet presAssocID="{54FB16C8-4C83-4EAB-8341-9E5BEF806180}" presName="parTrans" presStyleLbl="bgSibTrans2D1" presStyleIdx="2" presStyleCnt="3" custLinFactNeighborX="-15278" custLinFactNeighborY="30878"/>
      <dgm:spPr/>
      <dgm:t>
        <a:bodyPr/>
        <a:lstStyle/>
        <a:p>
          <a:endParaRPr lang="it-IT"/>
        </a:p>
      </dgm:t>
    </dgm:pt>
    <dgm:pt modelId="{3BA977C9-1921-44B1-8094-3CBE9033EE4F}" type="pres">
      <dgm:prSet presAssocID="{71E6F447-BD1A-4C31-8EEA-8326A390E206}" presName="node" presStyleLbl="node1" presStyleIdx="2" presStyleCnt="3" custScaleX="111441" custScaleY="106658" custRadScaleRad="106264" custRadScaleInc="28729">
        <dgm:presLayoutVars>
          <dgm:bulletEnabled val="1"/>
        </dgm:presLayoutVars>
      </dgm:prSet>
      <dgm:spPr/>
      <dgm:t>
        <a:bodyPr/>
        <a:lstStyle/>
        <a:p>
          <a:endParaRPr lang="it-IT"/>
        </a:p>
      </dgm:t>
    </dgm:pt>
  </dgm:ptLst>
  <dgm:cxnLst>
    <dgm:cxn modelId="{72F937B5-9D5F-4C34-824A-9726182DEC20}" type="presOf" srcId="{D31A2FCD-D959-4BCE-B9D1-BDE8A8B92394}" destId="{91FD42F4-5DA0-45D1-BC8C-9A358E387716}" srcOrd="0" destOrd="0" presId="urn:microsoft.com/office/officeart/2005/8/layout/radial4"/>
    <dgm:cxn modelId="{BD9E6B91-56C4-44C8-AB82-C0262FA4D11E}" srcId="{F02BDCC4-50E4-418B-996E-3CA71C7DEC9D}" destId="{D31A2FCD-D959-4BCE-B9D1-BDE8A8B92394}" srcOrd="1" destOrd="0" parTransId="{D12B1A9D-A1BA-42B0-92D5-D9AC6DA55492}" sibTransId="{6532EAD9-7E1F-44D1-80AE-3B5B171ADF27}"/>
    <dgm:cxn modelId="{D8024D6F-CEAF-49B2-A155-E3870BCD71B1}" type="presOf" srcId="{54FB16C8-4C83-4EAB-8341-9E5BEF806180}" destId="{056FDA4C-1EB6-4849-AB2B-2D496E2A97F8}" srcOrd="0" destOrd="0" presId="urn:microsoft.com/office/officeart/2005/8/layout/radial4"/>
    <dgm:cxn modelId="{8516A283-7A4A-47A0-BFD1-ADC8ADA3F823}" type="presOf" srcId="{0F1182D6-8C1F-468D-AEF0-C321606DFED2}" destId="{AFC9FF0C-4F3C-47F0-9922-C9F2E72B7600}" srcOrd="0" destOrd="0" presId="urn:microsoft.com/office/officeart/2005/8/layout/radial4"/>
    <dgm:cxn modelId="{BECA759A-5491-4EA7-80F1-A9E99527B987}" type="presOf" srcId="{3F1A2143-6ACE-48D9-8B79-C24F61969AC4}" destId="{72B09A31-7A59-41AE-A6B0-7221C2D7B66F}" srcOrd="0" destOrd="0" presId="urn:microsoft.com/office/officeart/2005/8/layout/radial4"/>
    <dgm:cxn modelId="{797E4B46-3464-43AE-A45A-487468E00208}" srcId="{F02BDCC4-50E4-418B-996E-3CA71C7DEC9D}" destId="{71E6F447-BD1A-4C31-8EEA-8326A390E206}" srcOrd="2" destOrd="0" parTransId="{54FB16C8-4C83-4EAB-8341-9E5BEF806180}" sibTransId="{8F41CB48-8F06-4866-8B36-3DA5483F2ED2}"/>
    <dgm:cxn modelId="{69F0BAD5-BBD0-44B4-AEF1-C431C54B47F8}" srcId="{3F1A2143-6ACE-48D9-8B79-C24F61969AC4}" destId="{F02BDCC4-50E4-418B-996E-3CA71C7DEC9D}" srcOrd="0" destOrd="0" parTransId="{D4C6585B-95E8-4D6B-B1D4-08574F0DB293}" sibTransId="{AF7059FC-7B28-4BAC-AE41-7EDC63F67005}"/>
    <dgm:cxn modelId="{D4BD4D89-88A8-4291-AA85-6F81BDEA2E76}" type="presOf" srcId="{F02BDCC4-50E4-418B-996E-3CA71C7DEC9D}" destId="{146AD18E-C43B-4E3A-8621-4758B7673450}" srcOrd="0" destOrd="0" presId="urn:microsoft.com/office/officeart/2005/8/layout/radial4"/>
    <dgm:cxn modelId="{629CBD04-6B27-49F6-8384-52DF41C8C2B7}" type="presOf" srcId="{71E6F447-BD1A-4C31-8EEA-8326A390E206}" destId="{3BA977C9-1921-44B1-8094-3CBE9033EE4F}" srcOrd="0" destOrd="0" presId="urn:microsoft.com/office/officeart/2005/8/layout/radial4"/>
    <dgm:cxn modelId="{A94057E6-11F5-4F1F-8CF5-E8CD614BA197}" type="presOf" srcId="{D12B1A9D-A1BA-42B0-92D5-D9AC6DA55492}" destId="{37F211BE-6EF7-42E6-AFBD-DE7D4908EB9E}" srcOrd="0" destOrd="0" presId="urn:microsoft.com/office/officeart/2005/8/layout/radial4"/>
    <dgm:cxn modelId="{CCE11243-BBED-4751-9F72-ED3064BD71A4}" srcId="{F02BDCC4-50E4-418B-996E-3CA71C7DEC9D}" destId="{22ADA6DC-DFD6-45D2-8848-5ED820648D91}" srcOrd="0" destOrd="0" parTransId="{0F1182D6-8C1F-468D-AEF0-C321606DFED2}" sibTransId="{5C0C24EA-8FDD-433E-8D42-3CB2407ED1E6}"/>
    <dgm:cxn modelId="{487F593E-623A-4DA1-B643-0868395D0CC6}" type="presOf" srcId="{22ADA6DC-DFD6-45D2-8848-5ED820648D91}" destId="{A0C5EBEE-3C7F-4426-A9E1-84B8DF016F23}" srcOrd="0" destOrd="0" presId="urn:microsoft.com/office/officeart/2005/8/layout/radial4"/>
    <dgm:cxn modelId="{D7D15351-844B-4CDA-AD5F-FE0AFE370E16}" type="presParOf" srcId="{72B09A31-7A59-41AE-A6B0-7221C2D7B66F}" destId="{146AD18E-C43B-4E3A-8621-4758B7673450}" srcOrd="0" destOrd="0" presId="urn:microsoft.com/office/officeart/2005/8/layout/radial4"/>
    <dgm:cxn modelId="{225BF96C-9CBD-4D60-AC32-C850B8CA847F}" type="presParOf" srcId="{72B09A31-7A59-41AE-A6B0-7221C2D7B66F}" destId="{AFC9FF0C-4F3C-47F0-9922-C9F2E72B7600}" srcOrd="1" destOrd="0" presId="urn:microsoft.com/office/officeart/2005/8/layout/radial4"/>
    <dgm:cxn modelId="{71F9A8B7-7EC5-4CDF-9A18-300DEF8F7171}" type="presParOf" srcId="{72B09A31-7A59-41AE-A6B0-7221C2D7B66F}" destId="{A0C5EBEE-3C7F-4426-A9E1-84B8DF016F23}" srcOrd="2" destOrd="0" presId="urn:microsoft.com/office/officeart/2005/8/layout/radial4"/>
    <dgm:cxn modelId="{C24ADF56-884F-4AF9-9949-AC1950630815}" type="presParOf" srcId="{72B09A31-7A59-41AE-A6B0-7221C2D7B66F}" destId="{37F211BE-6EF7-42E6-AFBD-DE7D4908EB9E}" srcOrd="3" destOrd="0" presId="urn:microsoft.com/office/officeart/2005/8/layout/radial4"/>
    <dgm:cxn modelId="{74D223D2-296C-4AFB-8FC0-0B85BEA0280F}" type="presParOf" srcId="{72B09A31-7A59-41AE-A6B0-7221C2D7B66F}" destId="{91FD42F4-5DA0-45D1-BC8C-9A358E387716}" srcOrd="4" destOrd="0" presId="urn:microsoft.com/office/officeart/2005/8/layout/radial4"/>
    <dgm:cxn modelId="{D5FCB0F1-2D98-443D-BBEF-922BCDF91895}" type="presParOf" srcId="{72B09A31-7A59-41AE-A6B0-7221C2D7B66F}" destId="{056FDA4C-1EB6-4849-AB2B-2D496E2A97F8}" srcOrd="5" destOrd="0" presId="urn:microsoft.com/office/officeart/2005/8/layout/radial4"/>
    <dgm:cxn modelId="{F2945F4A-8C23-4F71-B1AD-8625C51B2C75}" type="presParOf" srcId="{72B09A31-7A59-41AE-A6B0-7221C2D7B66F}" destId="{3BA977C9-1921-44B1-8094-3CBE9033EE4F}"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CFC885DA-A066-4712-BCBC-592522425529}" type="doc">
      <dgm:prSet loTypeId="urn:microsoft.com/office/officeart/2005/8/layout/vList2" loCatId="list" qsTypeId="urn:microsoft.com/office/officeart/2005/8/quickstyle/3d3" qsCatId="3D" csTypeId="urn:microsoft.com/office/officeart/2005/8/colors/colorful1" csCatId="colorful"/>
      <dgm:spPr/>
      <dgm:t>
        <a:bodyPr/>
        <a:lstStyle/>
        <a:p>
          <a:endParaRPr lang="it-IT"/>
        </a:p>
      </dgm:t>
    </dgm:pt>
    <dgm:pt modelId="{7D535FC5-F748-479A-839D-B96144E6F604}">
      <dgm:prSet/>
      <dgm:spPr/>
      <dgm:t>
        <a:bodyPr/>
        <a:lstStyle/>
        <a:p>
          <a:pPr rtl="0"/>
          <a:r>
            <a:rPr lang="it-IT" dirty="0" smtClean="0">
              <a:solidFill>
                <a:schemeClr val="tx1"/>
              </a:solidFill>
            </a:rPr>
            <a:t>Nel caso di </a:t>
          </a:r>
          <a:r>
            <a:rPr lang="it-IT" b="1" dirty="0" smtClean="0">
              <a:solidFill>
                <a:schemeClr val="tx1"/>
              </a:solidFill>
            </a:rPr>
            <a:t>concetti complessi </a:t>
          </a:r>
          <a:r>
            <a:rPr lang="it-IT" dirty="0" smtClean="0">
              <a:solidFill>
                <a:schemeClr val="tx1"/>
              </a:solidFill>
            </a:rPr>
            <a:t>è </a:t>
          </a:r>
          <a:r>
            <a:rPr lang="it-IT" b="1" dirty="0" smtClean="0">
              <a:solidFill>
                <a:schemeClr val="tx1"/>
              </a:solidFill>
            </a:rPr>
            <a:t>irrealistico</a:t>
          </a:r>
          <a:r>
            <a:rPr lang="it-IT" dirty="0" smtClean="0">
              <a:solidFill>
                <a:schemeClr val="tx1"/>
              </a:solidFill>
            </a:rPr>
            <a:t> pensare che si possa ricorrere a </a:t>
          </a:r>
          <a:r>
            <a:rPr lang="it-IT" b="1" dirty="0" smtClean="0">
              <a:solidFill>
                <a:schemeClr val="tx1"/>
              </a:solidFill>
            </a:rPr>
            <a:t>un solo indicatore</a:t>
          </a:r>
          <a:r>
            <a:rPr lang="it-IT" dirty="0" smtClean="0">
              <a:solidFill>
                <a:schemeClr val="tx1"/>
              </a:solidFill>
            </a:rPr>
            <a:t>. </a:t>
          </a:r>
          <a:endParaRPr lang="it-IT" dirty="0">
            <a:solidFill>
              <a:schemeClr val="tx1"/>
            </a:solidFill>
          </a:endParaRPr>
        </a:p>
      </dgm:t>
    </dgm:pt>
    <dgm:pt modelId="{5C5C354E-940E-46BC-969B-CFE005672DF9}" type="parTrans" cxnId="{6CC2C075-214A-4302-A25E-7321205C6CDF}">
      <dgm:prSet/>
      <dgm:spPr/>
      <dgm:t>
        <a:bodyPr/>
        <a:lstStyle/>
        <a:p>
          <a:endParaRPr lang="it-IT">
            <a:solidFill>
              <a:schemeClr val="tx1"/>
            </a:solidFill>
          </a:endParaRPr>
        </a:p>
      </dgm:t>
    </dgm:pt>
    <dgm:pt modelId="{9A30770B-64AA-4003-980D-C51391744B1D}" type="sibTrans" cxnId="{6CC2C075-214A-4302-A25E-7321205C6CDF}">
      <dgm:prSet/>
      <dgm:spPr/>
      <dgm:t>
        <a:bodyPr/>
        <a:lstStyle/>
        <a:p>
          <a:endParaRPr lang="it-IT">
            <a:solidFill>
              <a:schemeClr val="tx1"/>
            </a:solidFill>
          </a:endParaRPr>
        </a:p>
      </dgm:t>
    </dgm:pt>
    <dgm:pt modelId="{A18B78A2-6FB2-42EA-991D-B451BF5D4F99}">
      <dgm:prSet/>
      <dgm:spPr/>
      <dgm:t>
        <a:bodyPr/>
        <a:lstStyle/>
        <a:p>
          <a:pPr rtl="0"/>
          <a:r>
            <a:rPr lang="it-IT" dirty="0" smtClean="0">
              <a:solidFill>
                <a:schemeClr val="tx1"/>
              </a:solidFill>
            </a:rPr>
            <a:t>Per ciascun concetto si possono individuare </a:t>
          </a:r>
          <a:r>
            <a:rPr lang="it-IT" b="1" dirty="0" smtClean="0">
              <a:solidFill>
                <a:schemeClr val="tx1"/>
              </a:solidFill>
            </a:rPr>
            <a:t>molteplici indicatori</a:t>
          </a:r>
          <a:r>
            <a:rPr lang="it-IT" dirty="0" smtClean="0">
              <a:solidFill>
                <a:schemeClr val="tx1"/>
              </a:solidFill>
            </a:rPr>
            <a:t>, perché la </a:t>
          </a:r>
          <a:r>
            <a:rPr lang="it-IT" b="1" dirty="0" smtClean="0">
              <a:solidFill>
                <a:schemeClr val="tx1"/>
              </a:solidFill>
            </a:rPr>
            <a:t>copertura semantica dell’indicatore non coincide con l’estensione semantica del concetto</a:t>
          </a:r>
          <a:r>
            <a:rPr lang="it-IT" dirty="0" smtClean="0">
              <a:solidFill>
                <a:schemeClr val="tx1"/>
              </a:solidFill>
            </a:rPr>
            <a:t>.</a:t>
          </a:r>
          <a:endParaRPr lang="it-IT" dirty="0">
            <a:solidFill>
              <a:schemeClr val="tx1"/>
            </a:solidFill>
          </a:endParaRPr>
        </a:p>
      </dgm:t>
    </dgm:pt>
    <dgm:pt modelId="{BB745752-9C33-40DB-83D6-8A05C6FA320C}" type="parTrans" cxnId="{80787B04-F4E1-498E-AD94-D8DCCCDD1764}">
      <dgm:prSet/>
      <dgm:spPr/>
      <dgm:t>
        <a:bodyPr/>
        <a:lstStyle/>
        <a:p>
          <a:endParaRPr lang="it-IT">
            <a:solidFill>
              <a:schemeClr val="tx1"/>
            </a:solidFill>
          </a:endParaRPr>
        </a:p>
      </dgm:t>
    </dgm:pt>
    <dgm:pt modelId="{BC96FB13-1A46-4897-ACC9-A3C77BBC531D}" type="sibTrans" cxnId="{80787B04-F4E1-498E-AD94-D8DCCCDD1764}">
      <dgm:prSet/>
      <dgm:spPr/>
      <dgm:t>
        <a:bodyPr/>
        <a:lstStyle/>
        <a:p>
          <a:endParaRPr lang="it-IT">
            <a:solidFill>
              <a:schemeClr val="tx1"/>
            </a:solidFill>
          </a:endParaRPr>
        </a:p>
      </dgm:t>
    </dgm:pt>
    <dgm:pt modelId="{AD22E65A-27CF-4276-80DC-D1A95B0C856A}">
      <dgm:prSet/>
      <dgm:spPr/>
      <dgm:t>
        <a:bodyPr/>
        <a:lstStyle/>
        <a:p>
          <a:pPr rtl="0"/>
          <a:r>
            <a:rPr lang="it-IT" dirty="0" smtClean="0">
              <a:solidFill>
                <a:schemeClr val="tx1"/>
              </a:solidFill>
            </a:rPr>
            <a:t>Uno</a:t>
          </a:r>
          <a:r>
            <a:rPr lang="it-IT" b="1" dirty="0" smtClean="0">
              <a:solidFill>
                <a:schemeClr val="tx1"/>
              </a:solidFill>
            </a:rPr>
            <a:t> stesso indicatore </a:t>
          </a:r>
          <a:r>
            <a:rPr lang="it-IT" dirty="0" smtClean="0">
              <a:solidFill>
                <a:schemeClr val="tx1"/>
              </a:solidFill>
            </a:rPr>
            <a:t>può essere messo in rapporto di rappresentazione semantica con </a:t>
          </a:r>
          <a:r>
            <a:rPr lang="it-IT" b="1" dirty="0" smtClean="0">
              <a:solidFill>
                <a:schemeClr val="tx1"/>
              </a:solidFill>
            </a:rPr>
            <a:t>più concetti generali </a:t>
          </a:r>
          <a:r>
            <a:rPr lang="it-IT" dirty="0" smtClean="0">
              <a:solidFill>
                <a:schemeClr val="tx1"/>
              </a:solidFill>
            </a:rPr>
            <a:t>anche differenti tra loro. Ciò implica che se un concetto suggerisce direttamente una definizione operativa può essere scelto come indicatore di una pluralità di altri concetti.</a:t>
          </a:r>
          <a:endParaRPr lang="it-IT" dirty="0">
            <a:solidFill>
              <a:schemeClr val="tx1"/>
            </a:solidFill>
          </a:endParaRPr>
        </a:p>
      </dgm:t>
    </dgm:pt>
    <dgm:pt modelId="{77F2149D-BDDF-4BC0-AED1-E16589E8D723}" type="parTrans" cxnId="{E8499AEC-76BF-46DA-AEA4-443A48670A89}">
      <dgm:prSet/>
      <dgm:spPr/>
      <dgm:t>
        <a:bodyPr/>
        <a:lstStyle/>
        <a:p>
          <a:endParaRPr lang="it-IT">
            <a:solidFill>
              <a:schemeClr val="tx1"/>
            </a:solidFill>
          </a:endParaRPr>
        </a:p>
      </dgm:t>
    </dgm:pt>
    <dgm:pt modelId="{9A242586-B8F1-4022-8CC0-2BBE7AC618E2}" type="sibTrans" cxnId="{E8499AEC-76BF-46DA-AEA4-443A48670A89}">
      <dgm:prSet/>
      <dgm:spPr/>
      <dgm:t>
        <a:bodyPr/>
        <a:lstStyle/>
        <a:p>
          <a:endParaRPr lang="it-IT">
            <a:solidFill>
              <a:schemeClr val="tx1"/>
            </a:solidFill>
          </a:endParaRPr>
        </a:p>
      </dgm:t>
    </dgm:pt>
    <dgm:pt modelId="{E88A66D2-75F9-4F4F-A29D-E1838A480F97}" type="pres">
      <dgm:prSet presAssocID="{CFC885DA-A066-4712-BCBC-592522425529}" presName="linear" presStyleCnt="0">
        <dgm:presLayoutVars>
          <dgm:animLvl val="lvl"/>
          <dgm:resizeHandles val="exact"/>
        </dgm:presLayoutVars>
      </dgm:prSet>
      <dgm:spPr/>
      <dgm:t>
        <a:bodyPr/>
        <a:lstStyle/>
        <a:p>
          <a:endParaRPr lang="it-IT"/>
        </a:p>
      </dgm:t>
    </dgm:pt>
    <dgm:pt modelId="{E98A2B46-26A5-4888-AE9C-467EA81A7C94}" type="pres">
      <dgm:prSet presAssocID="{7D535FC5-F748-479A-839D-B96144E6F604}" presName="parentText" presStyleLbl="node1" presStyleIdx="0" presStyleCnt="3">
        <dgm:presLayoutVars>
          <dgm:chMax val="0"/>
          <dgm:bulletEnabled val="1"/>
        </dgm:presLayoutVars>
      </dgm:prSet>
      <dgm:spPr/>
      <dgm:t>
        <a:bodyPr/>
        <a:lstStyle/>
        <a:p>
          <a:endParaRPr lang="it-IT"/>
        </a:p>
      </dgm:t>
    </dgm:pt>
    <dgm:pt modelId="{DA1B9988-56DF-4F33-A4AB-60324A9E6F94}" type="pres">
      <dgm:prSet presAssocID="{9A30770B-64AA-4003-980D-C51391744B1D}" presName="spacer" presStyleCnt="0"/>
      <dgm:spPr/>
    </dgm:pt>
    <dgm:pt modelId="{A5D1C0E1-5F10-4A66-A491-C750B0B1A2A3}" type="pres">
      <dgm:prSet presAssocID="{A18B78A2-6FB2-42EA-991D-B451BF5D4F99}" presName="parentText" presStyleLbl="node1" presStyleIdx="1" presStyleCnt="3">
        <dgm:presLayoutVars>
          <dgm:chMax val="0"/>
          <dgm:bulletEnabled val="1"/>
        </dgm:presLayoutVars>
      </dgm:prSet>
      <dgm:spPr/>
      <dgm:t>
        <a:bodyPr/>
        <a:lstStyle/>
        <a:p>
          <a:endParaRPr lang="it-IT"/>
        </a:p>
      </dgm:t>
    </dgm:pt>
    <dgm:pt modelId="{454D6256-0C25-4ED2-96AA-48911F738F5A}" type="pres">
      <dgm:prSet presAssocID="{BC96FB13-1A46-4897-ACC9-A3C77BBC531D}" presName="spacer" presStyleCnt="0"/>
      <dgm:spPr/>
    </dgm:pt>
    <dgm:pt modelId="{7EDBCD57-F66F-4C51-AACD-8B6AC72788AC}" type="pres">
      <dgm:prSet presAssocID="{AD22E65A-27CF-4276-80DC-D1A95B0C856A}" presName="parentText" presStyleLbl="node1" presStyleIdx="2" presStyleCnt="3">
        <dgm:presLayoutVars>
          <dgm:chMax val="0"/>
          <dgm:bulletEnabled val="1"/>
        </dgm:presLayoutVars>
      </dgm:prSet>
      <dgm:spPr/>
      <dgm:t>
        <a:bodyPr/>
        <a:lstStyle/>
        <a:p>
          <a:endParaRPr lang="it-IT"/>
        </a:p>
      </dgm:t>
    </dgm:pt>
  </dgm:ptLst>
  <dgm:cxnLst>
    <dgm:cxn modelId="{DAF237F8-D1D4-4F6F-9F57-4CD41903784A}" type="presOf" srcId="{7D535FC5-F748-479A-839D-B96144E6F604}" destId="{E98A2B46-26A5-4888-AE9C-467EA81A7C94}" srcOrd="0" destOrd="0" presId="urn:microsoft.com/office/officeart/2005/8/layout/vList2"/>
    <dgm:cxn modelId="{48BC1356-8447-4812-8DDB-EF4DEB282D88}" type="presOf" srcId="{AD22E65A-27CF-4276-80DC-D1A95B0C856A}" destId="{7EDBCD57-F66F-4C51-AACD-8B6AC72788AC}" srcOrd="0" destOrd="0" presId="urn:microsoft.com/office/officeart/2005/8/layout/vList2"/>
    <dgm:cxn modelId="{5B079562-0AAF-47E0-ACF5-21B4EF285FC6}" type="presOf" srcId="{A18B78A2-6FB2-42EA-991D-B451BF5D4F99}" destId="{A5D1C0E1-5F10-4A66-A491-C750B0B1A2A3}" srcOrd="0" destOrd="0" presId="urn:microsoft.com/office/officeart/2005/8/layout/vList2"/>
    <dgm:cxn modelId="{E8499AEC-76BF-46DA-AEA4-443A48670A89}" srcId="{CFC885DA-A066-4712-BCBC-592522425529}" destId="{AD22E65A-27CF-4276-80DC-D1A95B0C856A}" srcOrd="2" destOrd="0" parTransId="{77F2149D-BDDF-4BC0-AED1-E16589E8D723}" sibTransId="{9A242586-B8F1-4022-8CC0-2BBE7AC618E2}"/>
    <dgm:cxn modelId="{6CC2C075-214A-4302-A25E-7321205C6CDF}" srcId="{CFC885DA-A066-4712-BCBC-592522425529}" destId="{7D535FC5-F748-479A-839D-B96144E6F604}" srcOrd="0" destOrd="0" parTransId="{5C5C354E-940E-46BC-969B-CFE005672DF9}" sibTransId="{9A30770B-64AA-4003-980D-C51391744B1D}"/>
    <dgm:cxn modelId="{80787B04-F4E1-498E-AD94-D8DCCCDD1764}" srcId="{CFC885DA-A066-4712-BCBC-592522425529}" destId="{A18B78A2-6FB2-42EA-991D-B451BF5D4F99}" srcOrd="1" destOrd="0" parTransId="{BB745752-9C33-40DB-83D6-8A05C6FA320C}" sibTransId="{BC96FB13-1A46-4897-ACC9-A3C77BBC531D}"/>
    <dgm:cxn modelId="{7C5D9AFF-549A-4B75-AB21-6B64D3608897}" type="presOf" srcId="{CFC885DA-A066-4712-BCBC-592522425529}" destId="{E88A66D2-75F9-4F4F-A29D-E1838A480F97}" srcOrd="0" destOrd="0" presId="urn:microsoft.com/office/officeart/2005/8/layout/vList2"/>
    <dgm:cxn modelId="{1CE234D0-1E99-48DF-B6E6-924A233F538D}" type="presParOf" srcId="{E88A66D2-75F9-4F4F-A29D-E1838A480F97}" destId="{E98A2B46-26A5-4888-AE9C-467EA81A7C94}" srcOrd="0" destOrd="0" presId="urn:microsoft.com/office/officeart/2005/8/layout/vList2"/>
    <dgm:cxn modelId="{D7A145CA-3233-4697-9DF9-0E31DF443B7C}" type="presParOf" srcId="{E88A66D2-75F9-4F4F-A29D-E1838A480F97}" destId="{DA1B9988-56DF-4F33-A4AB-60324A9E6F94}" srcOrd="1" destOrd="0" presId="urn:microsoft.com/office/officeart/2005/8/layout/vList2"/>
    <dgm:cxn modelId="{724F9D31-D167-4EA1-8F9C-33D28CB35F23}" type="presParOf" srcId="{E88A66D2-75F9-4F4F-A29D-E1838A480F97}" destId="{A5D1C0E1-5F10-4A66-A491-C750B0B1A2A3}" srcOrd="2" destOrd="0" presId="urn:microsoft.com/office/officeart/2005/8/layout/vList2"/>
    <dgm:cxn modelId="{B1BA0392-6164-4F26-B6B1-E8ABD860ECFD}" type="presParOf" srcId="{E88A66D2-75F9-4F4F-A29D-E1838A480F97}" destId="{454D6256-0C25-4ED2-96AA-48911F738F5A}" srcOrd="3" destOrd="0" presId="urn:microsoft.com/office/officeart/2005/8/layout/vList2"/>
    <dgm:cxn modelId="{2F9850A2-DFDD-4108-BB3A-2C17CC34FAC4}" type="presParOf" srcId="{E88A66D2-75F9-4F4F-A29D-E1838A480F97}" destId="{7EDBCD57-F66F-4C51-AACD-8B6AC72788A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D64465EC-18B4-46EC-AB69-A1AE75328F1B}" type="doc">
      <dgm:prSet loTypeId="urn:microsoft.com/office/officeart/2005/8/layout/process1" loCatId="process" qsTypeId="urn:microsoft.com/office/officeart/2005/8/quickstyle/3d3" qsCatId="3D" csTypeId="urn:microsoft.com/office/officeart/2005/8/colors/colorful1" csCatId="colorful" phldr="1"/>
      <dgm:spPr/>
      <dgm:t>
        <a:bodyPr/>
        <a:lstStyle/>
        <a:p>
          <a:endParaRPr lang="it-IT"/>
        </a:p>
      </dgm:t>
    </dgm:pt>
    <dgm:pt modelId="{C6DE5152-7BFD-4891-924E-D0A2DBCFD607}">
      <dgm:prSet/>
      <dgm:spPr/>
      <dgm:t>
        <a:bodyPr/>
        <a:lstStyle/>
        <a:p>
          <a:pPr rtl="0"/>
          <a:r>
            <a:rPr lang="it-IT" dirty="0" smtClean="0">
              <a:solidFill>
                <a:schemeClr val="tx1"/>
              </a:solidFill>
            </a:rPr>
            <a:t>In questo delicato passaggio </a:t>
          </a:r>
          <a:r>
            <a:rPr lang="it-IT" b="1" dirty="0" smtClean="0">
              <a:solidFill>
                <a:schemeClr val="tx1"/>
              </a:solidFill>
            </a:rPr>
            <a:t>il ricercatore utilizza </a:t>
          </a:r>
        </a:p>
        <a:p>
          <a:pPr rtl="0"/>
          <a:r>
            <a:rPr lang="it-IT" b="1" dirty="0" smtClean="0">
              <a:solidFill>
                <a:schemeClr val="tx1"/>
              </a:solidFill>
            </a:rPr>
            <a:t>1) le sue conoscenze</a:t>
          </a:r>
          <a:r>
            <a:rPr lang="it-IT" dirty="0" smtClean="0">
              <a:solidFill>
                <a:schemeClr val="tx1"/>
              </a:solidFill>
            </a:rPr>
            <a:t> precedenti, vale a dire le sue conoscenze di senso comune, </a:t>
          </a:r>
        </a:p>
        <a:p>
          <a:pPr rtl="0"/>
          <a:r>
            <a:rPr lang="it-IT" b="1" dirty="0" smtClean="0">
              <a:solidFill>
                <a:schemeClr val="tx1"/>
              </a:solidFill>
            </a:rPr>
            <a:t>2) </a:t>
          </a:r>
          <a:r>
            <a:rPr lang="it-IT" dirty="0" smtClean="0">
              <a:solidFill>
                <a:schemeClr val="tx1"/>
              </a:solidFill>
            </a:rPr>
            <a:t>quelle derivate dalle elaborazioni concettuali e dalle </a:t>
          </a:r>
          <a:r>
            <a:rPr lang="it-IT" b="1" dirty="0" smtClean="0">
              <a:solidFill>
                <a:schemeClr val="tx1"/>
              </a:solidFill>
            </a:rPr>
            <a:t>ricerche empiriche </a:t>
          </a:r>
          <a:r>
            <a:rPr lang="it-IT" dirty="0" smtClean="0">
              <a:solidFill>
                <a:schemeClr val="tx1"/>
              </a:solidFill>
            </a:rPr>
            <a:t>della comunità scientifica a cui appartiene,</a:t>
          </a:r>
        </a:p>
        <a:p>
          <a:pPr rtl="0"/>
          <a:r>
            <a:rPr lang="it-IT" b="1" dirty="0" smtClean="0">
              <a:solidFill>
                <a:schemeClr val="tx1"/>
              </a:solidFill>
            </a:rPr>
            <a:t>3) le analisi esplorative</a:t>
          </a:r>
          <a:r>
            <a:rPr lang="it-IT" dirty="0" smtClean="0">
              <a:solidFill>
                <a:schemeClr val="tx1"/>
              </a:solidFill>
            </a:rPr>
            <a:t> eventualmente effettuate preliminarmente sul tema dell’indagine.</a:t>
          </a:r>
          <a:endParaRPr lang="it-IT" dirty="0">
            <a:solidFill>
              <a:schemeClr val="tx1"/>
            </a:solidFill>
          </a:endParaRPr>
        </a:p>
      </dgm:t>
    </dgm:pt>
    <dgm:pt modelId="{AF85A70D-A6AF-4499-B90F-EE78816BA5F0}" type="parTrans" cxnId="{373CD6B7-D831-4752-AFF2-A148BF4BF8BC}">
      <dgm:prSet/>
      <dgm:spPr/>
      <dgm:t>
        <a:bodyPr/>
        <a:lstStyle/>
        <a:p>
          <a:endParaRPr lang="it-IT"/>
        </a:p>
      </dgm:t>
    </dgm:pt>
    <dgm:pt modelId="{45ACC8BF-E39F-4E7A-B05A-07531EFFA2F4}" type="sibTrans" cxnId="{373CD6B7-D831-4752-AFF2-A148BF4BF8BC}">
      <dgm:prSet/>
      <dgm:spPr/>
      <dgm:t>
        <a:bodyPr/>
        <a:lstStyle/>
        <a:p>
          <a:endParaRPr lang="it-IT"/>
        </a:p>
      </dgm:t>
    </dgm:pt>
    <dgm:pt modelId="{6AEE6EEF-A6DA-4FB0-9453-0EA82736E177}">
      <dgm:prSet/>
      <dgm:spPr/>
      <dgm:t>
        <a:bodyPr/>
        <a:lstStyle/>
        <a:p>
          <a:pPr rtl="0"/>
          <a:r>
            <a:rPr lang="it-IT" sz="1800" dirty="0" smtClean="0">
              <a:solidFill>
                <a:schemeClr val="tx1"/>
              </a:solidFill>
            </a:rPr>
            <a:t>Dai concetti agli </a:t>
          </a:r>
          <a:r>
            <a:rPr lang="it-IT" sz="1800" b="1" dirty="0" smtClean="0">
              <a:solidFill>
                <a:schemeClr val="tx1"/>
              </a:solidFill>
            </a:rPr>
            <a:t>indici</a:t>
          </a:r>
          <a:r>
            <a:rPr lang="it-IT" sz="1800" dirty="0" smtClean="0">
              <a:solidFill>
                <a:schemeClr val="tx1"/>
              </a:solidFill>
            </a:rPr>
            <a:t> - </a:t>
          </a:r>
          <a:r>
            <a:rPr lang="it-IT" sz="1800" dirty="0" err="1" smtClean="0">
              <a:solidFill>
                <a:schemeClr val="tx1"/>
              </a:solidFill>
            </a:rPr>
            <a:t>Lazarsfeld</a:t>
          </a:r>
          <a:r>
            <a:rPr lang="it-IT" sz="1800" dirty="0" smtClean="0">
              <a:solidFill>
                <a:schemeClr val="tx1"/>
              </a:solidFill>
            </a:rPr>
            <a:t> (1958) – 4 fasi:</a:t>
          </a:r>
          <a:endParaRPr lang="it-IT" sz="1800" dirty="0">
            <a:solidFill>
              <a:schemeClr val="tx1"/>
            </a:solidFill>
          </a:endParaRPr>
        </a:p>
      </dgm:t>
    </dgm:pt>
    <dgm:pt modelId="{A52E54BE-34D2-4B87-BCA9-E0D772C43711}" type="parTrans" cxnId="{45E26799-481A-4201-A9A0-5E2580EB404E}">
      <dgm:prSet/>
      <dgm:spPr/>
      <dgm:t>
        <a:bodyPr/>
        <a:lstStyle/>
        <a:p>
          <a:endParaRPr lang="it-IT"/>
        </a:p>
      </dgm:t>
    </dgm:pt>
    <dgm:pt modelId="{F3788174-D6B6-4E97-AA9B-14D56E8A4CCA}" type="sibTrans" cxnId="{45E26799-481A-4201-A9A0-5E2580EB404E}">
      <dgm:prSet/>
      <dgm:spPr/>
      <dgm:t>
        <a:bodyPr/>
        <a:lstStyle/>
        <a:p>
          <a:endParaRPr lang="it-IT"/>
        </a:p>
      </dgm:t>
    </dgm:pt>
    <dgm:pt modelId="{D8B24E63-E1AE-44B5-8333-CE162E58D0ED}">
      <dgm:prSet custT="1"/>
      <dgm:spPr/>
      <dgm:t>
        <a:bodyPr/>
        <a:lstStyle/>
        <a:p>
          <a:pPr rtl="0"/>
          <a:r>
            <a:rPr lang="it-IT" sz="1600" dirty="0" smtClean="0">
              <a:solidFill>
                <a:schemeClr val="tx1"/>
              </a:solidFill>
            </a:rPr>
            <a:t>la rappresentazione figurata del concetto; </a:t>
          </a:r>
          <a:endParaRPr lang="it-IT" sz="1600" dirty="0">
            <a:solidFill>
              <a:schemeClr val="tx1"/>
            </a:solidFill>
          </a:endParaRPr>
        </a:p>
      </dgm:t>
    </dgm:pt>
    <dgm:pt modelId="{B369C7F9-B0FD-4039-BD4F-11D45077C760}" type="parTrans" cxnId="{7950BAC3-1393-4CFD-A6F2-204C72E45138}">
      <dgm:prSet/>
      <dgm:spPr/>
      <dgm:t>
        <a:bodyPr/>
        <a:lstStyle/>
        <a:p>
          <a:endParaRPr lang="it-IT"/>
        </a:p>
      </dgm:t>
    </dgm:pt>
    <dgm:pt modelId="{2B8C766A-EC89-4170-A33A-290FDBCA08E2}" type="sibTrans" cxnId="{7950BAC3-1393-4CFD-A6F2-204C72E45138}">
      <dgm:prSet/>
      <dgm:spPr/>
      <dgm:t>
        <a:bodyPr/>
        <a:lstStyle/>
        <a:p>
          <a:endParaRPr lang="it-IT"/>
        </a:p>
      </dgm:t>
    </dgm:pt>
    <dgm:pt modelId="{E8F0B031-2BF4-446C-8E83-EDC398FDA9ED}">
      <dgm:prSet custT="1"/>
      <dgm:spPr/>
      <dgm:t>
        <a:bodyPr/>
        <a:lstStyle/>
        <a:p>
          <a:pPr rtl="0"/>
          <a:r>
            <a:rPr lang="it-IT" sz="1600" dirty="0" smtClean="0">
              <a:solidFill>
                <a:schemeClr val="tx1"/>
              </a:solidFill>
            </a:rPr>
            <a:t>la specificazione dello stesso concetto, articolato secondo diversi aspetti e dimensioni; </a:t>
          </a:r>
          <a:endParaRPr lang="it-IT" sz="1600" dirty="0">
            <a:solidFill>
              <a:schemeClr val="tx1"/>
            </a:solidFill>
          </a:endParaRPr>
        </a:p>
      </dgm:t>
    </dgm:pt>
    <dgm:pt modelId="{EB03D794-3EE2-47BD-8106-E15149DC8DDB}" type="parTrans" cxnId="{57920D6B-4763-472D-BBA9-37A5EBA260EE}">
      <dgm:prSet/>
      <dgm:spPr/>
      <dgm:t>
        <a:bodyPr/>
        <a:lstStyle/>
        <a:p>
          <a:endParaRPr lang="it-IT"/>
        </a:p>
      </dgm:t>
    </dgm:pt>
    <dgm:pt modelId="{B845CDDA-B67E-4B60-8FAC-DCD54B125A0A}" type="sibTrans" cxnId="{57920D6B-4763-472D-BBA9-37A5EBA260EE}">
      <dgm:prSet/>
      <dgm:spPr/>
      <dgm:t>
        <a:bodyPr/>
        <a:lstStyle/>
        <a:p>
          <a:endParaRPr lang="it-IT"/>
        </a:p>
      </dgm:t>
    </dgm:pt>
    <dgm:pt modelId="{1A72A706-4453-4C16-9E1C-5F8F52C3C76B}">
      <dgm:prSet custT="1"/>
      <dgm:spPr/>
      <dgm:t>
        <a:bodyPr/>
        <a:lstStyle/>
        <a:p>
          <a:pPr rtl="0"/>
          <a:r>
            <a:rPr lang="it-IT" sz="1600" dirty="0" smtClean="0">
              <a:solidFill>
                <a:schemeClr val="tx1"/>
              </a:solidFill>
            </a:rPr>
            <a:t>la scelta degli indicatori empirici per le dimensioni considerate; </a:t>
          </a:r>
          <a:endParaRPr lang="it-IT" sz="1600" dirty="0">
            <a:solidFill>
              <a:schemeClr val="tx1"/>
            </a:solidFill>
          </a:endParaRPr>
        </a:p>
      </dgm:t>
    </dgm:pt>
    <dgm:pt modelId="{E072D8A1-302F-4C14-AB5F-7DA6C01CEF50}" type="parTrans" cxnId="{CFC996F2-7C78-4DCE-8267-BAB29823C49B}">
      <dgm:prSet/>
      <dgm:spPr/>
      <dgm:t>
        <a:bodyPr/>
        <a:lstStyle/>
        <a:p>
          <a:endParaRPr lang="it-IT"/>
        </a:p>
      </dgm:t>
    </dgm:pt>
    <dgm:pt modelId="{145A00D3-3009-40C0-B8D4-0190A17687FA}" type="sibTrans" cxnId="{CFC996F2-7C78-4DCE-8267-BAB29823C49B}">
      <dgm:prSet/>
      <dgm:spPr/>
      <dgm:t>
        <a:bodyPr/>
        <a:lstStyle/>
        <a:p>
          <a:endParaRPr lang="it-IT"/>
        </a:p>
      </dgm:t>
    </dgm:pt>
    <dgm:pt modelId="{7D45D60D-87DA-42B6-9428-C2E4DFF1EA4A}">
      <dgm:prSet custT="1"/>
      <dgm:spPr/>
      <dgm:t>
        <a:bodyPr/>
        <a:lstStyle/>
        <a:p>
          <a:pPr rtl="0"/>
          <a:r>
            <a:rPr lang="it-IT" sz="1600" dirty="0" smtClean="0">
              <a:solidFill>
                <a:schemeClr val="tx1"/>
              </a:solidFill>
            </a:rPr>
            <a:t>la sintesi delle informazioni raccolte in un indice che trova posto nella matrice dei dati</a:t>
          </a:r>
          <a:r>
            <a:rPr lang="it-IT" sz="1400" dirty="0" smtClean="0">
              <a:solidFill>
                <a:schemeClr val="tx1"/>
              </a:solidFill>
            </a:rPr>
            <a:t>.</a:t>
          </a:r>
          <a:endParaRPr lang="it-IT" sz="1400" dirty="0">
            <a:solidFill>
              <a:schemeClr val="tx1"/>
            </a:solidFill>
          </a:endParaRPr>
        </a:p>
      </dgm:t>
    </dgm:pt>
    <dgm:pt modelId="{3DFEDA14-3A9C-4BB1-B024-BC18075316F7}" type="parTrans" cxnId="{46039EE9-A533-4C2C-9FCB-326BF624B9A3}">
      <dgm:prSet/>
      <dgm:spPr/>
      <dgm:t>
        <a:bodyPr/>
        <a:lstStyle/>
        <a:p>
          <a:endParaRPr lang="it-IT"/>
        </a:p>
      </dgm:t>
    </dgm:pt>
    <dgm:pt modelId="{862DAD57-DDF5-4060-B1A9-C9F9AB1F6DB6}" type="sibTrans" cxnId="{46039EE9-A533-4C2C-9FCB-326BF624B9A3}">
      <dgm:prSet/>
      <dgm:spPr/>
      <dgm:t>
        <a:bodyPr/>
        <a:lstStyle/>
        <a:p>
          <a:endParaRPr lang="it-IT"/>
        </a:p>
      </dgm:t>
    </dgm:pt>
    <dgm:pt modelId="{0C526291-79A0-4DCF-AF7C-7D2E180C0A60}" type="pres">
      <dgm:prSet presAssocID="{D64465EC-18B4-46EC-AB69-A1AE75328F1B}" presName="Name0" presStyleCnt="0">
        <dgm:presLayoutVars>
          <dgm:dir/>
          <dgm:resizeHandles val="exact"/>
        </dgm:presLayoutVars>
      </dgm:prSet>
      <dgm:spPr/>
      <dgm:t>
        <a:bodyPr/>
        <a:lstStyle/>
        <a:p>
          <a:endParaRPr lang="it-IT"/>
        </a:p>
      </dgm:t>
    </dgm:pt>
    <dgm:pt modelId="{1951061D-5242-4DDC-B860-A7911725C8C5}" type="pres">
      <dgm:prSet presAssocID="{C6DE5152-7BFD-4891-924E-D0A2DBCFD607}" presName="node" presStyleLbl="node1" presStyleIdx="0" presStyleCnt="2">
        <dgm:presLayoutVars>
          <dgm:bulletEnabled val="1"/>
        </dgm:presLayoutVars>
      </dgm:prSet>
      <dgm:spPr/>
      <dgm:t>
        <a:bodyPr/>
        <a:lstStyle/>
        <a:p>
          <a:endParaRPr lang="it-IT"/>
        </a:p>
      </dgm:t>
    </dgm:pt>
    <dgm:pt modelId="{D8476D1E-50AE-4D91-9579-469EBE176613}" type="pres">
      <dgm:prSet presAssocID="{45ACC8BF-E39F-4E7A-B05A-07531EFFA2F4}" presName="sibTrans" presStyleLbl="sibTrans2D1" presStyleIdx="0" presStyleCnt="1"/>
      <dgm:spPr/>
      <dgm:t>
        <a:bodyPr/>
        <a:lstStyle/>
        <a:p>
          <a:endParaRPr lang="it-IT"/>
        </a:p>
      </dgm:t>
    </dgm:pt>
    <dgm:pt modelId="{D3A8B53A-E208-40B7-84FA-886D90669A33}" type="pres">
      <dgm:prSet presAssocID="{45ACC8BF-E39F-4E7A-B05A-07531EFFA2F4}" presName="connectorText" presStyleLbl="sibTrans2D1" presStyleIdx="0" presStyleCnt="1"/>
      <dgm:spPr/>
      <dgm:t>
        <a:bodyPr/>
        <a:lstStyle/>
        <a:p>
          <a:endParaRPr lang="it-IT"/>
        </a:p>
      </dgm:t>
    </dgm:pt>
    <dgm:pt modelId="{788B8B63-35CC-4C01-A8C8-8832D3534FEE}" type="pres">
      <dgm:prSet presAssocID="{6AEE6EEF-A6DA-4FB0-9453-0EA82736E177}" presName="node" presStyleLbl="node1" presStyleIdx="1" presStyleCnt="2">
        <dgm:presLayoutVars>
          <dgm:bulletEnabled val="1"/>
        </dgm:presLayoutVars>
      </dgm:prSet>
      <dgm:spPr/>
      <dgm:t>
        <a:bodyPr/>
        <a:lstStyle/>
        <a:p>
          <a:endParaRPr lang="it-IT"/>
        </a:p>
      </dgm:t>
    </dgm:pt>
  </dgm:ptLst>
  <dgm:cxnLst>
    <dgm:cxn modelId="{7E7F65BC-AE1D-45A8-8A90-0CAF2085D1C0}" type="presOf" srcId="{C6DE5152-7BFD-4891-924E-D0A2DBCFD607}" destId="{1951061D-5242-4DDC-B860-A7911725C8C5}" srcOrd="0" destOrd="0" presId="urn:microsoft.com/office/officeart/2005/8/layout/process1"/>
    <dgm:cxn modelId="{7C145EA4-402C-4511-8A3A-8453EC3C7B52}" type="presOf" srcId="{7D45D60D-87DA-42B6-9428-C2E4DFF1EA4A}" destId="{788B8B63-35CC-4C01-A8C8-8832D3534FEE}" srcOrd="0" destOrd="4" presId="urn:microsoft.com/office/officeart/2005/8/layout/process1"/>
    <dgm:cxn modelId="{57920D6B-4763-472D-BBA9-37A5EBA260EE}" srcId="{6AEE6EEF-A6DA-4FB0-9453-0EA82736E177}" destId="{E8F0B031-2BF4-446C-8E83-EDC398FDA9ED}" srcOrd="1" destOrd="0" parTransId="{EB03D794-3EE2-47BD-8106-E15149DC8DDB}" sibTransId="{B845CDDA-B67E-4B60-8FAC-DCD54B125A0A}"/>
    <dgm:cxn modelId="{104DCA41-89A0-41C6-B022-8199DB12A2AE}" type="presOf" srcId="{6AEE6EEF-A6DA-4FB0-9453-0EA82736E177}" destId="{788B8B63-35CC-4C01-A8C8-8832D3534FEE}" srcOrd="0" destOrd="0" presId="urn:microsoft.com/office/officeart/2005/8/layout/process1"/>
    <dgm:cxn modelId="{46039EE9-A533-4C2C-9FCB-326BF624B9A3}" srcId="{6AEE6EEF-A6DA-4FB0-9453-0EA82736E177}" destId="{7D45D60D-87DA-42B6-9428-C2E4DFF1EA4A}" srcOrd="3" destOrd="0" parTransId="{3DFEDA14-3A9C-4BB1-B024-BC18075316F7}" sibTransId="{862DAD57-DDF5-4060-B1A9-C9F9AB1F6DB6}"/>
    <dgm:cxn modelId="{1BBC4F48-8061-4D96-AB70-7E565D101219}" type="presOf" srcId="{1A72A706-4453-4C16-9E1C-5F8F52C3C76B}" destId="{788B8B63-35CC-4C01-A8C8-8832D3534FEE}" srcOrd="0" destOrd="3" presId="urn:microsoft.com/office/officeart/2005/8/layout/process1"/>
    <dgm:cxn modelId="{F1353E0D-F086-4686-817A-EAA25F79EA35}" type="presOf" srcId="{45ACC8BF-E39F-4E7A-B05A-07531EFFA2F4}" destId="{D8476D1E-50AE-4D91-9579-469EBE176613}" srcOrd="0" destOrd="0" presId="urn:microsoft.com/office/officeart/2005/8/layout/process1"/>
    <dgm:cxn modelId="{C76FD589-9015-46F2-A751-1E9D97091CAC}" type="presOf" srcId="{E8F0B031-2BF4-446C-8E83-EDC398FDA9ED}" destId="{788B8B63-35CC-4C01-A8C8-8832D3534FEE}" srcOrd="0" destOrd="2" presId="urn:microsoft.com/office/officeart/2005/8/layout/process1"/>
    <dgm:cxn modelId="{373CD6B7-D831-4752-AFF2-A148BF4BF8BC}" srcId="{D64465EC-18B4-46EC-AB69-A1AE75328F1B}" destId="{C6DE5152-7BFD-4891-924E-D0A2DBCFD607}" srcOrd="0" destOrd="0" parTransId="{AF85A70D-A6AF-4499-B90F-EE78816BA5F0}" sibTransId="{45ACC8BF-E39F-4E7A-B05A-07531EFFA2F4}"/>
    <dgm:cxn modelId="{0D4A5104-BDA0-4534-8B6F-B6ABB2270C6F}" type="presOf" srcId="{45ACC8BF-E39F-4E7A-B05A-07531EFFA2F4}" destId="{D3A8B53A-E208-40B7-84FA-886D90669A33}" srcOrd="1" destOrd="0" presId="urn:microsoft.com/office/officeart/2005/8/layout/process1"/>
    <dgm:cxn modelId="{7950BAC3-1393-4CFD-A6F2-204C72E45138}" srcId="{6AEE6EEF-A6DA-4FB0-9453-0EA82736E177}" destId="{D8B24E63-E1AE-44B5-8333-CE162E58D0ED}" srcOrd="0" destOrd="0" parTransId="{B369C7F9-B0FD-4039-BD4F-11D45077C760}" sibTransId="{2B8C766A-EC89-4170-A33A-290FDBCA08E2}"/>
    <dgm:cxn modelId="{CFC996F2-7C78-4DCE-8267-BAB29823C49B}" srcId="{6AEE6EEF-A6DA-4FB0-9453-0EA82736E177}" destId="{1A72A706-4453-4C16-9E1C-5F8F52C3C76B}" srcOrd="2" destOrd="0" parTransId="{E072D8A1-302F-4C14-AB5F-7DA6C01CEF50}" sibTransId="{145A00D3-3009-40C0-B8D4-0190A17687FA}"/>
    <dgm:cxn modelId="{7836F56E-8C27-4186-9D28-34C35AA6D28A}" type="presOf" srcId="{D8B24E63-E1AE-44B5-8333-CE162E58D0ED}" destId="{788B8B63-35CC-4C01-A8C8-8832D3534FEE}" srcOrd="0" destOrd="1" presId="urn:microsoft.com/office/officeart/2005/8/layout/process1"/>
    <dgm:cxn modelId="{45E26799-481A-4201-A9A0-5E2580EB404E}" srcId="{D64465EC-18B4-46EC-AB69-A1AE75328F1B}" destId="{6AEE6EEF-A6DA-4FB0-9453-0EA82736E177}" srcOrd="1" destOrd="0" parTransId="{A52E54BE-34D2-4B87-BCA9-E0D772C43711}" sibTransId="{F3788174-D6B6-4E97-AA9B-14D56E8A4CCA}"/>
    <dgm:cxn modelId="{E642FB38-C0B1-4B73-BDDE-9AAB2912BB1A}" type="presOf" srcId="{D64465EC-18B4-46EC-AB69-A1AE75328F1B}" destId="{0C526291-79A0-4DCF-AF7C-7D2E180C0A60}" srcOrd="0" destOrd="0" presId="urn:microsoft.com/office/officeart/2005/8/layout/process1"/>
    <dgm:cxn modelId="{51FAD9A9-2D9C-468B-BFFF-AEDE74F74E73}" type="presParOf" srcId="{0C526291-79A0-4DCF-AF7C-7D2E180C0A60}" destId="{1951061D-5242-4DDC-B860-A7911725C8C5}" srcOrd="0" destOrd="0" presId="urn:microsoft.com/office/officeart/2005/8/layout/process1"/>
    <dgm:cxn modelId="{09ABA6FA-2F57-4D1D-8140-8754305864B3}" type="presParOf" srcId="{0C526291-79A0-4DCF-AF7C-7D2E180C0A60}" destId="{D8476D1E-50AE-4D91-9579-469EBE176613}" srcOrd="1" destOrd="0" presId="urn:microsoft.com/office/officeart/2005/8/layout/process1"/>
    <dgm:cxn modelId="{7F15F01E-1830-4F7B-8FC9-5E9C58B5FE15}" type="presParOf" srcId="{D8476D1E-50AE-4D91-9579-469EBE176613}" destId="{D3A8B53A-E208-40B7-84FA-886D90669A33}" srcOrd="0" destOrd="0" presId="urn:microsoft.com/office/officeart/2005/8/layout/process1"/>
    <dgm:cxn modelId="{1453BEE5-CF8E-4A9C-B83D-EAAEC4867C3D}" type="presParOf" srcId="{0C526291-79A0-4DCF-AF7C-7D2E180C0A60}" destId="{788B8B63-35CC-4C01-A8C8-8832D3534FEE}" srcOrd="2"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930DEDFF-9B68-4B85-9AC8-00ADA179E3B6}"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it-IT"/>
        </a:p>
      </dgm:t>
    </dgm:pt>
    <dgm:pt modelId="{90AF5BEE-709E-4026-9FDC-492EBF09BCEB}">
      <dgm:prSet/>
      <dgm:spPr/>
      <dgm:t>
        <a:bodyPr/>
        <a:lstStyle/>
        <a:p>
          <a:pPr rtl="0"/>
          <a:r>
            <a:rPr lang="it-IT" b="1" dirty="0" smtClean="0">
              <a:solidFill>
                <a:schemeClr val="tx1"/>
              </a:solidFill>
            </a:rPr>
            <a:t>Obiettivo</a:t>
          </a:r>
          <a:r>
            <a:rPr lang="it-IT" dirty="0" smtClean="0">
              <a:solidFill>
                <a:schemeClr val="tx1"/>
              </a:solidFill>
            </a:rPr>
            <a:t>: comparazione tra nazioni europee.</a:t>
          </a:r>
          <a:endParaRPr lang="it-IT" dirty="0">
            <a:solidFill>
              <a:schemeClr val="tx1"/>
            </a:solidFill>
          </a:endParaRPr>
        </a:p>
      </dgm:t>
    </dgm:pt>
    <dgm:pt modelId="{8F15E1C9-AC27-4523-B090-B47138E0F7E1}" type="parTrans" cxnId="{E0CFE7A5-4BC4-449D-8275-469D5E91D73C}">
      <dgm:prSet/>
      <dgm:spPr/>
      <dgm:t>
        <a:bodyPr/>
        <a:lstStyle/>
        <a:p>
          <a:endParaRPr lang="it-IT">
            <a:solidFill>
              <a:schemeClr val="tx1"/>
            </a:solidFill>
          </a:endParaRPr>
        </a:p>
      </dgm:t>
    </dgm:pt>
    <dgm:pt modelId="{EB9BC1BB-5314-4880-90D9-59D68BD04716}" type="sibTrans" cxnId="{E0CFE7A5-4BC4-449D-8275-469D5E91D73C}">
      <dgm:prSet/>
      <dgm:spPr/>
      <dgm:t>
        <a:bodyPr/>
        <a:lstStyle/>
        <a:p>
          <a:endParaRPr lang="it-IT">
            <a:solidFill>
              <a:schemeClr val="tx1"/>
            </a:solidFill>
          </a:endParaRPr>
        </a:p>
      </dgm:t>
    </dgm:pt>
    <dgm:pt modelId="{0FEC9E65-B9CC-4679-9B3A-9B4E9AC449BB}">
      <dgm:prSet/>
      <dgm:spPr/>
      <dgm:t>
        <a:bodyPr/>
        <a:lstStyle/>
        <a:p>
          <a:pPr rtl="0"/>
          <a:r>
            <a:rPr lang="it-IT" b="1" dirty="0" smtClean="0">
              <a:solidFill>
                <a:schemeClr val="tx1"/>
              </a:solidFill>
            </a:rPr>
            <a:t>Implicazioni</a:t>
          </a:r>
          <a:r>
            <a:rPr lang="it-IT" dirty="0" smtClean="0">
              <a:solidFill>
                <a:schemeClr val="tx1"/>
              </a:solidFill>
            </a:rPr>
            <a:t>: </a:t>
          </a:r>
        </a:p>
        <a:p>
          <a:pPr rtl="0"/>
          <a:r>
            <a:rPr lang="it-IT" dirty="0" smtClean="0">
              <a:solidFill>
                <a:schemeClr val="tx1"/>
              </a:solidFill>
            </a:rPr>
            <a:t>- ognuno degli indicatori per diventare una variabile dell’indagine deve essere opportunamente specificato attraverso una definizione operativa,</a:t>
          </a:r>
        </a:p>
        <a:p>
          <a:pPr rtl="0"/>
          <a:r>
            <a:rPr lang="it-IT" dirty="0" smtClean="0">
              <a:solidFill>
                <a:schemeClr val="tx1"/>
              </a:solidFill>
            </a:rPr>
            <a:t>-la lista fornita non può mai essere esaustiva.</a:t>
          </a:r>
          <a:endParaRPr lang="it-IT" dirty="0">
            <a:solidFill>
              <a:schemeClr val="tx1"/>
            </a:solidFill>
          </a:endParaRPr>
        </a:p>
      </dgm:t>
    </dgm:pt>
    <dgm:pt modelId="{4850A760-FD76-4A44-BD6D-E72E3AAF453C}" type="parTrans" cxnId="{F1046C20-60BD-4BE4-86A3-7C2D3E150B0F}">
      <dgm:prSet/>
      <dgm:spPr/>
      <dgm:t>
        <a:bodyPr/>
        <a:lstStyle/>
        <a:p>
          <a:endParaRPr lang="it-IT">
            <a:solidFill>
              <a:schemeClr val="tx1"/>
            </a:solidFill>
          </a:endParaRPr>
        </a:p>
      </dgm:t>
    </dgm:pt>
    <dgm:pt modelId="{967B0864-B068-4B7A-80D8-24350D77C29D}" type="sibTrans" cxnId="{F1046C20-60BD-4BE4-86A3-7C2D3E150B0F}">
      <dgm:prSet/>
      <dgm:spPr/>
      <dgm:t>
        <a:bodyPr/>
        <a:lstStyle/>
        <a:p>
          <a:endParaRPr lang="it-IT">
            <a:solidFill>
              <a:schemeClr val="tx1"/>
            </a:solidFill>
          </a:endParaRPr>
        </a:p>
      </dgm:t>
    </dgm:pt>
    <dgm:pt modelId="{28A750F3-341A-4140-984B-FC60E73FBE2C}" type="pres">
      <dgm:prSet presAssocID="{930DEDFF-9B68-4B85-9AC8-00ADA179E3B6}" presName="linear" presStyleCnt="0">
        <dgm:presLayoutVars>
          <dgm:animLvl val="lvl"/>
          <dgm:resizeHandles val="exact"/>
        </dgm:presLayoutVars>
      </dgm:prSet>
      <dgm:spPr/>
      <dgm:t>
        <a:bodyPr/>
        <a:lstStyle/>
        <a:p>
          <a:endParaRPr lang="it-IT"/>
        </a:p>
      </dgm:t>
    </dgm:pt>
    <dgm:pt modelId="{BF839831-3D1D-4B51-AA2A-D703EFEEA5AC}" type="pres">
      <dgm:prSet presAssocID="{90AF5BEE-709E-4026-9FDC-492EBF09BCEB}" presName="parentText" presStyleLbl="node1" presStyleIdx="0" presStyleCnt="2" custScaleY="68156">
        <dgm:presLayoutVars>
          <dgm:chMax val="0"/>
          <dgm:bulletEnabled val="1"/>
        </dgm:presLayoutVars>
      </dgm:prSet>
      <dgm:spPr/>
      <dgm:t>
        <a:bodyPr/>
        <a:lstStyle/>
        <a:p>
          <a:endParaRPr lang="it-IT"/>
        </a:p>
      </dgm:t>
    </dgm:pt>
    <dgm:pt modelId="{B106275E-3982-4BF7-B1AF-C710F3A84B92}" type="pres">
      <dgm:prSet presAssocID="{EB9BC1BB-5314-4880-90D9-59D68BD04716}" presName="spacer" presStyleCnt="0"/>
      <dgm:spPr/>
    </dgm:pt>
    <dgm:pt modelId="{8B2200CD-6ECB-41EE-B267-5E934DD65999}" type="pres">
      <dgm:prSet presAssocID="{0FEC9E65-B9CC-4679-9B3A-9B4E9AC449BB}" presName="parentText" presStyleLbl="node1" presStyleIdx="1" presStyleCnt="2">
        <dgm:presLayoutVars>
          <dgm:chMax val="0"/>
          <dgm:bulletEnabled val="1"/>
        </dgm:presLayoutVars>
      </dgm:prSet>
      <dgm:spPr/>
      <dgm:t>
        <a:bodyPr/>
        <a:lstStyle/>
        <a:p>
          <a:endParaRPr lang="it-IT"/>
        </a:p>
      </dgm:t>
    </dgm:pt>
  </dgm:ptLst>
  <dgm:cxnLst>
    <dgm:cxn modelId="{BAE8CD63-BC5E-42BE-9695-33A385CEA9F0}" type="presOf" srcId="{90AF5BEE-709E-4026-9FDC-492EBF09BCEB}" destId="{BF839831-3D1D-4B51-AA2A-D703EFEEA5AC}" srcOrd="0" destOrd="0" presId="urn:microsoft.com/office/officeart/2005/8/layout/vList2"/>
    <dgm:cxn modelId="{E0CFE7A5-4BC4-449D-8275-469D5E91D73C}" srcId="{930DEDFF-9B68-4B85-9AC8-00ADA179E3B6}" destId="{90AF5BEE-709E-4026-9FDC-492EBF09BCEB}" srcOrd="0" destOrd="0" parTransId="{8F15E1C9-AC27-4523-B090-B47138E0F7E1}" sibTransId="{EB9BC1BB-5314-4880-90D9-59D68BD04716}"/>
    <dgm:cxn modelId="{F1046C20-60BD-4BE4-86A3-7C2D3E150B0F}" srcId="{930DEDFF-9B68-4B85-9AC8-00ADA179E3B6}" destId="{0FEC9E65-B9CC-4679-9B3A-9B4E9AC449BB}" srcOrd="1" destOrd="0" parTransId="{4850A760-FD76-4A44-BD6D-E72E3AAF453C}" sibTransId="{967B0864-B068-4B7A-80D8-24350D77C29D}"/>
    <dgm:cxn modelId="{3E7690A8-8EFA-41AA-B5C8-077664E0337D}" type="presOf" srcId="{930DEDFF-9B68-4B85-9AC8-00ADA179E3B6}" destId="{28A750F3-341A-4140-984B-FC60E73FBE2C}" srcOrd="0" destOrd="0" presId="urn:microsoft.com/office/officeart/2005/8/layout/vList2"/>
    <dgm:cxn modelId="{3FC6AAEF-07EA-4E49-A815-07791FF24425}" type="presOf" srcId="{0FEC9E65-B9CC-4679-9B3A-9B4E9AC449BB}" destId="{8B2200CD-6ECB-41EE-B267-5E934DD65999}" srcOrd="0" destOrd="0" presId="urn:microsoft.com/office/officeart/2005/8/layout/vList2"/>
    <dgm:cxn modelId="{5BF44328-A2E9-49C4-A398-6620DBDDDA73}" type="presParOf" srcId="{28A750F3-341A-4140-984B-FC60E73FBE2C}" destId="{BF839831-3D1D-4B51-AA2A-D703EFEEA5AC}" srcOrd="0" destOrd="0" presId="urn:microsoft.com/office/officeart/2005/8/layout/vList2"/>
    <dgm:cxn modelId="{DE7D76F4-BD86-4A45-991B-ECF39B1FAFDA}" type="presParOf" srcId="{28A750F3-341A-4140-984B-FC60E73FBE2C}" destId="{B106275E-3982-4BF7-B1AF-C710F3A84B92}" srcOrd="1" destOrd="0" presId="urn:microsoft.com/office/officeart/2005/8/layout/vList2"/>
    <dgm:cxn modelId="{6F669F6B-D934-4D03-A61B-02BEF5B29940}" type="presParOf" srcId="{28A750F3-341A-4140-984B-FC60E73FBE2C}" destId="{8B2200CD-6ECB-41EE-B267-5E934DD659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0D0ACD58-79FD-4124-A1F2-F92E8DB03ABE}" type="doc">
      <dgm:prSet loTypeId="urn:microsoft.com/office/officeart/2005/8/layout/vProcess5" loCatId="process" qsTypeId="urn:microsoft.com/office/officeart/2005/8/quickstyle/3d3" qsCatId="3D" csTypeId="urn:microsoft.com/office/officeart/2005/8/colors/colorful1" csCatId="colorful" phldr="1"/>
      <dgm:spPr/>
      <dgm:t>
        <a:bodyPr/>
        <a:lstStyle/>
        <a:p>
          <a:endParaRPr lang="it-IT"/>
        </a:p>
      </dgm:t>
    </dgm:pt>
    <dgm:pt modelId="{5C75037E-DE17-4AB6-8D9C-B068E7E35FFB}">
      <dgm:prSet custT="1"/>
      <dgm:spPr/>
      <dgm:t>
        <a:bodyPr/>
        <a:lstStyle/>
        <a:p>
          <a:pPr rtl="0"/>
          <a:r>
            <a:rPr lang="it-IT" sz="1400" dirty="0" smtClean="0">
              <a:solidFill>
                <a:schemeClr val="tx1"/>
              </a:solidFill>
            </a:rPr>
            <a:t>Esistono </a:t>
          </a:r>
          <a:r>
            <a:rPr lang="it-IT" sz="1400" b="1" dirty="0" smtClean="0">
              <a:solidFill>
                <a:schemeClr val="tx1"/>
              </a:solidFill>
            </a:rPr>
            <a:t>modi diversi </a:t>
          </a:r>
          <a:r>
            <a:rPr lang="it-IT" sz="1400" dirty="0" smtClean="0">
              <a:solidFill>
                <a:schemeClr val="tx1"/>
              </a:solidFill>
            </a:rPr>
            <a:t>di tradurre una proprietà in variabili e ciò perché esistono </a:t>
          </a:r>
          <a:r>
            <a:rPr lang="it-IT" sz="1400" b="1" dirty="0" smtClean="0">
              <a:solidFill>
                <a:schemeClr val="tx1"/>
              </a:solidFill>
            </a:rPr>
            <a:t>diverse procedure di definizione operativa</a:t>
          </a:r>
          <a:r>
            <a:rPr lang="it-IT" sz="1400" dirty="0" smtClean="0">
              <a:solidFill>
                <a:schemeClr val="tx1"/>
              </a:solidFill>
            </a:rPr>
            <a:t> a seconda del grado di generalità della proprietà, dell’unità di analisi e del contesto sociale di riferimento (del luogo o del tempo).</a:t>
          </a:r>
          <a:endParaRPr lang="it-IT" sz="1400" dirty="0">
            <a:solidFill>
              <a:schemeClr val="tx1"/>
            </a:solidFill>
          </a:endParaRPr>
        </a:p>
      </dgm:t>
    </dgm:pt>
    <dgm:pt modelId="{138307CA-3F63-44C2-BF6D-4BDA39F30033}" type="parTrans" cxnId="{C933B813-0222-433C-B2EF-F7E785236B71}">
      <dgm:prSet/>
      <dgm:spPr/>
      <dgm:t>
        <a:bodyPr/>
        <a:lstStyle/>
        <a:p>
          <a:endParaRPr lang="it-IT">
            <a:solidFill>
              <a:schemeClr val="tx1"/>
            </a:solidFill>
          </a:endParaRPr>
        </a:p>
      </dgm:t>
    </dgm:pt>
    <dgm:pt modelId="{49CD9040-41AC-4A04-82A0-60FFE2396DF8}" type="sibTrans" cxnId="{C933B813-0222-433C-B2EF-F7E785236B71}">
      <dgm:prSet/>
      <dgm:spPr/>
      <dgm:t>
        <a:bodyPr/>
        <a:lstStyle/>
        <a:p>
          <a:endParaRPr lang="it-IT">
            <a:solidFill>
              <a:schemeClr val="tx1"/>
            </a:solidFill>
          </a:endParaRPr>
        </a:p>
      </dgm:t>
    </dgm:pt>
    <dgm:pt modelId="{2C3C65EB-4101-4512-B400-3D04750DAB02}">
      <dgm:prSet custT="1"/>
      <dgm:spPr/>
      <dgm:t>
        <a:bodyPr/>
        <a:lstStyle/>
        <a:p>
          <a:pPr rtl="0"/>
          <a:r>
            <a:rPr lang="it-IT" sz="1400" b="1" dirty="0" smtClean="0">
              <a:solidFill>
                <a:schemeClr val="tx1"/>
              </a:solidFill>
            </a:rPr>
            <a:t>Esempio</a:t>
          </a:r>
          <a:r>
            <a:rPr lang="it-IT" sz="1400" dirty="0" smtClean="0">
              <a:solidFill>
                <a:schemeClr val="tx1"/>
              </a:solidFill>
            </a:rPr>
            <a:t> unità d’analisi individuo, proprietà titolo di studio, oggetti anziani o giovani (maggiore specificità sui titoli bassi per i primi, sui titoli medio o alti per i secondi). </a:t>
          </a:r>
          <a:endParaRPr lang="it-IT" sz="1400" dirty="0">
            <a:solidFill>
              <a:schemeClr val="tx1"/>
            </a:solidFill>
          </a:endParaRPr>
        </a:p>
      </dgm:t>
    </dgm:pt>
    <dgm:pt modelId="{030A2C18-143D-4E99-B803-F071C68BFD7E}" type="parTrans" cxnId="{44CA57AC-729A-42D4-B93C-09D0542ABDAB}">
      <dgm:prSet/>
      <dgm:spPr/>
      <dgm:t>
        <a:bodyPr/>
        <a:lstStyle/>
        <a:p>
          <a:endParaRPr lang="it-IT">
            <a:solidFill>
              <a:schemeClr val="tx1"/>
            </a:solidFill>
          </a:endParaRPr>
        </a:p>
      </dgm:t>
    </dgm:pt>
    <dgm:pt modelId="{3582FCC9-C64C-4D93-8349-B0CD3B795FEA}" type="sibTrans" cxnId="{44CA57AC-729A-42D4-B93C-09D0542ABDAB}">
      <dgm:prSet/>
      <dgm:spPr/>
      <dgm:t>
        <a:bodyPr/>
        <a:lstStyle/>
        <a:p>
          <a:endParaRPr lang="it-IT">
            <a:solidFill>
              <a:schemeClr val="tx1"/>
            </a:solidFill>
          </a:endParaRPr>
        </a:p>
      </dgm:t>
    </dgm:pt>
    <dgm:pt modelId="{BAE1C5F9-8938-485A-B6F2-E2BAC5DC8B08}">
      <dgm:prSet custT="1"/>
      <dgm:spPr/>
      <dgm:t>
        <a:bodyPr/>
        <a:lstStyle/>
        <a:p>
          <a:pPr rtl="0"/>
          <a:r>
            <a:rPr lang="it-IT" sz="1400" b="1" dirty="0" smtClean="0">
              <a:solidFill>
                <a:schemeClr val="tx1"/>
              </a:solidFill>
            </a:rPr>
            <a:t>Non vi è corrispondenza biunivoca tra concetti e variabili</a:t>
          </a:r>
          <a:r>
            <a:rPr lang="it-IT" sz="1400" dirty="0" smtClean="0">
              <a:solidFill>
                <a:schemeClr val="tx1"/>
              </a:solidFill>
            </a:rPr>
            <a:t> ma solo </a:t>
          </a:r>
          <a:r>
            <a:rPr lang="it-IT" sz="1400" b="1" dirty="0" smtClean="0">
              <a:solidFill>
                <a:schemeClr val="tx1"/>
              </a:solidFill>
            </a:rPr>
            <a:t>una serie di scelte </a:t>
          </a:r>
          <a:r>
            <a:rPr lang="it-IT" sz="1400" dirty="0" smtClean="0">
              <a:solidFill>
                <a:schemeClr val="tx1"/>
              </a:solidFill>
            </a:rPr>
            <a:t>di </a:t>
          </a:r>
          <a:r>
            <a:rPr lang="it-IT" sz="1400" dirty="0" err="1" smtClean="0">
              <a:solidFill>
                <a:schemeClr val="tx1"/>
              </a:solidFill>
            </a:rPr>
            <a:t>operativizzazione</a:t>
          </a:r>
          <a:r>
            <a:rPr lang="it-IT" sz="1400" dirty="0" smtClean="0">
              <a:solidFill>
                <a:schemeClr val="tx1"/>
              </a:solidFill>
            </a:rPr>
            <a:t> effettuate dal ricercatore fondate su regole metodologiche a garanzia della scientificità della procedura.</a:t>
          </a:r>
          <a:endParaRPr lang="it-IT" sz="1400" dirty="0">
            <a:solidFill>
              <a:schemeClr val="tx1"/>
            </a:solidFill>
          </a:endParaRPr>
        </a:p>
      </dgm:t>
    </dgm:pt>
    <dgm:pt modelId="{8B06FF56-DA8D-4A81-9C08-1DBAFAD724B9}" type="parTrans" cxnId="{71D50821-5967-4FBF-982B-DBB32A6E6FF1}">
      <dgm:prSet/>
      <dgm:spPr/>
      <dgm:t>
        <a:bodyPr/>
        <a:lstStyle/>
        <a:p>
          <a:endParaRPr lang="it-IT">
            <a:solidFill>
              <a:schemeClr val="tx1"/>
            </a:solidFill>
          </a:endParaRPr>
        </a:p>
      </dgm:t>
    </dgm:pt>
    <dgm:pt modelId="{ABA08C09-C6E7-4DAD-A223-1740108BA147}" type="sibTrans" cxnId="{71D50821-5967-4FBF-982B-DBB32A6E6FF1}">
      <dgm:prSet/>
      <dgm:spPr/>
      <dgm:t>
        <a:bodyPr/>
        <a:lstStyle/>
        <a:p>
          <a:endParaRPr lang="it-IT">
            <a:solidFill>
              <a:schemeClr val="tx1"/>
            </a:solidFill>
          </a:endParaRPr>
        </a:p>
      </dgm:t>
    </dgm:pt>
    <dgm:pt modelId="{CB1EB713-4417-4CB0-89B9-B93AAA73D956}">
      <dgm:prSet custT="1"/>
      <dgm:spPr/>
      <dgm:t>
        <a:bodyPr/>
        <a:lstStyle/>
        <a:p>
          <a:r>
            <a:rPr lang="it-IT" sz="1400" dirty="0" smtClean="0">
              <a:solidFill>
                <a:schemeClr val="tx1"/>
              </a:solidFill>
            </a:rPr>
            <a:t>Ma cosa è una variabile? La </a:t>
          </a:r>
          <a:r>
            <a:rPr lang="it-IT" sz="1400" b="1" dirty="0" smtClean="0">
              <a:solidFill>
                <a:schemeClr val="tx1"/>
              </a:solidFill>
            </a:rPr>
            <a:t>variabile </a:t>
          </a:r>
          <a:r>
            <a:rPr lang="it-IT" sz="1400" dirty="0" smtClean="0">
              <a:solidFill>
                <a:schemeClr val="tx1"/>
              </a:solidFill>
            </a:rPr>
            <a:t>è una </a:t>
          </a:r>
          <a:r>
            <a:rPr lang="it-IT" sz="1400" b="1" dirty="0" smtClean="0">
              <a:solidFill>
                <a:schemeClr val="tx1"/>
              </a:solidFill>
            </a:rPr>
            <a:t>proprietà</a:t>
          </a:r>
          <a:r>
            <a:rPr lang="it-IT" sz="1400" dirty="0" smtClean="0">
              <a:solidFill>
                <a:schemeClr val="tx1"/>
              </a:solidFill>
            </a:rPr>
            <a:t> di cui sia stata data una </a:t>
          </a:r>
          <a:r>
            <a:rPr lang="it-IT" sz="1400" b="1" dirty="0" smtClean="0">
              <a:solidFill>
                <a:schemeClr val="tx1"/>
              </a:solidFill>
            </a:rPr>
            <a:t>definizione operativa</a:t>
          </a:r>
          <a:r>
            <a:rPr lang="it-IT" sz="1400" dirty="0" smtClean="0">
              <a:solidFill>
                <a:schemeClr val="tx1"/>
              </a:solidFill>
            </a:rPr>
            <a:t>, permettendo così di trasformare una serie di situazioni reali (</a:t>
          </a:r>
          <a:r>
            <a:rPr lang="it-IT" sz="1400" b="1" dirty="0" smtClean="0">
              <a:solidFill>
                <a:schemeClr val="tx1"/>
              </a:solidFill>
            </a:rPr>
            <a:t>stati</a:t>
          </a:r>
          <a:r>
            <a:rPr lang="it-IT" sz="1400" dirty="0" smtClean="0">
              <a:solidFill>
                <a:schemeClr val="tx1"/>
              </a:solidFill>
            </a:rPr>
            <a:t>) in una serie di dati (definiti all’interno di determinate categorie) su un vettore ovvero una sequenza ordinata di informazioni relative allo stesso referente (</a:t>
          </a:r>
          <a:r>
            <a:rPr lang="it-IT" sz="1400" b="1" dirty="0" smtClean="0">
              <a:solidFill>
                <a:schemeClr val="tx1"/>
              </a:solidFill>
            </a:rPr>
            <a:t>matrice dei dati</a:t>
          </a:r>
          <a:r>
            <a:rPr lang="it-IT" sz="1400" dirty="0" smtClean="0">
              <a:solidFill>
                <a:schemeClr val="tx1"/>
              </a:solidFill>
            </a:rPr>
            <a:t>). Nella ricerca sociale queste informazioni sono presentate in forma di valori simbolici (abitualmente cifre).</a:t>
          </a:r>
          <a:endParaRPr lang="it-IT" sz="1400" dirty="0">
            <a:solidFill>
              <a:schemeClr val="tx1"/>
            </a:solidFill>
          </a:endParaRPr>
        </a:p>
      </dgm:t>
    </dgm:pt>
    <dgm:pt modelId="{1FDE6D37-5226-4B7C-BD9B-B5F17DB0991F}" type="parTrans" cxnId="{2FC9E59F-0291-40A2-8FE5-7647DC999002}">
      <dgm:prSet/>
      <dgm:spPr/>
      <dgm:t>
        <a:bodyPr/>
        <a:lstStyle/>
        <a:p>
          <a:endParaRPr lang="it-IT"/>
        </a:p>
      </dgm:t>
    </dgm:pt>
    <dgm:pt modelId="{540F708C-5B35-4BD8-86A1-41D2460E43F6}" type="sibTrans" cxnId="{2FC9E59F-0291-40A2-8FE5-7647DC999002}">
      <dgm:prSet/>
      <dgm:spPr/>
      <dgm:t>
        <a:bodyPr/>
        <a:lstStyle/>
        <a:p>
          <a:endParaRPr lang="it-IT"/>
        </a:p>
      </dgm:t>
    </dgm:pt>
    <dgm:pt modelId="{8102D953-AA6D-4E71-9963-B0C3C7BCBF3E}" type="pres">
      <dgm:prSet presAssocID="{0D0ACD58-79FD-4124-A1F2-F92E8DB03ABE}" presName="outerComposite" presStyleCnt="0">
        <dgm:presLayoutVars>
          <dgm:chMax val="5"/>
          <dgm:dir/>
          <dgm:resizeHandles val="exact"/>
        </dgm:presLayoutVars>
      </dgm:prSet>
      <dgm:spPr/>
      <dgm:t>
        <a:bodyPr/>
        <a:lstStyle/>
        <a:p>
          <a:endParaRPr lang="it-IT"/>
        </a:p>
      </dgm:t>
    </dgm:pt>
    <dgm:pt modelId="{A4BC5974-4B88-4739-B69F-02BB3E50E6C5}" type="pres">
      <dgm:prSet presAssocID="{0D0ACD58-79FD-4124-A1F2-F92E8DB03ABE}" presName="dummyMaxCanvas" presStyleCnt="0">
        <dgm:presLayoutVars/>
      </dgm:prSet>
      <dgm:spPr/>
    </dgm:pt>
    <dgm:pt modelId="{B17F4B13-9B43-440A-A3DF-7A17F4973511}" type="pres">
      <dgm:prSet presAssocID="{0D0ACD58-79FD-4124-A1F2-F92E8DB03ABE}" presName="FourNodes_1" presStyleLbl="node1" presStyleIdx="0" presStyleCnt="4" custLinFactNeighborY="12614">
        <dgm:presLayoutVars>
          <dgm:bulletEnabled val="1"/>
        </dgm:presLayoutVars>
      </dgm:prSet>
      <dgm:spPr/>
      <dgm:t>
        <a:bodyPr/>
        <a:lstStyle/>
        <a:p>
          <a:endParaRPr lang="it-IT"/>
        </a:p>
      </dgm:t>
    </dgm:pt>
    <dgm:pt modelId="{72C16666-51AD-4CFC-BBB4-AE098B203E19}" type="pres">
      <dgm:prSet presAssocID="{0D0ACD58-79FD-4124-A1F2-F92E8DB03ABE}" presName="FourNodes_2" presStyleLbl="node1" presStyleIdx="1" presStyleCnt="4" custScaleY="59275" custLinFactNeighborX="-86" custLinFactNeighborY="-16943">
        <dgm:presLayoutVars>
          <dgm:bulletEnabled val="1"/>
        </dgm:presLayoutVars>
      </dgm:prSet>
      <dgm:spPr/>
      <dgm:t>
        <a:bodyPr/>
        <a:lstStyle/>
        <a:p>
          <a:endParaRPr lang="it-IT"/>
        </a:p>
      </dgm:t>
    </dgm:pt>
    <dgm:pt modelId="{3A2D65D3-B432-491C-8D93-E2E035C14514}" type="pres">
      <dgm:prSet presAssocID="{0D0ACD58-79FD-4124-A1F2-F92E8DB03ABE}" presName="FourNodes_3" presStyleLbl="node1" presStyleIdx="2" presStyleCnt="4" custLinFactNeighborX="990" custLinFactNeighborY="-48075">
        <dgm:presLayoutVars>
          <dgm:bulletEnabled val="1"/>
        </dgm:presLayoutVars>
      </dgm:prSet>
      <dgm:spPr/>
      <dgm:t>
        <a:bodyPr/>
        <a:lstStyle/>
        <a:p>
          <a:endParaRPr lang="it-IT"/>
        </a:p>
      </dgm:t>
    </dgm:pt>
    <dgm:pt modelId="{EFB8626B-0FDF-4238-9BB8-BAFBF9AB9BEE}" type="pres">
      <dgm:prSet presAssocID="{0D0ACD58-79FD-4124-A1F2-F92E8DB03ABE}" presName="FourNodes_4" presStyleLbl="node1" presStyleIdx="3" presStyleCnt="4" custScaleY="168899" custLinFactNeighborX="-132" custLinFactNeighborY="-25397">
        <dgm:presLayoutVars>
          <dgm:bulletEnabled val="1"/>
        </dgm:presLayoutVars>
      </dgm:prSet>
      <dgm:spPr/>
      <dgm:t>
        <a:bodyPr/>
        <a:lstStyle/>
        <a:p>
          <a:endParaRPr lang="it-IT"/>
        </a:p>
      </dgm:t>
    </dgm:pt>
    <dgm:pt modelId="{50D32D22-82BB-4FE7-B701-9F437EA2EBBF}" type="pres">
      <dgm:prSet presAssocID="{0D0ACD58-79FD-4124-A1F2-F92E8DB03ABE}" presName="FourConn_1-2" presStyleLbl="fgAccFollowNode1" presStyleIdx="0" presStyleCnt="3">
        <dgm:presLayoutVars>
          <dgm:bulletEnabled val="1"/>
        </dgm:presLayoutVars>
      </dgm:prSet>
      <dgm:spPr/>
      <dgm:t>
        <a:bodyPr/>
        <a:lstStyle/>
        <a:p>
          <a:endParaRPr lang="it-IT"/>
        </a:p>
      </dgm:t>
    </dgm:pt>
    <dgm:pt modelId="{AC0913AC-7F73-43AD-B4E4-EC3CE288E7EB}" type="pres">
      <dgm:prSet presAssocID="{0D0ACD58-79FD-4124-A1F2-F92E8DB03ABE}" presName="FourConn_2-3" presStyleLbl="fgAccFollowNode1" presStyleIdx="1" presStyleCnt="3" custLinFactNeighborX="-14333" custLinFactNeighborY="-43530">
        <dgm:presLayoutVars>
          <dgm:bulletEnabled val="1"/>
        </dgm:presLayoutVars>
      </dgm:prSet>
      <dgm:spPr/>
      <dgm:t>
        <a:bodyPr/>
        <a:lstStyle/>
        <a:p>
          <a:endParaRPr lang="it-IT"/>
        </a:p>
      </dgm:t>
    </dgm:pt>
    <dgm:pt modelId="{0104CA07-DD83-475E-819A-E2AD3600EBA7}" type="pres">
      <dgm:prSet presAssocID="{0D0ACD58-79FD-4124-A1F2-F92E8DB03ABE}" presName="FourConn_3-4" presStyleLbl="fgAccFollowNode1" presStyleIdx="2" presStyleCnt="3" custLinFactNeighborX="-4095" custLinFactNeighborY="-57674">
        <dgm:presLayoutVars>
          <dgm:bulletEnabled val="1"/>
        </dgm:presLayoutVars>
      </dgm:prSet>
      <dgm:spPr/>
      <dgm:t>
        <a:bodyPr/>
        <a:lstStyle/>
        <a:p>
          <a:endParaRPr lang="it-IT"/>
        </a:p>
      </dgm:t>
    </dgm:pt>
    <dgm:pt modelId="{99C53DEE-CF2B-4FA1-AD41-8893DD85B15E}" type="pres">
      <dgm:prSet presAssocID="{0D0ACD58-79FD-4124-A1F2-F92E8DB03ABE}" presName="FourNodes_1_text" presStyleLbl="node1" presStyleIdx="3" presStyleCnt="4">
        <dgm:presLayoutVars>
          <dgm:bulletEnabled val="1"/>
        </dgm:presLayoutVars>
      </dgm:prSet>
      <dgm:spPr/>
      <dgm:t>
        <a:bodyPr/>
        <a:lstStyle/>
        <a:p>
          <a:endParaRPr lang="it-IT"/>
        </a:p>
      </dgm:t>
    </dgm:pt>
    <dgm:pt modelId="{C4C120AC-8C10-4567-85AF-A26AA6E28076}" type="pres">
      <dgm:prSet presAssocID="{0D0ACD58-79FD-4124-A1F2-F92E8DB03ABE}" presName="FourNodes_2_text" presStyleLbl="node1" presStyleIdx="3" presStyleCnt="4">
        <dgm:presLayoutVars>
          <dgm:bulletEnabled val="1"/>
        </dgm:presLayoutVars>
      </dgm:prSet>
      <dgm:spPr/>
      <dgm:t>
        <a:bodyPr/>
        <a:lstStyle/>
        <a:p>
          <a:endParaRPr lang="it-IT"/>
        </a:p>
      </dgm:t>
    </dgm:pt>
    <dgm:pt modelId="{5F9D20A5-A18B-4FC0-8620-5725FF59867B}" type="pres">
      <dgm:prSet presAssocID="{0D0ACD58-79FD-4124-A1F2-F92E8DB03ABE}" presName="FourNodes_3_text" presStyleLbl="node1" presStyleIdx="3" presStyleCnt="4">
        <dgm:presLayoutVars>
          <dgm:bulletEnabled val="1"/>
        </dgm:presLayoutVars>
      </dgm:prSet>
      <dgm:spPr/>
      <dgm:t>
        <a:bodyPr/>
        <a:lstStyle/>
        <a:p>
          <a:endParaRPr lang="it-IT"/>
        </a:p>
      </dgm:t>
    </dgm:pt>
    <dgm:pt modelId="{CF1C9FC8-2CC3-40BF-BFEA-FFE78B9EBAD7}" type="pres">
      <dgm:prSet presAssocID="{0D0ACD58-79FD-4124-A1F2-F92E8DB03ABE}" presName="FourNodes_4_text" presStyleLbl="node1" presStyleIdx="3" presStyleCnt="4">
        <dgm:presLayoutVars>
          <dgm:bulletEnabled val="1"/>
        </dgm:presLayoutVars>
      </dgm:prSet>
      <dgm:spPr/>
      <dgm:t>
        <a:bodyPr/>
        <a:lstStyle/>
        <a:p>
          <a:endParaRPr lang="it-IT"/>
        </a:p>
      </dgm:t>
    </dgm:pt>
  </dgm:ptLst>
  <dgm:cxnLst>
    <dgm:cxn modelId="{2FC9E59F-0291-40A2-8FE5-7647DC999002}" srcId="{0D0ACD58-79FD-4124-A1F2-F92E8DB03ABE}" destId="{CB1EB713-4417-4CB0-89B9-B93AAA73D956}" srcOrd="3" destOrd="0" parTransId="{1FDE6D37-5226-4B7C-BD9B-B5F17DB0991F}" sibTransId="{540F708C-5B35-4BD8-86A1-41D2460E43F6}"/>
    <dgm:cxn modelId="{EF2F55DA-33F3-4C3B-B700-FA4A87420E26}" type="presOf" srcId="{2C3C65EB-4101-4512-B400-3D04750DAB02}" destId="{72C16666-51AD-4CFC-BBB4-AE098B203E19}" srcOrd="0" destOrd="0" presId="urn:microsoft.com/office/officeart/2005/8/layout/vProcess5"/>
    <dgm:cxn modelId="{BADF3C1D-B767-467D-93F8-610A7F634FFC}" type="presOf" srcId="{BAE1C5F9-8938-485A-B6F2-E2BAC5DC8B08}" destId="{3A2D65D3-B432-491C-8D93-E2E035C14514}" srcOrd="0" destOrd="0" presId="urn:microsoft.com/office/officeart/2005/8/layout/vProcess5"/>
    <dgm:cxn modelId="{44CA57AC-729A-42D4-B93C-09D0542ABDAB}" srcId="{0D0ACD58-79FD-4124-A1F2-F92E8DB03ABE}" destId="{2C3C65EB-4101-4512-B400-3D04750DAB02}" srcOrd="1" destOrd="0" parTransId="{030A2C18-143D-4E99-B803-F071C68BFD7E}" sibTransId="{3582FCC9-C64C-4D93-8349-B0CD3B795FEA}"/>
    <dgm:cxn modelId="{71D50821-5967-4FBF-982B-DBB32A6E6FF1}" srcId="{0D0ACD58-79FD-4124-A1F2-F92E8DB03ABE}" destId="{BAE1C5F9-8938-485A-B6F2-E2BAC5DC8B08}" srcOrd="2" destOrd="0" parTransId="{8B06FF56-DA8D-4A81-9C08-1DBAFAD724B9}" sibTransId="{ABA08C09-C6E7-4DAD-A223-1740108BA147}"/>
    <dgm:cxn modelId="{C933B813-0222-433C-B2EF-F7E785236B71}" srcId="{0D0ACD58-79FD-4124-A1F2-F92E8DB03ABE}" destId="{5C75037E-DE17-4AB6-8D9C-B068E7E35FFB}" srcOrd="0" destOrd="0" parTransId="{138307CA-3F63-44C2-BF6D-4BDA39F30033}" sibTransId="{49CD9040-41AC-4A04-82A0-60FFE2396DF8}"/>
    <dgm:cxn modelId="{09BF2A86-B71C-47C6-99EA-831882F0F0E8}" type="presOf" srcId="{3582FCC9-C64C-4D93-8349-B0CD3B795FEA}" destId="{AC0913AC-7F73-43AD-B4E4-EC3CE288E7EB}" srcOrd="0" destOrd="0" presId="urn:microsoft.com/office/officeart/2005/8/layout/vProcess5"/>
    <dgm:cxn modelId="{0ABE37B6-BD00-4265-B1C0-83B484E6B7F4}" type="presOf" srcId="{5C75037E-DE17-4AB6-8D9C-B068E7E35FFB}" destId="{B17F4B13-9B43-440A-A3DF-7A17F4973511}" srcOrd="0" destOrd="0" presId="urn:microsoft.com/office/officeart/2005/8/layout/vProcess5"/>
    <dgm:cxn modelId="{B803AD96-C11F-436A-A671-3AEFFA56EE16}" type="presOf" srcId="{ABA08C09-C6E7-4DAD-A223-1740108BA147}" destId="{0104CA07-DD83-475E-819A-E2AD3600EBA7}" srcOrd="0" destOrd="0" presId="urn:microsoft.com/office/officeart/2005/8/layout/vProcess5"/>
    <dgm:cxn modelId="{AEF68D6E-BB59-491C-AA50-870DB9F26F11}" type="presOf" srcId="{CB1EB713-4417-4CB0-89B9-B93AAA73D956}" destId="{EFB8626B-0FDF-4238-9BB8-BAFBF9AB9BEE}" srcOrd="0" destOrd="0" presId="urn:microsoft.com/office/officeart/2005/8/layout/vProcess5"/>
    <dgm:cxn modelId="{9EBD0042-C034-4839-878B-03CAC8F4C29B}" type="presOf" srcId="{49CD9040-41AC-4A04-82A0-60FFE2396DF8}" destId="{50D32D22-82BB-4FE7-B701-9F437EA2EBBF}" srcOrd="0" destOrd="0" presId="urn:microsoft.com/office/officeart/2005/8/layout/vProcess5"/>
    <dgm:cxn modelId="{2AEB2237-464C-4E27-B25F-AC40C286EAC4}" type="presOf" srcId="{2C3C65EB-4101-4512-B400-3D04750DAB02}" destId="{C4C120AC-8C10-4567-85AF-A26AA6E28076}" srcOrd="1" destOrd="0" presId="urn:microsoft.com/office/officeart/2005/8/layout/vProcess5"/>
    <dgm:cxn modelId="{3827D1BA-8AF4-40F6-9BF9-A6A47845CCBA}" type="presOf" srcId="{0D0ACD58-79FD-4124-A1F2-F92E8DB03ABE}" destId="{8102D953-AA6D-4E71-9963-B0C3C7BCBF3E}" srcOrd="0" destOrd="0" presId="urn:microsoft.com/office/officeart/2005/8/layout/vProcess5"/>
    <dgm:cxn modelId="{27F25647-CF4A-4F3C-915B-9BBF5F97D5AC}" type="presOf" srcId="{5C75037E-DE17-4AB6-8D9C-B068E7E35FFB}" destId="{99C53DEE-CF2B-4FA1-AD41-8893DD85B15E}" srcOrd="1" destOrd="0" presId="urn:microsoft.com/office/officeart/2005/8/layout/vProcess5"/>
    <dgm:cxn modelId="{2E6D6730-7D53-49FD-919D-EC8CE181F9BD}" type="presOf" srcId="{CB1EB713-4417-4CB0-89B9-B93AAA73D956}" destId="{CF1C9FC8-2CC3-40BF-BFEA-FFE78B9EBAD7}" srcOrd="1" destOrd="0" presId="urn:microsoft.com/office/officeart/2005/8/layout/vProcess5"/>
    <dgm:cxn modelId="{E37C8AD8-BC71-488B-A60F-F1A4E3C8F32F}" type="presOf" srcId="{BAE1C5F9-8938-485A-B6F2-E2BAC5DC8B08}" destId="{5F9D20A5-A18B-4FC0-8620-5725FF59867B}" srcOrd="1" destOrd="0" presId="urn:microsoft.com/office/officeart/2005/8/layout/vProcess5"/>
    <dgm:cxn modelId="{09B8D7C9-6530-4888-AF2E-1F52EBC6EDD3}" type="presParOf" srcId="{8102D953-AA6D-4E71-9963-B0C3C7BCBF3E}" destId="{A4BC5974-4B88-4739-B69F-02BB3E50E6C5}" srcOrd="0" destOrd="0" presId="urn:microsoft.com/office/officeart/2005/8/layout/vProcess5"/>
    <dgm:cxn modelId="{E9F3DCC5-0521-49D6-BDA0-A529E5EA6D4B}" type="presParOf" srcId="{8102D953-AA6D-4E71-9963-B0C3C7BCBF3E}" destId="{B17F4B13-9B43-440A-A3DF-7A17F4973511}" srcOrd="1" destOrd="0" presId="urn:microsoft.com/office/officeart/2005/8/layout/vProcess5"/>
    <dgm:cxn modelId="{6BAB29AE-4B96-4295-B7E0-27013331378E}" type="presParOf" srcId="{8102D953-AA6D-4E71-9963-B0C3C7BCBF3E}" destId="{72C16666-51AD-4CFC-BBB4-AE098B203E19}" srcOrd="2" destOrd="0" presId="urn:microsoft.com/office/officeart/2005/8/layout/vProcess5"/>
    <dgm:cxn modelId="{AC467F93-3BD7-47F1-852F-4BCCB80DC4A8}" type="presParOf" srcId="{8102D953-AA6D-4E71-9963-B0C3C7BCBF3E}" destId="{3A2D65D3-B432-491C-8D93-E2E035C14514}" srcOrd="3" destOrd="0" presId="urn:microsoft.com/office/officeart/2005/8/layout/vProcess5"/>
    <dgm:cxn modelId="{95355F3C-2378-4D93-B1A8-3835A3936A23}" type="presParOf" srcId="{8102D953-AA6D-4E71-9963-B0C3C7BCBF3E}" destId="{EFB8626B-0FDF-4238-9BB8-BAFBF9AB9BEE}" srcOrd="4" destOrd="0" presId="urn:microsoft.com/office/officeart/2005/8/layout/vProcess5"/>
    <dgm:cxn modelId="{5F38F811-8E35-4EA6-891E-C11FAB0273C6}" type="presParOf" srcId="{8102D953-AA6D-4E71-9963-B0C3C7BCBF3E}" destId="{50D32D22-82BB-4FE7-B701-9F437EA2EBBF}" srcOrd="5" destOrd="0" presId="urn:microsoft.com/office/officeart/2005/8/layout/vProcess5"/>
    <dgm:cxn modelId="{28395C96-79B6-4820-BD0B-B7C6A23BAEFC}" type="presParOf" srcId="{8102D953-AA6D-4E71-9963-B0C3C7BCBF3E}" destId="{AC0913AC-7F73-43AD-B4E4-EC3CE288E7EB}" srcOrd="6" destOrd="0" presId="urn:microsoft.com/office/officeart/2005/8/layout/vProcess5"/>
    <dgm:cxn modelId="{0D160051-7179-43F4-8389-A7C744E8ABAF}" type="presParOf" srcId="{8102D953-AA6D-4E71-9963-B0C3C7BCBF3E}" destId="{0104CA07-DD83-475E-819A-E2AD3600EBA7}" srcOrd="7" destOrd="0" presId="urn:microsoft.com/office/officeart/2005/8/layout/vProcess5"/>
    <dgm:cxn modelId="{B2F0B525-CCAE-4C21-B15C-E8E6CE701992}" type="presParOf" srcId="{8102D953-AA6D-4E71-9963-B0C3C7BCBF3E}" destId="{99C53DEE-CF2B-4FA1-AD41-8893DD85B15E}" srcOrd="8" destOrd="0" presId="urn:microsoft.com/office/officeart/2005/8/layout/vProcess5"/>
    <dgm:cxn modelId="{EEE68251-3B49-4D36-A043-9ACBB17539C6}" type="presParOf" srcId="{8102D953-AA6D-4E71-9963-B0C3C7BCBF3E}" destId="{C4C120AC-8C10-4567-85AF-A26AA6E28076}" srcOrd="9" destOrd="0" presId="urn:microsoft.com/office/officeart/2005/8/layout/vProcess5"/>
    <dgm:cxn modelId="{0E487979-6822-4BF6-844C-6F661C19FB9C}" type="presParOf" srcId="{8102D953-AA6D-4E71-9963-B0C3C7BCBF3E}" destId="{5F9D20A5-A18B-4FC0-8620-5725FF59867B}" srcOrd="10" destOrd="0" presId="urn:microsoft.com/office/officeart/2005/8/layout/vProcess5"/>
    <dgm:cxn modelId="{9CBFD746-AA03-4A5B-9760-438109E72A26}" type="presParOf" srcId="{8102D953-AA6D-4E71-9963-B0C3C7BCBF3E}" destId="{CF1C9FC8-2CC3-40BF-BFEA-FFE78B9EBAD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4E25F578-6911-46D3-9A95-5BA26E0BE102}" type="doc">
      <dgm:prSet loTypeId="urn:microsoft.com/office/officeart/2005/8/layout/vList2" loCatId="list" qsTypeId="urn:microsoft.com/office/officeart/2005/8/quickstyle/3d3" qsCatId="3D" csTypeId="urn:microsoft.com/office/officeart/2005/8/colors/colorful1" csCatId="colorful"/>
      <dgm:spPr/>
      <dgm:t>
        <a:bodyPr/>
        <a:lstStyle/>
        <a:p>
          <a:endParaRPr lang="it-IT"/>
        </a:p>
      </dgm:t>
    </dgm:pt>
    <dgm:pt modelId="{50540E24-2258-42BB-A0D3-939A5242067B}">
      <dgm:prSet custT="1"/>
      <dgm:spPr/>
      <dgm:t>
        <a:bodyPr/>
        <a:lstStyle/>
        <a:p>
          <a:pPr rtl="0"/>
          <a:r>
            <a:rPr lang="it-IT" sz="1400" b="1" dirty="0" smtClean="0">
              <a:solidFill>
                <a:schemeClr val="tx1"/>
              </a:solidFill>
            </a:rPr>
            <a:t>Sistema di organizzazione delle informazioni rilevate </a:t>
          </a:r>
          <a:r>
            <a:rPr lang="it-IT" sz="1400" dirty="0" smtClean="0">
              <a:solidFill>
                <a:schemeClr val="tx1"/>
              </a:solidFill>
            </a:rPr>
            <a:t>rispetto agli stati sulla proprietà posseduti dagli oggetti di ricerca </a:t>
          </a:r>
          <a:r>
            <a:rPr lang="it-IT" sz="1400" b="1" dirty="0" smtClean="0">
              <a:solidFill>
                <a:schemeClr val="tx1"/>
              </a:solidFill>
            </a:rPr>
            <a:t>in vista della fase di analisi dei dati </a:t>
          </a:r>
          <a:r>
            <a:rPr lang="it-IT" sz="1400" dirty="0" smtClean="0">
              <a:solidFill>
                <a:schemeClr val="tx1"/>
              </a:solidFill>
            </a:rPr>
            <a:t>che punta a stabilire l’esistenza di relazioni tra variabili rilevate mediante appropriate tecniche statistiche.</a:t>
          </a:r>
          <a:endParaRPr lang="it-IT" sz="1400" dirty="0">
            <a:solidFill>
              <a:schemeClr val="tx1"/>
            </a:solidFill>
          </a:endParaRPr>
        </a:p>
      </dgm:t>
    </dgm:pt>
    <dgm:pt modelId="{5FB192DA-2942-4162-9BD2-F5A56ECE588D}" type="parTrans" cxnId="{DC67D2CF-6FA2-47E9-9C95-B3DEEAE0B437}">
      <dgm:prSet/>
      <dgm:spPr/>
      <dgm:t>
        <a:bodyPr/>
        <a:lstStyle/>
        <a:p>
          <a:endParaRPr lang="it-IT" sz="1400">
            <a:solidFill>
              <a:schemeClr val="tx1"/>
            </a:solidFill>
          </a:endParaRPr>
        </a:p>
      </dgm:t>
    </dgm:pt>
    <dgm:pt modelId="{CC0C2284-4DB6-4990-9B2F-29D1D15061E5}" type="sibTrans" cxnId="{DC67D2CF-6FA2-47E9-9C95-B3DEEAE0B437}">
      <dgm:prSet/>
      <dgm:spPr/>
      <dgm:t>
        <a:bodyPr/>
        <a:lstStyle/>
        <a:p>
          <a:endParaRPr lang="it-IT" sz="1400">
            <a:solidFill>
              <a:schemeClr val="tx1"/>
            </a:solidFill>
          </a:endParaRPr>
        </a:p>
      </dgm:t>
    </dgm:pt>
    <dgm:pt modelId="{33BC331C-419D-49A3-8FE6-88297CC6908F}">
      <dgm:prSet custT="1"/>
      <dgm:spPr/>
      <dgm:t>
        <a:bodyPr/>
        <a:lstStyle/>
        <a:p>
          <a:pPr rtl="0"/>
          <a:r>
            <a:rPr lang="it-IT" sz="1400" dirty="0" smtClean="0">
              <a:solidFill>
                <a:schemeClr val="tx1"/>
              </a:solidFill>
            </a:rPr>
            <a:t>Essa è </a:t>
          </a:r>
          <a:r>
            <a:rPr lang="it-IT" sz="1400" b="1" dirty="0" smtClean="0">
              <a:solidFill>
                <a:schemeClr val="tx1"/>
              </a:solidFill>
            </a:rPr>
            <a:t>un insieme ordinato di righe </a:t>
          </a:r>
          <a:r>
            <a:rPr lang="it-IT" sz="1400" dirty="0" smtClean="0">
              <a:solidFill>
                <a:schemeClr val="tx1"/>
              </a:solidFill>
            </a:rPr>
            <a:t>(vettori riga) – che corrispondono ai casi della ricerca – </a:t>
          </a:r>
          <a:r>
            <a:rPr lang="it-IT" sz="1400" b="1" dirty="0" smtClean="0">
              <a:solidFill>
                <a:schemeClr val="tx1"/>
              </a:solidFill>
            </a:rPr>
            <a:t>e di colonne </a:t>
          </a:r>
          <a:r>
            <a:rPr lang="it-IT" sz="1400" dirty="0" smtClean="0">
              <a:solidFill>
                <a:schemeClr val="tx1"/>
              </a:solidFill>
            </a:rPr>
            <a:t>(vettori colonna)– che corrispondono, invece, alle variabili – tale che all’incrocio tra riga e colonna si trova il valore alfanumerico stabilito per la registrazione di ciascuno stato nella definizione operativa per tutti gli N casi e le V variabili.</a:t>
          </a:r>
          <a:endParaRPr lang="it-IT" sz="1400" dirty="0">
            <a:solidFill>
              <a:schemeClr val="tx1"/>
            </a:solidFill>
          </a:endParaRPr>
        </a:p>
      </dgm:t>
    </dgm:pt>
    <dgm:pt modelId="{10F6F4D6-8E35-452A-BCCD-4C72F7EFE3D2}" type="parTrans" cxnId="{74B7FE7C-369D-4B6E-9875-140B5D1E114F}">
      <dgm:prSet/>
      <dgm:spPr/>
      <dgm:t>
        <a:bodyPr/>
        <a:lstStyle/>
        <a:p>
          <a:endParaRPr lang="it-IT" sz="1400">
            <a:solidFill>
              <a:schemeClr val="tx1"/>
            </a:solidFill>
          </a:endParaRPr>
        </a:p>
      </dgm:t>
    </dgm:pt>
    <dgm:pt modelId="{FF68143E-D3A3-4FF3-905B-A86744C98B9D}" type="sibTrans" cxnId="{74B7FE7C-369D-4B6E-9875-140B5D1E114F}">
      <dgm:prSet/>
      <dgm:spPr/>
      <dgm:t>
        <a:bodyPr/>
        <a:lstStyle/>
        <a:p>
          <a:endParaRPr lang="it-IT" sz="1400">
            <a:solidFill>
              <a:schemeClr val="tx1"/>
            </a:solidFill>
          </a:endParaRPr>
        </a:p>
      </dgm:t>
    </dgm:pt>
    <dgm:pt modelId="{C13CC95E-74AA-484A-BECB-667B742CFC6B}">
      <dgm:prSet custT="1"/>
      <dgm:spPr/>
      <dgm:t>
        <a:bodyPr/>
        <a:lstStyle/>
        <a:p>
          <a:pPr rtl="0"/>
          <a:r>
            <a:rPr lang="it-IT" sz="1400" dirty="0" smtClean="0">
              <a:solidFill>
                <a:schemeClr val="tx1"/>
              </a:solidFill>
            </a:rPr>
            <a:t>La matrice dei dati si basa su </a:t>
          </a:r>
          <a:r>
            <a:rPr lang="it-IT" sz="1400" b="1" dirty="0" smtClean="0">
              <a:solidFill>
                <a:schemeClr val="tx1"/>
              </a:solidFill>
            </a:rPr>
            <a:t>quattro assunti </a:t>
          </a:r>
          <a:r>
            <a:rPr lang="it-IT" sz="1400" dirty="0" smtClean="0">
              <a:solidFill>
                <a:schemeClr val="tx1"/>
              </a:solidFill>
            </a:rPr>
            <a:t>definiti da Marradi (2007): ciascun referente di un vettore riga (caso) e scomponibile in tutti gli stati che assume su ciascuna proprietà; ciascuno stato sulla proprietà è autonomo rispetto al caso che lo detiene; ciascuno stato su una proprietà è autonomo dagli altri stati che lo stesso caso assume sulle altre proprietà; i dati con lo stesso codice alfa-numerico sulla stessa variabile sono trattati come uguali.</a:t>
          </a:r>
          <a:endParaRPr lang="it-IT" sz="1400" dirty="0">
            <a:solidFill>
              <a:schemeClr val="tx1"/>
            </a:solidFill>
          </a:endParaRPr>
        </a:p>
      </dgm:t>
    </dgm:pt>
    <dgm:pt modelId="{2578E803-FD6A-4DF9-8948-EBB588C313E1}" type="parTrans" cxnId="{8427959C-7111-46D1-89FE-E577E1E08476}">
      <dgm:prSet/>
      <dgm:spPr/>
      <dgm:t>
        <a:bodyPr/>
        <a:lstStyle/>
        <a:p>
          <a:endParaRPr lang="it-IT" sz="1400">
            <a:solidFill>
              <a:schemeClr val="tx1"/>
            </a:solidFill>
          </a:endParaRPr>
        </a:p>
      </dgm:t>
    </dgm:pt>
    <dgm:pt modelId="{0F2F273F-9392-4961-A57C-49F88CD50292}" type="sibTrans" cxnId="{8427959C-7111-46D1-89FE-E577E1E08476}">
      <dgm:prSet/>
      <dgm:spPr/>
      <dgm:t>
        <a:bodyPr/>
        <a:lstStyle/>
        <a:p>
          <a:endParaRPr lang="it-IT" sz="1400">
            <a:solidFill>
              <a:schemeClr val="tx1"/>
            </a:solidFill>
          </a:endParaRPr>
        </a:p>
      </dgm:t>
    </dgm:pt>
    <dgm:pt modelId="{55FE37D6-0A86-4D70-B54B-E5FC842ED039}" type="pres">
      <dgm:prSet presAssocID="{4E25F578-6911-46D3-9A95-5BA26E0BE102}" presName="linear" presStyleCnt="0">
        <dgm:presLayoutVars>
          <dgm:animLvl val="lvl"/>
          <dgm:resizeHandles val="exact"/>
        </dgm:presLayoutVars>
      </dgm:prSet>
      <dgm:spPr/>
      <dgm:t>
        <a:bodyPr/>
        <a:lstStyle/>
        <a:p>
          <a:endParaRPr lang="it-IT"/>
        </a:p>
      </dgm:t>
    </dgm:pt>
    <dgm:pt modelId="{77A8ECB3-D94E-4338-A396-B61B0C365AEC}" type="pres">
      <dgm:prSet presAssocID="{50540E24-2258-42BB-A0D3-939A5242067B}" presName="parentText" presStyleLbl="node1" presStyleIdx="0" presStyleCnt="3">
        <dgm:presLayoutVars>
          <dgm:chMax val="0"/>
          <dgm:bulletEnabled val="1"/>
        </dgm:presLayoutVars>
      </dgm:prSet>
      <dgm:spPr/>
      <dgm:t>
        <a:bodyPr/>
        <a:lstStyle/>
        <a:p>
          <a:endParaRPr lang="it-IT"/>
        </a:p>
      </dgm:t>
    </dgm:pt>
    <dgm:pt modelId="{5894683F-4149-47CD-A7AC-0ED424868E80}" type="pres">
      <dgm:prSet presAssocID="{CC0C2284-4DB6-4990-9B2F-29D1D15061E5}" presName="spacer" presStyleCnt="0"/>
      <dgm:spPr/>
    </dgm:pt>
    <dgm:pt modelId="{8878EAEF-F7CB-45C2-9933-E9944A0DD407}" type="pres">
      <dgm:prSet presAssocID="{33BC331C-419D-49A3-8FE6-88297CC6908F}" presName="parentText" presStyleLbl="node1" presStyleIdx="1" presStyleCnt="3">
        <dgm:presLayoutVars>
          <dgm:chMax val="0"/>
          <dgm:bulletEnabled val="1"/>
        </dgm:presLayoutVars>
      </dgm:prSet>
      <dgm:spPr/>
      <dgm:t>
        <a:bodyPr/>
        <a:lstStyle/>
        <a:p>
          <a:endParaRPr lang="it-IT"/>
        </a:p>
      </dgm:t>
    </dgm:pt>
    <dgm:pt modelId="{98447D72-3946-4485-9AB9-1EA886BBA75A}" type="pres">
      <dgm:prSet presAssocID="{FF68143E-D3A3-4FF3-905B-A86744C98B9D}" presName="spacer" presStyleCnt="0"/>
      <dgm:spPr/>
    </dgm:pt>
    <dgm:pt modelId="{D321CBBC-0F74-4244-9DCE-52FD51A50C44}" type="pres">
      <dgm:prSet presAssocID="{C13CC95E-74AA-484A-BECB-667B742CFC6B}" presName="parentText" presStyleLbl="node1" presStyleIdx="2" presStyleCnt="3">
        <dgm:presLayoutVars>
          <dgm:chMax val="0"/>
          <dgm:bulletEnabled val="1"/>
        </dgm:presLayoutVars>
      </dgm:prSet>
      <dgm:spPr/>
      <dgm:t>
        <a:bodyPr/>
        <a:lstStyle/>
        <a:p>
          <a:endParaRPr lang="it-IT"/>
        </a:p>
      </dgm:t>
    </dgm:pt>
  </dgm:ptLst>
  <dgm:cxnLst>
    <dgm:cxn modelId="{0D1463CE-AA5D-4DD3-ADA2-4E9C4EBCF8A3}" type="presOf" srcId="{50540E24-2258-42BB-A0D3-939A5242067B}" destId="{77A8ECB3-D94E-4338-A396-B61B0C365AEC}" srcOrd="0" destOrd="0" presId="urn:microsoft.com/office/officeart/2005/8/layout/vList2"/>
    <dgm:cxn modelId="{74B7FE7C-369D-4B6E-9875-140B5D1E114F}" srcId="{4E25F578-6911-46D3-9A95-5BA26E0BE102}" destId="{33BC331C-419D-49A3-8FE6-88297CC6908F}" srcOrd="1" destOrd="0" parTransId="{10F6F4D6-8E35-452A-BCCD-4C72F7EFE3D2}" sibTransId="{FF68143E-D3A3-4FF3-905B-A86744C98B9D}"/>
    <dgm:cxn modelId="{8DA9BDE7-9484-42EF-ADBF-C96180815727}" type="presOf" srcId="{4E25F578-6911-46D3-9A95-5BA26E0BE102}" destId="{55FE37D6-0A86-4D70-B54B-E5FC842ED039}" srcOrd="0" destOrd="0" presId="urn:microsoft.com/office/officeart/2005/8/layout/vList2"/>
    <dgm:cxn modelId="{8427959C-7111-46D1-89FE-E577E1E08476}" srcId="{4E25F578-6911-46D3-9A95-5BA26E0BE102}" destId="{C13CC95E-74AA-484A-BECB-667B742CFC6B}" srcOrd="2" destOrd="0" parTransId="{2578E803-FD6A-4DF9-8948-EBB588C313E1}" sibTransId="{0F2F273F-9392-4961-A57C-49F88CD50292}"/>
    <dgm:cxn modelId="{B2386ADD-0BDE-4416-B9B6-128092F637CB}" type="presOf" srcId="{C13CC95E-74AA-484A-BECB-667B742CFC6B}" destId="{D321CBBC-0F74-4244-9DCE-52FD51A50C44}" srcOrd="0" destOrd="0" presId="urn:microsoft.com/office/officeart/2005/8/layout/vList2"/>
    <dgm:cxn modelId="{1B7D925D-2DDB-4B5C-AD78-9BB9D63C781C}" type="presOf" srcId="{33BC331C-419D-49A3-8FE6-88297CC6908F}" destId="{8878EAEF-F7CB-45C2-9933-E9944A0DD407}" srcOrd="0" destOrd="0" presId="urn:microsoft.com/office/officeart/2005/8/layout/vList2"/>
    <dgm:cxn modelId="{DC67D2CF-6FA2-47E9-9C95-B3DEEAE0B437}" srcId="{4E25F578-6911-46D3-9A95-5BA26E0BE102}" destId="{50540E24-2258-42BB-A0D3-939A5242067B}" srcOrd="0" destOrd="0" parTransId="{5FB192DA-2942-4162-9BD2-F5A56ECE588D}" sibTransId="{CC0C2284-4DB6-4990-9B2F-29D1D15061E5}"/>
    <dgm:cxn modelId="{07B5FD1F-A222-4C8A-8208-CBD48261659D}" type="presParOf" srcId="{55FE37D6-0A86-4D70-B54B-E5FC842ED039}" destId="{77A8ECB3-D94E-4338-A396-B61B0C365AEC}" srcOrd="0" destOrd="0" presId="urn:microsoft.com/office/officeart/2005/8/layout/vList2"/>
    <dgm:cxn modelId="{5AF9F6B9-6367-4164-8683-F620463BE3C2}" type="presParOf" srcId="{55FE37D6-0A86-4D70-B54B-E5FC842ED039}" destId="{5894683F-4149-47CD-A7AC-0ED424868E80}" srcOrd="1" destOrd="0" presId="urn:microsoft.com/office/officeart/2005/8/layout/vList2"/>
    <dgm:cxn modelId="{3186294B-3DB8-43E2-9AE7-E01DE3D89B45}" type="presParOf" srcId="{55FE37D6-0A86-4D70-B54B-E5FC842ED039}" destId="{8878EAEF-F7CB-45C2-9933-E9944A0DD407}" srcOrd="2" destOrd="0" presId="urn:microsoft.com/office/officeart/2005/8/layout/vList2"/>
    <dgm:cxn modelId="{C003AE95-8C0A-41B8-8A52-92BCF6F51CA1}" type="presParOf" srcId="{55FE37D6-0A86-4D70-B54B-E5FC842ED039}" destId="{98447D72-3946-4485-9AB9-1EA886BBA75A}" srcOrd="3" destOrd="0" presId="urn:microsoft.com/office/officeart/2005/8/layout/vList2"/>
    <dgm:cxn modelId="{5A924714-8543-4A67-B602-8A0389D9247B}" type="presParOf" srcId="{55FE37D6-0A86-4D70-B54B-E5FC842ED039}" destId="{D321CBBC-0F74-4244-9DCE-52FD51A50C4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281518CC-CD1A-4844-85E2-A33E79A92311}" type="doc">
      <dgm:prSet loTypeId="urn:microsoft.com/office/officeart/2005/8/layout/vList6" loCatId="process" qsTypeId="urn:microsoft.com/office/officeart/2005/8/quickstyle/3d3" qsCatId="3D" csTypeId="urn:microsoft.com/office/officeart/2005/8/colors/colorful1" csCatId="colorful"/>
      <dgm:spPr/>
      <dgm:t>
        <a:bodyPr/>
        <a:lstStyle/>
        <a:p>
          <a:endParaRPr lang="it-IT"/>
        </a:p>
      </dgm:t>
    </dgm:pt>
    <dgm:pt modelId="{CD2BC07B-778C-4DAD-A9BA-EF067D10CEBD}">
      <dgm:prSet/>
      <dgm:spPr/>
      <dgm:t>
        <a:bodyPr/>
        <a:lstStyle/>
        <a:p>
          <a:pPr rtl="0"/>
          <a:r>
            <a:rPr lang="it-IT" b="1" smtClean="0">
              <a:solidFill>
                <a:schemeClr val="tx1"/>
              </a:solidFill>
            </a:rPr>
            <a:t>La prima – necessaria – è che la proprietà vari</a:t>
          </a:r>
          <a:r>
            <a:rPr lang="it-IT" smtClean="0">
              <a:solidFill>
                <a:schemeClr val="tx1"/>
              </a:solidFill>
            </a:rPr>
            <a:t>; </a:t>
          </a:r>
          <a:endParaRPr lang="it-IT">
            <a:solidFill>
              <a:schemeClr val="tx1"/>
            </a:solidFill>
          </a:endParaRPr>
        </a:p>
      </dgm:t>
    </dgm:pt>
    <dgm:pt modelId="{E570D1B8-ED05-4178-AE7B-56B309A9FB66}" type="parTrans" cxnId="{F1E60061-EE0A-4AC1-8167-A6D2D803D403}">
      <dgm:prSet/>
      <dgm:spPr/>
      <dgm:t>
        <a:bodyPr/>
        <a:lstStyle/>
        <a:p>
          <a:endParaRPr lang="it-IT">
            <a:solidFill>
              <a:schemeClr val="tx1"/>
            </a:solidFill>
          </a:endParaRPr>
        </a:p>
      </dgm:t>
    </dgm:pt>
    <dgm:pt modelId="{D255765E-DD66-49B3-BC18-0B0FA8FF65EB}" type="sibTrans" cxnId="{F1E60061-EE0A-4AC1-8167-A6D2D803D403}">
      <dgm:prSet/>
      <dgm:spPr/>
      <dgm:t>
        <a:bodyPr/>
        <a:lstStyle/>
        <a:p>
          <a:endParaRPr lang="it-IT">
            <a:solidFill>
              <a:schemeClr val="tx1"/>
            </a:solidFill>
          </a:endParaRPr>
        </a:p>
      </dgm:t>
    </dgm:pt>
    <dgm:pt modelId="{E176F18E-9F15-41C4-AE91-3DF9EEC0C0BA}">
      <dgm:prSet/>
      <dgm:spPr/>
      <dgm:t>
        <a:bodyPr/>
        <a:lstStyle/>
        <a:p>
          <a:pPr rtl="0"/>
          <a:r>
            <a:rPr lang="it-IT" dirty="0" smtClean="0">
              <a:solidFill>
                <a:schemeClr val="tx1"/>
              </a:solidFill>
            </a:rPr>
            <a:t>deve assumere stati diversi da caso a caso nello stesso momento oppure nello stesso caso in tempi differenti, </a:t>
          </a:r>
          <a:r>
            <a:rPr lang="it-IT" b="1" dirty="0" smtClean="0">
              <a:solidFill>
                <a:schemeClr val="tx1"/>
              </a:solidFill>
            </a:rPr>
            <a:t>gli stati dei referenti sulla proprietà devono essere almeno due</a:t>
          </a:r>
          <a:r>
            <a:rPr lang="it-IT" dirty="0" smtClean="0">
              <a:solidFill>
                <a:schemeClr val="tx1"/>
              </a:solidFill>
            </a:rPr>
            <a:t>; se ciò non accade la proprietà è una costante</a:t>
          </a:r>
          <a:endParaRPr lang="it-IT" dirty="0">
            <a:solidFill>
              <a:schemeClr val="tx1"/>
            </a:solidFill>
          </a:endParaRPr>
        </a:p>
      </dgm:t>
    </dgm:pt>
    <dgm:pt modelId="{FA874B6E-7EE1-4E2C-A77D-2661B4DBD400}" type="parTrans" cxnId="{403121D9-6AC0-4E71-9024-2B70906EB004}">
      <dgm:prSet/>
      <dgm:spPr/>
      <dgm:t>
        <a:bodyPr/>
        <a:lstStyle/>
        <a:p>
          <a:endParaRPr lang="it-IT">
            <a:solidFill>
              <a:schemeClr val="tx1"/>
            </a:solidFill>
          </a:endParaRPr>
        </a:p>
      </dgm:t>
    </dgm:pt>
    <dgm:pt modelId="{2940EE33-8981-4AB5-B316-A541215AFC90}" type="sibTrans" cxnId="{403121D9-6AC0-4E71-9024-2B70906EB004}">
      <dgm:prSet/>
      <dgm:spPr/>
      <dgm:t>
        <a:bodyPr/>
        <a:lstStyle/>
        <a:p>
          <a:endParaRPr lang="it-IT">
            <a:solidFill>
              <a:schemeClr val="tx1"/>
            </a:solidFill>
          </a:endParaRPr>
        </a:p>
      </dgm:t>
    </dgm:pt>
    <dgm:pt modelId="{E0515144-5C13-4B49-BE6C-1C5570F5CEB7}">
      <dgm:prSet/>
      <dgm:spPr/>
      <dgm:t>
        <a:bodyPr/>
        <a:lstStyle/>
        <a:p>
          <a:pPr rtl="0"/>
          <a:r>
            <a:rPr lang="it-IT" b="1" smtClean="0">
              <a:solidFill>
                <a:schemeClr val="tx1"/>
              </a:solidFill>
            </a:rPr>
            <a:t>La seconda – sufficiente – è che sia possibile darne una definizione operativa</a:t>
          </a:r>
          <a:r>
            <a:rPr lang="it-IT" smtClean="0">
              <a:solidFill>
                <a:schemeClr val="tx1"/>
              </a:solidFill>
            </a:rPr>
            <a:t>, </a:t>
          </a:r>
          <a:endParaRPr lang="it-IT">
            <a:solidFill>
              <a:schemeClr val="tx1"/>
            </a:solidFill>
          </a:endParaRPr>
        </a:p>
      </dgm:t>
    </dgm:pt>
    <dgm:pt modelId="{FDE10A61-8EC0-4E7E-93FB-3AAD6C4AC7E1}" type="parTrans" cxnId="{AD16EBEC-2369-423A-A251-5AEC4EE2001C}">
      <dgm:prSet/>
      <dgm:spPr/>
      <dgm:t>
        <a:bodyPr/>
        <a:lstStyle/>
        <a:p>
          <a:endParaRPr lang="it-IT">
            <a:solidFill>
              <a:schemeClr val="tx1"/>
            </a:solidFill>
          </a:endParaRPr>
        </a:p>
      </dgm:t>
    </dgm:pt>
    <dgm:pt modelId="{E8D39AE7-F74D-4361-B3BD-408A873171FE}" type="sibTrans" cxnId="{AD16EBEC-2369-423A-A251-5AEC4EE2001C}">
      <dgm:prSet/>
      <dgm:spPr/>
      <dgm:t>
        <a:bodyPr/>
        <a:lstStyle/>
        <a:p>
          <a:endParaRPr lang="it-IT">
            <a:solidFill>
              <a:schemeClr val="tx1"/>
            </a:solidFill>
          </a:endParaRPr>
        </a:p>
      </dgm:t>
    </dgm:pt>
    <dgm:pt modelId="{F02F5A4F-C036-4C00-8562-AE49BB09E1AB}">
      <dgm:prSet/>
      <dgm:spPr/>
      <dgm:t>
        <a:bodyPr/>
        <a:lstStyle/>
        <a:p>
          <a:pPr rtl="0"/>
          <a:r>
            <a:rPr lang="it-IT" dirty="0" smtClean="0">
              <a:solidFill>
                <a:schemeClr val="tx1"/>
              </a:solidFill>
            </a:rPr>
            <a:t>stabilendo </a:t>
          </a:r>
          <a:r>
            <a:rPr lang="it-IT" b="1" i="1" dirty="0" smtClean="0">
              <a:solidFill>
                <a:schemeClr val="tx1"/>
              </a:solidFill>
            </a:rPr>
            <a:t>in che modo </a:t>
          </a:r>
          <a:r>
            <a:rPr lang="it-IT" b="1" dirty="0" smtClean="0">
              <a:solidFill>
                <a:schemeClr val="tx1"/>
              </a:solidFill>
            </a:rPr>
            <a:t>gli stati differenti debbano essere rilevati </a:t>
          </a:r>
          <a:r>
            <a:rPr lang="it-IT" dirty="0" smtClean="0">
              <a:solidFill>
                <a:schemeClr val="tx1"/>
              </a:solidFill>
            </a:rPr>
            <a:t>(assegnati a una delle categorie stabilite in precedenza) e </a:t>
          </a:r>
          <a:r>
            <a:rPr lang="it-IT" b="1" dirty="0" smtClean="0">
              <a:solidFill>
                <a:schemeClr val="tx1"/>
              </a:solidFill>
            </a:rPr>
            <a:t>registrati</a:t>
          </a:r>
          <a:r>
            <a:rPr lang="it-IT" dirty="0" smtClean="0">
              <a:solidFill>
                <a:schemeClr val="tx1"/>
              </a:solidFill>
            </a:rPr>
            <a:t> in matrice dati nel modo necessario a permettere la successiva analisi con le tecniche statistiche.</a:t>
          </a:r>
          <a:endParaRPr lang="it-IT" dirty="0">
            <a:solidFill>
              <a:schemeClr val="tx1"/>
            </a:solidFill>
          </a:endParaRPr>
        </a:p>
      </dgm:t>
    </dgm:pt>
    <dgm:pt modelId="{2B42BAAE-A063-4AE1-AE59-BBACAE679C87}" type="parTrans" cxnId="{125227F5-1510-4849-B52B-49F36CF802B4}">
      <dgm:prSet/>
      <dgm:spPr/>
      <dgm:t>
        <a:bodyPr/>
        <a:lstStyle/>
        <a:p>
          <a:endParaRPr lang="it-IT">
            <a:solidFill>
              <a:schemeClr val="tx1"/>
            </a:solidFill>
          </a:endParaRPr>
        </a:p>
      </dgm:t>
    </dgm:pt>
    <dgm:pt modelId="{056692F3-FCF3-4EB0-AD0F-E57889CDD596}" type="sibTrans" cxnId="{125227F5-1510-4849-B52B-49F36CF802B4}">
      <dgm:prSet/>
      <dgm:spPr/>
      <dgm:t>
        <a:bodyPr/>
        <a:lstStyle/>
        <a:p>
          <a:endParaRPr lang="it-IT">
            <a:solidFill>
              <a:schemeClr val="tx1"/>
            </a:solidFill>
          </a:endParaRPr>
        </a:p>
      </dgm:t>
    </dgm:pt>
    <dgm:pt modelId="{7C67D8AD-997E-4CDA-A0EF-2168497B7A8A}" type="pres">
      <dgm:prSet presAssocID="{281518CC-CD1A-4844-85E2-A33E79A92311}" presName="Name0" presStyleCnt="0">
        <dgm:presLayoutVars>
          <dgm:dir/>
          <dgm:animLvl val="lvl"/>
          <dgm:resizeHandles/>
        </dgm:presLayoutVars>
      </dgm:prSet>
      <dgm:spPr/>
      <dgm:t>
        <a:bodyPr/>
        <a:lstStyle/>
        <a:p>
          <a:endParaRPr lang="it-IT"/>
        </a:p>
      </dgm:t>
    </dgm:pt>
    <dgm:pt modelId="{2797B61C-4CC9-4B08-82BF-8402BC0ED413}" type="pres">
      <dgm:prSet presAssocID="{CD2BC07B-778C-4DAD-A9BA-EF067D10CEBD}" presName="linNode" presStyleCnt="0"/>
      <dgm:spPr/>
    </dgm:pt>
    <dgm:pt modelId="{9407DE28-62AF-45BF-8143-D3BAFCF02FE1}" type="pres">
      <dgm:prSet presAssocID="{CD2BC07B-778C-4DAD-A9BA-EF067D10CEBD}" presName="parentShp" presStyleLbl="node1" presStyleIdx="0" presStyleCnt="2">
        <dgm:presLayoutVars>
          <dgm:bulletEnabled val="1"/>
        </dgm:presLayoutVars>
      </dgm:prSet>
      <dgm:spPr/>
      <dgm:t>
        <a:bodyPr/>
        <a:lstStyle/>
        <a:p>
          <a:endParaRPr lang="it-IT"/>
        </a:p>
      </dgm:t>
    </dgm:pt>
    <dgm:pt modelId="{182B00E7-EE48-4F3F-87A6-8055670B0B0E}" type="pres">
      <dgm:prSet presAssocID="{CD2BC07B-778C-4DAD-A9BA-EF067D10CEBD}" presName="childShp" presStyleLbl="bgAccFollowNode1" presStyleIdx="0" presStyleCnt="2">
        <dgm:presLayoutVars>
          <dgm:bulletEnabled val="1"/>
        </dgm:presLayoutVars>
      </dgm:prSet>
      <dgm:spPr/>
      <dgm:t>
        <a:bodyPr/>
        <a:lstStyle/>
        <a:p>
          <a:endParaRPr lang="it-IT"/>
        </a:p>
      </dgm:t>
    </dgm:pt>
    <dgm:pt modelId="{DE24432F-C74A-47A6-8F37-97AE03AAE3FD}" type="pres">
      <dgm:prSet presAssocID="{D255765E-DD66-49B3-BC18-0B0FA8FF65EB}" presName="spacing" presStyleCnt="0"/>
      <dgm:spPr/>
    </dgm:pt>
    <dgm:pt modelId="{EC17CA42-CE6A-49B3-BEE1-204D6D76504B}" type="pres">
      <dgm:prSet presAssocID="{E0515144-5C13-4B49-BE6C-1C5570F5CEB7}" presName="linNode" presStyleCnt="0"/>
      <dgm:spPr/>
    </dgm:pt>
    <dgm:pt modelId="{0BD77530-417F-4AF0-A9D1-331F4219C804}" type="pres">
      <dgm:prSet presAssocID="{E0515144-5C13-4B49-BE6C-1C5570F5CEB7}" presName="parentShp" presStyleLbl="node1" presStyleIdx="1" presStyleCnt="2">
        <dgm:presLayoutVars>
          <dgm:bulletEnabled val="1"/>
        </dgm:presLayoutVars>
      </dgm:prSet>
      <dgm:spPr/>
      <dgm:t>
        <a:bodyPr/>
        <a:lstStyle/>
        <a:p>
          <a:endParaRPr lang="it-IT"/>
        </a:p>
      </dgm:t>
    </dgm:pt>
    <dgm:pt modelId="{C481C782-CD21-402A-9A1C-02D3B62505CD}" type="pres">
      <dgm:prSet presAssocID="{E0515144-5C13-4B49-BE6C-1C5570F5CEB7}" presName="childShp" presStyleLbl="bgAccFollowNode1" presStyleIdx="1" presStyleCnt="2">
        <dgm:presLayoutVars>
          <dgm:bulletEnabled val="1"/>
        </dgm:presLayoutVars>
      </dgm:prSet>
      <dgm:spPr/>
      <dgm:t>
        <a:bodyPr/>
        <a:lstStyle/>
        <a:p>
          <a:endParaRPr lang="it-IT"/>
        </a:p>
      </dgm:t>
    </dgm:pt>
  </dgm:ptLst>
  <dgm:cxnLst>
    <dgm:cxn modelId="{49BF9466-2118-418E-A29F-9092AB1A5900}" type="presOf" srcId="{F02F5A4F-C036-4C00-8562-AE49BB09E1AB}" destId="{C481C782-CD21-402A-9A1C-02D3B62505CD}" srcOrd="0" destOrd="0" presId="urn:microsoft.com/office/officeart/2005/8/layout/vList6"/>
    <dgm:cxn modelId="{403121D9-6AC0-4E71-9024-2B70906EB004}" srcId="{CD2BC07B-778C-4DAD-A9BA-EF067D10CEBD}" destId="{E176F18E-9F15-41C4-AE91-3DF9EEC0C0BA}" srcOrd="0" destOrd="0" parTransId="{FA874B6E-7EE1-4E2C-A77D-2661B4DBD400}" sibTransId="{2940EE33-8981-4AB5-B316-A541215AFC90}"/>
    <dgm:cxn modelId="{49BDEE96-CD7E-4EC0-BED2-9D80A7689740}" type="presOf" srcId="{281518CC-CD1A-4844-85E2-A33E79A92311}" destId="{7C67D8AD-997E-4CDA-A0EF-2168497B7A8A}" srcOrd="0" destOrd="0" presId="urn:microsoft.com/office/officeart/2005/8/layout/vList6"/>
    <dgm:cxn modelId="{9C1C7640-BA01-4AE3-8A3A-9932AEB156D7}" type="presOf" srcId="{E0515144-5C13-4B49-BE6C-1C5570F5CEB7}" destId="{0BD77530-417F-4AF0-A9D1-331F4219C804}" srcOrd="0" destOrd="0" presId="urn:microsoft.com/office/officeart/2005/8/layout/vList6"/>
    <dgm:cxn modelId="{AC26D36C-6F8E-4C17-948E-88E61E8CDC6B}" type="presOf" srcId="{E176F18E-9F15-41C4-AE91-3DF9EEC0C0BA}" destId="{182B00E7-EE48-4F3F-87A6-8055670B0B0E}" srcOrd="0" destOrd="0" presId="urn:microsoft.com/office/officeart/2005/8/layout/vList6"/>
    <dgm:cxn modelId="{9DE1A849-DC55-4010-8532-387F45827AC6}" type="presOf" srcId="{CD2BC07B-778C-4DAD-A9BA-EF067D10CEBD}" destId="{9407DE28-62AF-45BF-8143-D3BAFCF02FE1}" srcOrd="0" destOrd="0" presId="urn:microsoft.com/office/officeart/2005/8/layout/vList6"/>
    <dgm:cxn modelId="{F1E60061-EE0A-4AC1-8167-A6D2D803D403}" srcId="{281518CC-CD1A-4844-85E2-A33E79A92311}" destId="{CD2BC07B-778C-4DAD-A9BA-EF067D10CEBD}" srcOrd="0" destOrd="0" parTransId="{E570D1B8-ED05-4178-AE7B-56B309A9FB66}" sibTransId="{D255765E-DD66-49B3-BC18-0B0FA8FF65EB}"/>
    <dgm:cxn modelId="{125227F5-1510-4849-B52B-49F36CF802B4}" srcId="{E0515144-5C13-4B49-BE6C-1C5570F5CEB7}" destId="{F02F5A4F-C036-4C00-8562-AE49BB09E1AB}" srcOrd="0" destOrd="0" parTransId="{2B42BAAE-A063-4AE1-AE59-BBACAE679C87}" sibTransId="{056692F3-FCF3-4EB0-AD0F-E57889CDD596}"/>
    <dgm:cxn modelId="{AD16EBEC-2369-423A-A251-5AEC4EE2001C}" srcId="{281518CC-CD1A-4844-85E2-A33E79A92311}" destId="{E0515144-5C13-4B49-BE6C-1C5570F5CEB7}" srcOrd="1" destOrd="0" parTransId="{FDE10A61-8EC0-4E7E-93FB-3AAD6C4AC7E1}" sibTransId="{E8D39AE7-F74D-4361-B3BD-408A873171FE}"/>
    <dgm:cxn modelId="{0571C18F-BED6-434C-BACF-B997917CC26B}" type="presParOf" srcId="{7C67D8AD-997E-4CDA-A0EF-2168497B7A8A}" destId="{2797B61C-4CC9-4B08-82BF-8402BC0ED413}" srcOrd="0" destOrd="0" presId="urn:microsoft.com/office/officeart/2005/8/layout/vList6"/>
    <dgm:cxn modelId="{F002CC82-B43C-44E7-8E45-05EA7871B243}" type="presParOf" srcId="{2797B61C-4CC9-4B08-82BF-8402BC0ED413}" destId="{9407DE28-62AF-45BF-8143-D3BAFCF02FE1}" srcOrd="0" destOrd="0" presId="urn:microsoft.com/office/officeart/2005/8/layout/vList6"/>
    <dgm:cxn modelId="{4B6E26B8-2D6A-4626-8A70-0BAAB685667C}" type="presParOf" srcId="{2797B61C-4CC9-4B08-82BF-8402BC0ED413}" destId="{182B00E7-EE48-4F3F-87A6-8055670B0B0E}" srcOrd="1" destOrd="0" presId="urn:microsoft.com/office/officeart/2005/8/layout/vList6"/>
    <dgm:cxn modelId="{54EBCDBB-32D9-495A-99C2-66C12CC34801}" type="presParOf" srcId="{7C67D8AD-997E-4CDA-A0EF-2168497B7A8A}" destId="{DE24432F-C74A-47A6-8F37-97AE03AAE3FD}" srcOrd="1" destOrd="0" presId="urn:microsoft.com/office/officeart/2005/8/layout/vList6"/>
    <dgm:cxn modelId="{AF2425EB-0773-41B8-8143-AF9485C35465}" type="presParOf" srcId="{7C67D8AD-997E-4CDA-A0EF-2168497B7A8A}" destId="{EC17CA42-CE6A-49B3-BEE1-204D6D76504B}" srcOrd="2" destOrd="0" presId="urn:microsoft.com/office/officeart/2005/8/layout/vList6"/>
    <dgm:cxn modelId="{060D8833-B140-4991-8931-694ADCE6C26A}" type="presParOf" srcId="{EC17CA42-CE6A-49B3-BEE1-204D6D76504B}" destId="{0BD77530-417F-4AF0-A9D1-331F4219C804}" srcOrd="0" destOrd="0" presId="urn:microsoft.com/office/officeart/2005/8/layout/vList6"/>
    <dgm:cxn modelId="{0E3A247E-F3C5-4BFD-AC2C-94DD618C9A44}" type="presParOf" srcId="{EC17CA42-CE6A-49B3-BEE1-204D6D76504B}" destId="{C481C782-CD21-402A-9A1C-02D3B62505CD}"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9AE96E60-6A7D-4A39-AC10-148453CB2C9A}" type="doc">
      <dgm:prSet loTypeId="urn:microsoft.com/office/officeart/2005/8/layout/vList2" loCatId="list" qsTypeId="urn:microsoft.com/office/officeart/2005/8/quickstyle/3d3" qsCatId="3D" csTypeId="urn:microsoft.com/office/officeart/2005/8/colors/accent1_2" csCatId="accent1"/>
      <dgm:spPr/>
      <dgm:t>
        <a:bodyPr/>
        <a:lstStyle/>
        <a:p>
          <a:endParaRPr lang="it-IT"/>
        </a:p>
      </dgm:t>
    </dgm:pt>
    <dgm:pt modelId="{313B1783-5914-4444-ACEC-CEF5FC96774D}">
      <dgm:prSet/>
      <dgm:spPr/>
      <dgm:t>
        <a:bodyPr/>
        <a:lstStyle/>
        <a:p>
          <a:pPr rtl="0"/>
          <a:r>
            <a:rPr lang="it-IT" dirty="0" smtClean="0">
              <a:solidFill>
                <a:schemeClr val="tx1"/>
              </a:solidFill>
            </a:rPr>
            <a:t>Così come un concetto può non esaurirsi in un unico indicatore, anche le proprietà possono dare luogo a più variabili:</a:t>
          </a:r>
          <a:endParaRPr lang="it-IT" dirty="0">
            <a:solidFill>
              <a:schemeClr val="tx1"/>
            </a:solidFill>
          </a:endParaRPr>
        </a:p>
      </dgm:t>
    </dgm:pt>
    <dgm:pt modelId="{C3E8E718-3244-4AC2-A3EB-2FF57032A002}" type="parTrans" cxnId="{83FEA718-674C-4183-BE6F-C31D52C10A6A}">
      <dgm:prSet/>
      <dgm:spPr/>
      <dgm:t>
        <a:bodyPr/>
        <a:lstStyle/>
        <a:p>
          <a:endParaRPr lang="it-IT">
            <a:solidFill>
              <a:schemeClr val="tx1"/>
            </a:solidFill>
          </a:endParaRPr>
        </a:p>
      </dgm:t>
    </dgm:pt>
    <dgm:pt modelId="{2B859F0E-E9E4-4AF0-9A5F-7C8E949312C9}" type="sibTrans" cxnId="{83FEA718-674C-4183-BE6F-C31D52C10A6A}">
      <dgm:prSet/>
      <dgm:spPr/>
      <dgm:t>
        <a:bodyPr/>
        <a:lstStyle/>
        <a:p>
          <a:endParaRPr lang="it-IT">
            <a:solidFill>
              <a:schemeClr val="tx1"/>
            </a:solidFill>
          </a:endParaRPr>
        </a:p>
      </dgm:t>
    </dgm:pt>
    <dgm:pt modelId="{57AB31DF-D61C-4C0E-A3FF-645FDC6A9EA3}" type="pres">
      <dgm:prSet presAssocID="{9AE96E60-6A7D-4A39-AC10-148453CB2C9A}" presName="linear" presStyleCnt="0">
        <dgm:presLayoutVars>
          <dgm:animLvl val="lvl"/>
          <dgm:resizeHandles val="exact"/>
        </dgm:presLayoutVars>
      </dgm:prSet>
      <dgm:spPr/>
      <dgm:t>
        <a:bodyPr/>
        <a:lstStyle/>
        <a:p>
          <a:endParaRPr lang="it-IT"/>
        </a:p>
      </dgm:t>
    </dgm:pt>
    <dgm:pt modelId="{1BE0312D-0232-42BD-9DFE-8719CCB16546}" type="pres">
      <dgm:prSet presAssocID="{313B1783-5914-4444-ACEC-CEF5FC96774D}" presName="parentText" presStyleLbl="node1" presStyleIdx="0" presStyleCnt="1">
        <dgm:presLayoutVars>
          <dgm:chMax val="0"/>
          <dgm:bulletEnabled val="1"/>
        </dgm:presLayoutVars>
      </dgm:prSet>
      <dgm:spPr/>
      <dgm:t>
        <a:bodyPr/>
        <a:lstStyle/>
        <a:p>
          <a:endParaRPr lang="it-IT"/>
        </a:p>
      </dgm:t>
    </dgm:pt>
  </dgm:ptLst>
  <dgm:cxnLst>
    <dgm:cxn modelId="{6B6FA7DD-F871-45D5-B59A-A2281E27ECE2}" type="presOf" srcId="{9AE96E60-6A7D-4A39-AC10-148453CB2C9A}" destId="{57AB31DF-D61C-4C0E-A3FF-645FDC6A9EA3}" srcOrd="0" destOrd="0" presId="urn:microsoft.com/office/officeart/2005/8/layout/vList2"/>
    <dgm:cxn modelId="{83FEA718-674C-4183-BE6F-C31D52C10A6A}" srcId="{9AE96E60-6A7D-4A39-AC10-148453CB2C9A}" destId="{313B1783-5914-4444-ACEC-CEF5FC96774D}" srcOrd="0" destOrd="0" parTransId="{C3E8E718-3244-4AC2-A3EB-2FF57032A002}" sibTransId="{2B859F0E-E9E4-4AF0-9A5F-7C8E949312C9}"/>
    <dgm:cxn modelId="{3A621219-CFD0-48E8-A7D6-932AED5612F7}" type="presOf" srcId="{313B1783-5914-4444-ACEC-CEF5FC96774D}" destId="{1BE0312D-0232-42BD-9DFE-8719CCB16546}" srcOrd="0" destOrd="0" presId="urn:microsoft.com/office/officeart/2005/8/layout/vList2"/>
    <dgm:cxn modelId="{7DDDA9FE-C50A-4DC7-B4A8-21856DBA6B6B}" type="presParOf" srcId="{57AB31DF-D61C-4C0E-A3FF-645FDC6A9EA3}" destId="{1BE0312D-0232-42BD-9DFE-8719CCB1654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CD4D16E7-F193-406D-8E38-7BE14F051743}" type="doc">
      <dgm:prSet loTypeId="urn:microsoft.com/office/officeart/2005/8/layout/vList2" loCatId="list" qsTypeId="urn:microsoft.com/office/officeart/2005/8/quickstyle/3d3" qsCatId="3D" csTypeId="urn:microsoft.com/office/officeart/2005/8/colors/accent1_2" csCatId="accent1"/>
      <dgm:spPr/>
      <dgm:t>
        <a:bodyPr/>
        <a:lstStyle/>
        <a:p>
          <a:endParaRPr lang="it-IT"/>
        </a:p>
      </dgm:t>
    </dgm:pt>
    <dgm:pt modelId="{9139BB0D-E8C7-43E4-B2EC-F1BE8FF400F6}">
      <dgm:prSet/>
      <dgm:spPr/>
      <dgm:t>
        <a:bodyPr/>
        <a:lstStyle/>
        <a:p>
          <a:pPr rtl="0"/>
          <a:r>
            <a:rPr lang="it-IT" smtClean="0">
              <a:solidFill>
                <a:schemeClr val="tx1"/>
              </a:solidFill>
            </a:rPr>
            <a:t>Affinché gli stati sulla proprietà che si intende rilevare possano essere correttamente rilevati e registrati in matrice è necessario rispettare </a:t>
          </a:r>
          <a:r>
            <a:rPr lang="it-IT" b="1" smtClean="0">
              <a:solidFill>
                <a:schemeClr val="tx1"/>
              </a:solidFill>
            </a:rPr>
            <a:t>tre regole</a:t>
          </a:r>
          <a:r>
            <a:rPr lang="it-IT" smtClean="0">
              <a:solidFill>
                <a:schemeClr val="tx1"/>
              </a:solidFill>
            </a:rPr>
            <a:t>:</a:t>
          </a:r>
          <a:endParaRPr lang="it-IT" dirty="0">
            <a:solidFill>
              <a:schemeClr val="tx1"/>
            </a:solidFill>
          </a:endParaRPr>
        </a:p>
      </dgm:t>
    </dgm:pt>
    <dgm:pt modelId="{24119238-3851-4BAA-81B9-E4A8CE29E0DC}" type="parTrans" cxnId="{3907247B-2B92-49B9-970A-FEA229135B23}">
      <dgm:prSet/>
      <dgm:spPr/>
      <dgm:t>
        <a:bodyPr/>
        <a:lstStyle/>
        <a:p>
          <a:endParaRPr lang="it-IT"/>
        </a:p>
      </dgm:t>
    </dgm:pt>
    <dgm:pt modelId="{A08C76EE-0DCF-48EE-90C8-F3A69D0F731A}" type="sibTrans" cxnId="{3907247B-2B92-49B9-970A-FEA229135B23}">
      <dgm:prSet/>
      <dgm:spPr/>
      <dgm:t>
        <a:bodyPr/>
        <a:lstStyle/>
        <a:p>
          <a:endParaRPr lang="it-IT"/>
        </a:p>
      </dgm:t>
    </dgm:pt>
    <dgm:pt modelId="{DFC119A8-F094-4B76-8CA2-D580AADC43F1}">
      <dgm:prSet/>
      <dgm:spPr/>
      <dgm:t>
        <a:bodyPr/>
        <a:lstStyle/>
        <a:p>
          <a:pPr rtl="0"/>
          <a:r>
            <a:rPr lang="it-IT" dirty="0" smtClean="0"/>
            <a:t>nell’individuazione delle modalità ci si deve riferire ad un unico </a:t>
          </a:r>
          <a:r>
            <a:rPr lang="it-IT" b="1" i="1" dirty="0" err="1" smtClean="0"/>
            <a:t>fundamentum</a:t>
          </a:r>
          <a:r>
            <a:rPr lang="it-IT" b="1" i="1" dirty="0" smtClean="0"/>
            <a:t> </a:t>
          </a:r>
          <a:r>
            <a:rPr lang="it-IT" b="1" i="1" dirty="0" err="1" smtClean="0"/>
            <a:t>divisionis</a:t>
          </a:r>
          <a:r>
            <a:rPr lang="it-IT" i="1" dirty="0" smtClean="0"/>
            <a:t>, </a:t>
          </a:r>
          <a:r>
            <a:rPr lang="it-IT" dirty="0" smtClean="0"/>
            <a:t>ossia a un unico criterio di classificazione;</a:t>
          </a:r>
          <a:endParaRPr lang="it-IT" dirty="0"/>
        </a:p>
      </dgm:t>
    </dgm:pt>
    <dgm:pt modelId="{359BE493-C5E2-4570-BB0C-4319BFFFBB20}" type="parTrans" cxnId="{16A2F9C7-3770-4DA6-B982-8C0A20AF04BF}">
      <dgm:prSet/>
      <dgm:spPr/>
      <dgm:t>
        <a:bodyPr/>
        <a:lstStyle/>
        <a:p>
          <a:endParaRPr lang="it-IT"/>
        </a:p>
      </dgm:t>
    </dgm:pt>
    <dgm:pt modelId="{FADCE665-9B81-42D5-BDC3-AE07644BB1C1}" type="sibTrans" cxnId="{16A2F9C7-3770-4DA6-B982-8C0A20AF04BF}">
      <dgm:prSet/>
      <dgm:spPr/>
      <dgm:t>
        <a:bodyPr/>
        <a:lstStyle/>
        <a:p>
          <a:endParaRPr lang="it-IT"/>
        </a:p>
      </dgm:t>
    </dgm:pt>
    <dgm:pt modelId="{60FC47F8-78EE-4E28-8EDC-0C12B64A92BA}">
      <dgm:prSet/>
      <dgm:spPr/>
      <dgm:t>
        <a:bodyPr/>
        <a:lstStyle/>
        <a:p>
          <a:pPr rtl="0"/>
          <a:r>
            <a:rPr lang="it-IT" dirty="0" smtClean="0"/>
            <a:t>si tenga conto della la </a:t>
          </a:r>
          <a:r>
            <a:rPr lang="it-IT" b="1" i="1" dirty="0" smtClean="0"/>
            <a:t>mutua esclusività</a:t>
          </a:r>
          <a:r>
            <a:rPr lang="it-IT" i="1" dirty="0" smtClean="0"/>
            <a:t>, </a:t>
          </a:r>
          <a:r>
            <a:rPr lang="it-IT" dirty="0" smtClean="0"/>
            <a:t>proprietà di ogni possibile coppia di classi tale che nessun referente possa essere attribuito contemporaneamente a due o più classi;</a:t>
          </a:r>
          <a:endParaRPr lang="it-IT" dirty="0"/>
        </a:p>
      </dgm:t>
    </dgm:pt>
    <dgm:pt modelId="{95E4024D-BBED-4448-A3B7-1D176C86A4B2}" type="parTrans" cxnId="{9F69F06A-9109-4C3E-A673-CC5B77203402}">
      <dgm:prSet/>
      <dgm:spPr/>
      <dgm:t>
        <a:bodyPr/>
        <a:lstStyle/>
        <a:p>
          <a:endParaRPr lang="it-IT"/>
        </a:p>
      </dgm:t>
    </dgm:pt>
    <dgm:pt modelId="{076779E9-D36D-4937-85FD-B6F7FEE2F3A6}" type="sibTrans" cxnId="{9F69F06A-9109-4C3E-A673-CC5B77203402}">
      <dgm:prSet/>
      <dgm:spPr/>
      <dgm:t>
        <a:bodyPr/>
        <a:lstStyle/>
        <a:p>
          <a:endParaRPr lang="it-IT"/>
        </a:p>
      </dgm:t>
    </dgm:pt>
    <dgm:pt modelId="{D2E86CDF-EF84-4D4F-BA15-C55FC18AACA7}">
      <dgm:prSet/>
      <dgm:spPr/>
      <dgm:t>
        <a:bodyPr/>
        <a:lstStyle/>
        <a:p>
          <a:pPr rtl="0"/>
          <a:r>
            <a:rPr lang="it-IT" dirty="0" smtClean="0"/>
            <a:t>sia rispettata </a:t>
          </a:r>
          <a:r>
            <a:rPr lang="it-IT" i="0" dirty="0" smtClean="0"/>
            <a:t>l’</a:t>
          </a:r>
          <a:r>
            <a:rPr lang="it-IT" b="1" i="1" dirty="0" smtClean="0"/>
            <a:t>esaustività</a:t>
          </a:r>
          <a:r>
            <a:rPr lang="it-IT" i="1" dirty="0" smtClean="0"/>
            <a:t>,</a:t>
          </a:r>
          <a:r>
            <a:rPr lang="it-IT" dirty="0" smtClean="0"/>
            <a:t> proprietà dell’insieme delle classi secondo cui ogni stato sulla proprietà – assunta come </a:t>
          </a:r>
          <a:r>
            <a:rPr lang="it-IT" i="1" dirty="0" err="1" smtClean="0"/>
            <a:t>fundamentum</a:t>
          </a:r>
          <a:r>
            <a:rPr lang="it-IT" i="1" dirty="0" smtClean="0"/>
            <a:t> </a:t>
          </a:r>
          <a:r>
            <a:rPr lang="it-IT" i="1" dirty="0" err="1" smtClean="0"/>
            <a:t>divisionis</a:t>
          </a:r>
          <a:r>
            <a:rPr lang="it-IT" i="1" dirty="0" smtClean="0"/>
            <a:t> </a:t>
          </a:r>
          <a:r>
            <a:rPr lang="it-IT" dirty="0" smtClean="0"/>
            <a:t>– deve essere assegnato almeno a una delle classi, le modalità previste devono, pertanto, comprendere tutte le «sfaccettature» della proprietà considerata.</a:t>
          </a:r>
          <a:endParaRPr lang="it-IT" dirty="0"/>
        </a:p>
      </dgm:t>
    </dgm:pt>
    <dgm:pt modelId="{6E87B07E-A197-4DBD-8044-648BFA376A08}" type="parTrans" cxnId="{FAD124F2-6213-4246-86C3-A5D0334C410C}">
      <dgm:prSet/>
      <dgm:spPr/>
      <dgm:t>
        <a:bodyPr/>
        <a:lstStyle/>
        <a:p>
          <a:endParaRPr lang="it-IT"/>
        </a:p>
      </dgm:t>
    </dgm:pt>
    <dgm:pt modelId="{936FBA34-8AB8-43DF-8430-3A3B7ACA8B90}" type="sibTrans" cxnId="{FAD124F2-6213-4246-86C3-A5D0334C410C}">
      <dgm:prSet/>
      <dgm:spPr/>
      <dgm:t>
        <a:bodyPr/>
        <a:lstStyle/>
        <a:p>
          <a:endParaRPr lang="it-IT"/>
        </a:p>
      </dgm:t>
    </dgm:pt>
    <dgm:pt modelId="{30E1A1B5-EC89-4B15-88C8-EDBD268EE4B4}" type="pres">
      <dgm:prSet presAssocID="{CD4D16E7-F193-406D-8E38-7BE14F051743}" presName="linear" presStyleCnt="0">
        <dgm:presLayoutVars>
          <dgm:animLvl val="lvl"/>
          <dgm:resizeHandles val="exact"/>
        </dgm:presLayoutVars>
      </dgm:prSet>
      <dgm:spPr/>
      <dgm:t>
        <a:bodyPr/>
        <a:lstStyle/>
        <a:p>
          <a:endParaRPr lang="it-IT"/>
        </a:p>
      </dgm:t>
    </dgm:pt>
    <dgm:pt modelId="{C6876640-FD49-46B9-BCAA-56875D0E9721}" type="pres">
      <dgm:prSet presAssocID="{9139BB0D-E8C7-43E4-B2EC-F1BE8FF400F6}" presName="parentText" presStyleLbl="node1" presStyleIdx="0" presStyleCnt="1">
        <dgm:presLayoutVars>
          <dgm:chMax val="0"/>
          <dgm:bulletEnabled val="1"/>
        </dgm:presLayoutVars>
      </dgm:prSet>
      <dgm:spPr/>
      <dgm:t>
        <a:bodyPr/>
        <a:lstStyle/>
        <a:p>
          <a:endParaRPr lang="it-IT"/>
        </a:p>
      </dgm:t>
    </dgm:pt>
    <dgm:pt modelId="{34FBBDD3-4C9D-42CF-99B2-1D073607C251}" type="pres">
      <dgm:prSet presAssocID="{9139BB0D-E8C7-43E4-B2EC-F1BE8FF400F6}" presName="childText" presStyleLbl="revTx" presStyleIdx="0" presStyleCnt="1">
        <dgm:presLayoutVars>
          <dgm:bulletEnabled val="1"/>
        </dgm:presLayoutVars>
      </dgm:prSet>
      <dgm:spPr/>
      <dgm:t>
        <a:bodyPr/>
        <a:lstStyle/>
        <a:p>
          <a:endParaRPr lang="it-IT"/>
        </a:p>
      </dgm:t>
    </dgm:pt>
  </dgm:ptLst>
  <dgm:cxnLst>
    <dgm:cxn modelId="{9F69F06A-9109-4C3E-A673-CC5B77203402}" srcId="{9139BB0D-E8C7-43E4-B2EC-F1BE8FF400F6}" destId="{60FC47F8-78EE-4E28-8EDC-0C12B64A92BA}" srcOrd="1" destOrd="0" parTransId="{95E4024D-BBED-4448-A3B7-1D176C86A4B2}" sibTransId="{076779E9-D36D-4937-85FD-B6F7FEE2F3A6}"/>
    <dgm:cxn modelId="{9180192D-0585-4877-AD6A-E786944F4E2F}" type="presOf" srcId="{D2E86CDF-EF84-4D4F-BA15-C55FC18AACA7}" destId="{34FBBDD3-4C9D-42CF-99B2-1D073607C251}" srcOrd="0" destOrd="2" presId="urn:microsoft.com/office/officeart/2005/8/layout/vList2"/>
    <dgm:cxn modelId="{251D0359-570A-4A29-A8E4-D242C8E0F7FF}" type="presOf" srcId="{DFC119A8-F094-4B76-8CA2-D580AADC43F1}" destId="{34FBBDD3-4C9D-42CF-99B2-1D073607C251}" srcOrd="0" destOrd="0" presId="urn:microsoft.com/office/officeart/2005/8/layout/vList2"/>
    <dgm:cxn modelId="{16A2F9C7-3770-4DA6-B982-8C0A20AF04BF}" srcId="{9139BB0D-E8C7-43E4-B2EC-F1BE8FF400F6}" destId="{DFC119A8-F094-4B76-8CA2-D580AADC43F1}" srcOrd="0" destOrd="0" parTransId="{359BE493-C5E2-4570-BB0C-4319BFFFBB20}" sibTransId="{FADCE665-9B81-42D5-BDC3-AE07644BB1C1}"/>
    <dgm:cxn modelId="{3907247B-2B92-49B9-970A-FEA229135B23}" srcId="{CD4D16E7-F193-406D-8E38-7BE14F051743}" destId="{9139BB0D-E8C7-43E4-B2EC-F1BE8FF400F6}" srcOrd="0" destOrd="0" parTransId="{24119238-3851-4BAA-81B9-E4A8CE29E0DC}" sibTransId="{A08C76EE-0DCF-48EE-90C8-F3A69D0F731A}"/>
    <dgm:cxn modelId="{321E9A82-E14D-4262-A2A7-E2CE24559495}" type="presOf" srcId="{9139BB0D-E8C7-43E4-B2EC-F1BE8FF400F6}" destId="{C6876640-FD49-46B9-BCAA-56875D0E9721}" srcOrd="0" destOrd="0" presId="urn:microsoft.com/office/officeart/2005/8/layout/vList2"/>
    <dgm:cxn modelId="{A22D97C5-EA9D-45DC-A913-830E548BFC07}" type="presOf" srcId="{CD4D16E7-F193-406D-8E38-7BE14F051743}" destId="{30E1A1B5-EC89-4B15-88C8-EDBD268EE4B4}" srcOrd="0" destOrd="0" presId="urn:microsoft.com/office/officeart/2005/8/layout/vList2"/>
    <dgm:cxn modelId="{FAD124F2-6213-4246-86C3-A5D0334C410C}" srcId="{9139BB0D-E8C7-43E4-B2EC-F1BE8FF400F6}" destId="{D2E86CDF-EF84-4D4F-BA15-C55FC18AACA7}" srcOrd="2" destOrd="0" parTransId="{6E87B07E-A197-4DBD-8044-648BFA376A08}" sibTransId="{936FBA34-8AB8-43DF-8430-3A3B7ACA8B90}"/>
    <dgm:cxn modelId="{289B4105-1500-4192-A817-3725AE74ACE4}" type="presOf" srcId="{60FC47F8-78EE-4E28-8EDC-0C12B64A92BA}" destId="{34FBBDD3-4C9D-42CF-99B2-1D073607C251}" srcOrd="0" destOrd="1" presId="urn:microsoft.com/office/officeart/2005/8/layout/vList2"/>
    <dgm:cxn modelId="{91DDDD2B-BC25-48CC-BF1E-E97B3AFE0BBE}" type="presParOf" srcId="{30E1A1B5-EC89-4B15-88C8-EDBD268EE4B4}" destId="{C6876640-FD49-46B9-BCAA-56875D0E9721}" srcOrd="0" destOrd="0" presId="urn:microsoft.com/office/officeart/2005/8/layout/vList2"/>
    <dgm:cxn modelId="{6F2E5490-EA7A-47E8-9465-A9F0A7229539}" type="presParOf" srcId="{30E1A1B5-EC89-4B15-88C8-EDBD268EE4B4}" destId="{34FBBDD3-4C9D-42CF-99B2-1D073607C25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E26B50EC-D46D-4363-BB20-491F2D13CBE8}" type="doc">
      <dgm:prSet loTypeId="urn:microsoft.com/office/officeart/2005/8/layout/lProcess3" loCatId="process" qsTypeId="urn:microsoft.com/office/officeart/2005/8/quickstyle/3d3" qsCatId="3D" csTypeId="urn:microsoft.com/office/officeart/2005/8/colors/colorful1" csCatId="colorful" phldr="1"/>
      <dgm:spPr/>
      <dgm:t>
        <a:bodyPr/>
        <a:lstStyle/>
        <a:p>
          <a:endParaRPr lang="it-IT"/>
        </a:p>
      </dgm:t>
    </dgm:pt>
    <dgm:pt modelId="{4777D89E-8A88-42DD-AF37-2DE5AF1A6112}">
      <dgm:prSet/>
      <dgm:spPr/>
      <dgm:t>
        <a:bodyPr/>
        <a:lstStyle/>
        <a:p>
          <a:pPr rtl="0"/>
          <a:r>
            <a:rPr lang="it-IT" dirty="0" smtClean="0">
              <a:solidFill>
                <a:schemeClr val="tx1"/>
              </a:solidFill>
            </a:rPr>
            <a:t>La </a:t>
          </a:r>
          <a:r>
            <a:rPr lang="it-IT" b="1" dirty="0" smtClean="0">
              <a:solidFill>
                <a:schemeClr val="tx1"/>
              </a:solidFill>
            </a:rPr>
            <a:t>variabile</a:t>
          </a:r>
          <a:r>
            <a:rPr lang="it-IT" dirty="0" smtClean="0">
              <a:solidFill>
                <a:schemeClr val="tx1"/>
              </a:solidFill>
            </a:rPr>
            <a:t> è lo </a:t>
          </a:r>
          <a:r>
            <a:rPr lang="it-IT" b="1" dirty="0" smtClean="0">
              <a:solidFill>
                <a:schemeClr val="tx1"/>
              </a:solidFill>
            </a:rPr>
            <a:t>strumento fondamentale </a:t>
          </a:r>
          <a:r>
            <a:rPr lang="it-IT" dirty="0" smtClean="0">
              <a:solidFill>
                <a:schemeClr val="tx1"/>
              </a:solidFill>
            </a:rPr>
            <a:t>nella ricerca empirica di tipo standard (quantitativa) al punto che </a:t>
          </a:r>
          <a:r>
            <a:rPr lang="it-IT" dirty="0" err="1" smtClean="0">
              <a:solidFill>
                <a:schemeClr val="tx1"/>
              </a:solidFill>
            </a:rPr>
            <a:t>Lazarsfeld</a:t>
          </a:r>
          <a:r>
            <a:rPr lang="it-IT" dirty="0" smtClean="0">
              <a:solidFill>
                <a:schemeClr val="tx1"/>
              </a:solidFill>
            </a:rPr>
            <a:t> coniò l’espressione </a:t>
          </a:r>
          <a:r>
            <a:rPr lang="it-IT" i="1" dirty="0" smtClean="0">
              <a:solidFill>
                <a:schemeClr val="tx1"/>
              </a:solidFill>
            </a:rPr>
            <a:t>linguaggio delle variabili </a:t>
          </a:r>
          <a:r>
            <a:rPr lang="it-IT" dirty="0" smtClean="0">
              <a:solidFill>
                <a:schemeClr val="tx1"/>
              </a:solidFill>
            </a:rPr>
            <a:t>proprio per riferirsi all’oggetto di studio delle scienze sociali ed il ricorso alla variabile consente di rilevare, classificare, ordinare e misurare tutti i fenomeni sociali.</a:t>
          </a:r>
          <a:endParaRPr lang="it-IT" dirty="0">
            <a:solidFill>
              <a:schemeClr val="tx1"/>
            </a:solidFill>
          </a:endParaRPr>
        </a:p>
      </dgm:t>
    </dgm:pt>
    <dgm:pt modelId="{7F4CE3A8-FE38-4501-B51C-B1E5BE84DF9C}" type="parTrans" cxnId="{4453C692-E402-445C-B5CB-BCEF81E0D392}">
      <dgm:prSet/>
      <dgm:spPr/>
      <dgm:t>
        <a:bodyPr/>
        <a:lstStyle/>
        <a:p>
          <a:endParaRPr lang="it-IT">
            <a:solidFill>
              <a:schemeClr val="tx1"/>
            </a:solidFill>
          </a:endParaRPr>
        </a:p>
      </dgm:t>
    </dgm:pt>
    <dgm:pt modelId="{49B471B5-360C-4234-ABD6-77A2679E05FF}" type="sibTrans" cxnId="{4453C692-E402-445C-B5CB-BCEF81E0D392}">
      <dgm:prSet/>
      <dgm:spPr/>
      <dgm:t>
        <a:bodyPr/>
        <a:lstStyle/>
        <a:p>
          <a:endParaRPr lang="it-IT">
            <a:solidFill>
              <a:schemeClr val="tx1"/>
            </a:solidFill>
          </a:endParaRPr>
        </a:p>
      </dgm:t>
    </dgm:pt>
    <dgm:pt modelId="{6E6CAF66-83D9-46E0-A3F1-BF7A60352ABC}">
      <dgm:prSet/>
      <dgm:spPr/>
      <dgm:t>
        <a:bodyPr/>
        <a:lstStyle/>
        <a:p>
          <a:pPr rtl="0"/>
          <a:r>
            <a:rPr lang="it-IT" dirty="0" smtClean="0">
              <a:solidFill>
                <a:schemeClr val="tx1"/>
              </a:solidFill>
            </a:rPr>
            <a:t>A seconda del </a:t>
          </a:r>
          <a:r>
            <a:rPr lang="it-IT" b="1" dirty="0" smtClean="0">
              <a:solidFill>
                <a:schemeClr val="tx1"/>
              </a:solidFill>
            </a:rPr>
            <a:t>tipo di proprietà </a:t>
          </a:r>
          <a:r>
            <a:rPr lang="it-IT" dirty="0" smtClean="0">
              <a:solidFill>
                <a:schemeClr val="tx1"/>
              </a:solidFill>
            </a:rPr>
            <a:t>che ha suggerito la variabile, sulla base delle possibili </a:t>
          </a:r>
          <a:r>
            <a:rPr lang="it-IT" b="1" dirty="0" smtClean="0">
              <a:solidFill>
                <a:schemeClr val="tx1"/>
              </a:solidFill>
            </a:rPr>
            <a:t>operazioni logiche e matematiche </a:t>
          </a:r>
          <a:r>
            <a:rPr lang="it-IT" dirty="0" smtClean="0">
              <a:solidFill>
                <a:schemeClr val="tx1"/>
              </a:solidFill>
            </a:rPr>
            <a:t>alle quali i </a:t>
          </a:r>
          <a:r>
            <a:rPr lang="it-IT" b="1" dirty="0" smtClean="0">
              <a:solidFill>
                <a:schemeClr val="tx1"/>
              </a:solidFill>
            </a:rPr>
            <a:t>valori delle modalità </a:t>
          </a:r>
          <a:r>
            <a:rPr lang="it-IT" dirty="0" smtClean="0">
              <a:solidFill>
                <a:schemeClr val="tx1"/>
              </a:solidFill>
            </a:rPr>
            <a:t>possono essere sottoposti e sulla base delle proprietà dei numeri che legittimamente possono essere ascritte alle etichette numeriche (valori) che designano lo stato dei casi (modalità) su ciascuna variabile, è possibile distinguere tra </a:t>
          </a:r>
          <a:r>
            <a:rPr lang="it-IT" b="1" i="1" dirty="0" smtClean="0">
              <a:solidFill>
                <a:schemeClr val="tx1"/>
              </a:solidFill>
            </a:rPr>
            <a:t>variabili categoriali </a:t>
          </a:r>
          <a:r>
            <a:rPr lang="it-IT" b="1" dirty="0" smtClean="0">
              <a:solidFill>
                <a:schemeClr val="tx1"/>
              </a:solidFill>
            </a:rPr>
            <a:t>e </a:t>
          </a:r>
          <a:r>
            <a:rPr lang="it-IT" b="1" i="1" dirty="0" smtClean="0">
              <a:solidFill>
                <a:schemeClr val="tx1"/>
              </a:solidFill>
            </a:rPr>
            <a:t>variabili cardinali</a:t>
          </a:r>
          <a:r>
            <a:rPr lang="it-IT" dirty="0" smtClean="0">
              <a:solidFill>
                <a:schemeClr val="tx1"/>
              </a:solidFill>
            </a:rPr>
            <a:t>.</a:t>
          </a:r>
          <a:endParaRPr lang="it-IT" dirty="0">
            <a:solidFill>
              <a:schemeClr val="tx1"/>
            </a:solidFill>
          </a:endParaRPr>
        </a:p>
      </dgm:t>
    </dgm:pt>
    <dgm:pt modelId="{0776A7D6-424A-407D-AFBC-79F9CB67E598}" type="parTrans" cxnId="{708523E6-D44F-430B-9AB9-AC9DDCC4ED4C}">
      <dgm:prSet/>
      <dgm:spPr/>
      <dgm:t>
        <a:bodyPr/>
        <a:lstStyle/>
        <a:p>
          <a:endParaRPr lang="it-IT">
            <a:solidFill>
              <a:schemeClr val="tx1"/>
            </a:solidFill>
          </a:endParaRPr>
        </a:p>
      </dgm:t>
    </dgm:pt>
    <dgm:pt modelId="{7D9F8A94-269D-4870-908A-B38D2E88460F}" type="sibTrans" cxnId="{708523E6-D44F-430B-9AB9-AC9DDCC4ED4C}">
      <dgm:prSet/>
      <dgm:spPr/>
      <dgm:t>
        <a:bodyPr/>
        <a:lstStyle/>
        <a:p>
          <a:endParaRPr lang="it-IT">
            <a:solidFill>
              <a:schemeClr val="tx1"/>
            </a:solidFill>
          </a:endParaRPr>
        </a:p>
      </dgm:t>
    </dgm:pt>
    <dgm:pt modelId="{776C7198-5086-441B-8100-0D29683CF3CA}" type="pres">
      <dgm:prSet presAssocID="{E26B50EC-D46D-4363-BB20-491F2D13CBE8}" presName="Name0" presStyleCnt="0">
        <dgm:presLayoutVars>
          <dgm:chPref val="3"/>
          <dgm:dir/>
          <dgm:animLvl val="lvl"/>
          <dgm:resizeHandles/>
        </dgm:presLayoutVars>
      </dgm:prSet>
      <dgm:spPr/>
      <dgm:t>
        <a:bodyPr/>
        <a:lstStyle/>
        <a:p>
          <a:endParaRPr lang="it-IT"/>
        </a:p>
      </dgm:t>
    </dgm:pt>
    <dgm:pt modelId="{EE710FDB-E191-42A3-B284-C0FCEDF9DC20}" type="pres">
      <dgm:prSet presAssocID="{4777D89E-8A88-42DD-AF37-2DE5AF1A6112}" presName="horFlow" presStyleCnt="0"/>
      <dgm:spPr/>
    </dgm:pt>
    <dgm:pt modelId="{BD529BBC-30A5-4824-B60E-5C3B04A76045}" type="pres">
      <dgm:prSet presAssocID="{4777D89E-8A88-42DD-AF37-2DE5AF1A6112}" presName="bigChev" presStyleLbl="node1" presStyleIdx="0" presStyleCnt="2" custScaleX="138278" custScaleY="68811"/>
      <dgm:spPr/>
      <dgm:t>
        <a:bodyPr/>
        <a:lstStyle/>
        <a:p>
          <a:endParaRPr lang="it-IT"/>
        </a:p>
      </dgm:t>
    </dgm:pt>
    <dgm:pt modelId="{D62F7406-7DF7-4D37-A606-52A71882F8F3}" type="pres">
      <dgm:prSet presAssocID="{4777D89E-8A88-42DD-AF37-2DE5AF1A6112}" presName="vSp" presStyleCnt="0"/>
      <dgm:spPr/>
    </dgm:pt>
    <dgm:pt modelId="{05BE1E3E-A478-4A7B-999F-E30B9CBCC984}" type="pres">
      <dgm:prSet presAssocID="{6E6CAF66-83D9-46E0-A3F1-BF7A60352ABC}" presName="horFlow" presStyleCnt="0"/>
      <dgm:spPr/>
    </dgm:pt>
    <dgm:pt modelId="{9C13D802-ABBF-40C9-B3A9-0C5823E4E414}" type="pres">
      <dgm:prSet presAssocID="{6E6CAF66-83D9-46E0-A3F1-BF7A60352ABC}" presName="bigChev" presStyleLbl="node1" presStyleIdx="1" presStyleCnt="2" custScaleX="138278" custScaleY="68811"/>
      <dgm:spPr/>
      <dgm:t>
        <a:bodyPr/>
        <a:lstStyle/>
        <a:p>
          <a:endParaRPr lang="it-IT"/>
        </a:p>
      </dgm:t>
    </dgm:pt>
  </dgm:ptLst>
  <dgm:cxnLst>
    <dgm:cxn modelId="{E02922CD-A5D8-4F7E-AC75-67C67CC079EC}" type="presOf" srcId="{6E6CAF66-83D9-46E0-A3F1-BF7A60352ABC}" destId="{9C13D802-ABBF-40C9-B3A9-0C5823E4E414}" srcOrd="0" destOrd="0" presId="urn:microsoft.com/office/officeart/2005/8/layout/lProcess3"/>
    <dgm:cxn modelId="{4453C692-E402-445C-B5CB-BCEF81E0D392}" srcId="{E26B50EC-D46D-4363-BB20-491F2D13CBE8}" destId="{4777D89E-8A88-42DD-AF37-2DE5AF1A6112}" srcOrd="0" destOrd="0" parTransId="{7F4CE3A8-FE38-4501-B51C-B1E5BE84DF9C}" sibTransId="{49B471B5-360C-4234-ABD6-77A2679E05FF}"/>
    <dgm:cxn modelId="{03A5B74F-D54E-4A3D-99E4-2991E89EE47A}" type="presOf" srcId="{4777D89E-8A88-42DD-AF37-2DE5AF1A6112}" destId="{BD529BBC-30A5-4824-B60E-5C3B04A76045}" srcOrd="0" destOrd="0" presId="urn:microsoft.com/office/officeart/2005/8/layout/lProcess3"/>
    <dgm:cxn modelId="{708523E6-D44F-430B-9AB9-AC9DDCC4ED4C}" srcId="{E26B50EC-D46D-4363-BB20-491F2D13CBE8}" destId="{6E6CAF66-83D9-46E0-A3F1-BF7A60352ABC}" srcOrd="1" destOrd="0" parTransId="{0776A7D6-424A-407D-AFBC-79F9CB67E598}" sibTransId="{7D9F8A94-269D-4870-908A-B38D2E88460F}"/>
    <dgm:cxn modelId="{FF3617D8-E174-4F75-82D2-9F15A39C3576}" type="presOf" srcId="{E26B50EC-D46D-4363-BB20-491F2D13CBE8}" destId="{776C7198-5086-441B-8100-0D29683CF3CA}" srcOrd="0" destOrd="0" presId="urn:microsoft.com/office/officeart/2005/8/layout/lProcess3"/>
    <dgm:cxn modelId="{CD500FFF-B8EF-466D-AB93-787006397C7F}" type="presParOf" srcId="{776C7198-5086-441B-8100-0D29683CF3CA}" destId="{EE710FDB-E191-42A3-B284-C0FCEDF9DC20}" srcOrd="0" destOrd="0" presId="urn:microsoft.com/office/officeart/2005/8/layout/lProcess3"/>
    <dgm:cxn modelId="{41373208-EBF6-4FEE-8570-FFFB60081010}" type="presParOf" srcId="{EE710FDB-E191-42A3-B284-C0FCEDF9DC20}" destId="{BD529BBC-30A5-4824-B60E-5C3B04A76045}" srcOrd="0" destOrd="0" presId="urn:microsoft.com/office/officeart/2005/8/layout/lProcess3"/>
    <dgm:cxn modelId="{9CADCA97-462A-46F7-B263-D22A3A4F4618}" type="presParOf" srcId="{776C7198-5086-441B-8100-0D29683CF3CA}" destId="{D62F7406-7DF7-4D37-A606-52A71882F8F3}" srcOrd="1" destOrd="0" presId="urn:microsoft.com/office/officeart/2005/8/layout/lProcess3"/>
    <dgm:cxn modelId="{BBD12E8D-CFCA-4038-8347-013F98B2BF21}" type="presParOf" srcId="{776C7198-5086-441B-8100-0D29683CF3CA}" destId="{05BE1E3E-A478-4A7B-999F-E30B9CBCC984}" srcOrd="2" destOrd="0" presId="urn:microsoft.com/office/officeart/2005/8/layout/lProcess3"/>
    <dgm:cxn modelId="{DB114326-1D98-405B-9D52-6BA5BE90A69A}" type="presParOf" srcId="{05BE1E3E-A478-4A7B-999F-E30B9CBCC984}" destId="{9C13D802-ABBF-40C9-B3A9-0C5823E4E414}"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CB1E62BA-BEC5-4092-B170-57E2ADA5498A}" type="doc">
      <dgm:prSet loTypeId="urn:microsoft.com/office/officeart/2005/8/layout/hierarchy4" loCatId="list" qsTypeId="urn:microsoft.com/office/officeart/2005/8/quickstyle/3d3" qsCatId="3D" csTypeId="urn:microsoft.com/office/officeart/2005/8/colors/colorful1" csCatId="colorful" phldr="1"/>
      <dgm:spPr/>
      <dgm:t>
        <a:bodyPr/>
        <a:lstStyle/>
        <a:p>
          <a:endParaRPr lang="it-IT"/>
        </a:p>
      </dgm:t>
    </dgm:pt>
    <dgm:pt modelId="{36435841-A84E-4074-9DE1-9D899BD2FFC1}">
      <dgm:prSet custT="1"/>
      <dgm:spPr/>
      <dgm:t>
        <a:bodyPr/>
        <a:lstStyle/>
        <a:p>
          <a:pPr rtl="0"/>
          <a:r>
            <a:rPr lang="it-IT" sz="2000" b="1" smtClean="0">
              <a:solidFill>
                <a:schemeClr val="tx1"/>
              </a:solidFill>
            </a:rPr>
            <a:t>Quali differenze?</a:t>
          </a:r>
          <a:endParaRPr lang="it-IT" sz="2000" b="1">
            <a:solidFill>
              <a:schemeClr val="tx1"/>
            </a:solidFill>
          </a:endParaRPr>
        </a:p>
      </dgm:t>
    </dgm:pt>
    <dgm:pt modelId="{8016A4F0-2569-4904-9818-EC2A860E7A32}" type="parTrans" cxnId="{02161974-0DE4-4F70-A3AB-E8B9ED3EC50C}">
      <dgm:prSet/>
      <dgm:spPr/>
      <dgm:t>
        <a:bodyPr/>
        <a:lstStyle/>
        <a:p>
          <a:endParaRPr lang="it-IT" sz="1800"/>
        </a:p>
      </dgm:t>
    </dgm:pt>
    <dgm:pt modelId="{D1745C57-2757-4A03-BEE9-E7E154907BFA}" type="sibTrans" cxnId="{02161974-0DE4-4F70-A3AB-E8B9ED3EC50C}">
      <dgm:prSet/>
      <dgm:spPr/>
      <dgm:t>
        <a:bodyPr/>
        <a:lstStyle/>
        <a:p>
          <a:endParaRPr lang="it-IT" sz="1800"/>
        </a:p>
      </dgm:t>
    </dgm:pt>
    <dgm:pt modelId="{A3AFBFFB-5B04-4B32-90ED-7C75229147E9}">
      <dgm:prSet custT="1"/>
      <dgm:spPr/>
      <dgm:t>
        <a:bodyPr/>
        <a:lstStyle/>
        <a:p>
          <a:pPr rtl="0"/>
          <a:r>
            <a:rPr lang="it-IT" sz="1800" smtClean="0">
              <a:solidFill>
                <a:schemeClr val="tx1"/>
              </a:solidFill>
            </a:rPr>
            <a:t>Numeri in matrice: </a:t>
          </a:r>
          <a:endParaRPr lang="it-IT" sz="1800">
            <a:solidFill>
              <a:schemeClr val="tx1"/>
            </a:solidFill>
          </a:endParaRPr>
        </a:p>
      </dgm:t>
    </dgm:pt>
    <dgm:pt modelId="{012276D1-C030-4FFE-B684-4FE6B1D20305}" type="parTrans" cxnId="{5F2847E9-65DA-4CA8-A845-6FE4174C1EEB}">
      <dgm:prSet/>
      <dgm:spPr/>
      <dgm:t>
        <a:bodyPr/>
        <a:lstStyle/>
        <a:p>
          <a:endParaRPr lang="it-IT" sz="1800"/>
        </a:p>
      </dgm:t>
    </dgm:pt>
    <dgm:pt modelId="{C1BB3C5A-3864-47F5-9CB5-DEC0AF8613B5}" type="sibTrans" cxnId="{5F2847E9-65DA-4CA8-A845-6FE4174C1EEB}">
      <dgm:prSet/>
      <dgm:spPr/>
      <dgm:t>
        <a:bodyPr/>
        <a:lstStyle/>
        <a:p>
          <a:endParaRPr lang="it-IT" sz="1800"/>
        </a:p>
      </dgm:t>
    </dgm:pt>
    <dgm:pt modelId="{DD9FD326-BF18-410B-A3E3-0B7161F46260}">
      <dgm:prSet custT="1"/>
      <dgm:spPr/>
      <dgm:t>
        <a:bodyPr/>
        <a:lstStyle/>
        <a:p>
          <a:pPr rtl="0"/>
          <a:r>
            <a:rPr lang="it-IT" sz="1800" b="1" smtClean="0">
              <a:solidFill>
                <a:schemeClr val="tx1"/>
              </a:solidFill>
            </a:rPr>
            <a:t>etichette</a:t>
          </a:r>
          <a:endParaRPr lang="it-IT" sz="1800" b="1">
            <a:solidFill>
              <a:schemeClr val="tx1"/>
            </a:solidFill>
          </a:endParaRPr>
        </a:p>
      </dgm:t>
    </dgm:pt>
    <dgm:pt modelId="{2A31DAB4-B87F-43ED-8194-34DC43237060}" type="parTrans" cxnId="{DA16CA27-D028-43F6-A3BE-74B8401657CB}">
      <dgm:prSet/>
      <dgm:spPr/>
      <dgm:t>
        <a:bodyPr/>
        <a:lstStyle/>
        <a:p>
          <a:endParaRPr lang="it-IT" sz="1800"/>
        </a:p>
      </dgm:t>
    </dgm:pt>
    <dgm:pt modelId="{7B19E56B-CFBC-4EE1-83BB-01A18C82D945}" type="sibTrans" cxnId="{DA16CA27-D028-43F6-A3BE-74B8401657CB}">
      <dgm:prSet/>
      <dgm:spPr/>
      <dgm:t>
        <a:bodyPr/>
        <a:lstStyle/>
        <a:p>
          <a:endParaRPr lang="it-IT" sz="1800"/>
        </a:p>
      </dgm:t>
    </dgm:pt>
    <dgm:pt modelId="{CE9CB076-5AD4-49D2-9D32-9B05FA3F571C}">
      <dgm:prSet custT="1"/>
      <dgm:spPr/>
      <dgm:t>
        <a:bodyPr/>
        <a:lstStyle/>
        <a:p>
          <a:pPr rtl="0"/>
          <a:r>
            <a:rPr lang="it-IT" sz="1800" b="1" smtClean="0">
              <a:solidFill>
                <a:schemeClr val="tx1"/>
              </a:solidFill>
            </a:rPr>
            <a:t>valori reali</a:t>
          </a:r>
          <a:endParaRPr lang="it-IT" sz="1800" b="1">
            <a:solidFill>
              <a:schemeClr val="tx1"/>
            </a:solidFill>
          </a:endParaRPr>
        </a:p>
      </dgm:t>
    </dgm:pt>
    <dgm:pt modelId="{2A06396D-2A7E-41C7-86CD-9BE442840B91}" type="parTrans" cxnId="{29374072-2D22-4873-9C86-D1A50A10E4C3}">
      <dgm:prSet/>
      <dgm:spPr/>
      <dgm:t>
        <a:bodyPr/>
        <a:lstStyle/>
        <a:p>
          <a:endParaRPr lang="it-IT" sz="1800"/>
        </a:p>
      </dgm:t>
    </dgm:pt>
    <dgm:pt modelId="{23D8ECB3-1D9C-4B80-8F58-37BB2C5AE20F}" type="sibTrans" cxnId="{29374072-2D22-4873-9C86-D1A50A10E4C3}">
      <dgm:prSet/>
      <dgm:spPr/>
      <dgm:t>
        <a:bodyPr/>
        <a:lstStyle/>
        <a:p>
          <a:endParaRPr lang="it-IT" sz="1800"/>
        </a:p>
      </dgm:t>
    </dgm:pt>
    <dgm:pt modelId="{2805A71D-909E-473F-9590-AE5404C08E45}">
      <dgm:prSet custT="1"/>
      <dgm:spPr/>
      <dgm:t>
        <a:bodyPr/>
        <a:lstStyle/>
        <a:p>
          <a:pPr rtl="0"/>
          <a:r>
            <a:rPr lang="it-IT" sz="1800" smtClean="0">
              <a:solidFill>
                <a:schemeClr val="tx1"/>
              </a:solidFill>
            </a:rPr>
            <a:t>Proprietà che generano variabili: </a:t>
          </a:r>
          <a:endParaRPr lang="it-IT" sz="1800">
            <a:solidFill>
              <a:schemeClr val="tx1"/>
            </a:solidFill>
          </a:endParaRPr>
        </a:p>
      </dgm:t>
    </dgm:pt>
    <dgm:pt modelId="{52A59799-F482-4CCC-AFE5-7957099C004B}" type="parTrans" cxnId="{4FB019B6-5237-4F73-82A6-B6206D7B29E5}">
      <dgm:prSet/>
      <dgm:spPr/>
      <dgm:t>
        <a:bodyPr/>
        <a:lstStyle/>
        <a:p>
          <a:endParaRPr lang="it-IT" sz="1800"/>
        </a:p>
      </dgm:t>
    </dgm:pt>
    <dgm:pt modelId="{99B71628-16E9-40C0-98B7-07660F73037B}" type="sibTrans" cxnId="{4FB019B6-5237-4F73-82A6-B6206D7B29E5}">
      <dgm:prSet/>
      <dgm:spPr/>
      <dgm:t>
        <a:bodyPr/>
        <a:lstStyle/>
        <a:p>
          <a:endParaRPr lang="it-IT" sz="1800"/>
        </a:p>
      </dgm:t>
    </dgm:pt>
    <dgm:pt modelId="{C781E6FD-9F65-4168-8092-1B423F67C4ED}">
      <dgm:prSet custT="1"/>
      <dgm:spPr/>
      <dgm:t>
        <a:bodyPr/>
        <a:lstStyle/>
        <a:p>
          <a:pPr rtl="0"/>
          <a:r>
            <a:rPr lang="it-IT" sz="1600" b="1" dirty="0" smtClean="0">
              <a:solidFill>
                <a:schemeClr val="tx1"/>
              </a:solidFill>
            </a:rPr>
            <a:t>discrete </a:t>
          </a:r>
          <a:r>
            <a:rPr lang="it-IT" sz="1600" dirty="0" smtClean="0">
              <a:solidFill>
                <a:schemeClr val="tx1"/>
              </a:solidFill>
            </a:rPr>
            <a:t>(può assumere solo un numero finito di stati che non sono relazione quantitativa tra loro) </a:t>
          </a:r>
          <a:endParaRPr lang="it-IT" sz="1600" dirty="0">
            <a:solidFill>
              <a:schemeClr val="tx1"/>
            </a:solidFill>
          </a:endParaRPr>
        </a:p>
      </dgm:t>
    </dgm:pt>
    <dgm:pt modelId="{EE19A6F6-D6A5-49A7-A7D2-739A796BC5BE}" type="parTrans" cxnId="{CFA76FE0-FE8C-45AC-9F08-8ED926375DA1}">
      <dgm:prSet/>
      <dgm:spPr/>
      <dgm:t>
        <a:bodyPr/>
        <a:lstStyle/>
        <a:p>
          <a:endParaRPr lang="it-IT" sz="1800"/>
        </a:p>
      </dgm:t>
    </dgm:pt>
    <dgm:pt modelId="{27DEF036-17FD-4F6D-9C3D-8C35BF6E6ECB}" type="sibTrans" cxnId="{CFA76FE0-FE8C-45AC-9F08-8ED926375DA1}">
      <dgm:prSet/>
      <dgm:spPr/>
      <dgm:t>
        <a:bodyPr/>
        <a:lstStyle/>
        <a:p>
          <a:endParaRPr lang="it-IT" sz="1800"/>
        </a:p>
      </dgm:t>
    </dgm:pt>
    <dgm:pt modelId="{6FBCEF6D-7DBC-4C27-9313-037FE01A891A}">
      <dgm:prSet custT="1"/>
      <dgm:spPr/>
      <dgm:t>
        <a:bodyPr/>
        <a:lstStyle/>
        <a:p>
          <a:pPr rtl="0"/>
          <a:r>
            <a:rPr lang="it-IT" sz="1600" b="1" dirty="0" smtClean="0">
              <a:solidFill>
                <a:schemeClr val="tx1"/>
              </a:solidFill>
            </a:rPr>
            <a:t>continue</a:t>
          </a:r>
          <a:r>
            <a:rPr lang="it-IT" sz="1600" dirty="0" smtClean="0">
              <a:solidFill>
                <a:schemeClr val="tx1"/>
              </a:solidFill>
            </a:rPr>
            <a:t> (può assumere un numero infinito di stati impercettibilmente diversi l’uno dall’altro e ciascuno stato è collocabile lungo un </a:t>
          </a:r>
          <a:r>
            <a:rPr lang="it-IT" sz="1600" i="1" dirty="0" smtClean="0">
              <a:solidFill>
                <a:schemeClr val="tx1"/>
              </a:solidFill>
            </a:rPr>
            <a:t>continuum </a:t>
          </a:r>
          <a:r>
            <a:rPr lang="it-IT" sz="1600" dirty="0" smtClean="0">
              <a:solidFill>
                <a:schemeClr val="tx1"/>
              </a:solidFill>
            </a:rPr>
            <a:t>ed è in relazione quantitativa con gli altri stati)</a:t>
          </a:r>
          <a:endParaRPr lang="it-IT" sz="1600" dirty="0">
            <a:solidFill>
              <a:schemeClr val="tx1"/>
            </a:solidFill>
          </a:endParaRPr>
        </a:p>
      </dgm:t>
    </dgm:pt>
    <dgm:pt modelId="{E55DCC4E-35D8-4258-9EA7-D50116DBEC62}" type="parTrans" cxnId="{1B1A5524-7822-42B7-81DB-DB38DDE7FD3B}">
      <dgm:prSet/>
      <dgm:spPr/>
      <dgm:t>
        <a:bodyPr/>
        <a:lstStyle/>
        <a:p>
          <a:endParaRPr lang="it-IT" sz="1800"/>
        </a:p>
      </dgm:t>
    </dgm:pt>
    <dgm:pt modelId="{317F8FD4-B3F9-406E-974C-6283775E2CFC}" type="sibTrans" cxnId="{1B1A5524-7822-42B7-81DB-DB38DDE7FD3B}">
      <dgm:prSet/>
      <dgm:spPr/>
      <dgm:t>
        <a:bodyPr/>
        <a:lstStyle/>
        <a:p>
          <a:endParaRPr lang="it-IT" sz="1800"/>
        </a:p>
      </dgm:t>
    </dgm:pt>
    <dgm:pt modelId="{121CC3DF-03DA-4F74-8388-E73AEE4AA94C}" type="pres">
      <dgm:prSet presAssocID="{CB1E62BA-BEC5-4092-B170-57E2ADA5498A}" presName="Name0" presStyleCnt="0">
        <dgm:presLayoutVars>
          <dgm:chPref val="1"/>
          <dgm:dir/>
          <dgm:animOne val="branch"/>
          <dgm:animLvl val="lvl"/>
          <dgm:resizeHandles/>
        </dgm:presLayoutVars>
      </dgm:prSet>
      <dgm:spPr/>
      <dgm:t>
        <a:bodyPr/>
        <a:lstStyle/>
        <a:p>
          <a:endParaRPr lang="it-IT"/>
        </a:p>
      </dgm:t>
    </dgm:pt>
    <dgm:pt modelId="{41766064-2D0B-4C12-AA09-E0F7201DEDDF}" type="pres">
      <dgm:prSet presAssocID="{36435841-A84E-4074-9DE1-9D899BD2FFC1}" presName="vertOne" presStyleCnt="0"/>
      <dgm:spPr/>
    </dgm:pt>
    <dgm:pt modelId="{F049B1B1-FFD9-4C68-B0FE-7B4DC1BCD8D8}" type="pres">
      <dgm:prSet presAssocID="{36435841-A84E-4074-9DE1-9D899BD2FFC1}" presName="txOne" presStyleLbl="node0" presStyleIdx="0" presStyleCnt="1" custScaleX="100223" custScaleY="34599">
        <dgm:presLayoutVars>
          <dgm:chPref val="3"/>
        </dgm:presLayoutVars>
      </dgm:prSet>
      <dgm:spPr/>
      <dgm:t>
        <a:bodyPr/>
        <a:lstStyle/>
        <a:p>
          <a:endParaRPr lang="it-IT"/>
        </a:p>
      </dgm:t>
    </dgm:pt>
    <dgm:pt modelId="{CAD964E2-2A51-4784-8095-26BAB1A1A469}" type="pres">
      <dgm:prSet presAssocID="{36435841-A84E-4074-9DE1-9D899BD2FFC1}" presName="parTransOne" presStyleCnt="0"/>
      <dgm:spPr/>
    </dgm:pt>
    <dgm:pt modelId="{76151ACA-02C9-456D-8127-E1BB1E470053}" type="pres">
      <dgm:prSet presAssocID="{36435841-A84E-4074-9DE1-9D899BD2FFC1}" presName="horzOne" presStyleCnt="0"/>
      <dgm:spPr/>
    </dgm:pt>
    <dgm:pt modelId="{5374F7C3-3A43-4D20-9446-044BC34F22E2}" type="pres">
      <dgm:prSet presAssocID="{A3AFBFFB-5B04-4B32-90ED-7C75229147E9}" presName="vertTwo" presStyleCnt="0"/>
      <dgm:spPr/>
    </dgm:pt>
    <dgm:pt modelId="{F804EDE1-F5F8-448E-8FC0-CFDAE387CB4C}" type="pres">
      <dgm:prSet presAssocID="{A3AFBFFB-5B04-4B32-90ED-7C75229147E9}" presName="txTwo" presStyleLbl="node2" presStyleIdx="0" presStyleCnt="2" custScaleY="34526">
        <dgm:presLayoutVars>
          <dgm:chPref val="3"/>
        </dgm:presLayoutVars>
      </dgm:prSet>
      <dgm:spPr/>
      <dgm:t>
        <a:bodyPr/>
        <a:lstStyle/>
        <a:p>
          <a:endParaRPr lang="it-IT"/>
        </a:p>
      </dgm:t>
    </dgm:pt>
    <dgm:pt modelId="{E1F3819A-FE35-44F8-9D1C-40015CB6C0C7}" type="pres">
      <dgm:prSet presAssocID="{A3AFBFFB-5B04-4B32-90ED-7C75229147E9}" presName="parTransTwo" presStyleCnt="0"/>
      <dgm:spPr/>
    </dgm:pt>
    <dgm:pt modelId="{604222CC-6760-40AB-93B5-595A24CBFD7F}" type="pres">
      <dgm:prSet presAssocID="{A3AFBFFB-5B04-4B32-90ED-7C75229147E9}" presName="horzTwo" presStyleCnt="0"/>
      <dgm:spPr/>
    </dgm:pt>
    <dgm:pt modelId="{FFB2FDC9-86F6-4E8C-989C-929E644D5338}" type="pres">
      <dgm:prSet presAssocID="{DD9FD326-BF18-410B-A3E3-0B7161F46260}" presName="vertThree" presStyleCnt="0"/>
      <dgm:spPr/>
    </dgm:pt>
    <dgm:pt modelId="{A65356BF-676A-4357-A424-6BA0F07BB281}" type="pres">
      <dgm:prSet presAssocID="{DD9FD326-BF18-410B-A3E3-0B7161F46260}" presName="txThree" presStyleLbl="node3" presStyleIdx="0" presStyleCnt="4">
        <dgm:presLayoutVars>
          <dgm:chPref val="3"/>
        </dgm:presLayoutVars>
      </dgm:prSet>
      <dgm:spPr/>
      <dgm:t>
        <a:bodyPr/>
        <a:lstStyle/>
        <a:p>
          <a:endParaRPr lang="it-IT"/>
        </a:p>
      </dgm:t>
    </dgm:pt>
    <dgm:pt modelId="{3F6FF966-DDF9-44F1-B7F0-E3ABF0A06C6F}" type="pres">
      <dgm:prSet presAssocID="{DD9FD326-BF18-410B-A3E3-0B7161F46260}" presName="horzThree" presStyleCnt="0"/>
      <dgm:spPr/>
    </dgm:pt>
    <dgm:pt modelId="{7277797C-FFEE-4542-9A78-EDB69793E07E}" type="pres">
      <dgm:prSet presAssocID="{7B19E56B-CFBC-4EE1-83BB-01A18C82D945}" presName="sibSpaceThree" presStyleCnt="0"/>
      <dgm:spPr/>
    </dgm:pt>
    <dgm:pt modelId="{08D43B23-D7FD-4C65-A900-D0BF164DE6F4}" type="pres">
      <dgm:prSet presAssocID="{CE9CB076-5AD4-49D2-9D32-9B05FA3F571C}" presName="vertThree" presStyleCnt="0"/>
      <dgm:spPr/>
    </dgm:pt>
    <dgm:pt modelId="{F1AEB76C-D85A-46F0-9D7F-C09276A989EF}" type="pres">
      <dgm:prSet presAssocID="{CE9CB076-5AD4-49D2-9D32-9B05FA3F571C}" presName="txThree" presStyleLbl="node3" presStyleIdx="1" presStyleCnt="4">
        <dgm:presLayoutVars>
          <dgm:chPref val="3"/>
        </dgm:presLayoutVars>
      </dgm:prSet>
      <dgm:spPr/>
      <dgm:t>
        <a:bodyPr/>
        <a:lstStyle/>
        <a:p>
          <a:endParaRPr lang="it-IT"/>
        </a:p>
      </dgm:t>
    </dgm:pt>
    <dgm:pt modelId="{E18EC299-94BD-40C4-B811-173D78FCB8ED}" type="pres">
      <dgm:prSet presAssocID="{CE9CB076-5AD4-49D2-9D32-9B05FA3F571C}" presName="horzThree" presStyleCnt="0"/>
      <dgm:spPr/>
    </dgm:pt>
    <dgm:pt modelId="{80CCF0CB-C5DB-4DF2-A4D7-126711B8E1C5}" type="pres">
      <dgm:prSet presAssocID="{C1BB3C5A-3864-47F5-9CB5-DEC0AF8613B5}" presName="sibSpaceTwo" presStyleCnt="0"/>
      <dgm:spPr/>
    </dgm:pt>
    <dgm:pt modelId="{D356E595-F01A-4E8A-A8DB-A62EFED9B8AE}" type="pres">
      <dgm:prSet presAssocID="{2805A71D-909E-473F-9590-AE5404C08E45}" presName="vertTwo" presStyleCnt="0"/>
      <dgm:spPr/>
    </dgm:pt>
    <dgm:pt modelId="{96587BE4-1271-4085-8B64-45AF50943D13}" type="pres">
      <dgm:prSet presAssocID="{2805A71D-909E-473F-9590-AE5404C08E45}" presName="txTwo" presStyleLbl="node2" presStyleIdx="1" presStyleCnt="2" custScaleY="34526">
        <dgm:presLayoutVars>
          <dgm:chPref val="3"/>
        </dgm:presLayoutVars>
      </dgm:prSet>
      <dgm:spPr/>
      <dgm:t>
        <a:bodyPr/>
        <a:lstStyle/>
        <a:p>
          <a:endParaRPr lang="it-IT"/>
        </a:p>
      </dgm:t>
    </dgm:pt>
    <dgm:pt modelId="{3AAD19AA-7C80-44F8-9F79-068756046C62}" type="pres">
      <dgm:prSet presAssocID="{2805A71D-909E-473F-9590-AE5404C08E45}" presName="parTransTwo" presStyleCnt="0"/>
      <dgm:spPr/>
    </dgm:pt>
    <dgm:pt modelId="{6899A935-37DE-4084-92D5-4FFCA1A818B3}" type="pres">
      <dgm:prSet presAssocID="{2805A71D-909E-473F-9590-AE5404C08E45}" presName="horzTwo" presStyleCnt="0"/>
      <dgm:spPr/>
    </dgm:pt>
    <dgm:pt modelId="{2DB9582C-BF10-4BAA-AAD2-1ED2A31B6E65}" type="pres">
      <dgm:prSet presAssocID="{C781E6FD-9F65-4168-8092-1B423F67C4ED}" presName="vertThree" presStyleCnt="0"/>
      <dgm:spPr/>
    </dgm:pt>
    <dgm:pt modelId="{2A6024BF-FCD6-47D1-8000-CA1E4577056B}" type="pres">
      <dgm:prSet presAssocID="{C781E6FD-9F65-4168-8092-1B423F67C4ED}" presName="txThree" presStyleLbl="node3" presStyleIdx="2" presStyleCnt="4" custScaleX="174561">
        <dgm:presLayoutVars>
          <dgm:chPref val="3"/>
        </dgm:presLayoutVars>
      </dgm:prSet>
      <dgm:spPr/>
      <dgm:t>
        <a:bodyPr/>
        <a:lstStyle/>
        <a:p>
          <a:endParaRPr lang="it-IT"/>
        </a:p>
      </dgm:t>
    </dgm:pt>
    <dgm:pt modelId="{5B41E14A-535E-4D50-AD60-5DF16C41AAB4}" type="pres">
      <dgm:prSet presAssocID="{C781E6FD-9F65-4168-8092-1B423F67C4ED}" presName="horzThree" presStyleCnt="0"/>
      <dgm:spPr/>
    </dgm:pt>
    <dgm:pt modelId="{8187705A-A831-4DB8-AA3B-9F98259CDE49}" type="pres">
      <dgm:prSet presAssocID="{27DEF036-17FD-4F6D-9C3D-8C35BF6E6ECB}" presName="sibSpaceThree" presStyleCnt="0"/>
      <dgm:spPr/>
    </dgm:pt>
    <dgm:pt modelId="{0D3F61A9-4D23-4900-AD83-528EEC108E84}" type="pres">
      <dgm:prSet presAssocID="{6FBCEF6D-7DBC-4C27-9313-037FE01A891A}" presName="vertThree" presStyleCnt="0"/>
      <dgm:spPr/>
    </dgm:pt>
    <dgm:pt modelId="{2D35D60F-6FEF-4513-A84A-E244C6D6A9BE}" type="pres">
      <dgm:prSet presAssocID="{6FBCEF6D-7DBC-4C27-9313-037FE01A891A}" presName="txThree" presStyleLbl="node3" presStyleIdx="3" presStyleCnt="4" custScaleX="174561">
        <dgm:presLayoutVars>
          <dgm:chPref val="3"/>
        </dgm:presLayoutVars>
      </dgm:prSet>
      <dgm:spPr/>
      <dgm:t>
        <a:bodyPr/>
        <a:lstStyle/>
        <a:p>
          <a:endParaRPr lang="it-IT"/>
        </a:p>
      </dgm:t>
    </dgm:pt>
    <dgm:pt modelId="{0464DC37-9ED5-4A4B-B106-44607FE81D87}" type="pres">
      <dgm:prSet presAssocID="{6FBCEF6D-7DBC-4C27-9313-037FE01A891A}" presName="horzThree" presStyleCnt="0"/>
      <dgm:spPr/>
    </dgm:pt>
  </dgm:ptLst>
  <dgm:cxnLst>
    <dgm:cxn modelId="{DA16CA27-D028-43F6-A3BE-74B8401657CB}" srcId="{A3AFBFFB-5B04-4B32-90ED-7C75229147E9}" destId="{DD9FD326-BF18-410B-A3E3-0B7161F46260}" srcOrd="0" destOrd="0" parTransId="{2A31DAB4-B87F-43ED-8194-34DC43237060}" sibTransId="{7B19E56B-CFBC-4EE1-83BB-01A18C82D945}"/>
    <dgm:cxn modelId="{0E588C55-B5A5-493C-83C5-8454E5DD87A4}" type="presOf" srcId="{2805A71D-909E-473F-9590-AE5404C08E45}" destId="{96587BE4-1271-4085-8B64-45AF50943D13}" srcOrd="0" destOrd="0" presId="urn:microsoft.com/office/officeart/2005/8/layout/hierarchy4"/>
    <dgm:cxn modelId="{CFA76FE0-FE8C-45AC-9F08-8ED926375DA1}" srcId="{2805A71D-909E-473F-9590-AE5404C08E45}" destId="{C781E6FD-9F65-4168-8092-1B423F67C4ED}" srcOrd="0" destOrd="0" parTransId="{EE19A6F6-D6A5-49A7-A7D2-739A796BC5BE}" sibTransId="{27DEF036-17FD-4F6D-9C3D-8C35BF6E6ECB}"/>
    <dgm:cxn modelId="{9EC2953C-89E7-4A0F-ADEB-31E5246F074E}" type="presOf" srcId="{C781E6FD-9F65-4168-8092-1B423F67C4ED}" destId="{2A6024BF-FCD6-47D1-8000-CA1E4577056B}" srcOrd="0" destOrd="0" presId="urn:microsoft.com/office/officeart/2005/8/layout/hierarchy4"/>
    <dgm:cxn modelId="{5F2847E9-65DA-4CA8-A845-6FE4174C1EEB}" srcId="{36435841-A84E-4074-9DE1-9D899BD2FFC1}" destId="{A3AFBFFB-5B04-4B32-90ED-7C75229147E9}" srcOrd="0" destOrd="0" parTransId="{012276D1-C030-4FFE-B684-4FE6B1D20305}" sibTransId="{C1BB3C5A-3864-47F5-9CB5-DEC0AF8613B5}"/>
    <dgm:cxn modelId="{29374072-2D22-4873-9C86-D1A50A10E4C3}" srcId="{A3AFBFFB-5B04-4B32-90ED-7C75229147E9}" destId="{CE9CB076-5AD4-49D2-9D32-9B05FA3F571C}" srcOrd="1" destOrd="0" parTransId="{2A06396D-2A7E-41C7-86CD-9BE442840B91}" sibTransId="{23D8ECB3-1D9C-4B80-8F58-37BB2C5AE20F}"/>
    <dgm:cxn modelId="{02161974-0DE4-4F70-A3AB-E8B9ED3EC50C}" srcId="{CB1E62BA-BEC5-4092-B170-57E2ADA5498A}" destId="{36435841-A84E-4074-9DE1-9D899BD2FFC1}" srcOrd="0" destOrd="0" parTransId="{8016A4F0-2569-4904-9818-EC2A860E7A32}" sibTransId="{D1745C57-2757-4A03-BEE9-E7E154907BFA}"/>
    <dgm:cxn modelId="{1B1A5524-7822-42B7-81DB-DB38DDE7FD3B}" srcId="{2805A71D-909E-473F-9590-AE5404C08E45}" destId="{6FBCEF6D-7DBC-4C27-9313-037FE01A891A}" srcOrd="1" destOrd="0" parTransId="{E55DCC4E-35D8-4258-9EA7-D50116DBEC62}" sibTransId="{317F8FD4-B3F9-406E-974C-6283775E2CFC}"/>
    <dgm:cxn modelId="{175EA313-4389-418D-A8BA-683F2C86F8DD}" type="presOf" srcId="{DD9FD326-BF18-410B-A3E3-0B7161F46260}" destId="{A65356BF-676A-4357-A424-6BA0F07BB281}" srcOrd="0" destOrd="0" presId="urn:microsoft.com/office/officeart/2005/8/layout/hierarchy4"/>
    <dgm:cxn modelId="{D97753ED-14FC-44FB-BE59-61BBBC0135F9}" type="presOf" srcId="{CE9CB076-5AD4-49D2-9D32-9B05FA3F571C}" destId="{F1AEB76C-D85A-46F0-9D7F-C09276A989EF}" srcOrd="0" destOrd="0" presId="urn:microsoft.com/office/officeart/2005/8/layout/hierarchy4"/>
    <dgm:cxn modelId="{35369D41-051A-42B6-BE3B-146365D94588}" type="presOf" srcId="{36435841-A84E-4074-9DE1-9D899BD2FFC1}" destId="{F049B1B1-FFD9-4C68-B0FE-7B4DC1BCD8D8}" srcOrd="0" destOrd="0" presId="urn:microsoft.com/office/officeart/2005/8/layout/hierarchy4"/>
    <dgm:cxn modelId="{10EE094A-13DE-4133-B50B-5C12B4F05C9D}" type="presOf" srcId="{6FBCEF6D-7DBC-4C27-9313-037FE01A891A}" destId="{2D35D60F-6FEF-4513-A84A-E244C6D6A9BE}" srcOrd="0" destOrd="0" presId="urn:microsoft.com/office/officeart/2005/8/layout/hierarchy4"/>
    <dgm:cxn modelId="{C877857B-AB43-4868-A810-5B8B645B09C4}" type="presOf" srcId="{A3AFBFFB-5B04-4B32-90ED-7C75229147E9}" destId="{F804EDE1-F5F8-448E-8FC0-CFDAE387CB4C}" srcOrd="0" destOrd="0" presId="urn:microsoft.com/office/officeart/2005/8/layout/hierarchy4"/>
    <dgm:cxn modelId="{4FB019B6-5237-4F73-82A6-B6206D7B29E5}" srcId="{36435841-A84E-4074-9DE1-9D899BD2FFC1}" destId="{2805A71D-909E-473F-9590-AE5404C08E45}" srcOrd="1" destOrd="0" parTransId="{52A59799-F482-4CCC-AFE5-7957099C004B}" sibTransId="{99B71628-16E9-40C0-98B7-07660F73037B}"/>
    <dgm:cxn modelId="{69C9F688-B144-4390-A85F-E7E29357A168}" type="presOf" srcId="{CB1E62BA-BEC5-4092-B170-57E2ADA5498A}" destId="{121CC3DF-03DA-4F74-8388-E73AEE4AA94C}" srcOrd="0" destOrd="0" presId="urn:microsoft.com/office/officeart/2005/8/layout/hierarchy4"/>
    <dgm:cxn modelId="{F7ABD9E4-FF98-4EF6-B9AA-7734EF1DA808}" type="presParOf" srcId="{121CC3DF-03DA-4F74-8388-E73AEE4AA94C}" destId="{41766064-2D0B-4C12-AA09-E0F7201DEDDF}" srcOrd="0" destOrd="0" presId="urn:microsoft.com/office/officeart/2005/8/layout/hierarchy4"/>
    <dgm:cxn modelId="{B4D50B10-2FB3-4883-A358-995F1C51FA7E}" type="presParOf" srcId="{41766064-2D0B-4C12-AA09-E0F7201DEDDF}" destId="{F049B1B1-FFD9-4C68-B0FE-7B4DC1BCD8D8}" srcOrd="0" destOrd="0" presId="urn:microsoft.com/office/officeart/2005/8/layout/hierarchy4"/>
    <dgm:cxn modelId="{A4E26BEA-B488-4797-8B9F-7F0B85FCB8DD}" type="presParOf" srcId="{41766064-2D0B-4C12-AA09-E0F7201DEDDF}" destId="{CAD964E2-2A51-4784-8095-26BAB1A1A469}" srcOrd="1" destOrd="0" presId="urn:microsoft.com/office/officeart/2005/8/layout/hierarchy4"/>
    <dgm:cxn modelId="{1BBD9190-6E12-4285-A995-CD5F1A304D5C}" type="presParOf" srcId="{41766064-2D0B-4C12-AA09-E0F7201DEDDF}" destId="{76151ACA-02C9-456D-8127-E1BB1E470053}" srcOrd="2" destOrd="0" presId="urn:microsoft.com/office/officeart/2005/8/layout/hierarchy4"/>
    <dgm:cxn modelId="{7040A3F7-8D8F-4164-A7E9-E1FD08519ADC}" type="presParOf" srcId="{76151ACA-02C9-456D-8127-E1BB1E470053}" destId="{5374F7C3-3A43-4D20-9446-044BC34F22E2}" srcOrd="0" destOrd="0" presId="urn:microsoft.com/office/officeart/2005/8/layout/hierarchy4"/>
    <dgm:cxn modelId="{B6FC3DEC-7E54-4A6F-A996-901579587B1E}" type="presParOf" srcId="{5374F7C3-3A43-4D20-9446-044BC34F22E2}" destId="{F804EDE1-F5F8-448E-8FC0-CFDAE387CB4C}" srcOrd="0" destOrd="0" presId="urn:microsoft.com/office/officeart/2005/8/layout/hierarchy4"/>
    <dgm:cxn modelId="{E3A0787B-EC59-445B-8593-7EE8B63AF1D8}" type="presParOf" srcId="{5374F7C3-3A43-4D20-9446-044BC34F22E2}" destId="{E1F3819A-FE35-44F8-9D1C-40015CB6C0C7}" srcOrd="1" destOrd="0" presId="urn:microsoft.com/office/officeart/2005/8/layout/hierarchy4"/>
    <dgm:cxn modelId="{FE675B8C-C2AF-4851-9771-C31A810CA14C}" type="presParOf" srcId="{5374F7C3-3A43-4D20-9446-044BC34F22E2}" destId="{604222CC-6760-40AB-93B5-595A24CBFD7F}" srcOrd="2" destOrd="0" presId="urn:microsoft.com/office/officeart/2005/8/layout/hierarchy4"/>
    <dgm:cxn modelId="{8CA3EA1F-0A0E-4D86-BBC1-E9020F4E0BDC}" type="presParOf" srcId="{604222CC-6760-40AB-93B5-595A24CBFD7F}" destId="{FFB2FDC9-86F6-4E8C-989C-929E644D5338}" srcOrd="0" destOrd="0" presId="urn:microsoft.com/office/officeart/2005/8/layout/hierarchy4"/>
    <dgm:cxn modelId="{0ED7B4A6-C71B-4C48-94BE-AEE61601D443}" type="presParOf" srcId="{FFB2FDC9-86F6-4E8C-989C-929E644D5338}" destId="{A65356BF-676A-4357-A424-6BA0F07BB281}" srcOrd="0" destOrd="0" presId="urn:microsoft.com/office/officeart/2005/8/layout/hierarchy4"/>
    <dgm:cxn modelId="{F5CC4CAB-683D-414A-8E4F-1ACD328422D8}" type="presParOf" srcId="{FFB2FDC9-86F6-4E8C-989C-929E644D5338}" destId="{3F6FF966-DDF9-44F1-B7F0-E3ABF0A06C6F}" srcOrd="1" destOrd="0" presId="urn:microsoft.com/office/officeart/2005/8/layout/hierarchy4"/>
    <dgm:cxn modelId="{D73A4B56-55D9-4A7D-82A9-FBC169BDB4FE}" type="presParOf" srcId="{604222CC-6760-40AB-93B5-595A24CBFD7F}" destId="{7277797C-FFEE-4542-9A78-EDB69793E07E}" srcOrd="1" destOrd="0" presId="urn:microsoft.com/office/officeart/2005/8/layout/hierarchy4"/>
    <dgm:cxn modelId="{F5EDDABF-0CB9-498F-B0C0-4F5AB3944D1E}" type="presParOf" srcId="{604222CC-6760-40AB-93B5-595A24CBFD7F}" destId="{08D43B23-D7FD-4C65-A900-D0BF164DE6F4}" srcOrd="2" destOrd="0" presId="urn:microsoft.com/office/officeart/2005/8/layout/hierarchy4"/>
    <dgm:cxn modelId="{7638FD03-2B89-4E57-AB6E-B4A52170182A}" type="presParOf" srcId="{08D43B23-D7FD-4C65-A900-D0BF164DE6F4}" destId="{F1AEB76C-D85A-46F0-9D7F-C09276A989EF}" srcOrd="0" destOrd="0" presId="urn:microsoft.com/office/officeart/2005/8/layout/hierarchy4"/>
    <dgm:cxn modelId="{C4DE6AF6-06E5-4217-95BE-0C01B637E2AC}" type="presParOf" srcId="{08D43B23-D7FD-4C65-A900-D0BF164DE6F4}" destId="{E18EC299-94BD-40C4-B811-173D78FCB8ED}" srcOrd="1" destOrd="0" presId="urn:microsoft.com/office/officeart/2005/8/layout/hierarchy4"/>
    <dgm:cxn modelId="{602BC1F6-65FB-4823-848B-40AE48742EA4}" type="presParOf" srcId="{76151ACA-02C9-456D-8127-E1BB1E470053}" destId="{80CCF0CB-C5DB-4DF2-A4D7-126711B8E1C5}" srcOrd="1" destOrd="0" presId="urn:microsoft.com/office/officeart/2005/8/layout/hierarchy4"/>
    <dgm:cxn modelId="{5ED1FED4-26EB-41D5-A1D2-19DB1635DEAF}" type="presParOf" srcId="{76151ACA-02C9-456D-8127-E1BB1E470053}" destId="{D356E595-F01A-4E8A-A8DB-A62EFED9B8AE}" srcOrd="2" destOrd="0" presId="urn:microsoft.com/office/officeart/2005/8/layout/hierarchy4"/>
    <dgm:cxn modelId="{5F73879A-0004-490F-868D-4584A27758ED}" type="presParOf" srcId="{D356E595-F01A-4E8A-A8DB-A62EFED9B8AE}" destId="{96587BE4-1271-4085-8B64-45AF50943D13}" srcOrd="0" destOrd="0" presId="urn:microsoft.com/office/officeart/2005/8/layout/hierarchy4"/>
    <dgm:cxn modelId="{09B210DA-2D98-41B5-BAC4-602358C3C04D}" type="presParOf" srcId="{D356E595-F01A-4E8A-A8DB-A62EFED9B8AE}" destId="{3AAD19AA-7C80-44F8-9F79-068756046C62}" srcOrd="1" destOrd="0" presId="urn:microsoft.com/office/officeart/2005/8/layout/hierarchy4"/>
    <dgm:cxn modelId="{3766F419-4CF8-46AF-A26C-02CB415A6187}" type="presParOf" srcId="{D356E595-F01A-4E8A-A8DB-A62EFED9B8AE}" destId="{6899A935-37DE-4084-92D5-4FFCA1A818B3}" srcOrd="2" destOrd="0" presId="urn:microsoft.com/office/officeart/2005/8/layout/hierarchy4"/>
    <dgm:cxn modelId="{AFABBF1C-3070-4E02-9B4F-FA66711AA3C0}" type="presParOf" srcId="{6899A935-37DE-4084-92D5-4FFCA1A818B3}" destId="{2DB9582C-BF10-4BAA-AAD2-1ED2A31B6E65}" srcOrd="0" destOrd="0" presId="urn:microsoft.com/office/officeart/2005/8/layout/hierarchy4"/>
    <dgm:cxn modelId="{85FFB48F-00C9-430E-AB61-A1D1B902C65D}" type="presParOf" srcId="{2DB9582C-BF10-4BAA-AAD2-1ED2A31B6E65}" destId="{2A6024BF-FCD6-47D1-8000-CA1E4577056B}" srcOrd="0" destOrd="0" presId="urn:microsoft.com/office/officeart/2005/8/layout/hierarchy4"/>
    <dgm:cxn modelId="{628ADCAE-B931-41E9-AA62-002C7EB4F447}" type="presParOf" srcId="{2DB9582C-BF10-4BAA-AAD2-1ED2A31B6E65}" destId="{5B41E14A-535E-4D50-AD60-5DF16C41AAB4}" srcOrd="1" destOrd="0" presId="urn:microsoft.com/office/officeart/2005/8/layout/hierarchy4"/>
    <dgm:cxn modelId="{D2C8057D-B096-4A3B-B965-B2D4DD96491A}" type="presParOf" srcId="{6899A935-37DE-4084-92D5-4FFCA1A818B3}" destId="{8187705A-A831-4DB8-AA3B-9F98259CDE49}" srcOrd="1" destOrd="0" presId="urn:microsoft.com/office/officeart/2005/8/layout/hierarchy4"/>
    <dgm:cxn modelId="{17C8460D-1759-4420-A153-EC300C97ABB0}" type="presParOf" srcId="{6899A935-37DE-4084-92D5-4FFCA1A818B3}" destId="{0D3F61A9-4D23-4900-AD83-528EEC108E84}" srcOrd="2" destOrd="0" presId="urn:microsoft.com/office/officeart/2005/8/layout/hierarchy4"/>
    <dgm:cxn modelId="{2E97F986-8C06-435F-B7ED-951D23274CA6}" type="presParOf" srcId="{0D3F61A9-4D23-4900-AD83-528EEC108E84}" destId="{2D35D60F-6FEF-4513-A84A-E244C6D6A9BE}" srcOrd="0" destOrd="0" presId="urn:microsoft.com/office/officeart/2005/8/layout/hierarchy4"/>
    <dgm:cxn modelId="{86382C3C-F0AE-4D37-A52B-0840D2E6BB69}" type="presParOf" srcId="{0D3F61A9-4D23-4900-AD83-528EEC108E84}" destId="{0464DC37-9ED5-4A4B-B106-44607FE81D87}"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EC156501-7D0F-4C0F-B17A-71C2ABB705E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05226280-7198-4316-8D54-2EB5F4E5561C}">
      <dgm:prSet/>
      <dgm:spPr/>
      <dgm:t>
        <a:bodyPr/>
        <a:lstStyle/>
        <a:p>
          <a:pPr rtl="0"/>
          <a:r>
            <a:rPr lang="it-IT" dirty="0" smtClean="0">
              <a:solidFill>
                <a:schemeClr val="tx1"/>
              </a:solidFill>
            </a:rPr>
            <a:t>Quale operazione intellettuale e quali tipi di variabili?</a:t>
          </a:r>
          <a:endParaRPr lang="it-IT" dirty="0">
            <a:solidFill>
              <a:schemeClr val="tx1"/>
            </a:solidFill>
          </a:endParaRPr>
        </a:p>
      </dgm:t>
    </dgm:pt>
    <dgm:pt modelId="{18803974-F114-4DA9-90A7-782BDCC1DEB9}" type="parTrans" cxnId="{51F21D97-F793-4E88-B43E-08438A725F5F}">
      <dgm:prSet/>
      <dgm:spPr/>
      <dgm:t>
        <a:bodyPr/>
        <a:lstStyle/>
        <a:p>
          <a:endParaRPr lang="it-IT"/>
        </a:p>
      </dgm:t>
    </dgm:pt>
    <dgm:pt modelId="{82E54E20-A871-4F74-839F-55A4160B3655}" type="sibTrans" cxnId="{51F21D97-F793-4E88-B43E-08438A725F5F}">
      <dgm:prSet/>
      <dgm:spPr/>
      <dgm:t>
        <a:bodyPr/>
        <a:lstStyle/>
        <a:p>
          <a:endParaRPr lang="it-IT"/>
        </a:p>
      </dgm:t>
    </dgm:pt>
    <dgm:pt modelId="{2ACF1D3A-1711-462C-8239-E2F963F092C3}">
      <dgm:prSet/>
      <dgm:spPr/>
      <dgm:t>
        <a:bodyPr/>
        <a:lstStyle/>
        <a:p>
          <a:pPr rtl="0"/>
          <a:r>
            <a:rPr lang="it-IT" b="1" dirty="0" smtClean="0"/>
            <a:t>Classificazione</a:t>
          </a:r>
          <a:r>
            <a:rPr lang="it-IT" dirty="0" smtClean="0"/>
            <a:t> degli stati sulla proprietà (</a:t>
          </a:r>
          <a:r>
            <a:rPr lang="it-IT" b="1" dirty="0" smtClean="0"/>
            <a:t>variabili categoriali non ordinate</a:t>
          </a:r>
          <a:r>
            <a:rPr lang="it-IT" dirty="0" smtClean="0"/>
            <a:t> derivanti da </a:t>
          </a:r>
          <a:r>
            <a:rPr lang="it-IT" b="1" dirty="0" smtClean="0"/>
            <a:t>proprietà discrete </a:t>
          </a:r>
          <a:r>
            <a:rPr lang="it-IT" dirty="0" smtClean="0"/>
            <a:t>- genere) gli stati sono pensati come </a:t>
          </a:r>
          <a:r>
            <a:rPr lang="it-IT" b="1" dirty="0" smtClean="0"/>
            <a:t>uguali/differenti</a:t>
          </a:r>
          <a:r>
            <a:rPr lang="it-IT" dirty="0" smtClean="0"/>
            <a:t>, le modalità saranno semplicemente </a:t>
          </a:r>
          <a:r>
            <a:rPr lang="it-IT" b="1" dirty="0" smtClean="0"/>
            <a:t>etichettate</a:t>
          </a:r>
          <a:r>
            <a:rPr lang="it-IT" dirty="0" smtClean="0"/>
            <a:t>.</a:t>
          </a:r>
          <a:endParaRPr lang="it-IT" dirty="0"/>
        </a:p>
      </dgm:t>
    </dgm:pt>
    <dgm:pt modelId="{73442BB5-66CE-4EE1-9C3C-EEDDC09EE4F9}" type="parTrans" cxnId="{B85F8474-9A26-45AE-AB39-9C89668FD9A5}">
      <dgm:prSet/>
      <dgm:spPr/>
      <dgm:t>
        <a:bodyPr/>
        <a:lstStyle/>
        <a:p>
          <a:endParaRPr lang="it-IT"/>
        </a:p>
      </dgm:t>
    </dgm:pt>
    <dgm:pt modelId="{D37D5872-A48C-47B3-9682-AF3D2E3F5D06}" type="sibTrans" cxnId="{B85F8474-9A26-45AE-AB39-9C89668FD9A5}">
      <dgm:prSet/>
      <dgm:spPr/>
      <dgm:t>
        <a:bodyPr/>
        <a:lstStyle/>
        <a:p>
          <a:endParaRPr lang="it-IT"/>
        </a:p>
      </dgm:t>
    </dgm:pt>
    <dgm:pt modelId="{F6A58878-4ED0-4427-8ADE-8E98A635E90E}">
      <dgm:prSet/>
      <dgm:spPr/>
      <dgm:t>
        <a:bodyPr/>
        <a:lstStyle/>
        <a:p>
          <a:pPr rtl="0"/>
          <a:r>
            <a:rPr lang="it-IT" b="1" dirty="0" smtClean="0"/>
            <a:t>Ordinamento</a:t>
          </a:r>
          <a:r>
            <a:rPr lang="it-IT" dirty="0" smtClean="0"/>
            <a:t> degli stati sulla proprietà (</a:t>
          </a:r>
          <a:r>
            <a:rPr lang="it-IT" b="1" dirty="0" smtClean="0"/>
            <a:t>variabili categoriali ordinate </a:t>
          </a:r>
          <a:r>
            <a:rPr lang="it-IT" dirty="0" smtClean="0"/>
            <a:t>derivanti da </a:t>
          </a:r>
          <a:r>
            <a:rPr lang="it-IT" b="1" dirty="0" smtClean="0"/>
            <a:t>proprietà discrete </a:t>
          </a:r>
          <a:r>
            <a:rPr lang="it-IT" dirty="0" smtClean="0"/>
            <a:t>– titolo di studio) gli stati sono pensati come ordinabili nel senso di </a:t>
          </a:r>
          <a:r>
            <a:rPr lang="it-IT" b="1" dirty="0" smtClean="0"/>
            <a:t>maggiore o minore </a:t>
          </a:r>
          <a:r>
            <a:rPr lang="it-IT" dirty="0" smtClean="0"/>
            <a:t>quantità di proprietà posseduta ma senza la possibilità di quantificare la distanza tra l’uno e l’altro stato, le modalità saranno contrassegnate sa una serie numerica che rispecchi </a:t>
          </a:r>
          <a:r>
            <a:rPr lang="it-IT" b="1" dirty="0" smtClean="0"/>
            <a:t>l’ordine </a:t>
          </a:r>
          <a:r>
            <a:rPr lang="it-IT" b="1" dirty="0" err="1" smtClean="0"/>
            <a:t>monotonico</a:t>
          </a:r>
          <a:r>
            <a:rPr lang="it-IT" b="1" dirty="0" smtClean="0"/>
            <a:t> </a:t>
          </a:r>
          <a:r>
            <a:rPr lang="it-IT" dirty="0" smtClean="0"/>
            <a:t>tra la serie e le modalità stesse.</a:t>
          </a:r>
          <a:endParaRPr lang="it-IT" dirty="0"/>
        </a:p>
      </dgm:t>
    </dgm:pt>
    <dgm:pt modelId="{9F0D855A-1179-4AC4-8EF2-E04ADAA18A25}" type="parTrans" cxnId="{9C6C640D-DF0F-430A-A4D7-954AB17EE5F9}">
      <dgm:prSet/>
      <dgm:spPr/>
      <dgm:t>
        <a:bodyPr/>
        <a:lstStyle/>
        <a:p>
          <a:endParaRPr lang="it-IT"/>
        </a:p>
      </dgm:t>
    </dgm:pt>
    <dgm:pt modelId="{34DDBC2E-EDBE-418F-9911-E316DB54F93F}" type="sibTrans" cxnId="{9C6C640D-DF0F-430A-A4D7-954AB17EE5F9}">
      <dgm:prSet/>
      <dgm:spPr/>
      <dgm:t>
        <a:bodyPr/>
        <a:lstStyle/>
        <a:p>
          <a:endParaRPr lang="it-IT"/>
        </a:p>
      </dgm:t>
    </dgm:pt>
    <dgm:pt modelId="{B32D790C-6185-4B90-8CDC-ED6CEFC8EE57}" type="pres">
      <dgm:prSet presAssocID="{EC156501-7D0F-4C0F-B17A-71C2ABB705E0}" presName="linear" presStyleCnt="0">
        <dgm:presLayoutVars>
          <dgm:animLvl val="lvl"/>
          <dgm:resizeHandles val="exact"/>
        </dgm:presLayoutVars>
      </dgm:prSet>
      <dgm:spPr/>
      <dgm:t>
        <a:bodyPr/>
        <a:lstStyle/>
        <a:p>
          <a:endParaRPr lang="it-IT"/>
        </a:p>
      </dgm:t>
    </dgm:pt>
    <dgm:pt modelId="{23F1CA94-8BEB-487C-BD17-E4D88C06AB3B}" type="pres">
      <dgm:prSet presAssocID="{05226280-7198-4316-8D54-2EB5F4E5561C}" presName="parentText" presStyleLbl="node1" presStyleIdx="0" presStyleCnt="1">
        <dgm:presLayoutVars>
          <dgm:chMax val="0"/>
          <dgm:bulletEnabled val="1"/>
        </dgm:presLayoutVars>
      </dgm:prSet>
      <dgm:spPr/>
      <dgm:t>
        <a:bodyPr/>
        <a:lstStyle/>
        <a:p>
          <a:endParaRPr lang="it-IT"/>
        </a:p>
      </dgm:t>
    </dgm:pt>
    <dgm:pt modelId="{B91CBA75-2B1B-41DC-9CEB-A8C4879D4372}" type="pres">
      <dgm:prSet presAssocID="{05226280-7198-4316-8D54-2EB5F4E5561C}" presName="childText" presStyleLbl="revTx" presStyleIdx="0" presStyleCnt="1">
        <dgm:presLayoutVars>
          <dgm:bulletEnabled val="1"/>
        </dgm:presLayoutVars>
      </dgm:prSet>
      <dgm:spPr/>
      <dgm:t>
        <a:bodyPr/>
        <a:lstStyle/>
        <a:p>
          <a:endParaRPr lang="it-IT"/>
        </a:p>
      </dgm:t>
    </dgm:pt>
  </dgm:ptLst>
  <dgm:cxnLst>
    <dgm:cxn modelId="{9C6C640D-DF0F-430A-A4D7-954AB17EE5F9}" srcId="{05226280-7198-4316-8D54-2EB5F4E5561C}" destId="{F6A58878-4ED0-4427-8ADE-8E98A635E90E}" srcOrd="1" destOrd="0" parTransId="{9F0D855A-1179-4AC4-8EF2-E04ADAA18A25}" sibTransId="{34DDBC2E-EDBE-418F-9911-E316DB54F93F}"/>
    <dgm:cxn modelId="{B85F8474-9A26-45AE-AB39-9C89668FD9A5}" srcId="{05226280-7198-4316-8D54-2EB5F4E5561C}" destId="{2ACF1D3A-1711-462C-8239-E2F963F092C3}" srcOrd="0" destOrd="0" parTransId="{73442BB5-66CE-4EE1-9C3C-EEDDC09EE4F9}" sibTransId="{D37D5872-A48C-47B3-9682-AF3D2E3F5D06}"/>
    <dgm:cxn modelId="{44A4D66E-9CD3-4AFE-9072-C467103915BD}" type="presOf" srcId="{EC156501-7D0F-4C0F-B17A-71C2ABB705E0}" destId="{B32D790C-6185-4B90-8CDC-ED6CEFC8EE57}" srcOrd="0" destOrd="0" presId="urn:microsoft.com/office/officeart/2005/8/layout/vList2"/>
    <dgm:cxn modelId="{801611BF-4B30-4798-B3B3-3D382B69010D}" type="presOf" srcId="{2ACF1D3A-1711-462C-8239-E2F963F092C3}" destId="{B91CBA75-2B1B-41DC-9CEB-A8C4879D4372}" srcOrd="0" destOrd="0" presId="urn:microsoft.com/office/officeart/2005/8/layout/vList2"/>
    <dgm:cxn modelId="{56BF8847-C569-44C3-A7A1-1F2D9CD854B4}" type="presOf" srcId="{05226280-7198-4316-8D54-2EB5F4E5561C}" destId="{23F1CA94-8BEB-487C-BD17-E4D88C06AB3B}" srcOrd="0" destOrd="0" presId="urn:microsoft.com/office/officeart/2005/8/layout/vList2"/>
    <dgm:cxn modelId="{E6680969-D13C-4C4E-947B-DA9F17AC3DD6}" type="presOf" srcId="{F6A58878-4ED0-4427-8ADE-8E98A635E90E}" destId="{B91CBA75-2B1B-41DC-9CEB-A8C4879D4372}" srcOrd="0" destOrd="1" presId="urn:microsoft.com/office/officeart/2005/8/layout/vList2"/>
    <dgm:cxn modelId="{51F21D97-F793-4E88-B43E-08438A725F5F}" srcId="{EC156501-7D0F-4C0F-B17A-71C2ABB705E0}" destId="{05226280-7198-4316-8D54-2EB5F4E5561C}" srcOrd="0" destOrd="0" parTransId="{18803974-F114-4DA9-90A7-782BDCC1DEB9}" sibTransId="{82E54E20-A871-4F74-839F-55A4160B3655}"/>
    <dgm:cxn modelId="{03B20D45-37D0-4CAB-9602-F2008F9F2F13}" type="presParOf" srcId="{B32D790C-6185-4B90-8CDC-ED6CEFC8EE57}" destId="{23F1CA94-8BEB-487C-BD17-E4D88C06AB3B}" srcOrd="0" destOrd="0" presId="urn:microsoft.com/office/officeart/2005/8/layout/vList2"/>
    <dgm:cxn modelId="{81D10D86-87D1-4EE3-ACAA-9625F934F6DF}" type="presParOf" srcId="{B32D790C-6185-4B90-8CDC-ED6CEFC8EE57}" destId="{B91CBA75-2B1B-41DC-9CEB-A8C4879D437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E533A4ED-C833-4A5B-A7B9-2E50445916D2}"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AE1C8BD0-A7D5-4C83-80C6-F2E6A6532A45}">
      <dgm:prSet/>
      <dgm:spPr/>
      <dgm:t>
        <a:bodyPr/>
        <a:lstStyle/>
        <a:p>
          <a:pPr rtl="0"/>
          <a:r>
            <a:rPr lang="it-IT" smtClean="0">
              <a:solidFill>
                <a:schemeClr val="tx1"/>
              </a:solidFill>
            </a:rPr>
            <a:t>Derivanti da </a:t>
          </a:r>
          <a:r>
            <a:rPr lang="it-IT" b="1" smtClean="0">
              <a:solidFill>
                <a:schemeClr val="tx1"/>
              </a:solidFill>
            </a:rPr>
            <a:t>proprietà discrete cardinale ed enumerabili </a:t>
          </a:r>
          <a:r>
            <a:rPr lang="it-IT" smtClean="0">
              <a:solidFill>
                <a:schemeClr val="tx1"/>
              </a:solidFill>
            </a:rPr>
            <a:t>i cui stati sulla proprietà sono determinati da </a:t>
          </a:r>
          <a:r>
            <a:rPr lang="it-IT" b="1" smtClean="0">
              <a:solidFill>
                <a:schemeClr val="tx1"/>
              </a:solidFill>
            </a:rPr>
            <a:t>conteggio</a:t>
          </a:r>
          <a:r>
            <a:rPr lang="it-IT" smtClean="0">
              <a:solidFill>
                <a:schemeClr val="tx1"/>
              </a:solidFill>
            </a:rPr>
            <a:t>.</a:t>
          </a:r>
          <a:endParaRPr lang="it-IT">
            <a:solidFill>
              <a:schemeClr val="tx1"/>
            </a:solidFill>
          </a:endParaRPr>
        </a:p>
      </dgm:t>
    </dgm:pt>
    <dgm:pt modelId="{2CC07738-BBA1-46FE-91EE-A974AC87E0F2}" type="parTrans" cxnId="{BB352B12-53E9-4EF0-81B4-B675CBD0CFAC}">
      <dgm:prSet/>
      <dgm:spPr/>
      <dgm:t>
        <a:bodyPr/>
        <a:lstStyle/>
        <a:p>
          <a:endParaRPr lang="it-IT">
            <a:solidFill>
              <a:schemeClr val="tx1"/>
            </a:solidFill>
          </a:endParaRPr>
        </a:p>
      </dgm:t>
    </dgm:pt>
    <dgm:pt modelId="{269C1F6F-34FB-443B-AB37-B5383EFF5125}" type="sibTrans" cxnId="{BB352B12-53E9-4EF0-81B4-B675CBD0CFAC}">
      <dgm:prSet/>
      <dgm:spPr/>
      <dgm:t>
        <a:bodyPr/>
        <a:lstStyle/>
        <a:p>
          <a:endParaRPr lang="it-IT">
            <a:solidFill>
              <a:schemeClr val="tx1"/>
            </a:solidFill>
          </a:endParaRPr>
        </a:p>
      </dgm:t>
    </dgm:pt>
    <dgm:pt modelId="{44CE71A5-00F2-4522-9A18-828CDCBB9911}">
      <dgm:prSet/>
      <dgm:spPr/>
      <dgm:t>
        <a:bodyPr/>
        <a:lstStyle/>
        <a:p>
          <a:pPr rtl="0"/>
          <a:r>
            <a:rPr lang="it-IT" dirty="0" smtClean="0">
              <a:solidFill>
                <a:schemeClr val="tx1"/>
              </a:solidFill>
            </a:rPr>
            <a:t>Esito: un </a:t>
          </a:r>
          <a:r>
            <a:rPr lang="it-IT" b="1" dirty="0" smtClean="0">
              <a:solidFill>
                <a:schemeClr val="tx1"/>
              </a:solidFill>
            </a:rPr>
            <a:t>numero intero non frazionabile</a:t>
          </a:r>
          <a:r>
            <a:rPr lang="it-IT" dirty="0" smtClean="0">
              <a:solidFill>
                <a:schemeClr val="tx1"/>
              </a:solidFill>
            </a:rPr>
            <a:t>. I numeri registrati in matrice assumono pieno significato. </a:t>
          </a:r>
          <a:endParaRPr lang="it-IT" dirty="0">
            <a:solidFill>
              <a:schemeClr val="tx1"/>
            </a:solidFill>
          </a:endParaRPr>
        </a:p>
      </dgm:t>
    </dgm:pt>
    <dgm:pt modelId="{6C543ADA-D850-4431-AB53-79C6B6EAD231}" type="parTrans" cxnId="{567ACC7D-D726-4C83-A376-1C71682B46DF}">
      <dgm:prSet/>
      <dgm:spPr/>
      <dgm:t>
        <a:bodyPr/>
        <a:lstStyle/>
        <a:p>
          <a:endParaRPr lang="it-IT">
            <a:solidFill>
              <a:schemeClr val="tx1"/>
            </a:solidFill>
          </a:endParaRPr>
        </a:p>
      </dgm:t>
    </dgm:pt>
    <dgm:pt modelId="{3B1EDCF6-5C81-4523-8EED-B8BEF6B530FA}" type="sibTrans" cxnId="{567ACC7D-D726-4C83-A376-1C71682B46DF}">
      <dgm:prSet/>
      <dgm:spPr/>
      <dgm:t>
        <a:bodyPr/>
        <a:lstStyle/>
        <a:p>
          <a:endParaRPr lang="it-IT">
            <a:solidFill>
              <a:schemeClr val="tx1"/>
            </a:solidFill>
          </a:endParaRPr>
        </a:p>
      </dgm:t>
    </dgm:pt>
    <dgm:pt modelId="{8AA153A5-1D90-4E1C-8653-33C2742FD41C}">
      <dgm:prSet/>
      <dgm:spPr/>
      <dgm:t>
        <a:bodyPr/>
        <a:lstStyle/>
        <a:p>
          <a:pPr rtl="0"/>
          <a:r>
            <a:rPr lang="it-IT" dirty="0" smtClean="0">
              <a:solidFill>
                <a:schemeClr val="tx1"/>
              </a:solidFill>
            </a:rPr>
            <a:t>Oltre alle operazioni di uguaglianza/differenza e di maggiore/uguale/minore, è possibile </a:t>
          </a:r>
          <a:r>
            <a:rPr lang="it-IT" b="1" dirty="0" smtClean="0">
              <a:solidFill>
                <a:schemeClr val="tx1"/>
              </a:solidFill>
            </a:rPr>
            <a:t>calcolare il quoziente </a:t>
          </a:r>
          <a:r>
            <a:rPr lang="it-IT" dirty="0" smtClean="0">
              <a:solidFill>
                <a:schemeClr val="tx1"/>
              </a:solidFill>
            </a:rPr>
            <a:t>tra gli stati sulla proprietà. </a:t>
          </a:r>
          <a:endParaRPr lang="it-IT" dirty="0">
            <a:solidFill>
              <a:schemeClr val="tx1"/>
            </a:solidFill>
          </a:endParaRPr>
        </a:p>
      </dgm:t>
    </dgm:pt>
    <dgm:pt modelId="{C96CFC2F-D90A-4818-8BB5-E45DB145DCFD}" type="parTrans" cxnId="{226AEFFB-8F2D-4834-AE22-FFD054F9CEB4}">
      <dgm:prSet/>
      <dgm:spPr/>
      <dgm:t>
        <a:bodyPr/>
        <a:lstStyle/>
        <a:p>
          <a:endParaRPr lang="it-IT">
            <a:solidFill>
              <a:schemeClr val="tx1"/>
            </a:solidFill>
          </a:endParaRPr>
        </a:p>
      </dgm:t>
    </dgm:pt>
    <dgm:pt modelId="{CB20B717-3B19-4671-B203-4F530D2E2EFD}" type="sibTrans" cxnId="{226AEFFB-8F2D-4834-AE22-FFD054F9CEB4}">
      <dgm:prSet/>
      <dgm:spPr/>
      <dgm:t>
        <a:bodyPr/>
        <a:lstStyle/>
        <a:p>
          <a:endParaRPr lang="it-IT">
            <a:solidFill>
              <a:schemeClr val="tx1"/>
            </a:solidFill>
          </a:endParaRPr>
        </a:p>
      </dgm:t>
    </dgm:pt>
    <dgm:pt modelId="{C92A0530-EC75-41B4-8234-3AE26E7DA551}">
      <dgm:prSet/>
      <dgm:spPr/>
      <dgm:t>
        <a:bodyPr/>
        <a:lstStyle/>
        <a:p>
          <a:pPr rtl="0"/>
          <a:r>
            <a:rPr lang="it-IT" dirty="0" smtClean="0">
              <a:solidFill>
                <a:schemeClr val="tx1"/>
              </a:solidFill>
            </a:rPr>
            <a:t>Necessita di </a:t>
          </a:r>
          <a:r>
            <a:rPr lang="it-IT" b="1" dirty="0" smtClean="0">
              <a:solidFill>
                <a:schemeClr val="tx1"/>
              </a:solidFill>
            </a:rPr>
            <a:t>due condizioni</a:t>
          </a:r>
          <a:r>
            <a:rPr lang="it-IT" dirty="0" smtClean="0">
              <a:solidFill>
                <a:schemeClr val="tx1"/>
              </a:solidFill>
            </a:rPr>
            <a:t>: la proprietà deve essere discreta ed enumerabile e deve esistere </a:t>
          </a:r>
          <a:r>
            <a:rPr lang="it-IT" b="1" dirty="0" smtClean="0">
              <a:solidFill>
                <a:schemeClr val="tx1"/>
              </a:solidFill>
            </a:rPr>
            <a:t>un’unità di conto (naturale). </a:t>
          </a:r>
          <a:endParaRPr lang="it-IT" b="1" dirty="0">
            <a:solidFill>
              <a:schemeClr val="tx1"/>
            </a:solidFill>
          </a:endParaRPr>
        </a:p>
      </dgm:t>
    </dgm:pt>
    <dgm:pt modelId="{3748EED0-A14A-44BA-9DB4-9DD230B83C40}" type="parTrans" cxnId="{8353FACF-CE65-4229-859E-93DC9751CFFE}">
      <dgm:prSet/>
      <dgm:spPr/>
      <dgm:t>
        <a:bodyPr/>
        <a:lstStyle/>
        <a:p>
          <a:endParaRPr lang="it-IT">
            <a:solidFill>
              <a:schemeClr val="tx1"/>
            </a:solidFill>
          </a:endParaRPr>
        </a:p>
      </dgm:t>
    </dgm:pt>
    <dgm:pt modelId="{4149C402-1CCC-40C1-97A0-128637F479F0}" type="sibTrans" cxnId="{8353FACF-CE65-4229-859E-93DC9751CFFE}">
      <dgm:prSet/>
      <dgm:spPr/>
      <dgm:t>
        <a:bodyPr/>
        <a:lstStyle/>
        <a:p>
          <a:endParaRPr lang="it-IT">
            <a:solidFill>
              <a:schemeClr val="tx1"/>
            </a:solidFill>
          </a:endParaRPr>
        </a:p>
      </dgm:t>
    </dgm:pt>
    <dgm:pt modelId="{1558FEC6-2FEF-4FE7-AC1F-BE8BAC79E7E9}">
      <dgm:prSet/>
      <dgm:spPr/>
      <dgm:t>
        <a:bodyPr/>
        <a:lstStyle/>
        <a:p>
          <a:pPr rtl="0"/>
          <a:r>
            <a:rPr lang="it-IT" dirty="0" smtClean="0">
              <a:solidFill>
                <a:schemeClr val="tx1"/>
              </a:solidFill>
            </a:rPr>
            <a:t>Il conteggio produce la </a:t>
          </a:r>
          <a:r>
            <a:rPr lang="it-IT" b="1" i="1" dirty="0" smtClean="0">
              <a:solidFill>
                <a:schemeClr val="tx1"/>
              </a:solidFill>
            </a:rPr>
            <a:t>scala assoluta</a:t>
          </a:r>
          <a:r>
            <a:rPr lang="it-IT" dirty="0" smtClean="0">
              <a:solidFill>
                <a:schemeClr val="tx1"/>
              </a:solidFill>
            </a:rPr>
            <a:t>, ovvero una variabile in cui non è possibile alcuna trasformazione dei valori, in quanto i numeri sono stati originariamente concepiti a fini di conteggio.</a:t>
          </a:r>
          <a:endParaRPr lang="it-IT" dirty="0">
            <a:solidFill>
              <a:schemeClr val="tx1"/>
            </a:solidFill>
          </a:endParaRPr>
        </a:p>
      </dgm:t>
    </dgm:pt>
    <dgm:pt modelId="{21F64E40-3EB1-465D-BB7C-02617DB2BF94}" type="parTrans" cxnId="{599ACEC1-E0B7-4E18-88F1-F80008B53879}">
      <dgm:prSet/>
      <dgm:spPr/>
      <dgm:t>
        <a:bodyPr/>
        <a:lstStyle/>
        <a:p>
          <a:endParaRPr lang="it-IT">
            <a:solidFill>
              <a:schemeClr val="tx1"/>
            </a:solidFill>
          </a:endParaRPr>
        </a:p>
      </dgm:t>
    </dgm:pt>
    <dgm:pt modelId="{9679EEF8-22C3-4075-91D3-D304577F30BF}" type="sibTrans" cxnId="{599ACEC1-E0B7-4E18-88F1-F80008B53879}">
      <dgm:prSet/>
      <dgm:spPr/>
      <dgm:t>
        <a:bodyPr/>
        <a:lstStyle/>
        <a:p>
          <a:endParaRPr lang="it-IT">
            <a:solidFill>
              <a:schemeClr val="tx1"/>
            </a:solidFill>
          </a:endParaRPr>
        </a:p>
      </dgm:t>
    </dgm:pt>
    <dgm:pt modelId="{571C2AB1-BC36-4320-8E49-662E06A36D92}">
      <dgm:prSet/>
      <dgm:spPr/>
      <dgm:t>
        <a:bodyPr/>
        <a:lstStyle/>
        <a:p>
          <a:pPr rtl="0"/>
          <a:r>
            <a:rPr lang="it-IT" dirty="0" smtClean="0">
              <a:solidFill>
                <a:schemeClr val="tx1"/>
              </a:solidFill>
            </a:rPr>
            <a:t>Derivanti da </a:t>
          </a:r>
          <a:r>
            <a:rPr lang="it-IT" b="1" dirty="0" smtClean="0">
              <a:solidFill>
                <a:schemeClr val="tx1"/>
              </a:solidFill>
            </a:rPr>
            <a:t>proprietà continue misurabili </a:t>
          </a:r>
          <a:r>
            <a:rPr lang="it-IT" dirty="0" smtClean="0">
              <a:solidFill>
                <a:schemeClr val="tx1"/>
              </a:solidFill>
            </a:rPr>
            <a:t>i cui stati sulla proprietà sono determinati da </a:t>
          </a:r>
          <a:r>
            <a:rPr lang="it-IT" b="1" dirty="0" smtClean="0">
              <a:solidFill>
                <a:schemeClr val="tx1"/>
              </a:solidFill>
            </a:rPr>
            <a:t>misurazione</a:t>
          </a:r>
          <a:r>
            <a:rPr lang="it-IT" dirty="0" smtClean="0">
              <a:solidFill>
                <a:schemeClr val="tx1"/>
              </a:solidFill>
            </a:rPr>
            <a:t>. </a:t>
          </a:r>
          <a:endParaRPr lang="it-IT" dirty="0">
            <a:solidFill>
              <a:schemeClr val="tx1"/>
            </a:solidFill>
          </a:endParaRPr>
        </a:p>
      </dgm:t>
    </dgm:pt>
    <dgm:pt modelId="{DBA24757-21B6-43E1-AE46-CA313ECBEB3E}" type="parTrans" cxnId="{03CABB47-AC5C-43E4-BE7A-1DC49EF867EA}">
      <dgm:prSet/>
      <dgm:spPr/>
      <dgm:t>
        <a:bodyPr/>
        <a:lstStyle/>
        <a:p>
          <a:endParaRPr lang="it-IT">
            <a:solidFill>
              <a:schemeClr val="tx1"/>
            </a:solidFill>
          </a:endParaRPr>
        </a:p>
      </dgm:t>
    </dgm:pt>
    <dgm:pt modelId="{F9F07E89-CEB9-43F0-93C2-F9536AE04DF6}" type="sibTrans" cxnId="{03CABB47-AC5C-43E4-BE7A-1DC49EF867EA}">
      <dgm:prSet/>
      <dgm:spPr/>
      <dgm:t>
        <a:bodyPr/>
        <a:lstStyle/>
        <a:p>
          <a:endParaRPr lang="it-IT">
            <a:solidFill>
              <a:schemeClr val="tx1"/>
            </a:solidFill>
          </a:endParaRPr>
        </a:p>
      </dgm:t>
    </dgm:pt>
    <dgm:pt modelId="{56A11826-7543-4C31-86D1-E2FB9A64109D}">
      <dgm:prSet/>
      <dgm:spPr/>
      <dgm:t>
        <a:bodyPr/>
        <a:lstStyle/>
        <a:p>
          <a:pPr rtl="0"/>
          <a:r>
            <a:rPr lang="it-IT" dirty="0" smtClean="0">
              <a:solidFill>
                <a:schemeClr val="tx1"/>
              </a:solidFill>
            </a:rPr>
            <a:t>Esiste una </a:t>
          </a:r>
          <a:r>
            <a:rPr lang="it-IT" b="1" dirty="0" smtClean="0">
              <a:solidFill>
                <a:schemeClr val="tx1"/>
              </a:solidFill>
            </a:rPr>
            <a:t>unità di misura convenzionale </a:t>
          </a:r>
          <a:r>
            <a:rPr lang="it-IT" dirty="0" smtClean="0">
              <a:solidFill>
                <a:schemeClr val="tx1"/>
              </a:solidFill>
            </a:rPr>
            <a:t>ed una procedura di arrotondamento stabilita (4 fasi: individuazione unità di misura, decisione su quante cifre registrare in matrice, confronto dell’unità di misura con la grandezza da misurare, registrazione in matrice dell’esito di tale confronto). </a:t>
          </a:r>
          <a:endParaRPr lang="it-IT" dirty="0">
            <a:solidFill>
              <a:schemeClr val="tx1"/>
            </a:solidFill>
          </a:endParaRPr>
        </a:p>
      </dgm:t>
    </dgm:pt>
    <dgm:pt modelId="{463D462F-12C0-4C87-8FA6-48E0BC6C01D5}" type="parTrans" cxnId="{D42DB65C-175A-441A-94DD-A5443264F779}">
      <dgm:prSet/>
      <dgm:spPr/>
      <dgm:t>
        <a:bodyPr/>
        <a:lstStyle/>
        <a:p>
          <a:endParaRPr lang="it-IT">
            <a:solidFill>
              <a:schemeClr val="tx1"/>
            </a:solidFill>
          </a:endParaRPr>
        </a:p>
      </dgm:t>
    </dgm:pt>
    <dgm:pt modelId="{D8AE6E7B-0054-43D4-AA6F-A2EA32197329}" type="sibTrans" cxnId="{D42DB65C-175A-441A-94DD-A5443264F779}">
      <dgm:prSet/>
      <dgm:spPr/>
      <dgm:t>
        <a:bodyPr/>
        <a:lstStyle/>
        <a:p>
          <a:endParaRPr lang="it-IT">
            <a:solidFill>
              <a:schemeClr val="tx1"/>
            </a:solidFill>
          </a:endParaRPr>
        </a:p>
      </dgm:t>
    </dgm:pt>
    <dgm:pt modelId="{3917DA91-785A-4F01-AEA4-305C435536ED}">
      <dgm:prSet/>
      <dgm:spPr/>
      <dgm:t>
        <a:bodyPr/>
        <a:lstStyle/>
        <a:p>
          <a:pPr rtl="0"/>
          <a:r>
            <a:rPr lang="it-IT" dirty="0" smtClean="0">
              <a:solidFill>
                <a:schemeClr val="tx1"/>
              </a:solidFill>
            </a:rPr>
            <a:t>Gli </a:t>
          </a:r>
          <a:r>
            <a:rPr lang="it-IT" b="1" dirty="0" smtClean="0">
              <a:solidFill>
                <a:schemeClr val="tx1"/>
              </a:solidFill>
            </a:rPr>
            <a:t>stati</a:t>
          </a:r>
          <a:r>
            <a:rPr lang="it-IT" dirty="0" smtClean="0">
              <a:solidFill>
                <a:schemeClr val="tx1"/>
              </a:solidFill>
            </a:rPr>
            <a:t> sono</a:t>
          </a:r>
          <a:r>
            <a:rPr lang="it-IT" b="1" dirty="0" smtClean="0">
              <a:solidFill>
                <a:schemeClr val="tx1"/>
              </a:solidFill>
            </a:rPr>
            <a:t> frazionabili </a:t>
          </a:r>
          <a:r>
            <a:rPr lang="it-IT" dirty="0" smtClean="0">
              <a:solidFill>
                <a:schemeClr val="tx1"/>
              </a:solidFill>
            </a:rPr>
            <a:t>e sottoponibili a </a:t>
          </a:r>
          <a:r>
            <a:rPr lang="it-IT" b="1" dirty="0" smtClean="0">
              <a:solidFill>
                <a:schemeClr val="tx1"/>
              </a:solidFill>
            </a:rPr>
            <a:t>tutte le operazioni matematiche</a:t>
          </a:r>
          <a:r>
            <a:rPr lang="it-IT" dirty="0" smtClean="0">
              <a:solidFill>
                <a:schemeClr val="tx1"/>
              </a:solidFill>
            </a:rPr>
            <a:t>.</a:t>
          </a:r>
          <a:endParaRPr lang="it-IT" dirty="0">
            <a:solidFill>
              <a:schemeClr val="tx1"/>
            </a:solidFill>
          </a:endParaRPr>
        </a:p>
      </dgm:t>
    </dgm:pt>
    <dgm:pt modelId="{77CADA00-99A3-4E67-B76F-2AD573433C76}" type="parTrans" cxnId="{4E624C8F-704F-459B-8DE2-38EDF710E989}">
      <dgm:prSet/>
      <dgm:spPr/>
      <dgm:t>
        <a:bodyPr/>
        <a:lstStyle/>
        <a:p>
          <a:endParaRPr lang="it-IT">
            <a:solidFill>
              <a:schemeClr val="tx1"/>
            </a:solidFill>
          </a:endParaRPr>
        </a:p>
      </dgm:t>
    </dgm:pt>
    <dgm:pt modelId="{B10E3708-5D71-450D-BD14-A57D37E35093}" type="sibTrans" cxnId="{4E624C8F-704F-459B-8DE2-38EDF710E989}">
      <dgm:prSet/>
      <dgm:spPr/>
      <dgm:t>
        <a:bodyPr/>
        <a:lstStyle/>
        <a:p>
          <a:endParaRPr lang="it-IT">
            <a:solidFill>
              <a:schemeClr val="tx1"/>
            </a:solidFill>
          </a:endParaRPr>
        </a:p>
      </dgm:t>
    </dgm:pt>
    <dgm:pt modelId="{67D98111-DE3C-4E74-AB31-A085EAC16D5D}" type="pres">
      <dgm:prSet presAssocID="{E533A4ED-C833-4A5B-A7B9-2E50445916D2}" presName="linear" presStyleCnt="0">
        <dgm:presLayoutVars>
          <dgm:animLvl val="lvl"/>
          <dgm:resizeHandles val="exact"/>
        </dgm:presLayoutVars>
      </dgm:prSet>
      <dgm:spPr/>
      <dgm:t>
        <a:bodyPr/>
        <a:lstStyle/>
        <a:p>
          <a:endParaRPr lang="it-IT"/>
        </a:p>
      </dgm:t>
    </dgm:pt>
    <dgm:pt modelId="{4CF8BE1F-1A7D-4C6A-B79C-425951D21067}" type="pres">
      <dgm:prSet presAssocID="{AE1C8BD0-A7D5-4C83-80C6-F2E6A6532A45}" presName="parentText" presStyleLbl="node1" presStyleIdx="0" presStyleCnt="2">
        <dgm:presLayoutVars>
          <dgm:chMax val="0"/>
          <dgm:bulletEnabled val="1"/>
        </dgm:presLayoutVars>
      </dgm:prSet>
      <dgm:spPr/>
      <dgm:t>
        <a:bodyPr/>
        <a:lstStyle/>
        <a:p>
          <a:endParaRPr lang="it-IT"/>
        </a:p>
      </dgm:t>
    </dgm:pt>
    <dgm:pt modelId="{7036D103-DEB0-46A8-B4F3-4ED7BF78AC43}" type="pres">
      <dgm:prSet presAssocID="{AE1C8BD0-A7D5-4C83-80C6-F2E6A6532A45}" presName="childText" presStyleLbl="revTx" presStyleIdx="0" presStyleCnt="2">
        <dgm:presLayoutVars>
          <dgm:bulletEnabled val="1"/>
        </dgm:presLayoutVars>
      </dgm:prSet>
      <dgm:spPr/>
      <dgm:t>
        <a:bodyPr/>
        <a:lstStyle/>
        <a:p>
          <a:endParaRPr lang="it-IT"/>
        </a:p>
      </dgm:t>
    </dgm:pt>
    <dgm:pt modelId="{34A7D3BA-3543-4389-8FCE-C51364D8EB1C}" type="pres">
      <dgm:prSet presAssocID="{571C2AB1-BC36-4320-8E49-662E06A36D92}" presName="parentText" presStyleLbl="node1" presStyleIdx="1" presStyleCnt="2">
        <dgm:presLayoutVars>
          <dgm:chMax val="0"/>
          <dgm:bulletEnabled val="1"/>
        </dgm:presLayoutVars>
      </dgm:prSet>
      <dgm:spPr/>
      <dgm:t>
        <a:bodyPr/>
        <a:lstStyle/>
        <a:p>
          <a:endParaRPr lang="it-IT"/>
        </a:p>
      </dgm:t>
    </dgm:pt>
    <dgm:pt modelId="{9AFCC207-2707-4458-9A57-A111CB87CC2D}" type="pres">
      <dgm:prSet presAssocID="{571C2AB1-BC36-4320-8E49-662E06A36D92}" presName="childText" presStyleLbl="revTx" presStyleIdx="1" presStyleCnt="2">
        <dgm:presLayoutVars>
          <dgm:bulletEnabled val="1"/>
        </dgm:presLayoutVars>
      </dgm:prSet>
      <dgm:spPr/>
      <dgm:t>
        <a:bodyPr/>
        <a:lstStyle/>
        <a:p>
          <a:endParaRPr lang="it-IT"/>
        </a:p>
      </dgm:t>
    </dgm:pt>
  </dgm:ptLst>
  <dgm:cxnLst>
    <dgm:cxn modelId="{B06E635C-93EC-4BFF-88B0-DAAF9D0E73D8}" type="presOf" srcId="{E533A4ED-C833-4A5B-A7B9-2E50445916D2}" destId="{67D98111-DE3C-4E74-AB31-A085EAC16D5D}" srcOrd="0" destOrd="0" presId="urn:microsoft.com/office/officeart/2005/8/layout/vList2"/>
    <dgm:cxn modelId="{97D13764-F387-433F-99A6-3E67C8A2F584}" type="presOf" srcId="{571C2AB1-BC36-4320-8E49-662E06A36D92}" destId="{34A7D3BA-3543-4389-8FCE-C51364D8EB1C}" srcOrd="0" destOrd="0" presId="urn:microsoft.com/office/officeart/2005/8/layout/vList2"/>
    <dgm:cxn modelId="{03CABB47-AC5C-43E4-BE7A-1DC49EF867EA}" srcId="{E533A4ED-C833-4A5B-A7B9-2E50445916D2}" destId="{571C2AB1-BC36-4320-8E49-662E06A36D92}" srcOrd="1" destOrd="0" parTransId="{DBA24757-21B6-43E1-AE46-CA313ECBEB3E}" sibTransId="{F9F07E89-CEB9-43F0-93C2-F9536AE04DF6}"/>
    <dgm:cxn modelId="{226AEFFB-8F2D-4834-AE22-FFD054F9CEB4}" srcId="{AE1C8BD0-A7D5-4C83-80C6-F2E6A6532A45}" destId="{8AA153A5-1D90-4E1C-8653-33C2742FD41C}" srcOrd="1" destOrd="0" parTransId="{C96CFC2F-D90A-4818-8BB5-E45DB145DCFD}" sibTransId="{CB20B717-3B19-4671-B203-4F530D2E2EFD}"/>
    <dgm:cxn modelId="{4E624C8F-704F-459B-8DE2-38EDF710E989}" srcId="{571C2AB1-BC36-4320-8E49-662E06A36D92}" destId="{3917DA91-785A-4F01-AEA4-305C435536ED}" srcOrd="1" destOrd="0" parTransId="{77CADA00-99A3-4E67-B76F-2AD573433C76}" sibTransId="{B10E3708-5D71-450D-BD14-A57D37E35093}"/>
    <dgm:cxn modelId="{D42DB65C-175A-441A-94DD-A5443264F779}" srcId="{571C2AB1-BC36-4320-8E49-662E06A36D92}" destId="{56A11826-7543-4C31-86D1-E2FB9A64109D}" srcOrd="0" destOrd="0" parTransId="{463D462F-12C0-4C87-8FA6-48E0BC6C01D5}" sibTransId="{D8AE6E7B-0054-43D4-AA6F-A2EA32197329}"/>
    <dgm:cxn modelId="{1DEC389A-200C-4EA9-BF0A-2436BA25A138}" type="presOf" srcId="{8AA153A5-1D90-4E1C-8653-33C2742FD41C}" destId="{7036D103-DEB0-46A8-B4F3-4ED7BF78AC43}" srcOrd="0" destOrd="1" presId="urn:microsoft.com/office/officeart/2005/8/layout/vList2"/>
    <dgm:cxn modelId="{8353FACF-CE65-4229-859E-93DC9751CFFE}" srcId="{AE1C8BD0-A7D5-4C83-80C6-F2E6A6532A45}" destId="{C92A0530-EC75-41B4-8234-3AE26E7DA551}" srcOrd="2" destOrd="0" parTransId="{3748EED0-A14A-44BA-9DB4-9DD230B83C40}" sibTransId="{4149C402-1CCC-40C1-97A0-128637F479F0}"/>
    <dgm:cxn modelId="{BB352B12-53E9-4EF0-81B4-B675CBD0CFAC}" srcId="{E533A4ED-C833-4A5B-A7B9-2E50445916D2}" destId="{AE1C8BD0-A7D5-4C83-80C6-F2E6A6532A45}" srcOrd="0" destOrd="0" parTransId="{2CC07738-BBA1-46FE-91EE-A974AC87E0F2}" sibTransId="{269C1F6F-34FB-443B-AB37-B5383EFF5125}"/>
    <dgm:cxn modelId="{26893D1F-99FA-4BC1-B7CD-19C907A0C8DA}" type="presOf" srcId="{56A11826-7543-4C31-86D1-E2FB9A64109D}" destId="{9AFCC207-2707-4458-9A57-A111CB87CC2D}" srcOrd="0" destOrd="0" presId="urn:microsoft.com/office/officeart/2005/8/layout/vList2"/>
    <dgm:cxn modelId="{6A1934E8-1A24-40CB-87F3-FFBBE0EE1E22}" type="presOf" srcId="{3917DA91-785A-4F01-AEA4-305C435536ED}" destId="{9AFCC207-2707-4458-9A57-A111CB87CC2D}" srcOrd="0" destOrd="1" presId="urn:microsoft.com/office/officeart/2005/8/layout/vList2"/>
    <dgm:cxn modelId="{9B6E922C-942B-4CE9-9CCD-2353EEBAC5F4}" type="presOf" srcId="{C92A0530-EC75-41B4-8234-3AE26E7DA551}" destId="{7036D103-DEB0-46A8-B4F3-4ED7BF78AC43}" srcOrd="0" destOrd="2" presId="urn:microsoft.com/office/officeart/2005/8/layout/vList2"/>
    <dgm:cxn modelId="{599ACEC1-E0B7-4E18-88F1-F80008B53879}" srcId="{AE1C8BD0-A7D5-4C83-80C6-F2E6A6532A45}" destId="{1558FEC6-2FEF-4FE7-AC1F-BE8BAC79E7E9}" srcOrd="3" destOrd="0" parTransId="{21F64E40-3EB1-465D-BB7C-02617DB2BF94}" sibTransId="{9679EEF8-22C3-4075-91D3-D304577F30BF}"/>
    <dgm:cxn modelId="{567ACC7D-D726-4C83-A376-1C71682B46DF}" srcId="{AE1C8BD0-A7D5-4C83-80C6-F2E6A6532A45}" destId="{44CE71A5-00F2-4522-9A18-828CDCBB9911}" srcOrd="0" destOrd="0" parTransId="{6C543ADA-D850-4431-AB53-79C6B6EAD231}" sibTransId="{3B1EDCF6-5C81-4523-8EED-B8BEF6B530FA}"/>
    <dgm:cxn modelId="{E7A6C6C2-ED87-4547-94FD-F29A2D7C417D}" type="presOf" srcId="{1558FEC6-2FEF-4FE7-AC1F-BE8BAC79E7E9}" destId="{7036D103-DEB0-46A8-B4F3-4ED7BF78AC43}" srcOrd="0" destOrd="3" presId="urn:microsoft.com/office/officeart/2005/8/layout/vList2"/>
    <dgm:cxn modelId="{A288F11B-7ECF-4350-84EC-F5C2C0C85FF9}" type="presOf" srcId="{44CE71A5-00F2-4522-9A18-828CDCBB9911}" destId="{7036D103-DEB0-46A8-B4F3-4ED7BF78AC43}" srcOrd="0" destOrd="0" presId="urn:microsoft.com/office/officeart/2005/8/layout/vList2"/>
    <dgm:cxn modelId="{9C10D695-A09E-463D-85E8-9A649F4B0B73}" type="presOf" srcId="{AE1C8BD0-A7D5-4C83-80C6-F2E6A6532A45}" destId="{4CF8BE1F-1A7D-4C6A-B79C-425951D21067}" srcOrd="0" destOrd="0" presId="urn:microsoft.com/office/officeart/2005/8/layout/vList2"/>
    <dgm:cxn modelId="{C7564666-F830-426D-A1F1-4D2C1C4C4726}" type="presParOf" srcId="{67D98111-DE3C-4E74-AB31-A085EAC16D5D}" destId="{4CF8BE1F-1A7D-4C6A-B79C-425951D21067}" srcOrd="0" destOrd="0" presId="urn:microsoft.com/office/officeart/2005/8/layout/vList2"/>
    <dgm:cxn modelId="{795AB279-A8D4-42B0-8265-00D5F712B0C2}" type="presParOf" srcId="{67D98111-DE3C-4E74-AB31-A085EAC16D5D}" destId="{7036D103-DEB0-46A8-B4F3-4ED7BF78AC43}" srcOrd="1" destOrd="0" presId="urn:microsoft.com/office/officeart/2005/8/layout/vList2"/>
    <dgm:cxn modelId="{5C2BE9D7-1CB7-498C-A5C3-2771532AED1C}" type="presParOf" srcId="{67D98111-DE3C-4E74-AB31-A085EAC16D5D}" destId="{34A7D3BA-3543-4389-8FCE-C51364D8EB1C}" srcOrd="2" destOrd="0" presId="urn:microsoft.com/office/officeart/2005/8/layout/vList2"/>
    <dgm:cxn modelId="{EC57CE03-1B5E-4391-9BC5-C4EAEC1C7F55}" type="presParOf" srcId="{67D98111-DE3C-4E74-AB31-A085EAC16D5D}" destId="{9AFCC207-2707-4458-9A57-A111CB87CC2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E22E6B8F-254F-4805-862F-C95CD15CF12A}" type="doc">
      <dgm:prSet loTypeId="urn:microsoft.com/office/officeart/2005/8/layout/process4" loCatId="list" qsTypeId="urn:microsoft.com/office/officeart/2005/8/quickstyle/3d3" qsCatId="3D" csTypeId="urn:microsoft.com/office/officeart/2005/8/colors/colorful1" csCatId="colorful" phldr="1"/>
      <dgm:spPr/>
      <dgm:t>
        <a:bodyPr/>
        <a:lstStyle/>
        <a:p>
          <a:endParaRPr lang="it-IT"/>
        </a:p>
      </dgm:t>
    </dgm:pt>
    <dgm:pt modelId="{B169A7EE-EC08-4806-A62D-C9E8907E080B}">
      <dgm:prSet/>
      <dgm:spPr/>
      <dgm:t>
        <a:bodyPr/>
        <a:lstStyle/>
        <a:p>
          <a:pPr rtl="0"/>
          <a:r>
            <a:rPr lang="it-IT" b="1" dirty="0" smtClean="0">
              <a:solidFill>
                <a:schemeClr val="tx1"/>
              </a:solidFill>
            </a:rPr>
            <a:t>La misurazione </a:t>
          </a:r>
          <a:r>
            <a:rPr lang="it-IT" dirty="0" smtClean="0">
              <a:solidFill>
                <a:schemeClr val="tx1"/>
              </a:solidFill>
            </a:rPr>
            <a:t>è quel processo con cui si </a:t>
          </a:r>
          <a:r>
            <a:rPr lang="it-IT" b="1" dirty="0" smtClean="0">
              <a:solidFill>
                <a:schemeClr val="tx1"/>
              </a:solidFill>
            </a:rPr>
            <a:t>confronta l’ammontare di una proprietà X posseduto da un oggetto A con l’ammontare della stessa proprietà posseduto dallo strumento-unità </a:t>
          </a:r>
          <a:r>
            <a:rPr lang="it-IT" b="1" i="1" dirty="0" smtClean="0">
              <a:solidFill>
                <a:schemeClr val="tx1"/>
              </a:solidFill>
            </a:rPr>
            <a:t>scelto convenzionalmente </a:t>
          </a:r>
          <a:r>
            <a:rPr lang="it-IT" b="1" dirty="0" smtClean="0">
              <a:solidFill>
                <a:schemeClr val="tx1"/>
              </a:solidFill>
            </a:rPr>
            <a:t>per misurare la proprietà X </a:t>
          </a:r>
          <a:r>
            <a:rPr lang="it-IT" dirty="0" smtClean="0">
              <a:solidFill>
                <a:schemeClr val="tx1"/>
              </a:solidFill>
            </a:rPr>
            <a:t>(unità di misura). Lo strumento è l’unità di una scala numerica e la misurazione converte una certa proprietà in simboli numerici: </a:t>
          </a:r>
          <a:r>
            <a:rPr lang="it-IT" b="1" dirty="0" smtClean="0">
              <a:solidFill>
                <a:schemeClr val="tx1"/>
              </a:solidFill>
            </a:rPr>
            <a:t>a differenza dell’unità di conto, l’unità di misura non è naturale ma convenzionale.</a:t>
          </a:r>
          <a:endParaRPr lang="it-IT" b="1" dirty="0">
            <a:solidFill>
              <a:schemeClr val="tx1"/>
            </a:solidFill>
          </a:endParaRPr>
        </a:p>
      </dgm:t>
    </dgm:pt>
    <dgm:pt modelId="{D4B47E56-BF5A-41D5-A4B2-35FD457C6FD1}" type="parTrans" cxnId="{B4F8A08C-1B6A-459F-BB60-72BDA9E789DD}">
      <dgm:prSet/>
      <dgm:spPr/>
      <dgm:t>
        <a:bodyPr/>
        <a:lstStyle/>
        <a:p>
          <a:endParaRPr lang="it-IT">
            <a:solidFill>
              <a:schemeClr val="tx1"/>
            </a:solidFill>
          </a:endParaRPr>
        </a:p>
      </dgm:t>
    </dgm:pt>
    <dgm:pt modelId="{48AEB724-F0C3-4296-8752-532989F5FC08}" type="sibTrans" cxnId="{B4F8A08C-1B6A-459F-BB60-72BDA9E789DD}">
      <dgm:prSet/>
      <dgm:spPr/>
      <dgm:t>
        <a:bodyPr/>
        <a:lstStyle/>
        <a:p>
          <a:endParaRPr lang="it-IT">
            <a:solidFill>
              <a:schemeClr val="tx1"/>
            </a:solidFill>
          </a:endParaRPr>
        </a:p>
      </dgm:t>
    </dgm:pt>
    <dgm:pt modelId="{AB6C0989-B627-471E-80EB-8A0C6A665935}">
      <dgm:prSet/>
      <dgm:spPr/>
      <dgm:t>
        <a:bodyPr/>
        <a:lstStyle/>
        <a:p>
          <a:pPr rtl="0"/>
          <a:r>
            <a:rPr lang="it-IT" dirty="0" smtClean="0">
              <a:solidFill>
                <a:schemeClr val="tx1"/>
              </a:solidFill>
            </a:rPr>
            <a:t>L’ammontare da misurare è raramente un multiplo esatto dell’ammontare equiparato all’unità di misura; quindi per registrare l’esito effettivo della misurazione è necessario ricorrere non solo ai numeri naturali (come quando si «conta»), ma anche ai numeri razionali: </a:t>
          </a:r>
          <a:r>
            <a:rPr lang="it-IT" b="1" dirty="0" smtClean="0">
              <a:solidFill>
                <a:schemeClr val="tx1"/>
              </a:solidFill>
            </a:rPr>
            <a:t>l’unità di misura non è indivisibile.</a:t>
          </a:r>
          <a:endParaRPr lang="it-IT" b="1" dirty="0">
            <a:solidFill>
              <a:schemeClr val="tx1"/>
            </a:solidFill>
          </a:endParaRPr>
        </a:p>
      </dgm:t>
    </dgm:pt>
    <dgm:pt modelId="{DB921430-BE0C-4680-BBEC-2C45622E8906}" type="parTrans" cxnId="{6966F40B-9132-4584-9A78-3196293EF96D}">
      <dgm:prSet/>
      <dgm:spPr/>
      <dgm:t>
        <a:bodyPr/>
        <a:lstStyle/>
        <a:p>
          <a:endParaRPr lang="it-IT">
            <a:solidFill>
              <a:schemeClr val="tx1"/>
            </a:solidFill>
          </a:endParaRPr>
        </a:p>
      </dgm:t>
    </dgm:pt>
    <dgm:pt modelId="{0EB64D51-CC12-4040-ADBB-94F8C38852AA}" type="sibTrans" cxnId="{6966F40B-9132-4584-9A78-3196293EF96D}">
      <dgm:prSet/>
      <dgm:spPr/>
      <dgm:t>
        <a:bodyPr/>
        <a:lstStyle/>
        <a:p>
          <a:endParaRPr lang="it-IT">
            <a:solidFill>
              <a:schemeClr val="tx1"/>
            </a:solidFill>
          </a:endParaRPr>
        </a:p>
      </dgm:t>
    </dgm:pt>
    <dgm:pt modelId="{0E68D5ED-D1A6-46A0-BF4E-0E3EAA0BA975}">
      <dgm:prSet/>
      <dgm:spPr/>
      <dgm:t>
        <a:bodyPr/>
        <a:lstStyle/>
        <a:p>
          <a:pPr rtl="0"/>
          <a:r>
            <a:rPr lang="it-IT" dirty="0" smtClean="0">
              <a:solidFill>
                <a:schemeClr val="tx1"/>
              </a:solidFill>
            </a:rPr>
            <a:t>L’unità di misura è </a:t>
          </a:r>
          <a:r>
            <a:rPr lang="it-IT" b="1" dirty="0" smtClean="0">
              <a:solidFill>
                <a:schemeClr val="tx1"/>
              </a:solidFill>
            </a:rPr>
            <a:t>convenzionale, intersoggettiva </a:t>
          </a:r>
          <a:r>
            <a:rPr lang="it-IT" dirty="0" smtClean="0">
              <a:solidFill>
                <a:schemeClr val="tx1"/>
              </a:solidFill>
            </a:rPr>
            <a:t>– perché stabilita senza la collaborazione dell’oggetto a cui afferisce la proprietà – e </a:t>
          </a:r>
          <a:r>
            <a:rPr lang="it-IT" b="1" dirty="0" smtClean="0">
              <a:solidFill>
                <a:schemeClr val="tx1"/>
              </a:solidFill>
            </a:rPr>
            <a:t>replicabile</a:t>
          </a:r>
          <a:r>
            <a:rPr lang="it-IT" dirty="0" smtClean="0">
              <a:solidFill>
                <a:schemeClr val="tx1"/>
              </a:solidFill>
            </a:rPr>
            <a:t>.</a:t>
          </a:r>
          <a:endParaRPr lang="it-IT" dirty="0">
            <a:solidFill>
              <a:schemeClr val="tx1"/>
            </a:solidFill>
          </a:endParaRPr>
        </a:p>
      </dgm:t>
    </dgm:pt>
    <dgm:pt modelId="{9DC59E40-9CC2-4C48-B226-E38460E7838E}" type="parTrans" cxnId="{8C35C9C9-94D9-436E-B028-A5B6B1262CBB}">
      <dgm:prSet/>
      <dgm:spPr/>
      <dgm:t>
        <a:bodyPr/>
        <a:lstStyle/>
        <a:p>
          <a:endParaRPr lang="it-IT">
            <a:solidFill>
              <a:schemeClr val="tx1"/>
            </a:solidFill>
          </a:endParaRPr>
        </a:p>
      </dgm:t>
    </dgm:pt>
    <dgm:pt modelId="{DD6234B0-7AE8-4024-B313-E9B0A905F707}" type="sibTrans" cxnId="{8C35C9C9-94D9-436E-B028-A5B6B1262CBB}">
      <dgm:prSet/>
      <dgm:spPr/>
      <dgm:t>
        <a:bodyPr/>
        <a:lstStyle/>
        <a:p>
          <a:endParaRPr lang="it-IT">
            <a:solidFill>
              <a:schemeClr val="tx1"/>
            </a:solidFill>
          </a:endParaRPr>
        </a:p>
      </dgm:t>
    </dgm:pt>
    <dgm:pt modelId="{456C8E61-29EA-4D37-9E62-895966276980}" type="pres">
      <dgm:prSet presAssocID="{E22E6B8F-254F-4805-862F-C95CD15CF12A}" presName="Name0" presStyleCnt="0">
        <dgm:presLayoutVars>
          <dgm:dir/>
          <dgm:animLvl val="lvl"/>
          <dgm:resizeHandles val="exact"/>
        </dgm:presLayoutVars>
      </dgm:prSet>
      <dgm:spPr/>
      <dgm:t>
        <a:bodyPr/>
        <a:lstStyle/>
        <a:p>
          <a:endParaRPr lang="it-IT"/>
        </a:p>
      </dgm:t>
    </dgm:pt>
    <dgm:pt modelId="{03CCF1B3-2192-4356-9D2C-33E6E5AF0D7B}" type="pres">
      <dgm:prSet presAssocID="{0E68D5ED-D1A6-46A0-BF4E-0E3EAA0BA975}" presName="boxAndChildren" presStyleCnt="0"/>
      <dgm:spPr/>
    </dgm:pt>
    <dgm:pt modelId="{9F14334A-2137-44EE-A167-1611273520A4}" type="pres">
      <dgm:prSet presAssocID="{0E68D5ED-D1A6-46A0-BF4E-0E3EAA0BA975}" presName="parentTextBox" presStyleLbl="node1" presStyleIdx="0" presStyleCnt="3"/>
      <dgm:spPr/>
      <dgm:t>
        <a:bodyPr/>
        <a:lstStyle/>
        <a:p>
          <a:endParaRPr lang="it-IT"/>
        </a:p>
      </dgm:t>
    </dgm:pt>
    <dgm:pt modelId="{B974FE7E-E7FE-4A4C-BA8E-847467D59524}" type="pres">
      <dgm:prSet presAssocID="{0EB64D51-CC12-4040-ADBB-94F8C38852AA}" presName="sp" presStyleCnt="0"/>
      <dgm:spPr/>
    </dgm:pt>
    <dgm:pt modelId="{31B4E3DF-6A9F-4C1F-A6D8-ACF5A03FEAAD}" type="pres">
      <dgm:prSet presAssocID="{AB6C0989-B627-471E-80EB-8A0C6A665935}" presName="arrowAndChildren" presStyleCnt="0"/>
      <dgm:spPr/>
    </dgm:pt>
    <dgm:pt modelId="{85698C70-BE95-4429-B18F-90727C54EA6F}" type="pres">
      <dgm:prSet presAssocID="{AB6C0989-B627-471E-80EB-8A0C6A665935}" presName="parentTextArrow" presStyleLbl="node1" presStyleIdx="1" presStyleCnt="3"/>
      <dgm:spPr/>
      <dgm:t>
        <a:bodyPr/>
        <a:lstStyle/>
        <a:p>
          <a:endParaRPr lang="it-IT"/>
        </a:p>
      </dgm:t>
    </dgm:pt>
    <dgm:pt modelId="{C9974D78-531F-4C85-A9AE-0340AB944A5F}" type="pres">
      <dgm:prSet presAssocID="{48AEB724-F0C3-4296-8752-532989F5FC08}" presName="sp" presStyleCnt="0"/>
      <dgm:spPr/>
    </dgm:pt>
    <dgm:pt modelId="{5F4C76E6-C2F8-437A-9E02-20B48D2A2463}" type="pres">
      <dgm:prSet presAssocID="{B169A7EE-EC08-4806-A62D-C9E8907E080B}" presName="arrowAndChildren" presStyleCnt="0"/>
      <dgm:spPr/>
    </dgm:pt>
    <dgm:pt modelId="{0DA55D33-ED27-46FD-8EBF-AD95B4CA03A7}" type="pres">
      <dgm:prSet presAssocID="{B169A7EE-EC08-4806-A62D-C9E8907E080B}" presName="parentTextArrow" presStyleLbl="node1" presStyleIdx="2" presStyleCnt="3"/>
      <dgm:spPr/>
      <dgm:t>
        <a:bodyPr/>
        <a:lstStyle/>
        <a:p>
          <a:endParaRPr lang="it-IT"/>
        </a:p>
      </dgm:t>
    </dgm:pt>
  </dgm:ptLst>
  <dgm:cxnLst>
    <dgm:cxn modelId="{CEA4FFD7-E93F-4F1F-824C-1B3615E67E14}" type="presOf" srcId="{E22E6B8F-254F-4805-862F-C95CD15CF12A}" destId="{456C8E61-29EA-4D37-9E62-895966276980}" srcOrd="0" destOrd="0" presId="urn:microsoft.com/office/officeart/2005/8/layout/process4"/>
    <dgm:cxn modelId="{8C35C9C9-94D9-436E-B028-A5B6B1262CBB}" srcId="{E22E6B8F-254F-4805-862F-C95CD15CF12A}" destId="{0E68D5ED-D1A6-46A0-BF4E-0E3EAA0BA975}" srcOrd="2" destOrd="0" parTransId="{9DC59E40-9CC2-4C48-B226-E38460E7838E}" sibTransId="{DD6234B0-7AE8-4024-B313-E9B0A905F707}"/>
    <dgm:cxn modelId="{B4F8A08C-1B6A-459F-BB60-72BDA9E789DD}" srcId="{E22E6B8F-254F-4805-862F-C95CD15CF12A}" destId="{B169A7EE-EC08-4806-A62D-C9E8907E080B}" srcOrd="0" destOrd="0" parTransId="{D4B47E56-BF5A-41D5-A4B2-35FD457C6FD1}" sibTransId="{48AEB724-F0C3-4296-8752-532989F5FC08}"/>
    <dgm:cxn modelId="{72F34436-ABA1-4B7F-B2A0-7F6A9D5623BE}" type="presOf" srcId="{B169A7EE-EC08-4806-A62D-C9E8907E080B}" destId="{0DA55D33-ED27-46FD-8EBF-AD95B4CA03A7}" srcOrd="0" destOrd="0" presId="urn:microsoft.com/office/officeart/2005/8/layout/process4"/>
    <dgm:cxn modelId="{B1B24BF2-147D-484F-981B-01FE2ADB158E}" type="presOf" srcId="{AB6C0989-B627-471E-80EB-8A0C6A665935}" destId="{85698C70-BE95-4429-B18F-90727C54EA6F}" srcOrd="0" destOrd="0" presId="urn:microsoft.com/office/officeart/2005/8/layout/process4"/>
    <dgm:cxn modelId="{6966F40B-9132-4584-9A78-3196293EF96D}" srcId="{E22E6B8F-254F-4805-862F-C95CD15CF12A}" destId="{AB6C0989-B627-471E-80EB-8A0C6A665935}" srcOrd="1" destOrd="0" parTransId="{DB921430-BE0C-4680-BBEC-2C45622E8906}" sibTransId="{0EB64D51-CC12-4040-ADBB-94F8C38852AA}"/>
    <dgm:cxn modelId="{710BE775-DD9A-403D-A57E-561C1CA4E15C}" type="presOf" srcId="{0E68D5ED-D1A6-46A0-BF4E-0E3EAA0BA975}" destId="{9F14334A-2137-44EE-A167-1611273520A4}" srcOrd="0" destOrd="0" presId="urn:microsoft.com/office/officeart/2005/8/layout/process4"/>
    <dgm:cxn modelId="{F03E9B6D-BC85-443D-8A5F-126D82A47A00}" type="presParOf" srcId="{456C8E61-29EA-4D37-9E62-895966276980}" destId="{03CCF1B3-2192-4356-9D2C-33E6E5AF0D7B}" srcOrd="0" destOrd="0" presId="urn:microsoft.com/office/officeart/2005/8/layout/process4"/>
    <dgm:cxn modelId="{FF198318-0E73-4412-AF6C-A8182404A936}" type="presParOf" srcId="{03CCF1B3-2192-4356-9D2C-33E6E5AF0D7B}" destId="{9F14334A-2137-44EE-A167-1611273520A4}" srcOrd="0" destOrd="0" presId="urn:microsoft.com/office/officeart/2005/8/layout/process4"/>
    <dgm:cxn modelId="{51ADDBD5-2253-4C58-83A2-190565EFC15A}" type="presParOf" srcId="{456C8E61-29EA-4D37-9E62-895966276980}" destId="{B974FE7E-E7FE-4A4C-BA8E-847467D59524}" srcOrd="1" destOrd="0" presId="urn:microsoft.com/office/officeart/2005/8/layout/process4"/>
    <dgm:cxn modelId="{2C49BFCF-8B1D-4BE8-B7DD-C6349C9401BD}" type="presParOf" srcId="{456C8E61-29EA-4D37-9E62-895966276980}" destId="{31B4E3DF-6A9F-4C1F-A6D8-ACF5A03FEAAD}" srcOrd="2" destOrd="0" presId="urn:microsoft.com/office/officeart/2005/8/layout/process4"/>
    <dgm:cxn modelId="{3832BCB6-4EBD-47B5-AB5B-5FFC30C19EA4}" type="presParOf" srcId="{31B4E3DF-6A9F-4C1F-A6D8-ACF5A03FEAAD}" destId="{85698C70-BE95-4429-B18F-90727C54EA6F}" srcOrd="0" destOrd="0" presId="urn:microsoft.com/office/officeart/2005/8/layout/process4"/>
    <dgm:cxn modelId="{053CDC16-6B3E-400C-90D3-ED2EC337913B}" type="presParOf" srcId="{456C8E61-29EA-4D37-9E62-895966276980}" destId="{C9974D78-531F-4C85-A9AE-0340AB944A5F}" srcOrd="3" destOrd="0" presId="urn:microsoft.com/office/officeart/2005/8/layout/process4"/>
    <dgm:cxn modelId="{EC62DC7D-D092-40A9-AC7B-E39A1E929D75}" type="presParOf" srcId="{456C8E61-29EA-4D37-9E62-895966276980}" destId="{5F4C76E6-C2F8-437A-9E02-20B48D2A2463}" srcOrd="4" destOrd="0" presId="urn:microsoft.com/office/officeart/2005/8/layout/process4"/>
    <dgm:cxn modelId="{85FC300C-30BB-46AE-B16B-75245BEE5EA4}" type="presParOf" srcId="{5F4C76E6-C2F8-437A-9E02-20B48D2A2463}" destId="{0DA55D33-ED27-46FD-8EBF-AD95B4CA03A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751D73B1-AA91-48F5-A9A5-B12A4CA4F1B2}" type="doc">
      <dgm:prSet loTypeId="urn:microsoft.com/office/officeart/2005/8/layout/process2" loCatId="process" qsTypeId="urn:microsoft.com/office/officeart/2005/8/quickstyle/3d3" qsCatId="3D" csTypeId="urn:microsoft.com/office/officeart/2005/8/colors/colorful1" csCatId="colorful" phldr="1"/>
      <dgm:spPr/>
      <dgm:t>
        <a:bodyPr/>
        <a:lstStyle/>
        <a:p>
          <a:endParaRPr lang="it-IT"/>
        </a:p>
      </dgm:t>
    </dgm:pt>
    <dgm:pt modelId="{C30F8264-73CD-4225-B179-9E7CB30E8806}">
      <dgm:prSet/>
      <dgm:spPr/>
      <dgm:t>
        <a:bodyPr/>
        <a:lstStyle/>
        <a:p>
          <a:pPr rtl="0"/>
          <a:r>
            <a:rPr lang="it-IT" dirty="0" smtClean="0">
              <a:solidFill>
                <a:schemeClr val="tx1"/>
              </a:solidFill>
            </a:rPr>
            <a:t>Ma se la variabile che vogliamo </a:t>
          </a:r>
          <a:r>
            <a:rPr lang="it-IT" dirty="0" err="1" smtClean="0">
              <a:solidFill>
                <a:schemeClr val="tx1"/>
              </a:solidFill>
            </a:rPr>
            <a:t>operativzzare</a:t>
          </a:r>
          <a:r>
            <a:rPr lang="it-IT" dirty="0" smtClean="0">
              <a:solidFill>
                <a:schemeClr val="tx1"/>
              </a:solidFill>
            </a:rPr>
            <a:t> deriva da </a:t>
          </a:r>
          <a:r>
            <a:rPr lang="it-IT" b="1" dirty="0" smtClean="0">
              <a:solidFill>
                <a:schemeClr val="tx1"/>
              </a:solidFill>
            </a:rPr>
            <a:t>proprietà continue per le quali non esiste un’unità di misura</a:t>
          </a:r>
          <a:r>
            <a:rPr lang="it-IT" dirty="0" smtClean="0">
              <a:solidFill>
                <a:schemeClr val="tx1"/>
              </a:solidFill>
            </a:rPr>
            <a:t>? </a:t>
          </a:r>
          <a:endParaRPr lang="it-IT" dirty="0">
            <a:solidFill>
              <a:schemeClr val="tx1"/>
            </a:solidFill>
          </a:endParaRPr>
        </a:p>
      </dgm:t>
    </dgm:pt>
    <dgm:pt modelId="{0A80F4DF-B3A3-4FAD-8676-2FF5EB916E5F}" type="parTrans" cxnId="{4B9BA767-D2FB-4FEE-84B2-BBF137B5322B}">
      <dgm:prSet/>
      <dgm:spPr/>
      <dgm:t>
        <a:bodyPr/>
        <a:lstStyle/>
        <a:p>
          <a:endParaRPr lang="it-IT">
            <a:solidFill>
              <a:schemeClr val="tx1"/>
            </a:solidFill>
          </a:endParaRPr>
        </a:p>
      </dgm:t>
    </dgm:pt>
    <dgm:pt modelId="{47AC80E3-E5BE-4924-9EE4-23518CB0A6B0}" type="sibTrans" cxnId="{4B9BA767-D2FB-4FEE-84B2-BBF137B5322B}">
      <dgm:prSet/>
      <dgm:spPr/>
      <dgm:t>
        <a:bodyPr/>
        <a:lstStyle/>
        <a:p>
          <a:endParaRPr lang="it-IT">
            <a:solidFill>
              <a:schemeClr val="tx1"/>
            </a:solidFill>
          </a:endParaRPr>
        </a:p>
      </dgm:t>
    </dgm:pt>
    <dgm:pt modelId="{5E43D672-2044-43AF-BE2C-9353575C2DBF}">
      <dgm:prSet/>
      <dgm:spPr/>
      <dgm:t>
        <a:bodyPr/>
        <a:lstStyle/>
        <a:p>
          <a:pPr rtl="0"/>
          <a:r>
            <a:rPr lang="it-IT" dirty="0" smtClean="0">
              <a:solidFill>
                <a:schemeClr val="tx1"/>
              </a:solidFill>
            </a:rPr>
            <a:t>Questo è il caso tipico delle scienze sociali soprattutto per la rilevazione di </a:t>
          </a:r>
          <a:r>
            <a:rPr lang="it-IT" b="1" dirty="0" smtClean="0">
              <a:solidFill>
                <a:schemeClr val="tx1"/>
              </a:solidFill>
            </a:rPr>
            <a:t>atteggiamenti, opinioni, valori</a:t>
          </a:r>
          <a:r>
            <a:rPr lang="it-IT" dirty="0" smtClean="0">
              <a:solidFill>
                <a:schemeClr val="tx1"/>
              </a:solidFill>
            </a:rPr>
            <a:t>. Per sopperire a questa assenza sono state messe a punto tecniche specifiche di assegnazione dei valori che prendono il nome di </a:t>
          </a:r>
          <a:r>
            <a:rPr lang="it-IT" b="1" i="1" dirty="0" err="1" smtClean="0">
              <a:solidFill>
                <a:schemeClr val="tx1"/>
              </a:solidFill>
            </a:rPr>
            <a:t>Scaling</a:t>
          </a:r>
          <a:r>
            <a:rPr lang="it-IT" i="1" dirty="0" smtClean="0">
              <a:solidFill>
                <a:schemeClr val="tx1"/>
              </a:solidFill>
            </a:rPr>
            <a:t>. </a:t>
          </a:r>
          <a:endParaRPr lang="it-IT" dirty="0">
            <a:solidFill>
              <a:schemeClr val="tx1"/>
            </a:solidFill>
          </a:endParaRPr>
        </a:p>
      </dgm:t>
    </dgm:pt>
    <dgm:pt modelId="{469264D8-1678-46FE-A98F-6ABF2158C42B}" type="parTrans" cxnId="{86F105F6-E1B3-4400-B684-04DE8276349D}">
      <dgm:prSet/>
      <dgm:spPr/>
      <dgm:t>
        <a:bodyPr/>
        <a:lstStyle/>
        <a:p>
          <a:endParaRPr lang="it-IT">
            <a:solidFill>
              <a:schemeClr val="tx1"/>
            </a:solidFill>
          </a:endParaRPr>
        </a:p>
      </dgm:t>
    </dgm:pt>
    <dgm:pt modelId="{5B6CCA26-A577-48B8-A418-55CB482EC3C2}" type="sibTrans" cxnId="{86F105F6-E1B3-4400-B684-04DE8276349D}">
      <dgm:prSet/>
      <dgm:spPr/>
      <dgm:t>
        <a:bodyPr/>
        <a:lstStyle/>
        <a:p>
          <a:endParaRPr lang="it-IT">
            <a:solidFill>
              <a:schemeClr val="tx1"/>
            </a:solidFill>
          </a:endParaRPr>
        </a:p>
      </dgm:t>
    </dgm:pt>
    <dgm:pt modelId="{66E6EE38-4893-4F62-AF7E-B831A2F1E399}">
      <dgm:prSet/>
      <dgm:spPr/>
      <dgm:t>
        <a:bodyPr/>
        <a:lstStyle/>
        <a:p>
          <a:pPr rtl="0"/>
          <a:r>
            <a:rPr lang="it-IT" dirty="0" smtClean="0">
              <a:solidFill>
                <a:schemeClr val="tx1"/>
              </a:solidFill>
            </a:rPr>
            <a:t>Queste possono generare </a:t>
          </a:r>
          <a:r>
            <a:rPr lang="it-IT" b="1" dirty="0" smtClean="0">
              <a:solidFill>
                <a:schemeClr val="tx1"/>
              </a:solidFill>
            </a:rPr>
            <a:t>variabili categoriali ordinate</a:t>
          </a:r>
          <a:r>
            <a:rPr lang="it-IT" dirty="0" smtClean="0">
              <a:solidFill>
                <a:schemeClr val="tx1"/>
              </a:solidFill>
            </a:rPr>
            <a:t> oppure </a:t>
          </a:r>
          <a:r>
            <a:rPr lang="it-IT" b="1" dirty="0" smtClean="0">
              <a:solidFill>
                <a:schemeClr val="tx1"/>
              </a:solidFill>
            </a:rPr>
            <a:t>variabili definite quasi-cardinali</a:t>
          </a:r>
          <a:r>
            <a:rPr lang="it-IT" dirty="0" smtClean="0">
              <a:solidFill>
                <a:schemeClr val="tx1"/>
              </a:solidFill>
            </a:rPr>
            <a:t>. Queste ultime variabili rappresentano proprietà non effettivamente misurabili, ma che vengono trattate a tutti gli effetti come cardinali.</a:t>
          </a:r>
          <a:endParaRPr lang="it-IT" dirty="0">
            <a:solidFill>
              <a:schemeClr val="tx1"/>
            </a:solidFill>
          </a:endParaRPr>
        </a:p>
      </dgm:t>
    </dgm:pt>
    <dgm:pt modelId="{B2F40E4D-74AE-4ECB-B6E7-89080DC5C062}" type="parTrans" cxnId="{FA31DA9B-A639-476F-AED0-ABC7691AEC93}">
      <dgm:prSet/>
      <dgm:spPr/>
      <dgm:t>
        <a:bodyPr/>
        <a:lstStyle/>
        <a:p>
          <a:endParaRPr lang="it-IT">
            <a:solidFill>
              <a:schemeClr val="tx1"/>
            </a:solidFill>
          </a:endParaRPr>
        </a:p>
      </dgm:t>
    </dgm:pt>
    <dgm:pt modelId="{E9D9D8BD-14FC-404E-86C8-9C12D411C1C5}" type="sibTrans" cxnId="{FA31DA9B-A639-476F-AED0-ABC7691AEC93}">
      <dgm:prSet/>
      <dgm:spPr/>
      <dgm:t>
        <a:bodyPr/>
        <a:lstStyle/>
        <a:p>
          <a:endParaRPr lang="it-IT">
            <a:solidFill>
              <a:schemeClr val="tx1"/>
            </a:solidFill>
          </a:endParaRPr>
        </a:p>
      </dgm:t>
    </dgm:pt>
    <dgm:pt modelId="{434393CA-71E4-48C7-8070-AF8A8703AE31}" type="pres">
      <dgm:prSet presAssocID="{751D73B1-AA91-48F5-A9A5-B12A4CA4F1B2}" presName="linearFlow" presStyleCnt="0">
        <dgm:presLayoutVars>
          <dgm:resizeHandles val="exact"/>
        </dgm:presLayoutVars>
      </dgm:prSet>
      <dgm:spPr/>
      <dgm:t>
        <a:bodyPr/>
        <a:lstStyle/>
        <a:p>
          <a:endParaRPr lang="it-IT"/>
        </a:p>
      </dgm:t>
    </dgm:pt>
    <dgm:pt modelId="{9F99DD95-8319-48B3-832D-7714F081D0A3}" type="pres">
      <dgm:prSet presAssocID="{C30F8264-73CD-4225-B179-9E7CB30E8806}" presName="node" presStyleLbl="node1" presStyleIdx="0" presStyleCnt="3">
        <dgm:presLayoutVars>
          <dgm:bulletEnabled val="1"/>
        </dgm:presLayoutVars>
      </dgm:prSet>
      <dgm:spPr/>
      <dgm:t>
        <a:bodyPr/>
        <a:lstStyle/>
        <a:p>
          <a:endParaRPr lang="it-IT"/>
        </a:p>
      </dgm:t>
    </dgm:pt>
    <dgm:pt modelId="{5A3F1FC2-AE15-41CA-83E0-20EACECD65E4}" type="pres">
      <dgm:prSet presAssocID="{47AC80E3-E5BE-4924-9EE4-23518CB0A6B0}" presName="sibTrans" presStyleLbl="sibTrans2D1" presStyleIdx="0" presStyleCnt="2"/>
      <dgm:spPr/>
      <dgm:t>
        <a:bodyPr/>
        <a:lstStyle/>
        <a:p>
          <a:endParaRPr lang="it-IT"/>
        </a:p>
      </dgm:t>
    </dgm:pt>
    <dgm:pt modelId="{8C21745B-82AC-4CFF-86E7-4E83F54DCDB4}" type="pres">
      <dgm:prSet presAssocID="{47AC80E3-E5BE-4924-9EE4-23518CB0A6B0}" presName="connectorText" presStyleLbl="sibTrans2D1" presStyleIdx="0" presStyleCnt="2"/>
      <dgm:spPr/>
      <dgm:t>
        <a:bodyPr/>
        <a:lstStyle/>
        <a:p>
          <a:endParaRPr lang="it-IT"/>
        </a:p>
      </dgm:t>
    </dgm:pt>
    <dgm:pt modelId="{68C2EF0D-1404-4C6B-A9A6-421A24FBD8ED}" type="pres">
      <dgm:prSet presAssocID="{5E43D672-2044-43AF-BE2C-9353575C2DBF}" presName="node" presStyleLbl="node1" presStyleIdx="1" presStyleCnt="3">
        <dgm:presLayoutVars>
          <dgm:bulletEnabled val="1"/>
        </dgm:presLayoutVars>
      </dgm:prSet>
      <dgm:spPr/>
      <dgm:t>
        <a:bodyPr/>
        <a:lstStyle/>
        <a:p>
          <a:endParaRPr lang="it-IT"/>
        </a:p>
      </dgm:t>
    </dgm:pt>
    <dgm:pt modelId="{2ACE3AF6-8369-4B77-83FB-0A503C5D5C2A}" type="pres">
      <dgm:prSet presAssocID="{5B6CCA26-A577-48B8-A418-55CB482EC3C2}" presName="sibTrans" presStyleLbl="sibTrans2D1" presStyleIdx="1" presStyleCnt="2"/>
      <dgm:spPr/>
      <dgm:t>
        <a:bodyPr/>
        <a:lstStyle/>
        <a:p>
          <a:endParaRPr lang="it-IT"/>
        </a:p>
      </dgm:t>
    </dgm:pt>
    <dgm:pt modelId="{F1907EF0-4361-4FEE-8065-17F691131EB3}" type="pres">
      <dgm:prSet presAssocID="{5B6CCA26-A577-48B8-A418-55CB482EC3C2}" presName="connectorText" presStyleLbl="sibTrans2D1" presStyleIdx="1" presStyleCnt="2"/>
      <dgm:spPr/>
      <dgm:t>
        <a:bodyPr/>
        <a:lstStyle/>
        <a:p>
          <a:endParaRPr lang="it-IT"/>
        </a:p>
      </dgm:t>
    </dgm:pt>
    <dgm:pt modelId="{6DC96F2C-4504-46D0-ACC6-8B5324F2BEB1}" type="pres">
      <dgm:prSet presAssocID="{66E6EE38-4893-4F62-AF7E-B831A2F1E399}" presName="node" presStyleLbl="node1" presStyleIdx="2" presStyleCnt="3">
        <dgm:presLayoutVars>
          <dgm:bulletEnabled val="1"/>
        </dgm:presLayoutVars>
      </dgm:prSet>
      <dgm:spPr/>
      <dgm:t>
        <a:bodyPr/>
        <a:lstStyle/>
        <a:p>
          <a:endParaRPr lang="it-IT"/>
        </a:p>
      </dgm:t>
    </dgm:pt>
  </dgm:ptLst>
  <dgm:cxnLst>
    <dgm:cxn modelId="{24CD3DCA-D758-47D5-8815-349AF43B28E1}" type="presOf" srcId="{C30F8264-73CD-4225-B179-9E7CB30E8806}" destId="{9F99DD95-8319-48B3-832D-7714F081D0A3}" srcOrd="0" destOrd="0" presId="urn:microsoft.com/office/officeart/2005/8/layout/process2"/>
    <dgm:cxn modelId="{4B9BA767-D2FB-4FEE-84B2-BBF137B5322B}" srcId="{751D73B1-AA91-48F5-A9A5-B12A4CA4F1B2}" destId="{C30F8264-73CD-4225-B179-9E7CB30E8806}" srcOrd="0" destOrd="0" parTransId="{0A80F4DF-B3A3-4FAD-8676-2FF5EB916E5F}" sibTransId="{47AC80E3-E5BE-4924-9EE4-23518CB0A6B0}"/>
    <dgm:cxn modelId="{6C98D836-1177-46F2-8DF8-87E6B6BF0BAF}" type="presOf" srcId="{66E6EE38-4893-4F62-AF7E-B831A2F1E399}" destId="{6DC96F2C-4504-46D0-ACC6-8B5324F2BEB1}" srcOrd="0" destOrd="0" presId="urn:microsoft.com/office/officeart/2005/8/layout/process2"/>
    <dgm:cxn modelId="{19FF6ABE-4FB5-4D9A-A24F-1C9FB6A0889C}" type="presOf" srcId="{751D73B1-AA91-48F5-A9A5-B12A4CA4F1B2}" destId="{434393CA-71E4-48C7-8070-AF8A8703AE31}" srcOrd="0" destOrd="0" presId="urn:microsoft.com/office/officeart/2005/8/layout/process2"/>
    <dgm:cxn modelId="{FA31DA9B-A639-476F-AED0-ABC7691AEC93}" srcId="{751D73B1-AA91-48F5-A9A5-B12A4CA4F1B2}" destId="{66E6EE38-4893-4F62-AF7E-B831A2F1E399}" srcOrd="2" destOrd="0" parTransId="{B2F40E4D-74AE-4ECB-B6E7-89080DC5C062}" sibTransId="{E9D9D8BD-14FC-404E-86C8-9C12D411C1C5}"/>
    <dgm:cxn modelId="{37DA9958-760B-4AA2-8E41-44E08640C797}" type="presOf" srcId="{47AC80E3-E5BE-4924-9EE4-23518CB0A6B0}" destId="{5A3F1FC2-AE15-41CA-83E0-20EACECD65E4}" srcOrd="0" destOrd="0" presId="urn:microsoft.com/office/officeart/2005/8/layout/process2"/>
    <dgm:cxn modelId="{6CE4A32F-AE13-4305-BC42-3A8E96E95BB9}" type="presOf" srcId="{47AC80E3-E5BE-4924-9EE4-23518CB0A6B0}" destId="{8C21745B-82AC-4CFF-86E7-4E83F54DCDB4}" srcOrd="1" destOrd="0" presId="urn:microsoft.com/office/officeart/2005/8/layout/process2"/>
    <dgm:cxn modelId="{0DE01BEE-77F7-4546-8BC2-0C137270D768}" type="presOf" srcId="{5B6CCA26-A577-48B8-A418-55CB482EC3C2}" destId="{F1907EF0-4361-4FEE-8065-17F691131EB3}" srcOrd="1" destOrd="0" presId="urn:microsoft.com/office/officeart/2005/8/layout/process2"/>
    <dgm:cxn modelId="{86F105F6-E1B3-4400-B684-04DE8276349D}" srcId="{751D73B1-AA91-48F5-A9A5-B12A4CA4F1B2}" destId="{5E43D672-2044-43AF-BE2C-9353575C2DBF}" srcOrd="1" destOrd="0" parTransId="{469264D8-1678-46FE-A98F-6ABF2158C42B}" sibTransId="{5B6CCA26-A577-48B8-A418-55CB482EC3C2}"/>
    <dgm:cxn modelId="{4AAE317B-53B1-40D8-90D8-19EB8DA85818}" type="presOf" srcId="{5E43D672-2044-43AF-BE2C-9353575C2DBF}" destId="{68C2EF0D-1404-4C6B-A9A6-421A24FBD8ED}" srcOrd="0" destOrd="0" presId="urn:microsoft.com/office/officeart/2005/8/layout/process2"/>
    <dgm:cxn modelId="{DD70EE73-96F0-4417-8005-873F18E5BFE4}" type="presOf" srcId="{5B6CCA26-A577-48B8-A418-55CB482EC3C2}" destId="{2ACE3AF6-8369-4B77-83FB-0A503C5D5C2A}" srcOrd="0" destOrd="0" presId="urn:microsoft.com/office/officeart/2005/8/layout/process2"/>
    <dgm:cxn modelId="{B5647D08-8DD7-4189-9EF0-0FEA1F72F2F0}" type="presParOf" srcId="{434393CA-71E4-48C7-8070-AF8A8703AE31}" destId="{9F99DD95-8319-48B3-832D-7714F081D0A3}" srcOrd="0" destOrd="0" presId="urn:microsoft.com/office/officeart/2005/8/layout/process2"/>
    <dgm:cxn modelId="{B9BAD83F-2E44-4EA3-BCB9-7CA828FDCE72}" type="presParOf" srcId="{434393CA-71E4-48C7-8070-AF8A8703AE31}" destId="{5A3F1FC2-AE15-41CA-83E0-20EACECD65E4}" srcOrd="1" destOrd="0" presId="urn:microsoft.com/office/officeart/2005/8/layout/process2"/>
    <dgm:cxn modelId="{D22978F0-77CC-437C-A7DC-0A34E026B88A}" type="presParOf" srcId="{5A3F1FC2-AE15-41CA-83E0-20EACECD65E4}" destId="{8C21745B-82AC-4CFF-86E7-4E83F54DCDB4}" srcOrd="0" destOrd="0" presId="urn:microsoft.com/office/officeart/2005/8/layout/process2"/>
    <dgm:cxn modelId="{EAA588E2-CF34-412E-9F5C-A8F138228FF7}" type="presParOf" srcId="{434393CA-71E4-48C7-8070-AF8A8703AE31}" destId="{68C2EF0D-1404-4C6B-A9A6-421A24FBD8ED}" srcOrd="2" destOrd="0" presId="urn:microsoft.com/office/officeart/2005/8/layout/process2"/>
    <dgm:cxn modelId="{9B582B08-EC8B-416C-8ECD-D9F6E00B853C}" type="presParOf" srcId="{434393CA-71E4-48C7-8070-AF8A8703AE31}" destId="{2ACE3AF6-8369-4B77-83FB-0A503C5D5C2A}" srcOrd="3" destOrd="0" presId="urn:microsoft.com/office/officeart/2005/8/layout/process2"/>
    <dgm:cxn modelId="{921EF991-AC2C-4E22-A7F4-4D15EC297BC9}" type="presParOf" srcId="{2ACE3AF6-8369-4B77-83FB-0A503C5D5C2A}" destId="{F1907EF0-4361-4FEE-8065-17F691131EB3}" srcOrd="0" destOrd="0" presId="urn:microsoft.com/office/officeart/2005/8/layout/process2"/>
    <dgm:cxn modelId="{6875F020-78BB-440D-85F0-92CFFEB6BA52}" type="presParOf" srcId="{434393CA-71E4-48C7-8070-AF8A8703AE31}" destId="{6DC96F2C-4504-46D0-ACC6-8B5324F2BEB1}"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A3AA046E-1D25-4F9D-A5A6-88E68EFD9637}" type="doc">
      <dgm:prSet loTypeId="urn:microsoft.com/office/officeart/2005/8/layout/hierarchy4" loCatId="list" qsTypeId="urn:microsoft.com/office/officeart/2005/8/quickstyle/3d3" qsCatId="3D" csTypeId="urn:microsoft.com/office/officeart/2005/8/colors/colorful1" csCatId="colorful" phldr="1"/>
      <dgm:spPr/>
      <dgm:t>
        <a:bodyPr/>
        <a:lstStyle/>
        <a:p>
          <a:endParaRPr lang="it-IT"/>
        </a:p>
      </dgm:t>
    </dgm:pt>
    <dgm:pt modelId="{6FB48F15-47FC-4357-ACA8-EA77B7D74A3B}">
      <dgm:prSet/>
      <dgm:spPr/>
      <dgm:t>
        <a:bodyPr/>
        <a:lstStyle/>
        <a:p>
          <a:pPr rtl="0"/>
          <a:r>
            <a:rPr lang="it-IT" dirty="0" smtClean="0">
              <a:solidFill>
                <a:schemeClr val="tx1"/>
              </a:solidFill>
            </a:rPr>
            <a:t>«Per </a:t>
          </a:r>
          <a:r>
            <a:rPr lang="it-IT" b="1" dirty="0" smtClean="0">
              <a:solidFill>
                <a:schemeClr val="tx1"/>
              </a:solidFill>
            </a:rPr>
            <a:t>autonomia semantica </a:t>
          </a:r>
          <a:r>
            <a:rPr lang="it-IT" dirty="0" smtClean="0">
              <a:solidFill>
                <a:schemeClr val="tx1"/>
              </a:solidFill>
            </a:rPr>
            <a:t>si intende il grado in cui il termine o espressione che etichetta una modalità assume significato senza dover ricorrere alle etichette delle altre modalità o dell’intera variabile» (Marradi, 1995, p. 34). </a:t>
          </a:r>
          <a:endParaRPr lang="it-IT" dirty="0">
            <a:solidFill>
              <a:schemeClr val="tx1"/>
            </a:solidFill>
          </a:endParaRPr>
        </a:p>
      </dgm:t>
    </dgm:pt>
    <dgm:pt modelId="{B03FBFFC-10F0-4B0D-82E3-0EA7D8EF634A}" type="parTrans" cxnId="{0A629AE9-828B-42FA-BAFC-1E257C222BB4}">
      <dgm:prSet/>
      <dgm:spPr/>
      <dgm:t>
        <a:bodyPr/>
        <a:lstStyle/>
        <a:p>
          <a:endParaRPr lang="it-IT">
            <a:solidFill>
              <a:schemeClr val="tx1"/>
            </a:solidFill>
          </a:endParaRPr>
        </a:p>
      </dgm:t>
    </dgm:pt>
    <dgm:pt modelId="{317B3EF9-CFB3-4F9C-9B4D-ED9FD0190A29}" type="sibTrans" cxnId="{0A629AE9-828B-42FA-BAFC-1E257C222BB4}">
      <dgm:prSet/>
      <dgm:spPr/>
      <dgm:t>
        <a:bodyPr/>
        <a:lstStyle/>
        <a:p>
          <a:endParaRPr lang="it-IT">
            <a:solidFill>
              <a:schemeClr val="tx1"/>
            </a:solidFill>
          </a:endParaRPr>
        </a:p>
      </dgm:t>
    </dgm:pt>
    <dgm:pt modelId="{602B8207-1FA7-4E4F-85D1-154A9BD89023}">
      <dgm:prSet/>
      <dgm:spPr/>
      <dgm:t>
        <a:bodyPr/>
        <a:lstStyle/>
        <a:p>
          <a:pPr rtl="0"/>
          <a:r>
            <a:rPr lang="it-IT" dirty="0" smtClean="0">
              <a:solidFill>
                <a:schemeClr val="tx1"/>
              </a:solidFill>
            </a:rPr>
            <a:t>A seconda del </a:t>
          </a:r>
          <a:r>
            <a:rPr lang="it-IT" b="1" dirty="0" smtClean="0">
              <a:solidFill>
                <a:schemeClr val="tx1"/>
              </a:solidFill>
            </a:rPr>
            <a:t>tipo di variabile </a:t>
          </a:r>
          <a:r>
            <a:rPr lang="it-IT" dirty="0" smtClean="0">
              <a:solidFill>
                <a:schemeClr val="tx1"/>
              </a:solidFill>
            </a:rPr>
            <a:t>è possibile individuare un diverso grado di autonomia semantica. </a:t>
          </a:r>
          <a:endParaRPr lang="it-IT" dirty="0">
            <a:solidFill>
              <a:schemeClr val="tx1"/>
            </a:solidFill>
          </a:endParaRPr>
        </a:p>
      </dgm:t>
    </dgm:pt>
    <dgm:pt modelId="{2A4EC210-9C3B-438E-9082-1954751447AC}" type="parTrans" cxnId="{03FB1427-C0A3-451D-9483-AE313C90C34D}">
      <dgm:prSet/>
      <dgm:spPr/>
      <dgm:t>
        <a:bodyPr/>
        <a:lstStyle/>
        <a:p>
          <a:endParaRPr lang="it-IT">
            <a:solidFill>
              <a:schemeClr val="tx1"/>
            </a:solidFill>
          </a:endParaRPr>
        </a:p>
      </dgm:t>
    </dgm:pt>
    <dgm:pt modelId="{C74FCB33-7AAF-4CDE-9741-BD56FFF9C6C5}" type="sibTrans" cxnId="{03FB1427-C0A3-451D-9483-AE313C90C34D}">
      <dgm:prSet/>
      <dgm:spPr/>
      <dgm:t>
        <a:bodyPr/>
        <a:lstStyle/>
        <a:p>
          <a:endParaRPr lang="it-IT">
            <a:solidFill>
              <a:schemeClr val="tx1"/>
            </a:solidFill>
          </a:endParaRPr>
        </a:p>
      </dgm:t>
    </dgm:pt>
    <dgm:pt modelId="{0F4245BB-ADDF-45BA-A096-DBE62D34B00F}">
      <dgm:prSet/>
      <dgm:spPr/>
      <dgm:t>
        <a:bodyPr/>
        <a:lstStyle/>
        <a:p>
          <a:pPr rtl="0"/>
          <a:r>
            <a:rPr lang="it-IT" dirty="0" smtClean="0">
              <a:solidFill>
                <a:schemeClr val="tx1"/>
              </a:solidFill>
            </a:rPr>
            <a:t>Le </a:t>
          </a:r>
          <a:r>
            <a:rPr lang="it-IT" b="1" dirty="0" smtClean="0">
              <a:solidFill>
                <a:schemeClr val="tx1"/>
              </a:solidFill>
            </a:rPr>
            <a:t>variabili categoriali non ordinate </a:t>
          </a:r>
          <a:r>
            <a:rPr lang="it-IT" dirty="0" smtClean="0">
              <a:solidFill>
                <a:schemeClr val="tx1"/>
              </a:solidFill>
            </a:rPr>
            <a:t>(es. posizione occupazionale: occupato, disoccupato, studente) presentano un </a:t>
          </a:r>
          <a:r>
            <a:rPr lang="it-IT" b="1" dirty="0" smtClean="0">
              <a:solidFill>
                <a:schemeClr val="tx1"/>
              </a:solidFill>
            </a:rPr>
            <a:t>elevato grado di autonomia semantica </a:t>
          </a:r>
          <a:r>
            <a:rPr lang="it-IT" dirty="0" smtClean="0">
              <a:solidFill>
                <a:schemeClr val="tx1"/>
              </a:solidFill>
            </a:rPr>
            <a:t>delle modalità. </a:t>
          </a:r>
          <a:endParaRPr lang="it-IT" dirty="0">
            <a:solidFill>
              <a:schemeClr val="tx1"/>
            </a:solidFill>
          </a:endParaRPr>
        </a:p>
      </dgm:t>
    </dgm:pt>
    <dgm:pt modelId="{CFA8B0E0-4DC4-4819-AADC-BCAF3DEAB61D}" type="parTrans" cxnId="{257CF80E-25CF-4883-BF1E-06098144F5CA}">
      <dgm:prSet/>
      <dgm:spPr/>
      <dgm:t>
        <a:bodyPr/>
        <a:lstStyle/>
        <a:p>
          <a:endParaRPr lang="it-IT">
            <a:solidFill>
              <a:schemeClr val="tx1"/>
            </a:solidFill>
          </a:endParaRPr>
        </a:p>
      </dgm:t>
    </dgm:pt>
    <dgm:pt modelId="{67E5D896-4361-4A5A-B2D8-35774E6A3E70}" type="sibTrans" cxnId="{257CF80E-25CF-4883-BF1E-06098144F5CA}">
      <dgm:prSet/>
      <dgm:spPr/>
      <dgm:t>
        <a:bodyPr/>
        <a:lstStyle/>
        <a:p>
          <a:endParaRPr lang="it-IT">
            <a:solidFill>
              <a:schemeClr val="tx1"/>
            </a:solidFill>
          </a:endParaRPr>
        </a:p>
      </dgm:t>
    </dgm:pt>
    <dgm:pt modelId="{B9E82D33-8B5C-41A0-8711-E831E6089BA4}">
      <dgm:prSet/>
      <dgm:spPr/>
      <dgm:t>
        <a:bodyPr/>
        <a:lstStyle/>
        <a:p>
          <a:pPr rtl="0"/>
          <a:r>
            <a:rPr lang="it-IT" dirty="0" smtClean="0">
              <a:solidFill>
                <a:schemeClr val="tx1"/>
              </a:solidFill>
            </a:rPr>
            <a:t>Il </a:t>
          </a:r>
          <a:r>
            <a:rPr lang="it-IT" b="1" dirty="0" smtClean="0">
              <a:solidFill>
                <a:schemeClr val="tx1"/>
              </a:solidFill>
            </a:rPr>
            <a:t>grado di autonomia semantica si riduce per le modalità delle variabili categoriali ordinate </a:t>
          </a:r>
          <a:r>
            <a:rPr lang="it-IT" dirty="0" smtClean="0">
              <a:solidFill>
                <a:schemeClr val="tx1"/>
              </a:solidFill>
            </a:rPr>
            <a:t>(es. grado di favore per il governo: molto, abbastanza, poco, per nulla) per le quali bisogna specificare ciascuna modalità in rapporto alla variabile stessa. Questi due tipi possono </a:t>
          </a:r>
          <a:r>
            <a:rPr lang="it-IT" b="1" dirty="0" smtClean="0">
              <a:solidFill>
                <a:schemeClr val="tx1"/>
              </a:solidFill>
            </a:rPr>
            <a:t>tollerare un numero ridotto di modalità</a:t>
          </a:r>
          <a:r>
            <a:rPr lang="it-IT" dirty="0" smtClean="0">
              <a:solidFill>
                <a:schemeClr val="tx1"/>
              </a:solidFill>
            </a:rPr>
            <a:t> in quanto in sede di analisi dei dati è necessario tener conto delle relazioni tra le modalità di ciascuna variabile; per questo il numero delle relazioni da analizzare cresce in modo esponenziale all’aumentare delle categorie delle variabili messe in relazione. </a:t>
          </a:r>
          <a:endParaRPr lang="it-IT" dirty="0">
            <a:solidFill>
              <a:schemeClr val="tx1"/>
            </a:solidFill>
          </a:endParaRPr>
        </a:p>
      </dgm:t>
    </dgm:pt>
    <dgm:pt modelId="{E37121EF-521B-4BC3-8A1C-9C676309DFDF}" type="parTrans" cxnId="{581DDC33-E36C-4019-8D59-DA084426A243}">
      <dgm:prSet/>
      <dgm:spPr/>
      <dgm:t>
        <a:bodyPr/>
        <a:lstStyle/>
        <a:p>
          <a:endParaRPr lang="it-IT">
            <a:solidFill>
              <a:schemeClr val="tx1"/>
            </a:solidFill>
          </a:endParaRPr>
        </a:p>
      </dgm:t>
    </dgm:pt>
    <dgm:pt modelId="{9065A88B-4E63-4C80-AD70-0F7121D149AE}" type="sibTrans" cxnId="{581DDC33-E36C-4019-8D59-DA084426A243}">
      <dgm:prSet/>
      <dgm:spPr/>
      <dgm:t>
        <a:bodyPr/>
        <a:lstStyle/>
        <a:p>
          <a:endParaRPr lang="it-IT">
            <a:solidFill>
              <a:schemeClr val="tx1"/>
            </a:solidFill>
          </a:endParaRPr>
        </a:p>
      </dgm:t>
    </dgm:pt>
    <dgm:pt modelId="{926CBB0E-9C4E-406A-B487-0FC6BA6753A8}">
      <dgm:prSet/>
      <dgm:spPr/>
      <dgm:t>
        <a:bodyPr/>
        <a:lstStyle/>
        <a:p>
          <a:pPr rtl="0"/>
          <a:r>
            <a:rPr lang="it-IT" dirty="0" smtClean="0">
              <a:solidFill>
                <a:schemeClr val="tx1"/>
              </a:solidFill>
            </a:rPr>
            <a:t>Nelle </a:t>
          </a:r>
          <a:r>
            <a:rPr lang="it-IT" b="1" dirty="0" smtClean="0">
              <a:solidFill>
                <a:schemeClr val="tx1"/>
              </a:solidFill>
            </a:rPr>
            <a:t>variabili cardinali l’autonomia semantica è quasi del tutto assente </a:t>
          </a:r>
          <a:r>
            <a:rPr lang="it-IT" dirty="0" smtClean="0">
              <a:solidFill>
                <a:schemeClr val="tx1"/>
              </a:solidFill>
            </a:rPr>
            <a:t>(es. età) ed i valori registrati in matrice avranno senso solo se connessi alla variabile dai quali derivano. </a:t>
          </a:r>
          <a:r>
            <a:rPr lang="it-IT" b="1" dirty="0" smtClean="0">
              <a:solidFill>
                <a:schemeClr val="tx1"/>
              </a:solidFill>
            </a:rPr>
            <a:t>Tollerano</a:t>
          </a:r>
          <a:r>
            <a:rPr lang="it-IT" dirty="0" smtClean="0">
              <a:solidFill>
                <a:schemeClr val="tx1"/>
              </a:solidFill>
            </a:rPr>
            <a:t>, per tanto, </a:t>
          </a:r>
          <a:r>
            <a:rPr lang="it-IT" b="1" dirty="0" smtClean="0">
              <a:solidFill>
                <a:schemeClr val="tx1"/>
              </a:solidFill>
            </a:rPr>
            <a:t>un numero elevato di modalità </a:t>
          </a:r>
          <a:r>
            <a:rPr lang="it-IT" dirty="0" smtClean="0">
              <a:solidFill>
                <a:schemeClr val="tx1"/>
              </a:solidFill>
            </a:rPr>
            <a:t>poiché quel che conta è l’andamento della distribuzione e non il legame tra le singole categorie.</a:t>
          </a:r>
          <a:endParaRPr lang="it-IT" dirty="0">
            <a:solidFill>
              <a:schemeClr val="tx1"/>
            </a:solidFill>
          </a:endParaRPr>
        </a:p>
      </dgm:t>
    </dgm:pt>
    <dgm:pt modelId="{645E5B91-673D-4FF6-8255-4D5DF8CE990C}" type="parTrans" cxnId="{1EBD1D22-A889-407C-878B-1C56850E04C0}">
      <dgm:prSet/>
      <dgm:spPr/>
      <dgm:t>
        <a:bodyPr/>
        <a:lstStyle/>
        <a:p>
          <a:endParaRPr lang="it-IT">
            <a:solidFill>
              <a:schemeClr val="tx1"/>
            </a:solidFill>
          </a:endParaRPr>
        </a:p>
      </dgm:t>
    </dgm:pt>
    <dgm:pt modelId="{E4D572AD-4218-4F90-BB34-104B8A0A99B2}" type="sibTrans" cxnId="{1EBD1D22-A889-407C-878B-1C56850E04C0}">
      <dgm:prSet/>
      <dgm:spPr/>
      <dgm:t>
        <a:bodyPr/>
        <a:lstStyle/>
        <a:p>
          <a:endParaRPr lang="it-IT">
            <a:solidFill>
              <a:schemeClr val="tx1"/>
            </a:solidFill>
          </a:endParaRPr>
        </a:p>
      </dgm:t>
    </dgm:pt>
    <dgm:pt modelId="{56EA7B38-7024-4E53-9C6B-2C86BE38A6CB}" type="pres">
      <dgm:prSet presAssocID="{A3AA046E-1D25-4F9D-A5A6-88E68EFD9637}" presName="Name0" presStyleCnt="0">
        <dgm:presLayoutVars>
          <dgm:chPref val="1"/>
          <dgm:dir/>
          <dgm:animOne val="branch"/>
          <dgm:animLvl val="lvl"/>
          <dgm:resizeHandles/>
        </dgm:presLayoutVars>
      </dgm:prSet>
      <dgm:spPr/>
      <dgm:t>
        <a:bodyPr/>
        <a:lstStyle/>
        <a:p>
          <a:endParaRPr lang="it-IT"/>
        </a:p>
      </dgm:t>
    </dgm:pt>
    <dgm:pt modelId="{16205425-2687-4AF5-8077-39008D9B2362}" type="pres">
      <dgm:prSet presAssocID="{6FB48F15-47FC-4357-ACA8-EA77B7D74A3B}" presName="vertOne" presStyleCnt="0"/>
      <dgm:spPr/>
    </dgm:pt>
    <dgm:pt modelId="{CB5C00E5-F8F9-4FEB-BE6D-7794146139BE}" type="pres">
      <dgm:prSet presAssocID="{6FB48F15-47FC-4357-ACA8-EA77B7D74A3B}" presName="txOne" presStyleLbl="node0" presStyleIdx="0" presStyleCnt="1" custScaleY="44666">
        <dgm:presLayoutVars>
          <dgm:chPref val="3"/>
        </dgm:presLayoutVars>
      </dgm:prSet>
      <dgm:spPr/>
      <dgm:t>
        <a:bodyPr/>
        <a:lstStyle/>
        <a:p>
          <a:endParaRPr lang="it-IT"/>
        </a:p>
      </dgm:t>
    </dgm:pt>
    <dgm:pt modelId="{9A2A90FF-EDF4-4D48-B845-8B979C9DBCD1}" type="pres">
      <dgm:prSet presAssocID="{6FB48F15-47FC-4357-ACA8-EA77B7D74A3B}" presName="parTransOne" presStyleCnt="0"/>
      <dgm:spPr/>
    </dgm:pt>
    <dgm:pt modelId="{67468BF4-8AEC-49F1-87A2-B579304FBF86}" type="pres">
      <dgm:prSet presAssocID="{6FB48F15-47FC-4357-ACA8-EA77B7D74A3B}" presName="horzOne" presStyleCnt="0"/>
      <dgm:spPr/>
    </dgm:pt>
    <dgm:pt modelId="{C28622FF-C40C-4FBF-98E1-BB6F00C22743}" type="pres">
      <dgm:prSet presAssocID="{602B8207-1FA7-4E4F-85D1-154A9BD89023}" presName="vertTwo" presStyleCnt="0"/>
      <dgm:spPr/>
    </dgm:pt>
    <dgm:pt modelId="{84D66C17-3C42-42BF-9A9D-31932F97AAA4}" type="pres">
      <dgm:prSet presAssocID="{602B8207-1FA7-4E4F-85D1-154A9BD89023}" presName="txTwo" presStyleLbl="node2" presStyleIdx="0" presStyleCnt="1" custScaleY="26746">
        <dgm:presLayoutVars>
          <dgm:chPref val="3"/>
        </dgm:presLayoutVars>
      </dgm:prSet>
      <dgm:spPr/>
      <dgm:t>
        <a:bodyPr/>
        <a:lstStyle/>
        <a:p>
          <a:endParaRPr lang="it-IT"/>
        </a:p>
      </dgm:t>
    </dgm:pt>
    <dgm:pt modelId="{7E9BE6A5-0313-40DD-920B-92A8E45921F0}" type="pres">
      <dgm:prSet presAssocID="{602B8207-1FA7-4E4F-85D1-154A9BD89023}" presName="parTransTwo" presStyleCnt="0"/>
      <dgm:spPr/>
    </dgm:pt>
    <dgm:pt modelId="{377E3F5C-923F-4CD8-AEF8-23473C749314}" type="pres">
      <dgm:prSet presAssocID="{602B8207-1FA7-4E4F-85D1-154A9BD89023}" presName="horzTwo" presStyleCnt="0"/>
      <dgm:spPr/>
    </dgm:pt>
    <dgm:pt modelId="{6D5AB7CE-BC20-421D-AD70-5D8EC90E383C}" type="pres">
      <dgm:prSet presAssocID="{0F4245BB-ADDF-45BA-A096-DBE62D34B00F}" presName="vertThree" presStyleCnt="0"/>
      <dgm:spPr/>
    </dgm:pt>
    <dgm:pt modelId="{DB6F6A21-8196-4048-89E9-7836900AB936}" type="pres">
      <dgm:prSet presAssocID="{0F4245BB-ADDF-45BA-A096-DBE62D34B00F}" presName="txThree" presStyleLbl="node3" presStyleIdx="0" presStyleCnt="3" custScaleX="54855" custScaleY="129717">
        <dgm:presLayoutVars>
          <dgm:chPref val="3"/>
        </dgm:presLayoutVars>
      </dgm:prSet>
      <dgm:spPr/>
      <dgm:t>
        <a:bodyPr/>
        <a:lstStyle/>
        <a:p>
          <a:endParaRPr lang="it-IT"/>
        </a:p>
      </dgm:t>
    </dgm:pt>
    <dgm:pt modelId="{59944F7A-9CE9-4403-9CAD-5518F9CA6DD6}" type="pres">
      <dgm:prSet presAssocID="{0F4245BB-ADDF-45BA-A096-DBE62D34B00F}" presName="horzThree" presStyleCnt="0"/>
      <dgm:spPr/>
    </dgm:pt>
    <dgm:pt modelId="{9FC48776-B2A4-4839-9B2E-DB22F63646BA}" type="pres">
      <dgm:prSet presAssocID="{67E5D896-4361-4A5A-B2D8-35774E6A3E70}" presName="sibSpaceThree" presStyleCnt="0"/>
      <dgm:spPr/>
    </dgm:pt>
    <dgm:pt modelId="{B892DA92-6CB9-4976-A046-F77CAC0ABF87}" type="pres">
      <dgm:prSet presAssocID="{B9E82D33-8B5C-41A0-8711-E831E6089BA4}" presName="vertThree" presStyleCnt="0"/>
      <dgm:spPr/>
    </dgm:pt>
    <dgm:pt modelId="{2B03F0F6-7C0F-46BA-851A-9A1778D52B21}" type="pres">
      <dgm:prSet presAssocID="{B9E82D33-8B5C-41A0-8711-E831E6089BA4}" presName="txThree" presStyleLbl="node3" presStyleIdx="1" presStyleCnt="3" custScaleX="123396" custScaleY="129717">
        <dgm:presLayoutVars>
          <dgm:chPref val="3"/>
        </dgm:presLayoutVars>
      </dgm:prSet>
      <dgm:spPr/>
      <dgm:t>
        <a:bodyPr/>
        <a:lstStyle/>
        <a:p>
          <a:endParaRPr lang="it-IT"/>
        </a:p>
      </dgm:t>
    </dgm:pt>
    <dgm:pt modelId="{26C440BC-2414-4130-A67C-25A36780BF98}" type="pres">
      <dgm:prSet presAssocID="{B9E82D33-8B5C-41A0-8711-E831E6089BA4}" presName="horzThree" presStyleCnt="0"/>
      <dgm:spPr/>
    </dgm:pt>
    <dgm:pt modelId="{E86911DB-6410-4507-915F-6AF2696E0F78}" type="pres">
      <dgm:prSet presAssocID="{9065A88B-4E63-4C80-AD70-0F7121D149AE}" presName="sibSpaceThree" presStyleCnt="0"/>
      <dgm:spPr/>
    </dgm:pt>
    <dgm:pt modelId="{47754E50-A08C-4825-85A2-819260FBB615}" type="pres">
      <dgm:prSet presAssocID="{926CBB0E-9C4E-406A-B487-0FC6BA6753A8}" presName="vertThree" presStyleCnt="0"/>
      <dgm:spPr/>
    </dgm:pt>
    <dgm:pt modelId="{01CF209E-26D2-452C-8BE9-9125057B8D09}" type="pres">
      <dgm:prSet presAssocID="{926CBB0E-9C4E-406A-B487-0FC6BA6753A8}" presName="txThree" presStyleLbl="node3" presStyleIdx="2" presStyleCnt="3" custScaleX="82499" custScaleY="129717">
        <dgm:presLayoutVars>
          <dgm:chPref val="3"/>
        </dgm:presLayoutVars>
      </dgm:prSet>
      <dgm:spPr/>
      <dgm:t>
        <a:bodyPr/>
        <a:lstStyle/>
        <a:p>
          <a:endParaRPr lang="it-IT"/>
        </a:p>
      </dgm:t>
    </dgm:pt>
    <dgm:pt modelId="{33119B53-C63E-4C00-8F98-961E253B3E29}" type="pres">
      <dgm:prSet presAssocID="{926CBB0E-9C4E-406A-B487-0FC6BA6753A8}" presName="horzThree" presStyleCnt="0"/>
      <dgm:spPr/>
    </dgm:pt>
  </dgm:ptLst>
  <dgm:cxnLst>
    <dgm:cxn modelId="{105D5133-0694-4802-91CC-68501ACF2008}" type="presOf" srcId="{6FB48F15-47FC-4357-ACA8-EA77B7D74A3B}" destId="{CB5C00E5-F8F9-4FEB-BE6D-7794146139BE}" srcOrd="0" destOrd="0" presId="urn:microsoft.com/office/officeart/2005/8/layout/hierarchy4"/>
    <dgm:cxn modelId="{581DDC33-E36C-4019-8D59-DA084426A243}" srcId="{602B8207-1FA7-4E4F-85D1-154A9BD89023}" destId="{B9E82D33-8B5C-41A0-8711-E831E6089BA4}" srcOrd="1" destOrd="0" parTransId="{E37121EF-521B-4BC3-8A1C-9C676309DFDF}" sibTransId="{9065A88B-4E63-4C80-AD70-0F7121D149AE}"/>
    <dgm:cxn modelId="{257CF80E-25CF-4883-BF1E-06098144F5CA}" srcId="{602B8207-1FA7-4E4F-85D1-154A9BD89023}" destId="{0F4245BB-ADDF-45BA-A096-DBE62D34B00F}" srcOrd="0" destOrd="0" parTransId="{CFA8B0E0-4DC4-4819-AADC-BCAF3DEAB61D}" sibTransId="{67E5D896-4361-4A5A-B2D8-35774E6A3E70}"/>
    <dgm:cxn modelId="{1EC76386-20D6-4AB5-B89B-9B57960EAD5B}" type="presOf" srcId="{926CBB0E-9C4E-406A-B487-0FC6BA6753A8}" destId="{01CF209E-26D2-452C-8BE9-9125057B8D09}" srcOrd="0" destOrd="0" presId="urn:microsoft.com/office/officeart/2005/8/layout/hierarchy4"/>
    <dgm:cxn modelId="{1EBD1D22-A889-407C-878B-1C56850E04C0}" srcId="{602B8207-1FA7-4E4F-85D1-154A9BD89023}" destId="{926CBB0E-9C4E-406A-B487-0FC6BA6753A8}" srcOrd="2" destOrd="0" parTransId="{645E5B91-673D-4FF6-8255-4D5DF8CE990C}" sibTransId="{E4D572AD-4218-4F90-BB34-104B8A0A99B2}"/>
    <dgm:cxn modelId="{0A629AE9-828B-42FA-BAFC-1E257C222BB4}" srcId="{A3AA046E-1D25-4F9D-A5A6-88E68EFD9637}" destId="{6FB48F15-47FC-4357-ACA8-EA77B7D74A3B}" srcOrd="0" destOrd="0" parTransId="{B03FBFFC-10F0-4B0D-82E3-0EA7D8EF634A}" sibTransId="{317B3EF9-CFB3-4F9C-9B4D-ED9FD0190A29}"/>
    <dgm:cxn modelId="{6256F3B2-BF25-48A9-BAE4-1CFECF451EC3}" type="presOf" srcId="{602B8207-1FA7-4E4F-85D1-154A9BD89023}" destId="{84D66C17-3C42-42BF-9A9D-31932F97AAA4}" srcOrd="0" destOrd="0" presId="urn:microsoft.com/office/officeart/2005/8/layout/hierarchy4"/>
    <dgm:cxn modelId="{B9124B24-651C-4260-88BC-279CC26B6E80}" type="presOf" srcId="{0F4245BB-ADDF-45BA-A096-DBE62D34B00F}" destId="{DB6F6A21-8196-4048-89E9-7836900AB936}" srcOrd="0" destOrd="0" presId="urn:microsoft.com/office/officeart/2005/8/layout/hierarchy4"/>
    <dgm:cxn modelId="{03FB1427-C0A3-451D-9483-AE313C90C34D}" srcId="{6FB48F15-47FC-4357-ACA8-EA77B7D74A3B}" destId="{602B8207-1FA7-4E4F-85D1-154A9BD89023}" srcOrd="0" destOrd="0" parTransId="{2A4EC210-9C3B-438E-9082-1954751447AC}" sibTransId="{C74FCB33-7AAF-4CDE-9741-BD56FFF9C6C5}"/>
    <dgm:cxn modelId="{6EEED787-8F0B-4C28-AE6B-7690BB9928F7}" type="presOf" srcId="{A3AA046E-1D25-4F9D-A5A6-88E68EFD9637}" destId="{56EA7B38-7024-4E53-9C6B-2C86BE38A6CB}" srcOrd="0" destOrd="0" presId="urn:microsoft.com/office/officeart/2005/8/layout/hierarchy4"/>
    <dgm:cxn modelId="{8517191E-C177-4DE6-BCE1-E9C19CD740B9}" type="presOf" srcId="{B9E82D33-8B5C-41A0-8711-E831E6089BA4}" destId="{2B03F0F6-7C0F-46BA-851A-9A1778D52B21}" srcOrd="0" destOrd="0" presId="urn:microsoft.com/office/officeart/2005/8/layout/hierarchy4"/>
    <dgm:cxn modelId="{BE06F02B-BE94-4710-84BF-D3772C73DE79}" type="presParOf" srcId="{56EA7B38-7024-4E53-9C6B-2C86BE38A6CB}" destId="{16205425-2687-4AF5-8077-39008D9B2362}" srcOrd="0" destOrd="0" presId="urn:microsoft.com/office/officeart/2005/8/layout/hierarchy4"/>
    <dgm:cxn modelId="{A99D55AD-7E38-44BC-A044-D8368BC1B1B7}" type="presParOf" srcId="{16205425-2687-4AF5-8077-39008D9B2362}" destId="{CB5C00E5-F8F9-4FEB-BE6D-7794146139BE}" srcOrd="0" destOrd="0" presId="urn:microsoft.com/office/officeart/2005/8/layout/hierarchy4"/>
    <dgm:cxn modelId="{D594A702-2B25-4137-B700-7839027786D1}" type="presParOf" srcId="{16205425-2687-4AF5-8077-39008D9B2362}" destId="{9A2A90FF-EDF4-4D48-B845-8B979C9DBCD1}" srcOrd="1" destOrd="0" presId="urn:microsoft.com/office/officeart/2005/8/layout/hierarchy4"/>
    <dgm:cxn modelId="{A13CE5B9-025A-4363-A8DA-C802B08E5610}" type="presParOf" srcId="{16205425-2687-4AF5-8077-39008D9B2362}" destId="{67468BF4-8AEC-49F1-87A2-B579304FBF86}" srcOrd="2" destOrd="0" presId="urn:microsoft.com/office/officeart/2005/8/layout/hierarchy4"/>
    <dgm:cxn modelId="{AF01982F-023C-40BE-969D-09BD8EE6EB67}" type="presParOf" srcId="{67468BF4-8AEC-49F1-87A2-B579304FBF86}" destId="{C28622FF-C40C-4FBF-98E1-BB6F00C22743}" srcOrd="0" destOrd="0" presId="urn:microsoft.com/office/officeart/2005/8/layout/hierarchy4"/>
    <dgm:cxn modelId="{8C016FD7-E47D-4679-BC78-B94D86B69148}" type="presParOf" srcId="{C28622FF-C40C-4FBF-98E1-BB6F00C22743}" destId="{84D66C17-3C42-42BF-9A9D-31932F97AAA4}" srcOrd="0" destOrd="0" presId="urn:microsoft.com/office/officeart/2005/8/layout/hierarchy4"/>
    <dgm:cxn modelId="{DAB93F52-46F8-442B-8B5D-60007D1180C2}" type="presParOf" srcId="{C28622FF-C40C-4FBF-98E1-BB6F00C22743}" destId="{7E9BE6A5-0313-40DD-920B-92A8E45921F0}" srcOrd="1" destOrd="0" presId="urn:microsoft.com/office/officeart/2005/8/layout/hierarchy4"/>
    <dgm:cxn modelId="{D82B18AB-3775-48EC-9356-871B6C8F5EB3}" type="presParOf" srcId="{C28622FF-C40C-4FBF-98E1-BB6F00C22743}" destId="{377E3F5C-923F-4CD8-AEF8-23473C749314}" srcOrd="2" destOrd="0" presId="urn:microsoft.com/office/officeart/2005/8/layout/hierarchy4"/>
    <dgm:cxn modelId="{4600659F-9F62-46CA-B6A6-F2A73C617A52}" type="presParOf" srcId="{377E3F5C-923F-4CD8-AEF8-23473C749314}" destId="{6D5AB7CE-BC20-421D-AD70-5D8EC90E383C}" srcOrd="0" destOrd="0" presId="urn:microsoft.com/office/officeart/2005/8/layout/hierarchy4"/>
    <dgm:cxn modelId="{70D91FE1-7008-4224-8D6C-9597591D0DE6}" type="presParOf" srcId="{6D5AB7CE-BC20-421D-AD70-5D8EC90E383C}" destId="{DB6F6A21-8196-4048-89E9-7836900AB936}" srcOrd="0" destOrd="0" presId="urn:microsoft.com/office/officeart/2005/8/layout/hierarchy4"/>
    <dgm:cxn modelId="{E35AF890-C04C-4AFF-B669-F8B7010F9A3A}" type="presParOf" srcId="{6D5AB7CE-BC20-421D-AD70-5D8EC90E383C}" destId="{59944F7A-9CE9-4403-9CAD-5518F9CA6DD6}" srcOrd="1" destOrd="0" presId="urn:microsoft.com/office/officeart/2005/8/layout/hierarchy4"/>
    <dgm:cxn modelId="{BA6CF5A1-4CF3-4BC9-9037-B3717AE49DFD}" type="presParOf" srcId="{377E3F5C-923F-4CD8-AEF8-23473C749314}" destId="{9FC48776-B2A4-4839-9B2E-DB22F63646BA}" srcOrd="1" destOrd="0" presId="urn:microsoft.com/office/officeart/2005/8/layout/hierarchy4"/>
    <dgm:cxn modelId="{F2A650E7-A12A-43F2-9320-FF18DA0FE476}" type="presParOf" srcId="{377E3F5C-923F-4CD8-AEF8-23473C749314}" destId="{B892DA92-6CB9-4976-A046-F77CAC0ABF87}" srcOrd="2" destOrd="0" presId="urn:microsoft.com/office/officeart/2005/8/layout/hierarchy4"/>
    <dgm:cxn modelId="{6CBC0BDB-798C-4CB6-B8F8-6A51BAAE6EAD}" type="presParOf" srcId="{B892DA92-6CB9-4976-A046-F77CAC0ABF87}" destId="{2B03F0F6-7C0F-46BA-851A-9A1778D52B21}" srcOrd="0" destOrd="0" presId="urn:microsoft.com/office/officeart/2005/8/layout/hierarchy4"/>
    <dgm:cxn modelId="{081A29D4-2D56-415C-B6AC-42645E4074C8}" type="presParOf" srcId="{B892DA92-6CB9-4976-A046-F77CAC0ABF87}" destId="{26C440BC-2414-4130-A67C-25A36780BF98}" srcOrd="1" destOrd="0" presId="urn:microsoft.com/office/officeart/2005/8/layout/hierarchy4"/>
    <dgm:cxn modelId="{62F5F808-1EF4-4FFF-86D6-C2CB77388379}" type="presParOf" srcId="{377E3F5C-923F-4CD8-AEF8-23473C749314}" destId="{E86911DB-6410-4507-915F-6AF2696E0F78}" srcOrd="3" destOrd="0" presId="urn:microsoft.com/office/officeart/2005/8/layout/hierarchy4"/>
    <dgm:cxn modelId="{5EE36725-7534-413B-9770-40D8255031B9}" type="presParOf" srcId="{377E3F5C-923F-4CD8-AEF8-23473C749314}" destId="{47754E50-A08C-4825-85A2-819260FBB615}" srcOrd="4" destOrd="0" presId="urn:microsoft.com/office/officeart/2005/8/layout/hierarchy4"/>
    <dgm:cxn modelId="{155C5732-B38B-471A-B87B-026A0F391E7A}" type="presParOf" srcId="{47754E50-A08C-4825-85A2-819260FBB615}" destId="{01CF209E-26D2-452C-8BE9-9125057B8D09}" srcOrd="0" destOrd="0" presId="urn:microsoft.com/office/officeart/2005/8/layout/hierarchy4"/>
    <dgm:cxn modelId="{CDCB16E3-7F40-4512-B070-E24CCC64A6F4}" type="presParOf" srcId="{47754E50-A08C-4825-85A2-819260FBB615}" destId="{33119B53-C63E-4C00-8F98-961E253B3E2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33DCCD6E-CFA4-47A3-8C39-EB768543D872}" type="doc">
      <dgm:prSet loTypeId="urn:microsoft.com/office/officeart/2005/8/layout/vList2" loCatId="list" qsTypeId="urn:microsoft.com/office/officeart/2005/8/quickstyle/3d3" qsCatId="3D" csTypeId="urn:microsoft.com/office/officeart/2005/8/colors/colorful1" csCatId="colorful" phldr="1"/>
      <dgm:spPr/>
      <dgm:t>
        <a:bodyPr/>
        <a:lstStyle/>
        <a:p>
          <a:endParaRPr lang="it-IT"/>
        </a:p>
      </dgm:t>
    </dgm:pt>
    <dgm:pt modelId="{A190E1D4-4FEA-46C2-8B44-61DA2D1E2825}">
      <dgm:prSet custT="1"/>
      <dgm:spPr/>
      <dgm:t>
        <a:bodyPr/>
        <a:lstStyle/>
        <a:p>
          <a:pPr rtl="0"/>
          <a:r>
            <a:rPr lang="it-IT" sz="1200" dirty="0" smtClean="0">
              <a:solidFill>
                <a:schemeClr val="tx1"/>
              </a:solidFill>
            </a:rPr>
            <a:t>A seconda della posizione assunta nella </a:t>
          </a:r>
          <a:r>
            <a:rPr lang="it-IT" sz="1200" b="1" dirty="0" smtClean="0">
              <a:solidFill>
                <a:schemeClr val="tx1"/>
              </a:solidFill>
            </a:rPr>
            <a:t>relazione causa/effetto </a:t>
          </a:r>
          <a:r>
            <a:rPr lang="it-IT" sz="1200" dirty="0" smtClean="0">
              <a:solidFill>
                <a:schemeClr val="tx1"/>
              </a:solidFill>
            </a:rPr>
            <a:t>(distinzione convenzionale </a:t>
          </a:r>
          <a:r>
            <a:rPr lang="it-IT" sz="1200" smtClean="0">
              <a:solidFill>
                <a:schemeClr val="tx1"/>
              </a:solidFill>
            </a:rPr>
            <a:t>e contestuale</a:t>
          </a:r>
          <a:r>
            <a:rPr lang="it-IT" sz="1200" dirty="0" smtClean="0">
              <a:solidFill>
                <a:schemeClr val="tx1"/>
              </a:solidFill>
            </a:rPr>
            <a:t>):</a:t>
          </a:r>
          <a:endParaRPr lang="it-IT" sz="1200" dirty="0">
            <a:solidFill>
              <a:schemeClr val="tx1"/>
            </a:solidFill>
          </a:endParaRPr>
        </a:p>
      </dgm:t>
    </dgm:pt>
    <dgm:pt modelId="{30985CCD-BC5E-434E-ABB5-AD683920763C}" type="parTrans" cxnId="{514D050A-D567-4881-90E0-C32F750F8309}">
      <dgm:prSet/>
      <dgm:spPr/>
      <dgm:t>
        <a:bodyPr/>
        <a:lstStyle/>
        <a:p>
          <a:endParaRPr lang="it-IT" sz="1200">
            <a:solidFill>
              <a:schemeClr val="tx1"/>
            </a:solidFill>
          </a:endParaRPr>
        </a:p>
      </dgm:t>
    </dgm:pt>
    <dgm:pt modelId="{7DC4B47F-9E60-4A56-8DD7-264369C61424}" type="sibTrans" cxnId="{514D050A-D567-4881-90E0-C32F750F8309}">
      <dgm:prSet/>
      <dgm:spPr/>
      <dgm:t>
        <a:bodyPr/>
        <a:lstStyle/>
        <a:p>
          <a:endParaRPr lang="it-IT" sz="1200">
            <a:solidFill>
              <a:schemeClr val="tx1"/>
            </a:solidFill>
          </a:endParaRPr>
        </a:p>
      </dgm:t>
    </dgm:pt>
    <dgm:pt modelId="{2BF3A801-67AA-431C-9F6A-18A95845AFEC}">
      <dgm:prSet custT="1"/>
      <dgm:spPr/>
      <dgm:t>
        <a:bodyPr/>
        <a:lstStyle/>
        <a:p>
          <a:pPr rtl="0"/>
          <a:r>
            <a:rPr lang="it-IT" sz="1200" b="1" dirty="0" smtClean="0">
              <a:solidFill>
                <a:schemeClr val="tx1"/>
              </a:solidFill>
            </a:rPr>
            <a:t>Variabile dipendente, </a:t>
          </a:r>
          <a:endParaRPr lang="it-IT" sz="1200" b="1" dirty="0">
            <a:solidFill>
              <a:schemeClr val="tx1"/>
            </a:solidFill>
          </a:endParaRPr>
        </a:p>
      </dgm:t>
    </dgm:pt>
    <dgm:pt modelId="{5BFE2865-9804-467E-AEF6-297002E627F7}" type="parTrans" cxnId="{4750A627-9744-41C8-9D40-F666F2C68FDB}">
      <dgm:prSet/>
      <dgm:spPr/>
      <dgm:t>
        <a:bodyPr/>
        <a:lstStyle/>
        <a:p>
          <a:endParaRPr lang="it-IT" sz="1200">
            <a:solidFill>
              <a:schemeClr val="tx1"/>
            </a:solidFill>
          </a:endParaRPr>
        </a:p>
      </dgm:t>
    </dgm:pt>
    <dgm:pt modelId="{25ED840A-4351-47E8-937B-72DBC66C6ABC}" type="sibTrans" cxnId="{4750A627-9744-41C8-9D40-F666F2C68FDB}">
      <dgm:prSet/>
      <dgm:spPr/>
      <dgm:t>
        <a:bodyPr/>
        <a:lstStyle/>
        <a:p>
          <a:endParaRPr lang="it-IT" sz="1200">
            <a:solidFill>
              <a:schemeClr val="tx1"/>
            </a:solidFill>
          </a:endParaRPr>
        </a:p>
      </dgm:t>
    </dgm:pt>
    <dgm:pt modelId="{313831D6-D70E-408C-95E3-81437B92400D}">
      <dgm:prSet custT="1"/>
      <dgm:spPr/>
      <dgm:t>
        <a:bodyPr/>
        <a:lstStyle/>
        <a:p>
          <a:pPr rtl="0"/>
          <a:r>
            <a:rPr lang="it-IT" sz="1200" b="1" dirty="0" smtClean="0">
              <a:solidFill>
                <a:schemeClr val="tx1"/>
              </a:solidFill>
            </a:rPr>
            <a:t>Variabile indipendente</a:t>
          </a:r>
          <a:r>
            <a:rPr lang="it-IT" sz="1200" dirty="0" smtClean="0">
              <a:solidFill>
                <a:schemeClr val="tx1"/>
              </a:solidFill>
            </a:rPr>
            <a:t>.</a:t>
          </a:r>
          <a:endParaRPr lang="it-IT" sz="1200" dirty="0">
            <a:solidFill>
              <a:schemeClr val="tx1"/>
            </a:solidFill>
          </a:endParaRPr>
        </a:p>
      </dgm:t>
    </dgm:pt>
    <dgm:pt modelId="{4237C149-372E-4F13-82DF-81B55DD7F341}" type="parTrans" cxnId="{2347DDC4-38BF-488C-8D25-735219ECF747}">
      <dgm:prSet/>
      <dgm:spPr/>
      <dgm:t>
        <a:bodyPr/>
        <a:lstStyle/>
        <a:p>
          <a:endParaRPr lang="it-IT" sz="1200">
            <a:solidFill>
              <a:schemeClr val="tx1"/>
            </a:solidFill>
          </a:endParaRPr>
        </a:p>
      </dgm:t>
    </dgm:pt>
    <dgm:pt modelId="{19E51A1C-8BDA-4044-8DAA-6A62A8F43176}" type="sibTrans" cxnId="{2347DDC4-38BF-488C-8D25-735219ECF747}">
      <dgm:prSet/>
      <dgm:spPr/>
      <dgm:t>
        <a:bodyPr/>
        <a:lstStyle/>
        <a:p>
          <a:endParaRPr lang="it-IT" sz="1200">
            <a:solidFill>
              <a:schemeClr val="tx1"/>
            </a:solidFill>
          </a:endParaRPr>
        </a:p>
      </dgm:t>
    </dgm:pt>
    <dgm:pt modelId="{92A9CBFB-C48E-41E8-B7E0-CCED204BAD1A}">
      <dgm:prSet custT="1"/>
      <dgm:spPr/>
      <dgm:t>
        <a:bodyPr/>
        <a:lstStyle/>
        <a:p>
          <a:pPr rtl="0"/>
          <a:r>
            <a:rPr lang="it-IT" sz="1200" dirty="0" smtClean="0">
              <a:solidFill>
                <a:schemeClr val="tx1"/>
              </a:solidFill>
            </a:rPr>
            <a:t>A seconda del </a:t>
          </a:r>
          <a:r>
            <a:rPr lang="it-IT" sz="1200" b="1" dirty="0" smtClean="0">
              <a:solidFill>
                <a:schemeClr val="tx1"/>
              </a:solidFill>
            </a:rPr>
            <a:t>grado di </a:t>
          </a:r>
          <a:r>
            <a:rPr lang="it-IT" sz="1200" b="1" dirty="0" err="1" smtClean="0">
              <a:solidFill>
                <a:schemeClr val="tx1"/>
              </a:solidFill>
            </a:rPr>
            <a:t>manipolabilità</a:t>
          </a:r>
          <a:r>
            <a:rPr lang="it-IT" sz="1200" dirty="0" smtClean="0">
              <a:solidFill>
                <a:schemeClr val="tx1"/>
              </a:solidFill>
            </a:rPr>
            <a:t>:</a:t>
          </a:r>
          <a:endParaRPr lang="it-IT" sz="1200" dirty="0">
            <a:solidFill>
              <a:schemeClr val="tx1"/>
            </a:solidFill>
          </a:endParaRPr>
        </a:p>
      </dgm:t>
    </dgm:pt>
    <dgm:pt modelId="{C24D8872-A8F6-4D28-9FE6-25AA5A573158}" type="parTrans" cxnId="{F8CF1652-7FA0-4416-8067-9BC29A2DB94D}">
      <dgm:prSet/>
      <dgm:spPr/>
      <dgm:t>
        <a:bodyPr/>
        <a:lstStyle/>
        <a:p>
          <a:endParaRPr lang="it-IT" sz="1200">
            <a:solidFill>
              <a:schemeClr val="tx1"/>
            </a:solidFill>
          </a:endParaRPr>
        </a:p>
      </dgm:t>
    </dgm:pt>
    <dgm:pt modelId="{0D97CFFD-8406-4864-95F9-7CEDCA33A7E5}" type="sibTrans" cxnId="{F8CF1652-7FA0-4416-8067-9BC29A2DB94D}">
      <dgm:prSet/>
      <dgm:spPr/>
      <dgm:t>
        <a:bodyPr/>
        <a:lstStyle/>
        <a:p>
          <a:endParaRPr lang="it-IT" sz="1200">
            <a:solidFill>
              <a:schemeClr val="tx1"/>
            </a:solidFill>
          </a:endParaRPr>
        </a:p>
      </dgm:t>
    </dgm:pt>
    <dgm:pt modelId="{E5DAE553-70CD-4271-B9AC-8A24F21790FC}">
      <dgm:prSet custT="1"/>
      <dgm:spPr/>
      <dgm:t>
        <a:bodyPr/>
        <a:lstStyle/>
        <a:p>
          <a:pPr rtl="0"/>
          <a:r>
            <a:rPr lang="it-IT" sz="1200" b="1" dirty="0" smtClean="0">
              <a:solidFill>
                <a:schemeClr val="tx1"/>
              </a:solidFill>
            </a:rPr>
            <a:t>Non manipolabili </a:t>
          </a:r>
          <a:r>
            <a:rPr lang="it-IT" sz="1200" dirty="0" smtClean="0">
              <a:solidFill>
                <a:schemeClr val="tx1"/>
              </a:solidFill>
            </a:rPr>
            <a:t>(sesso, età, titolo di studio, etc.),</a:t>
          </a:r>
          <a:endParaRPr lang="it-IT" sz="1200" dirty="0">
            <a:solidFill>
              <a:schemeClr val="tx1"/>
            </a:solidFill>
          </a:endParaRPr>
        </a:p>
      </dgm:t>
    </dgm:pt>
    <dgm:pt modelId="{DB86D4F9-6AC1-49E4-BA1C-3CBDE43543B8}" type="parTrans" cxnId="{C3365DE8-E3B5-47E1-A4A6-48BF2BEE0CF0}">
      <dgm:prSet/>
      <dgm:spPr/>
      <dgm:t>
        <a:bodyPr/>
        <a:lstStyle/>
        <a:p>
          <a:endParaRPr lang="it-IT" sz="1200">
            <a:solidFill>
              <a:schemeClr val="tx1"/>
            </a:solidFill>
          </a:endParaRPr>
        </a:p>
      </dgm:t>
    </dgm:pt>
    <dgm:pt modelId="{8A7FB093-D3DD-4DCA-B818-C5CA37327C92}" type="sibTrans" cxnId="{C3365DE8-E3B5-47E1-A4A6-48BF2BEE0CF0}">
      <dgm:prSet/>
      <dgm:spPr/>
      <dgm:t>
        <a:bodyPr/>
        <a:lstStyle/>
        <a:p>
          <a:endParaRPr lang="it-IT" sz="1200">
            <a:solidFill>
              <a:schemeClr val="tx1"/>
            </a:solidFill>
          </a:endParaRPr>
        </a:p>
      </dgm:t>
    </dgm:pt>
    <dgm:pt modelId="{ED0C566E-08D5-4E29-83FE-C55A4ABA7B4D}">
      <dgm:prSet custT="1"/>
      <dgm:spPr/>
      <dgm:t>
        <a:bodyPr/>
        <a:lstStyle/>
        <a:p>
          <a:pPr rtl="0"/>
          <a:r>
            <a:rPr lang="it-IT" sz="1200" b="1" dirty="0" smtClean="0">
              <a:solidFill>
                <a:schemeClr val="tx1"/>
              </a:solidFill>
            </a:rPr>
            <a:t>Manipolabili </a:t>
          </a:r>
          <a:r>
            <a:rPr lang="it-IT" sz="1200" dirty="0" smtClean="0">
              <a:solidFill>
                <a:schemeClr val="tx1"/>
              </a:solidFill>
            </a:rPr>
            <a:t>(variabili stimo o di controllo - effetto della visione di film violento s aggressività).</a:t>
          </a:r>
          <a:endParaRPr lang="it-IT" sz="1200" dirty="0">
            <a:solidFill>
              <a:schemeClr val="tx1"/>
            </a:solidFill>
          </a:endParaRPr>
        </a:p>
      </dgm:t>
    </dgm:pt>
    <dgm:pt modelId="{50396736-0237-44F6-A01D-6971739B6B3B}" type="parTrans" cxnId="{AEE57A45-126C-4FE8-A0B4-14BC98925E4E}">
      <dgm:prSet/>
      <dgm:spPr/>
      <dgm:t>
        <a:bodyPr/>
        <a:lstStyle/>
        <a:p>
          <a:endParaRPr lang="it-IT" sz="1200">
            <a:solidFill>
              <a:schemeClr val="tx1"/>
            </a:solidFill>
          </a:endParaRPr>
        </a:p>
      </dgm:t>
    </dgm:pt>
    <dgm:pt modelId="{A6B7D625-E35A-4C61-833D-80D36237AEEA}" type="sibTrans" cxnId="{AEE57A45-126C-4FE8-A0B4-14BC98925E4E}">
      <dgm:prSet/>
      <dgm:spPr/>
      <dgm:t>
        <a:bodyPr/>
        <a:lstStyle/>
        <a:p>
          <a:endParaRPr lang="it-IT" sz="1200">
            <a:solidFill>
              <a:schemeClr val="tx1"/>
            </a:solidFill>
          </a:endParaRPr>
        </a:p>
      </dgm:t>
    </dgm:pt>
    <dgm:pt modelId="{2A6C39B8-B6F4-4116-9F0C-12D975714F3E}">
      <dgm:prSet custT="1"/>
      <dgm:spPr/>
      <dgm:t>
        <a:bodyPr/>
        <a:lstStyle/>
        <a:p>
          <a:pPr rtl="0"/>
          <a:r>
            <a:rPr lang="it-IT" sz="1200" dirty="0" smtClean="0">
              <a:solidFill>
                <a:schemeClr val="tx1"/>
              </a:solidFill>
            </a:rPr>
            <a:t>A seconda del  </a:t>
          </a:r>
          <a:r>
            <a:rPr lang="it-IT" sz="1200" b="1" dirty="0" smtClean="0">
              <a:solidFill>
                <a:schemeClr val="tx1"/>
              </a:solidFill>
            </a:rPr>
            <a:t>grado di osservabilità</a:t>
          </a:r>
          <a:r>
            <a:rPr lang="it-IT" sz="1200" dirty="0" smtClean="0">
              <a:solidFill>
                <a:schemeClr val="tx1"/>
              </a:solidFill>
            </a:rPr>
            <a:t>:</a:t>
          </a:r>
          <a:endParaRPr lang="it-IT" sz="1200" dirty="0">
            <a:solidFill>
              <a:schemeClr val="tx1"/>
            </a:solidFill>
          </a:endParaRPr>
        </a:p>
      </dgm:t>
    </dgm:pt>
    <dgm:pt modelId="{9F19C89B-F750-44A0-9CBA-087EB3FAD4EB}" type="parTrans" cxnId="{77876932-9C95-4199-9A35-1A56EB3373B9}">
      <dgm:prSet/>
      <dgm:spPr/>
      <dgm:t>
        <a:bodyPr/>
        <a:lstStyle/>
        <a:p>
          <a:endParaRPr lang="it-IT" sz="1200">
            <a:solidFill>
              <a:schemeClr val="tx1"/>
            </a:solidFill>
          </a:endParaRPr>
        </a:p>
      </dgm:t>
    </dgm:pt>
    <dgm:pt modelId="{8C65B60D-BBA5-49F8-9465-86284C8C5DAC}" type="sibTrans" cxnId="{77876932-9C95-4199-9A35-1A56EB3373B9}">
      <dgm:prSet/>
      <dgm:spPr/>
      <dgm:t>
        <a:bodyPr/>
        <a:lstStyle/>
        <a:p>
          <a:endParaRPr lang="it-IT" sz="1200">
            <a:solidFill>
              <a:schemeClr val="tx1"/>
            </a:solidFill>
          </a:endParaRPr>
        </a:p>
      </dgm:t>
    </dgm:pt>
    <dgm:pt modelId="{CDD48E34-97AD-41D9-9D7B-8BBE3BE560A1}">
      <dgm:prSet custT="1"/>
      <dgm:spPr/>
      <dgm:t>
        <a:bodyPr/>
        <a:lstStyle/>
        <a:p>
          <a:pPr rtl="0"/>
          <a:r>
            <a:rPr lang="it-IT" sz="1200" b="1" dirty="0" smtClean="0">
              <a:solidFill>
                <a:schemeClr val="tx1"/>
              </a:solidFill>
            </a:rPr>
            <a:t>Variabili osservabili </a:t>
          </a:r>
          <a:r>
            <a:rPr lang="it-IT" sz="1200" dirty="0" smtClean="0">
              <a:solidFill>
                <a:schemeClr val="tx1"/>
              </a:solidFill>
            </a:rPr>
            <a:t>(reddito su status socio-economico),</a:t>
          </a:r>
          <a:endParaRPr lang="it-IT" sz="1200" dirty="0">
            <a:solidFill>
              <a:schemeClr val="tx1"/>
            </a:solidFill>
          </a:endParaRPr>
        </a:p>
      </dgm:t>
    </dgm:pt>
    <dgm:pt modelId="{03B381FF-7999-46C3-981B-E44231B5E29F}" type="parTrans" cxnId="{8A0CB8CD-7189-4CBB-ACA4-786263154DC3}">
      <dgm:prSet/>
      <dgm:spPr/>
      <dgm:t>
        <a:bodyPr/>
        <a:lstStyle/>
        <a:p>
          <a:endParaRPr lang="it-IT" sz="1200">
            <a:solidFill>
              <a:schemeClr val="tx1"/>
            </a:solidFill>
          </a:endParaRPr>
        </a:p>
      </dgm:t>
    </dgm:pt>
    <dgm:pt modelId="{25E5945F-8C45-4374-AF3D-F10C93865D99}" type="sibTrans" cxnId="{8A0CB8CD-7189-4CBB-ACA4-786263154DC3}">
      <dgm:prSet/>
      <dgm:spPr/>
      <dgm:t>
        <a:bodyPr/>
        <a:lstStyle/>
        <a:p>
          <a:endParaRPr lang="it-IT" sz="1200">
            <a:solidFill>
              <a:schemeClr val="tx1"/>
            </a:solidFill>
          </a:endParaRPr>
        </a:p>
      </dgm:t>
    </dgm:pt>
    <dgm:pt modelId="{41BFFC5A-0F6E-44B2-AC54-7491A0C82FE5}">
      <dgm:prSet custT="1"/>
      <dgm:spPr/>
      <dgm:t>
        <a:bodyPr/>
        <a:lstStyle/>
        <a:p>
          <a:pPr rtl="0"/>
          <a:r>
            <a:rPr lang="it-IT" sz="1200" b="1" dirty="0" smtClean="0">
              <a:solidFill>
                <a:schemeClr val="tx1"/>
              </a:solidFill>
            </a:rPr>
            <a:t>Variabili latenti </a:t>
          </a:r>
          <a:r>
            <a:rPr lang="it-IT" sz="1200" dirty="0" smtClean="0">
              <a:solidFill>
                <a:schemeClr val="tx1"/>
              </a:solidFill>
            </a:rPr>
            <a:t>(come atteggiamenti rilevabili ad esempio con procedure di </a:t>
          </a:r>
          <a:r>
            <a:rPr lang="it-IT" sz="1200" dirty="0" err="1" smtClean="0">
              <a:solidFill>
                <a:schemeClr val="tx1"/>
              </a:solidFill>
            </a:rPr>
            <a:t>scaling</a:t>
          </a:r>
          <a:r>
            <a:rPr lang="it-IT" sz="1200" dirty="0" smtClean="0">
              <a:solidFill>
                <a:schemeClr val="tx1"/>
              </a:solidFill>
            </a:rPr>
            <a:t>).</a:t>
          </a:r>
          <a:endParaRPr lang="it-IT" sz="1200" dirty="0">
            <a:solidFill>
              <a:schemeClr val="tx1"/>
            </a:solidFill>
          </a:endParaRPr>
        </a:p>
      </dgm:t>
    </dgm:pt>
    <dgm:pt modelId="{D54FCE6E-1462-4AD6-A527-2D3FEB54B22D}" type="parTrans" cxnId="{2612D467-6B53-4827-934C-D28833F32334}">
      <dgm:prSet/>
      <dgm:spPr/>
      <dgm:t>
        <a:bodyPr/>
        <a:lstStyle/>
        <a:p>
          <a:endParaRPr lang="it-IT" sz="1200">
            <a:solidFill>
              <a:schemeClr val="tx1"/>
            </a:solidFill>
          </a:endParaRPr>
        </a:p>
      </dgm:t>
    </dgm:pt>
    <dgm:pt modelId="{28B334AE-7CA9-4C74-AA1E-77286280B07D}" type="sibTrans" cxnId="{2612D467-6B53-4827-934C-D28833F32334}">
      <dgm:prSet/>
      <dgm:spPr/>
      <dgm:t>
        <a:bodyPr/>
        <a:lstStyle/>
        <a:p>
          <a:endParaRPr lang="it-IT" sz="1200">
            <a:solidFill>
              <a:schemeClr val="tx1"/>
            </a:solidFill>
          </a:endParaRPr>
        </a:p>
      </dgm:t>
    </dgm:pt>
    <dgm:pt modelId="{12D687AE-83CA-4D82-B11D-EA9A3E4E2C13}">
      <dgm:prSet custT="1"/>
      <dgm:spPr/>
      <dgm:t>
        <a:bodyPr/>
        <a:lstStyle/>
        <a:p>
          <a:pPr rtl="0"/>
          <a:r>
            <a:rPr lang="it-IT" sz="1200" dirty="0" smtClean="0">
              <a:solidFill>
                <a:schemeClr val="tx1"/>
              </a:solidFill>
            </a:rPr>
            <a:t>A seconda del </a:t>
          </a:r>
          <a:r>
            <a:rPr lang="it-IT" sz="1200" b="1" dirty="0" smtClean="0">
              <a:solidFill>
                <a:schemeClr val="tx1"/>
              </a:solidFill>
            </a:rPr>
            <a:t>carattere individuale o collettivo</a:t>
          </a:r>
          <a:r>
            <a:rPr lang="it-IT" sz="1200" dirty="0" smtClean="0">
              <a:solidFill>
                <a:schemeClr val="tx1"/>
              </a:solidFill>
            </a:rPr>
            <a:t>:</a:t>
          </a:r>
          <a:endParaRPr lang="it-IT" sz="1200" dirty="0">
            <a:solidFill>
              <a:schemeClr val="tx1"/>
            </a:solidFill>
          </a:endParaRPr>
        </a:p>
      </dgm:t>
    </dgm:pt>
    <dgm:pt modelId="{752EB0D8-BBB6-4DD8-9568-083113D0CE3E}" type="parTrans" cxnId="{735ECFD1-855D-4281-B247-7103A0FE72CE}">
      <dgm:prSet/>
      <dgm:spPr/>
      <dgm:t>
        <a:bodyPr/>
        <a:lstStyle/>
        <a:p>
          <a:endParaRPr lang="it-IT" sz="1200">
            <a:solidFill>
              <a:schemeClr val="tx1"/>
            </a:solidFill>
          </a:endParaRPr>
        </a:p>
      </dgm:t>
    </dgm:pt>
    <dgm:pt modelId="{DBF19721-5B4F-44FC-95DF-8DD3671464E3}" type="sibTrans" cxnId="{735ECFD1-855D-4281-B247-7103A0FE72CE}">
      <dgm:prSet/>
      <dgm:spPr/>
      <dgm:t>
        <a:bodyPr/>
        <a:lstStyle/>
        <a:p>
          <a:endParaRPr lang="it-IT" sz="1200">
            <a:solidFill>
              <a:schemeClr val="tx1"/>
            </a:solidFill>
          </a:endParaRPr>
        </a:p>
      </dgm:t>
    </dgm:pt>
    <dgm:pt modelId="{892B38AB-9D3A-41D5-8DE6-B102ED9D85FF}">
      <dgm:prSet custT="1"/>
      <dgm:spPr/>
      <dgm:t>
        <a:bodyPr/>
        <a:lstStyle/>
        <a:p>
          <a:pPr rtl="0"/>
          <a:r>
            <a:rPr lang="it-IT" sz="1200" dirty="0" smtClean="0">
              <a:solidFill>
                <a:schemeClr val="tx1"/>
              </a:solidFill>
            </a:rPr>
            <a:t>Le </a:t>
          </a:r>
          <a:r>
            <a:rPr lang="it-IT" sz="1200" b="1" dirty="0" smtClean="0">
              <a:solidFill>
                <a:schemeClr val="tx1"/>
              </a:solidFill>
            </a:rPr>
            <a:t>variabili individuali </a:t>
          </a:r>
          <a:r>
            <a:rPr lang="it-IT" sz="1200" dirty="0" smtClean="0">
              <a:solidFill>
                <a:schemeClr val="tx1"/>
              </a:solidFill>
            </a:rPr>
            <a:t>sono specifiche dell’individuo sono relative ai singoli membri di collettivi. In questa classe ricadono le </a:t>
          </a:r>
          <a:r>
            <a:rPr lang="it-IT" sz="1200" b="1" dirty="0" smtClean="0">
              <a:solidFill>
                <a:schemeClr val="tx1"/>
              </a:solidFill>
            </a:rPr>
            <a:t>variabili assolute </a:t>
          </a:r>
          <a:r>
            <a:rPr lang="it-IT" sz="1200" dirty="0" smtClean="0">
              <a:solidFill>
                <a:schemeClr val="tx1"/>
              </a:solidFill>
            </a:rPr>
            <a:t>(come il genere e l’età), le </a:t>
          </a:r>
          <a:r>
            <a:rPr lang="it-IT" sz="1200" b="1" dirty="0" smtClean="0">
              <a:solidFill>
                <a:schemeClr val="tx1"/>
              </a:solidFill>
            </a:rPr>
            <a:t>variabili comparative </a:t>
          </a:r>
          <a:r>
            <a:rPr lang="it-IT" sz="1200" dirty="0" smtClean="0">
              <a:solidFill>
                <a:schemeClr val="tx1"/>
              </a:solidFill>
            </a:rPr>
            <a:t>(per esempio la graduatoria dei giudizi di una classe), le </a:t>
          </a:r>
          <a:r>
            <a:rPr lang="it-IT" sz="1200" b="1" dirty="0" smtClean="0">
              <a:solidFill>
                <a:schemeClr val="tx1"/>
              </a:solidFill>
            </a:rPr>
            <a:t>variabili relazionali </a:t>
          </a:r>
          <a:r>
            <a:rPr lang="it-IT" sz="1200" dirty="0" smtClean="0">
              <a:solidFill>
                <a:schemeClr val="tx1"/>
              </a:solidFill>
            </a:rPr>
            <a:t>(come la centralità o l’isolamento di uno studente rispetto alla classe di appartenenza), le </a:t>
          </a:r>
          <a:r>
            <a:rPr lang="it-IT" sz="1200" b="1" dirty="0" smtClean="0">
              <a:solidFill>
                <a:schemeClr val="tx1"/>
              </a:solidFill>
            </a:rPr>
            <a:t>variabili contestuali o ecologiche </a:t>
          </a:r>
          <a:r>
            <a:rPr lang="it-IT" sz="1200" dirty="0" smtClean="0">
              <a:solidFill>
                <a:schemeClr val="tx1"/>
              </a:solidFill>
            </a:rPr>
            <a:t>(esempio il tipo di scuola frequentata per singolo studente).</a:t>
          </a:r>
          <a:endParaRPr lang="it-IT" sz="1200" dirty="0">
            <a:solidFill>
              <a:schemeClr val="tx1"/>
            </a:solidFill>
          </a:endParaRPr>
        </a:p>
      </dgm:t>
    </dgm:pt>
    <dgm:pt modelId="{8C120D1E-F0F1-4960-A0E1-0EC67DC4F53B}" type="parTrans" cxnId="{37ED2F95-5D56-447E-81C5-DCDC79E864B7}">
      <dgm:prSet/>
      <dgm:spPr/>
      <dgm:t>
        <a:bodyPr/>
        <a:lstStyle/>
        <a:p>
          <a:endParaRPr lang="it-IT" sz="1200">
            <a:solidFill>
              <a:schemeClr val="tx1"/>
            </a:solidFill>
          </a:endParaRPr>
        </a:p>
      </dgm:t>
    </dgm:pt>
    <dgm:pt modelId="{55CB7D02-D847-4568-ACC5-61621407DCEC}" type="sibTrans" cxnId="{37ED2F95-5D56-447E-81C5-DCDC79E864B7}">
      <dgm:prSet/>
      <dgm:spPr/>
      <dgm:t>
        <a:bodyPr/>
        <a:lstStyle/>
        <a:p>
          <a:endParaRPr lang="it-IT" sz="1200">
            <a:solidFill>
              <a:schemeClr val="tx1"/>
            </a:solidFill>
          </a:endParaRPr>
        </a:p>
      </dgm:t>
    </dgm:pt>
    <dgm:pt modelId="{27DDDBD2-DC0C-4444-998B-0A906A4A5501}">
      <dgm:prSet custT="1"/>
      <dgm:spPr/>
      <dgm:t>
        <a:bodyPr/>
        <a:lstStyle/>
        <a:p>
          <a:pPr rtl="0"/>
          <a:r>
            <a:rPr lang="it-IT" sz="1200" dirty="0" smtClean="0">
              <a:solidFill>
                <a:schemeClr val="tx1"/>
              </a:solidFill>
            </a:rPr>
            <a:t>Le </a:t>
          </a:r>
          <a:r>
            <a:rPr lang="it-IT" sz="1200" b="1" dirty="0" smtClean="0">
              <a:solidFill>
                <a:schemeClr val="tx1"/>
              </a:solidFill>
            </a:rPr>
            <a:t>variabili collettive </a:t>
          </a:r>
          <a:r>
            <a:rPr lang="it-IT" sz="1200" dirty="0" smtClean="0">
              <a:solidFill>
                <a:schemeClr val="tx1"/>
              </a:solidFill>
            </a:rPr>
            <a:t>sono proprie di un gruppo sociale, sono relative a collettivi, aggregati o insiemi di membri. Vi fanno parte le </a:t>
          </a:r>
          <a:r>
            <a:rPr lang="it-IT" sz="1200" b="1" dirty="0" smtClean="0">
              <a:solidFill>
                <a:schemeClr val="tx1"/>
              </a:solidFill>
            </a:rPr>
            <a:t>variabili aggregate </a:t>
          </a:r>
          <a:r>
            <a:rPr lang="it-IT" sz="1200" dirty="0" smtClean="0">
              <a:solidFill>
                <a:schemeClr val="tx1"/>
              </a:solidFill>
            </a:rPr>
            <a:t>(il reddito familiare determinato dalla media dei redditi dei singoli individui), le </a:t>
          </a:r>
          <a:r>
            <a:rPr lang="it-IT" sz="1200" b="1" dirty="0" smtClean="0">
              <a:solidFill>
                <a:schemeClr val="tx1"/>
              </a:solidFill>
            </a:rPr>
            <a:t>variabili analitiche </a:t>
          </a:r>
          <a:r>
            <a:rPr lang="it-IT" sz="1200" dirty="0" smtClean="0">
              <a:solidFill>
                <a:schemeClr val="tx1"/>
              </a:solidFill>
            </a:rPr>
            <a:t>(per esempio, il tasso di disoccupazione), le </a:t>
          </a:r>
          <a:r>
            <a:rPr lang="it-IT" sz="1200" b="1" dirty="0" smtClean="0">
              <a:solidFill>
                <a:schemeClr val="tx1"/>
              </a:solidFill>
            </a:rPr>
            <a:t>variabili strutturali </a:t>
          </a:r>
          <a:r>
            <a:rPr lang="it-IT" sz="1200" dirty="0" smtClean="0">
              <a:solidFill>
                <a:schemeClr val="tx1"/>
              </a:solidFill>
            </a:rPr>
            <a:t>(per esempio, il grado di coesione di un gruppo di amici), le </a:t>
          </a:r>
          <a:r>
            <a:rPr lang="it-IT" sz="1200" b="1" dirty="0" smtClean="0">
              <a:solidFill>
                <a:schemeClr val="tx1"/>
              </a:solidFill>
            </a:rPr>
            <a:t>variabili globali </a:t>
          </a:r>
          <a:r>
            <a:rPr lang="it-IT" sz="1200" dirty="0" smtClean="0">
              <a:solidFill>
                <a:schemeClr val="tx1"/>
              </a:solidFill>
            </a:rPr>
            <a:t>(come la densità abitativa di un comune).</a:t>
          </a:r>
          <a:endParaRPr lang="it-IT" sz="1200" dirty="0">
            <a:solidFill>
              <a:schemeClr val="tx1"/>
            </a:solidFill>
          </a:endParaRPr>
        </a:p>
      </dgm:t>
    </dgm:pt>
    <dgm:pt modelId="{412734E6-0472-44D0-9FB8-5C00BF6A0F07}" type="parTrans" cxnId="{E10B2708-A351-4609-8643-0A2F97EC849D}">
      <dgm:prSet/>
      <dgm:spPr/>
      <dgm:t>
        <a:bodyPr/>
        <a:lstStyle/>
        <a:p>
          <a:endParaRPr lang="it-IT" sz="1200">
            <a:solidFill>
              <a:schemeClr val="tx1"/>
            </a:solidFill>
          </a:endParaRPr>
        </a:p>
      </dgm:t>
    </dgm:pt>
    <dgm:pt modelId="{07F6BF15-D039-4E20-AA4E-507B3C0AFA0A}" type="sibTrans" cxnId="{E10B2708-A351-4609-8643-0A2F97EC849D}">
      <dgm:prSet/>
      <dgm:spPr/>
      <dgm:t>
        <a:bodyPr/>
        <a:lstStyle/>
        <a:p>
          <a:endParaRPr lang="it-IT" sz="1200">
            <a:solidFill>
              <a:schemeClr val="tx1"/>
            </a:solidFill>
          </a:endParaRPr>
        </a:p>
      </dgm:t>
    </dgm:pt>
    <dgm:pt modelId="{DBADA0FA-057E-44CB-A9B7-BB22AF6B5AE5}">
      <dgm:prSet custT="1"/>
      <dgm:spPr/>
      <dgm:t>
        <a:bodyPr/>
        <a:lstStyle/>
        <a:p>
          <a:pPr rtl="0"/>
          <a:r>
            <a:rPr lang="it-IT" sz="1200" smtClean="0">
              <a:solidFill>
                <a:schemeClr val="tx1"/>
              </a:solidFill>
            </a:rPr>
            <a:t>Infine possiamo avere:</a:t>
          </a:r>
          <a:endParaRPr lang="it-IT" sz="1200">
            <a:solidFill>
              <a:schemeClr val="tx1"/>
            </a:solidFill>
          </a:endParaRPr>
        </a:p>
      </dgm:t>
    </dgm:pt>
    <dgm:pt modelId="{3F323DC0-7178-42B2-9D3E-168FEE4BE741}" type="parTrans" cxnId="{8894EE36-DC05-455F-9988-0477301156A0}">
      <dgm:prSet/>
      <dgm:spPr/>
      <dgm:t>
        <a:bodyPr/>
        <a:lstStyle/>
        <a:p>
          <a:endParaRPr lang="it-IT" sz="1200">
            <a:solidFill>
              <a:schemeClr val="tx1"/>
            </a:solidFill>
          </a:endParaRPr>
        </a:p>
      </dgm:t>
    </dgm:pt>
    <dgm:pt modelId="{B8C12527-17FE-4AA7-99E0-C79051E7155B}" type="sibTrans" cxnId="{8894EE36-DC05-455F-9988-0477301156A0}">
      <dgm:prSet/>
      <dgm:spPr/>
      <dgm:t>
        <a:bodyPr/>
        <a:lstStyle/>
        <a:p>
          <a:endParaRPr lang="it-IT" sz="1200">
            <a:solidFill>
              <a:schemeClr val="tx1"/>
            </a:solidFill>
          </a:endParaRPr>
        </a:p>
      </dgm:t>
    </dgm:pt>
    <dgm:pt modelId="{DF0F7C1D-E996-48D6-9B96-E552759FEA7E}">
      <dgm:prSet custT="1"/>
      <dgm:spPr/>
      <dgm:t>
        <a:bodyPr/>
        <a:lstStyle/>
        <a:p>
          <a:pPr rtl="0"/>
          <a:r>
            <a:rPr lang="it-IT" sz="1200" b="1" i="1" dirty="0" smtClean="0">
              <a:solidFill>
                <a:schemeClr val="tx1"/>
              </a:solidFill>
            </a:rPr>
            <a:t>variabili naturali </a:t>
          </a:r>
          <a:r>
            <a:rPr lang="it-IT" sz="1200" dirty="0" smtClean="0">
              <a:solidFill>
                <a:schemeClr val="tx1"/>
              </a:solidFill>
            </a:rPr>
            <a:t>immediatamente percepibili e non dipendenti da particolari operazioni di trattamento dei dati (come la residenza, il genere o il reddito),</a:t>
          </a:r>
          <a:endParaRPr lang="it-IT" sz="1200" dirty="0">
            <a:solidFill>
              <a:schemeClr val="tx1"/>
            </a:solidFill>
          </a:endParaRPr>
        </a:p>
      </dgm:t>
    </dgm:pt>
    <dgm:pt modelId="{39D496E1-4A86-4579-A1DE-A5104F15C0D8}" type="parTrans" cxnId="{AB3C9BF6-0BCE-46FD-95BA-6AE150A2AAFF}">
      <dgm:prSet/>
      <dgm:spPr/>
      <dgm:t>
        <a:bodyPr/>
        <a:lstStyle/>
        <a:p>
          <a:endParaRPr lang="it-IT" sz="1200">
            <a:solidFill>
              <a:schemeClr val="tx1"/>
            </a:solidFill>
          </a:endParaRPr>
        </a:p>
      </dgm:t>
    </dgm:pt>
    <dgm:pt modelId="{3F5A1038-5307-41E5-A858-E6BBC790D8B5}" type="sibTrans" cxnId="{AB3C9BF6-0BCE-46FD-95BA-6AE150A2AAFF}">
      <dgm:prSet/>
      <dgm:spPr/>
      <dgm:t>
        <a:bodyPr/>
        <a:lstStyle/>
        <a:p>
          <a:endParaRPr lang="it-IT" sz="1200">
            <a:solidFill>
              <a:schemeClr val="tx1"/>
            </a:solidFill>
          </a:endParaRPr>
        </a:p>
      </dgm:t>
    </dgm:pt>
    <dgm:pt modelId="{EE6F716F-1A8B-4A45-8867-1C66B98ED407}">
      <dgm:prSet custT="1"/>
      <dgm:spPr/>
      <dgm:t>
        <a:bodyPr/>
        <a:lstStyle/>
        <a:p>
          <a:pPr rtl="0"/>
          <a:r>
            <a:rPr lang="it-IT" sz="1200" b="1" i="1" dirty="0" smtClean="0">
              <a:solidFill>
                <a:schemeClr val="tx1"/>
              </a:solidFill>
            </a:rPr>
            <a:t>variabili artificiali </a:t>
          </a:r>
          <a:r>
            <a:rPr lang="it-IT" sz="1200" dirty="0" smtClean="0">
              <a:solidFill>
                <a:schemeClr val="tx1"/>
              </a:solidFill>
            </a:rPr>
            <a:t>risultato di operazioni matematiche sui dati.</a:t>
          </a:r>
          <a:endParaRPr lang="it-IT" sz="1200" dirty="0">
            <a:solidFill>
              <a:schemeClr val="tx1"/>
            </a:solidFill>
          </a:endParaRPr>
        </a:p>
      </dgm:t>
    </dgm:pt>
    <dgm:pt modelId="{8A6B2C59-826B-48D7-9B8D-ED252B148CC3}" type="parTrans" cxnId="{A73EF038-7E2E-4E97-8EB6-4E0F02EAC442}">
      <dgm:prSet/>
      <dgm:spPr/>
      <dgm:t>
        <a:bodyPr/>
        <a:lstStyle/>
        <a:p>
          <a:endParaRPr lang="it-IT" sz="1200">
            <a:solidFill>
              <a:schemeClr val="tx1"/>
            </a:solidFill>
          </a:endParaRPr>
        </a:p>
      </dgm:t>
    </dgm:pt>
    <dgm:pt modelId="{6F50C0C8-FF50-48AD-9D4D-04F147CF8115}" type="sibTrans" cxnId="{A73EF038-7E2E-4E97-8EB6-4E0F02EAC442}">
      <dgm:prSet/>
      <dgm:spPr/>
      <dgm:t>
        <a:bodyPr/>
        <a:lstStyle/>
        <a:p>
          <a:endParaRPr lang="it-IT" sz="1200">
            <a:solidFill>
              <a:schemeClr val="tx1"/>
            </a:solidFill>
          </a:endParaRPr>
        </a:p>
      </dgm:t>
    </dgm:pt>
    <dgm:pt modelId="{0C1F94DA-4C28-4ABD-8A69-F6CF314D4ED2}" type="pres">
      <dgm:prSet presAssocID="{33DCCD6E-CFA4-47A3-8C39-EB768543D872}" presName="linear" presStyleCnt="0">
        <dgm:presLayoutVars>
          <dgm:animLvl val="lvl"/>
          <dgm:resizeHandles val="exact"/>
        </dgm:presLayoutVars>
      </dgm:prSet>
      <dgm:spPr/>
      <dgm:t>
        <a:bodyPr/>
        <a:lstStyle/>
        <a:p>
          <a:endParaRPr lang="it-IT"/>
        </a:p>
      </dgm:t>
    </dgm:pt>
    <dgm:pt modelId="{B361C7FB-E83B-4DCE-9BA6-6517D4058B5B}" type="pres">
      <dgm:prSet presAssocID="{A190E1D4-4FEA-46C2-8B44-61DA2D1E2825}" presName="parentText" presStyleLbl="node1" presStyleIdx="0" presStyleCnt="5">
        <dgm:presLayoutVars>
          <dgm:chMax val="0"/>
          <dgm:bulletEnabled val="1"/>
        </dgm:presLayoutVars>
      </dgm:prSet>
      <dgm:spPr/>
      <dgm:t>
        <a:bodyPr/>
        <a:lstStyle/>
        <a:p>
          <a:endParaRPr lang="it-IT"/>
        </a:p>
      </dgm:t>
    </dgm:pt>
    <dgm:pt modelId="{FD939C6A-305D-4481-8776-75E09BEFD094}" type="pres">
      <dgm:prSet presAssocID="{A190E1D4-4FEA-46C2-8B44-61DA2D1E2825}" presName="childText" presStyleLbl="revTx" presStyleIdx="0" presStyleCnt="5">
        <dgm:presLayoutVars>
          <dgm:bulletEnabled val="1"/>
        </dgm:presLayoutVars>
      </dgm:prSet>
      <dgm:spPr/>
      <dgm:t>
        <a:bodyPr/>
        <a:lstStyle/>
        <a:p>
          <a:endParaRPr lang="it-IT"/>
        </a:p>
      </dgm:t>
    </dgm:pt>
    <dgm:pt modelId="{1B55576C-FEF4-4744-94A7-2CEE4AFD79C0}" type="pres">
      <dgm:prSet presAssocID="{92A9CBFB-C48E-41E8-B7E0-CCED204BAD1A}" presName="parentText" presStyleLbl="node1" presStyleIdx="1" presStyleCnt="5">
        <dgm:presLayoutVars>
          <dgm:chMax val="0"/>
          <dgm:bulletEnabled val="1"/>
        </dgm:presLayoutVars>
      </dgm:prSet>
      <dgm:spPr/>
      <dgm:t>
        <a:bodyPr/>
        <a:lstStyle/>
        <a:p>
          <a:endParaRPr lang="it-IT"/>
        </a:p>
      </dgm:t>
    </dgm:pt>
    <dgm:pt modelId="{95EC6525-FBDD-4E0A-B09F-626277607DBF}" type="pres">
      <dgm:prSet presAssocID="{92A9CBFB-C48E-41E8-B7E0-CCED204BAD1A}" presName="childText" presStyleLbl="revTx" presStyleIdx="1" presStyleCnt="5">
        <dgm:presLayoutVars>
          <dgm:bulletEnabled val="1"/>
        </dgm:presLayoutVars>
      </dgm:prSet>
      <dgm:spPr/>
      <dgm:t>
        <a:bodyPr/>
        <a:lstStyle/>
        <a:p>
          <a:endParaRPr lang="it-IT"/>
        </a:p>
      </dgm:t>
    </dgm:pt>
    <dgm:pt modelId="{2FC35205-E044-4F1C-A093-29E36695A0D7}" type="pres">
      <dgm:prSet presAssocID="{2A6C39B8-B6F4-4116-9F0C-12D975714F3E}" presName="parentText" presStyleLbl="node1" presStyleIdx="2" presStyleCnt="5">
        <dgm:presLayoutVars>
          <dgm:chMax val="0"/>
          <dgm:bulletEnabled val="1"/>
        </dgm:presLayoutVars>
      </dgm:prSet>
      <dgm:spPr/>
      <dgm:t>
        <a:bodyPr/>
        <a:lstStyle/>
        <a:p>
          <a:endParaRPr lang="it-IT"/>
        </a:p>
      </dgm:t>
    </dgm:pt>
    <dgm:pt modelId="{C448AB2C-6F3C-40B5-B2CB-1C7A49652A1F}" type="pres">
      <dgm:prSet presAssocID="{2A6C39B8-B6F4-4116-9F0C-12D975714F3E}" presName="childText" presStyleLbl="revTx" presStyleIdx="2" presStyleCnt="5">
        <dgm:presLayoutVars>
          <dgm:bulletEnabled val="1"/>
        </dgm:presLayoutVars>
      </dgm:prSet>
      <dgm:spPr/>
      <dgm:t>
        <a:bodyPr/>
        <a:lstStyle/>
        <a:p>
          <a:endParaRPr lang="it-IT"/>
        </a:p>
      </dgm:t>
    </dgm:pt>
    <dgm:pt modelId="{C4ADAE44-0F45-4097-9DC4-008A2EE55502}" type="pres">
      <dgm:prSet presAssocID="{12D687AE-83CA-4D82-B11D-EA9A3E4E2C13}" presName="parentText" presStyleLbl="node1" presStyleIdx="3" presStyleCnt="5">
        <dgm:presLayoutVars>
          <dgm:chMax val="0"/>
          <dgm:bulletEnabled val="1"/>
        </dgm:presLayoutVars>
      </dgm:prSet>
      <dgm:spPr/>
      <dgm:t>
        <a:bodyPr/>
        <a:lstStyle/>
        <a:p>
          <a:endParaRPr lang="it-IT"/>
        </a:p>
      </dgm:t>
    </dgm:pt>
    <dgm:pt modelId="{AF4A5104-15D1-435B-95D1-BF6F96646B25}" type="pres">
      <dgm:prSet presAssocID="{12D687AE-83CA-4D82-B11D-EA9A3E4E2C13}" presName="childText" presStyleLbl="revTx" presStyleIdx="3" presStyleCnt="5">
        <dgm:presLayoutVars>
          <dgm:bulletEnabled val="1"/>
        </dgm:presLayoutVars>
      </dgm:prSet>
      <dgm:spPr/>
      <dgm:t>
        <a:bodyPr/>
        <a:lstStyle/>
        <a:p>
          <a:endParaRPr lang="it-IT"/>
        </a:p>
      </dgm:t>
    </dgm:pt>
    <dgm:pt modelId="{1A7D6403-C9FB-4464-AF4E-DE17475ABA1B}" type="pres">
      <dgm:prSet presAssocID="{DBADA0FA-057E-44CB-A9B7-BB22AF6B5AE5}" presName="parentText" presStyleLbl="node1" presStyleIdx="4" presStyleCnt="5">
        <dgm:presLayoutVars>
          <dgm:chMax val="0"/>
          <dgm:bulletEnabled val="1"/>
        </dgm:presLayoutVars>
      </dgm:prSet>
      <dgm:spPr/>
      <dgm:t>
        <a:bodyPr/>
        <a:lstStyle/>
        <a:p>
          <a:endParaRPr lang="it-IT"/>
        </a:p>
      </dgm:t>
    </dgm:pt>
    <dgm:pt modelId="{9B490244-9148-4B25-9AED-DA806073D4C3}" type="pres">
      <dgm:prSet presAssocID="{DBADA0FA-057E-44CB-A9B7-BB22AF6B5AE5}" presName="childText" presStyleLbl="revTx" presStyleIdx="4" presStyleCnt="5">
        <dgm:presLayoutVars>
          <dgm:bulletEnabled val="1"/>
        </dgm:presLayoutVars>
      </dgm:prSet>
      <dgm:spPr/>
      <dgm:t>
        <a:bodyPr/>
        <a:lstStyle/>
        <a:p>
          <a:endParaRPr lang="it-IT"/>
        </a:p>
      </dgm:t>
    </dgm:pt>
  </dgm:ptLst>
  <dgm:cxnLst>
    <dgm:cxn modelId="{F8CF1652-7FA0-4416-8067-9BC29A2DB94D}" srcId="{33DCCD6E-CFA4-47A3-8C39-EB768543D872}" destId="{92A9CBFB-C48E-41E8-B7E0-CCED204BAD1A}" srcOrd="1" destOrd="0" parTransId="{C24D8872-A8F6-4D28-9FE6-25AA5A573158}" sibTransId="{0D97CFFD-8406-4864-95F9-7CEDCA33A7E5}"/>
    <dgm:cxn modelId="{37ED2F95-5D56-447E-81C5-DCDC79E864B7}" srcId="{12D687AE-83CA-4D82-B11D-EA9A3E4E2C13}" destId="{892B38AB-9D3A-41D5-8DE6-B102ED9D85FF}" srcOrd="0" destOrd="0" parTransId="{8C120D1E-F0F1-4960-A0E1-0EC67DC4F53B}" sibTransId="{55CB7D02-D847-4568-ACC5-61621407DCEC}"/>
    <dgm:cxn modelId="{514D050A-D567-4881-90E0-C32F750F8309}" srcId="{33DCCD6E-CFA4-47A3-8C39-EB768543D872}" destId="{A190E1D4-4FEA-46C2-8B44-61DA2D1E2825}" srcOrd="0" destOrd="0" parTransId="{30985CCD-BC5E-434E-ABB5-AD683920763C}" sibTransId="{7DC4B47F-9E60-4A56-8DD7-264369C61424}"/>
    <dgm:cxn modelId="{76DC892A-0EBF-43B8-9F05-9900D01445E9}" type="presOf" srcId="{33DCCD6E-CFA4-47A3-8C39-EB768543D872}" destId="{0C1F94DA-4C28-4ABD-8A69-F6CF314D4ED2}" srcOrd="0" destOrd="0" presId="urn:microsoft.com/office/officeart/2005/8/layout/vList2"/>
    <dgm:cxn modelId="{2612D467-6B53-4827-934C-D28833F32334}" srcId="{2A6C39B8-B6F4-4116-9F0C-12D975714F3E}" destId="{41BFFC5A-0F6E-44B2-AC54-7491A0C82FE5}" srcOrd="1" destOrd="0" parTransId="{D54FCE6E-1462-4AD6-A527-2D3FEB54B22D}" sibTransId="{28B334AE-7CA9-4C74-AA1E-77286280B07D}"/>
    <dgm:cxn modelId="{46FE27E6-7DC7-4A9F-BC7D-361218F4C63C}" type="presOf" srcId="{ED0C566E-08D5-4E29-83FE-C55A4ABA7B4D}" destId="{95EC6525-FBDD-4E0A-B09F-626277607DBF}" srcOrd="0" destOrd="1" presId="urn:microsoft.com/office/officeart/2005/8/layout/vList2"/>
    <dgm:cxn modelId="{51C30997-598E-4327-8650-B44A1151D3DF}" type="presOf" srcId="{A190E1D4-4FEA-46C2-8B44-61DA2D1E2825}" destId="{B361C7FB-E83B-4DCE-9BA6-6517D4058B5B}" srcOrd="0" destOrd="0" presId="urn:microsoft.com/office/officeart/2005/8/layout/vList2"/>
    <dgm:cxn modelId="{2F8AB442-22D7-4FF4-8ECA-9C459CDA3AF0}" type="presOf" srcId="{313831D6-D70E-408C-95E3-81437B92400D}" destId="{FD939C6A-305D-4481-8776-75E09BEFD094}" srcOrd="0" destOrd="1" presId="urn:microsoft.com/office/officeart/2005/8/layout/vList2"/>
    <dgm:cxn modelId="{356A7E05-C74D-4BCA-B3F8-3396F942809A}" type="presOf" srcId="{41BFFC5A-0F6E-44B2-AC54-7491A0C82FE5}" destId="{C448AB2C-6F3C-40B5-B2CB-1C7A49652A1F}" srcOrd="0" destOrd="1" presId="urn:microsoft.com/office/officeart/2005/8/layout/vList2"/>
    <dgm:cxn modelId="{AB3C9BF6-0BCE-46FD-95BA-6AE150A2AAFF}" srcId="{DBADA0FA-057E-44CB-A9B7-BB22AF6B5AE5}" destId="{DF0F7C1D-E996-48D6-9B96-E552759FEA7E}" srcOrd="0" destOrd="0" parTransId="{39D496E1-4A86-4579-A1DE-A5104F15C0D8}" sibTransId="{3F5A1038-5307-41E5-A858-E6BBC790D8B5}"/>
    <dgm:cxn modelId="{2347DDC4-38BF-488C-8D25-735219ECF747}" srcId="{A190E1D4-4FEA-46C2-8B44-61DA2D1E2825}" destId="{313831D6-D70E-408C-95E3-81437B92400D}" srcOrd="1" destOrd="0" parTransId="{4237C149-372E-4F13-82DF-81B55DD7F341}" sibTransId="{19E51A1C-8BDA-4044-8DAA-6A62A8F43176}"/>
    <dgm:cxn modelId="{771E73B0-6B3E-4F5E-8B0A-E17A423E4BF8}" type="presOf" srcId="{92A9CBFB-C48E-41E8-B7E0-CCED204BAD1A}" destId="{1B55576C-FEF4-4744-94A7-2CEE4AFD79C0}" srcOrd="0" destOrd="0" presId="urn:microsoft.com/office/officeart/2005/8/layout/vList2"/>
    <dgm:cxn modelId="{4750A627-9744-41C8-9D40-F666F2C68FDB}" srcId="{A190E1D4-4FEA-46C2-8B44-61DA2D1E2825}" destId="{2BF3A801-67AA-431C-9F6A-18A95845AFEC}" srcOrd="0" destOrd="0" parTransId="{5BFE2865-9804-467E-AEF6-297002E627F7}" sibTransId="{25ED840A-4351-47E8-937B-72DBC66C6ABC}"/>
    <dgm:cxn modelId="{D22B29BD-6B53-4E37-A3DB-89E3FF2540B2}" type="presOf" srcId="{27DDDBD2-DC0C-4444-998B-0A906A4A5501}" destId="{AF4A5104-15D1-435B-95D1-BF6F96646B25}" srcOrd="0" destOrd="1" presId="urn:microsoft.com/office/officeart/2005/8/layout/vList2"/>
    <dgm:cxn modelId="{CF3B2386-ED4B-48F7-BA68-8BA926099A01}" type="presOf" srcId="{12D687AE-83CA-4D82-B11D-EA9A3E4E2C13}" destId="{C4ADAE44-0F45-4097-9DC4-008A2EE55502}" srcOrd="0" destOrd="0" presId="urn:microsoft.com/office/officeart/2005/8/layout/vList2"/>
    <dgm:cxn modelId="{A694EAC1-924F-48E3-817E-8B9D97328E24}" type="presOf" srcId="{DBADA0FA-057E-44CB-A9B7-BB22AF6B5AE5}" destId="{1A7D6403-C9FB-4464-AF4E-DE17475ABA1B}" srcOrd="0" destOrd="0" presId="urn:microsoft.com/office/officeart/2005/8/layout/vList2"/>
    <dgm:cxn modelId="{6C3B165C-E9B6-4F79-AFAE-A129DEAC5C40}" type="presOf" srcId="{2A6C39B8-B6F4-4116-9F0C-12D975714F3E}" destId="{2FC35205-E044-4F1C-A093-29E36695A0D7}" srcOrd="0" destOrd="0" presId="urn:microsoft.com/office/officeart/2005/8/layout/vList2"/>
    <dgm:cxn modelId="{E10B2708-A351-4609-8643-0A2F97EC849D}" srcId="{12D687AE-83CA-4D82-B11D-EA9A3E4E2C13}" destId="{27DDDBD2-DC0C-4444-998B-0A906A4A5501}" srcOrd="1" destOrd="0" parTransId="{412734E6-0472-44D0-9FB8-5C00BF6A0F07}" sibTransId="{07F6BF15-D039-4E20-AA4E-507B3C0AFA0A}"/>
    <dgm:cxn modelId="{0F6A3C61-3AC9-487F-BBD5-DAC764F0A5DD}" type="presOf" srcId="{CDD48E34-97AD-41D9-9D7B-8BBE3BE560A1}" destId="{C448AB2C-6F3C-40B5-B2CB-1C7A49652A1F}" srcOrd="0" destOrd="0" presId="urn:microsoft.com/office/officeart/2005/8/layout/vList2"/>
    <dgm:cxn modelId="{735ECFD1-855D-4281-B247-7103A0FE72CE}" srcId="{33DCCD6E-CFA4-47A3-8C39-EB768543D872}" destId="{12D687AE-83CA-4D82-B11D-EA9A3E4E2C13}" srcOrd="3" destOrd="0" parTransId="{752EB0D8-BBB6-4DD8-9568-083113D0CE3E}" sibTransId="{DBF19721-5B4F-44FC-95DF-8DD3671464E3}"/>
    <dgm:cxn modelId="{8894EE36-DC05-455F-9988-0477301156A0}" srcId="{33DCCD6E-CFA4-47A3-8C39-EB768543D872}" destId="{DBADA0FA-057E-44CB-A9B7-BB22AF6B5AE5}" srcOrd="4" destOrd="0" parTransId="{3F323DC0-7178-42B2-9D3E-168FEE4BE741}" sibTransId="{B8C12527-17FE-4AA7-99E0-C79051E7155B}"/>
    <dgm:cxn modelId="{13B02E54-3075-4272-831F-7A1C3A3BAABE}" type="presOf" srcId="{EE6F716F-1A8B-4A45-8867-1C66B98ED407}" destId="{9B490244-9148-4B25-9AED-DA806073D4C3}" srcOrd="0" destOrd="1" presId="urn:microsoft.com/office/officeart/2005/8/layout/vList2"/>
    <dgm:cxn modelId="{8A0CB8CD-7189-4CBB-ACA4-786263154DC3}" srcId="{2A6C39B8-B6F4-4116-9F0C-12D975714F3E}" destId="{CDD48E34-97AD-41D9-9D7B-8BBE3BE560A1}" srcOrd="0" destOrd="0" parTransId="{03B381FF-7999-46C3-981B-E44231B5E29F}" sibTransId="{25E5945F-8C45-4374-AF3D-F10C93865D99}"/>
    <dgm:cxn modelId="{1E19CE97-3FD3-45E0-A09E-16EA3B90302D}" type="presOf" srcId="{892B38AB-9D3A-41D5-8DE6-B102ED9D85FF}" destId="{AF4A5104-15D1-435B-95D1-BF6F96646B25}" srcOrd="0" destOrd="0" presId="urn:microsoft.com/office/officeart/2005/8/layout/vList2"/>
    <dgm:cxn modelId="{77876932-9C95-4199-9A35-1A56EB3373B9}" srcId="{33DCCD6E-CFA4-47A3-8C39-EB768543D872}" destId="{2A6C39B8-B6F4-4116-9F0C-12D975714F3E}" srcOrd="2" destOrd="0" parTransId="{9F19C89B-F750-44A0-9CBA-087EB3FAD4EB}" sibTransId="{8C65B60D-BBA5-49F8-9465-86284C8C5DAC}"/>
    <dgm:cxn modelId="{59CB2CE9-24A4-49E5-9E3D-6E9CA796D439}" type="presOf" srcId="{E5DAE553-70CD-4271-B9AC-8A24F21790FC}" destId="{95EC6525-FBDD-4E0A-B09F-626277607DBF}" srcOrd="0" destOrd="0" presId="urn:microsoft.com/office/officeart/2005/8/layout/vList2"/>
    <dgm:cxn modelId="{99FD76DC-C369-4F80-A0BD-4F0C8E155436}" type="presOf" srcId="{2BF3A801-67AA-431C-9F6A-18A95845AFEC}" destId="{FD939C6A-305D-4481-8776-75E09BEFD094}" srcOrd="0" destOrd="0" presId="urn:microsoft.com/office/officeart/2005/8/layout/vList2"/>
    <dgm:cxn modelId="{EC2A906B-5DF9-4C62-9BCE-A423BC4A1CB5}" type="presOf" srcId="{DF0F7C1D-E996-48D6-9B96-E552759FEA7E}" destId="{9B490244-9148-4B25-9AED-DA806073D4C3}" srcOrd="0" destOrd="0" presId="urn:microsoft.com/office/officeart/2005/8/layout/vList2"/>
    <dgm:cxn modelId="{C3365DE8-E3B5-47E1-A4A6-48BF2BEE0CF0}" srcId="{92A9CBFB-C48E-41E8-B7E0-CCED204BAD1A}" destId="{E5DAE553-70CD-4271-B9AC-8A24F21790FC}" srcOrd="0" destOrd="0" parTransId="{DB86D4F9-6AC1-49E4-BA1C-3CBDE43543B8}" sibTransId="{8A7FB093-D3DD-4DCA-B818-C5CA37327C92}"/>
    <dgm:cxn modelId="{A73EF038-7E2E-4E97-8EB6-4E0F02EAC442}" srcId="{DBADA0FA-057E-44CB-A9B7-BB22AF6B5AE5}" destId="{EE6F716F-1A8B-4A45-8867-1C66B98ED407}" srcOrd="1" destOrd="0" parTransId="{8A6B2C59-826B-48D7-9B8D-ED252B148CC3}" sibTransId="{6F50C0C8-FF50-48AD-9D4D-04F147CF8115}"/>
    <dgm:cxn modelId="{AEE57A45-126C-4FE8-A0B4-14BC98925E4E}" srcId="{92A9CBFB-C48E-41E8-B7E0-CCED204BAD1A}" destId="{ED0C566E-08D5-4E29-83FE-C55A4ABA7B4D}" srcOrd="1" destOrd="0" parTransId="{50396736-0237-44F6-A01D-6971739B6B3B}" sibTransId="{A6B7D625-E35A-4C61-833D-80D36237AEEA}"/>
    <dgm:cxn modelId="{62E962E4-CAA7-488E-AB28-43DDA9917102}" type="presParOf" srcId="{0C1F94DA-4C28-4ABD-8A69-F6CF314D4ED2}" destId="{B361C7FB-E83B-4DCE-9BA6-6517D4058B5B}" srcOrd="0" destOrd="0" presId="urn:microsoft.com/office/officeart/2005/8/layout/vList2"/>
    <dgm:cxn modelId="{FD243331-3B3B-4D8E-9718-964AD09F2733}" type="presParOf" srcId="{0C1F94DA-4C28-4ABD-8A69-F6CF314D4ED2}" destId="{FD939C6A-305D-4481-8776-75E09BEFD094}" srcOrd="1" destOrd="0" presId="urn:microsoft.com/office/officeart/2005/8/layout/vList2"/>
    <dgm:cxn modelId="{B10F18B4-B489-4DDD-B124-CC0B0340912D}" type="presParOf" srcId="{0C1F94DA-4C28-4ABD-8A69-F6CF314D4ED2}" destId="{1B55576C-FEF4-4744-94A7-2CEE4AFD79C0}" srcOrd="2" destOrd="0" presId="urn:microsoft.com/office/officeart/2005/8/layout/vList2"/>
    <dgm:cxn modelId="{D9DDA89A-6733-4C4B-89E3-333FD07A5A13}" type="presParOf" srcId="{0C1F94DA-4C28-4ABD-8A69-F6CF314D4ED2}" destId="{95EC6525-FBDD-4E0A-B09F-626277607DBF}" srcOrd="3" destOrd="0" presId="urn:microsoft.com/office/officeart/2005/8/layout/vList2"/>
    <dgm:cxn modelId="{88CD14FE-1074-4962-812A-551F7764E87D}" type="presParOf" srcId="{0C1F94DA-4C28-4ABD-8A69-F6CF314D4ED2}" destId="{2FC35205-E044-4F1C-A093-29E36695A0D7}" srcOrd="4" destOrd="0" presId="urn:microsoft.com/office/officeart/2005/8/layout/vList2"/>
    <dgm:cxn modelId="{F12FA0B0-5BE4-4C09-B452-47CB9D8246B6}" type="presParOf" srcId="{0C1F94DA-4C28-4ABD-8A69-F6CF314D4ED2}" destId="{C448AB2C-6F3C-40B5-B2CB-1C7A49652A1F}" srcOrd="5" destOrd="0" presId="urn:microsoft.com/office/officeart/2005/8/layout/vList2"/>
    <dgm:cxn modelId="{27DCB768-954B-4813-B9C4-BD76DBFA5005}" type="presParOf" srcId="{0C1F94DA-4C28-4ABD-8A69-F6CF314D4ED2}" destId="{C4ADAE44-0F45-4097-9DC4-008A2EE55502}" srcOrd="6" destOrd="0" presId="urn:microsoft.com/office/officeart/2005/8/layout/vList2"/>
    <dgm:cxn modelId="{1024743D-4DDB-4C66-9CB2-2732CB3ABD6E}" type="presParOf" srcId="{0C1F94DA-4C28-4ABD-8A69-F6CF314D4ED2}" destId="{AF4A5104-15D1-435B-95D1-BF6F96646B25}" srcOrd="7" destOrd="0" presId="urn:microsoft.com/office/officeart/2005/8/layout/vList2"/>
    <dgm:cxn modelId="{247521D1-0140-4D92-8646-1AB64D725248}" type="presParOf" srcId="{0C1F94DA-4C28-4ABD-8A69-F6CF314D4ED2}" destId="{1A7D6403-C9FB-4464-AF4E-DE17475ABA1B}" srcOrd="8" destOrd="0" presId="urn:microsoft.com/office/officeart/2005/8/layout/vList2"/>
    <dgm:cxn modelId="{6C4E54A2-2C03-413B-8B50-D7E36A28CA7C}" type="presParOf" srcId="{0C1F94DA-4C28-4ABD-8A69-F6CF314D4ED2}" destId="{9B490244-9148-4B25-9AED-DA806073D4C3}"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E0CE0832-D054-4B23-BC94-069305C45BBB}" type="doc">
      <dgm:prSet loTypeId="urn:microsoft.com/office/officeart/2005/8/layout/process2" loCatId="process" qsTypeId="urn:microsoft.com/office/officeart/2005/8/quickstyle/3d3" qsCatId="3D" csTypeId="urn:microsoft.com/office/officeart/2005/8/colors/colorful1" csCatId="colorful" phldr="1"/>
      <dgm:spPr/>
      <dgm:t>
        <a:bodyPr/>
        <a:lstStyle/>
        <a:p>
          <a:endParaRPr lang="it-IT"/>
        </a:p>
      </dgm:t>
    </dgm:pt>
    <dgm:pt modelId="{38693342-22F8-42A8-B557-BE7EC89CF6BE}">
      <dgm:prSet/>
      <dgm:spPr/>
      <dgm:t>
        <a:bodyPr/>
        <a:lstStyle/>
        <a:p>
          <a:pPr rtl="0"/>
          <a:r>
            <a:rPr lang="it-IT" dirty="0" smtClean="0">
              <a:solidFill>
                <a:schemeClr val="tx1"/>
              </a:solidFill>
            </a:rPr>
            <a:t>Data </a:t>
          </a:r>
          <a:r>
            <a:rPr lang="it-IT" b="1" dirty="0" smtClean="0">
              <a:solidFill>
                <a:schemeClr val="tx1"/>
              </a:solidFill>
            </a:rPr>
            <a:t>la complessità dei concetti </a:t>
          </a:r>
          <a:r>
            <a:rPr lang="it-IT" dirty="0" smtClean="0">
              <a:solidFill>
                <a:schemeClr val="tx1"/>
              </a:solidFill>
            </a:rPr>
            <a:t>utilizzati nella ricerca sociale per coprirne interamente l’estensione semantica bisogna ricorrere a </a:t>
          </a:r>
          <a:r>
            <a:rPr lang="it-IT" b="1" dirty="0" smtClean="0">
              <a:solidFill>
                <a:schemeClr val="tx1"/>
              </a:solidFill>
            </a:rPr>
            <a:t>diversi indicatori</a:t>
          </a:r>
          <a:r>
            <a:rPr lang="it-IT" dirty="0" smtClean="0">
              <a:solidFill>
                <a:schemeClr val="tx1"/>
              </a:solidFill>
            </a:rPr>
            <a:t>. </a:t>
          </a:r>
          <a:endParaRPr lang="it-IT" dirty="0">
            <a:solidFill>
              <a:schemeClr val="tx1"/>
            </a:solidFill>
          </a:endParaRPr>
        </a:p>
      </dgm:t>
    </dgm:pt>
    <dgm:pt modelId="{3ADC127B-ACE2-4859-BC27-F46C4F2EF380}" type="parTrans" cxnId="{42C0D5F2-EE28-4921-8C29-5C4383B4EA98}">
      <dgm:prSet/>
      <dgm:spPr/>
      <dgm:t>
        <a:bodyPr/>
        <a:lstStyle/>
        <a:p>
          <a:endParaRPr lang="it-IT">
            <a:solidFill>
              <a:schemeClr val="tx1"/>
            </a:solidFill>
          </a:endParaRPr>
        </a:p>
      </dgm:t>
    </dgm:pt>
    <dgm:pt modelId="{517FF2AC-7EE5-4F33-A34B-5B28F7F5770F}" type="sibTrans" cxnId="{42C0D5F2-EE28-4921-8C29-5C4383B4EA98}">
      <dgm:prSet/>
      <dgm:spPr/>
      <dgm:t>
        <a:bodyPr/>
        <a:lstStyle/>
        <a:p>
          <a:endParaRPr lang="it-IT">
            <a:solidFill>
              <a:schemeClr val="tx1"/>
            </a:solidFill>
          </a:endParaRPr>
        </a:p>
      </dgm:t>
    </dgm:pt>
    <dgm:pt modelId="{C5562618-1D4C-443E-B613-26DFCA7E6116}">
      <dgm:prSet/>
      <dgm:spPr/>
      <dgm:t>
        <a:bodyPr/>
        <a:lstStyle/>
        <a:p>
          <a:pPr rtl="0"/>
          <a:r>
            <a:rPr lang="it-IT" dirty="0" smtClean="0">
              <a:solidFill>
                <a:schemeClr val="tx1"/>
              </a:solidFill>
            </a:rPr>
            <a:t>Ma scomposto il concetto in indicatori diviene forte l’esigenza di operare una sintesi delle informazioni che ci permetta di ricostruire l’unità del concetto. Dalla </a:t>
          </a:r>
          <a:r>
            <a:rPr lang="it-IT" b="1" dirty="0" smtClean="0">
              <a:solidFill>
                <a:schemeClr val="tx1"/>
              </a:solidFill>
            </a:rPr>
            <a:t>sintesi delle variabili </a:t>
          </a:r>
          <a:r>
            <a:rPr lang="it-IT" dirty="0" smtClean="0">
              <a:solidFill>
                <a:schemeClr val="tx1"/>
              </a:solidFill>
            </a:rPr>
            <a:t>ottenute attraverso l’</a:t>
          </a:r>
          <a:r>
            <a:rPr lang="it-IT" dirty="0" err="1" smtClean="0">
              <a:solidFill>
                <a:schemeClr val="tx1"/>
              </a:solidFill>
            </a:rPr>
            <a:t>operativizzazione</a:t>
          </a:r>
          <a:r>
            <a:rPr lang="it-IT" dirty="0" smtClean="0">
              <a:solidFill>
                <a:schemeClr val="tx1"/>
              </a:solidFill>
            </a:rPr>
            <a:t> di un concetto si ottiene </a:t>
          </a:r>
          <a:r>
            <a:rPr lang="it-IT" b="1" dirty="0" smtClean="0">
              <a:solidFill>
                <a:schemeClr val="tx1"/>
              </a:solidFill>
            </a:rPr>
            <a:t>l’</a:t>
          </a:r>
          <a:r>
            <a:rPr lang="it-IT" b="1" i="1" dirty="0" smtClean="0">
              <a:solidFill>
                <a:schemeClr val="tx1"/>
              </a:solidFill>
            </a:rPr>
            <a:t>indice</a:t>
          </a:r>
          <a:r>
            <a:rPr lang="it-IT" dirty="0" smtClean="0">
              <a:solidFill>
                <a:schemeClr val="tx1"/>
              </a:solidFill>
            </a:rPr>
            <a:t>. </a:t>
          </a:r>
          <a:endParaRPr lang="it-IT" dirty="0">
            <a:solidFill>
              <a:schemeClr val="tx1"/>
            </a:solidFill>
          </a:endParaRPr>
        </a:p>
      </dgm:t>
    </dgm:pt>
    <dgm:pt modelId="{6A45F101-E0ED-4D88-8964-34D98F7702AD}" type="parTrans" cxnId="{07C86066-29A6-462F-91CC-6AA51595F9D4}">
      <dgm:prSet/>
      <dgm:spPr/>
      <dgm:t>
        <a:bodyPr/>
        <a:lstStyle/>
        <a:p>
          <a:endParaRPr lang="it-IT">
            <a:solidFill>
              <a:schemeClr val="tx1"/>
            </a:solidFill>
          </a:endParaRPr>
        </a:p>
      </dgm:t>
    </dgm:pt>
    <dgm:pt modelId="{D1E5B556-24FF-47F8-BB4E-53001288969B}" type="sibTrans" cxnId="{07C86066-29A6-462F-91CC-6AA51595F9D4}">
      <dgm:prSet/>
      <dgm:spPr/>
      <dgm:t>
        <a:bodyPr/>
        <a:lstStyle/>
        <a:p>
          <a:endParaRPr lang="it-IT">
            <a:solidFill>
              <a:schemeClr val="tx1"/>
            </a:solidFill>
          </a:endParaRPr>
        </a:p>
      </dgm:t>
    </dgm:pt>
    <dgm:pt modelId="{4F7C96E7-903A-4A70-B4B7-2DA6C7BEB6D6}">
      <dgm:prSet/>
      <dgm:spPr/>
      <dgm:t>
        <a:bodyPr/>
        <a:lstStyle/>
        <a:p>
          <a:pPr rtl="0"/>
          <a:r>
            <a:rPr lang="it-IT" dirty="0" smtClean="0">
              <a:solidFill>
                <a:schemeClr val="tx1"/>
              </a:solidFill>
            </a:rPr>
            <a:t>Esempio: </a:t>
          </a:r>
          <a:r>
            <a:rPr lang="it-IT" b="1" dirty="0" smtClean="0">
              <a:solidFill>
                <a:schemeClr val="tx1"/>
              </a:solidFill>
            </a:rPr>
            <a:t>indice di modernizzazione</a:t>
          </a:r>
          <a:r>
            <a:rPr lang="it-IT" dirty="0" smtClean="0">
              <a:solidFill>
                <a:schemeClr val="tx1"/>
              </a:solidFill>
            </a:rPr>
            <a:t>.</a:t>
          </a:r>
          <a:endParaRPr lang="it-IT" dirty="0">
            <a:solidFill>
              <a:schemeClr val="tx1"/>
            </a:solidFill>
          </a:endParaRPr>
        </a:p>
      </dgm:t>
    </dgm:pt>
    <dgm:pt modelId="{7815B91A-3397-44B5-885E-BCF76944FA81}" type="parTrans" cxnId="{A1824762-FFA6-4AAE-A83F-488EDFD86562}">
      <dgm:prSet/>
      <dgm:spPr/>
      <dgm:t>
        <a:bodyPr/>
        <a:lstStyle/>
        <a:p>
          <a:endParaRPr lang="it-IT">
            <a:solidFill>
              <a:schemeClr val="tx1"/>
            </a:solidFill>
          </a:endParaRPr>
        </a:p>
      </dgm:t>
    </dgm:pt>
    <dgm:pt modelId="{0D0800F2-71DC-4773-96C7-9878792974A9}" type="sibTrans" cxnId="{A1824762-FFA6-4AAE-A83F-488EDFD86562}">
      <dgm:prSet/>
      <dgm:spPr/>
      <dgm:t>
        <a:bodyPr/>
        <a:lstStyle/>
        <a:p>
          <a:endParaRPr lang="it-IT">
            <a:solidFill>
              <a:schemeClr val="tx1"/>
            </a:solidFill>
          </a:endParaRPr>
        </a:p>
      </dgm:t>
    </dgm:pt>
    <dgm:pt modelId="{58D74D8D-45C6-419B-BA08-2D434180FB4A}" type="pres">
      <dgm:prSet presAssocID="{E0CE0832-D054-4B23-BC94-069305C45BBB}" presName="linearFlow" presStyleCnt="0">
        <dgm:presLayoutVars>
          <dgm:resizeHandles val="exact"/>
        </dgm:presLayoutVars>
      </dgm:prSet>
      <dgm:spPr/>
      <dgm:t>
        <a:bodyPr/>
        <a:lstStyle/>
        <a:p>
          <a:endParaRPr lang="it-IT"/>
        </a:p>
      </dgm:t>
    </dgm:pt>
    <dgm:pt modelId="{9898CCCC-35B4-49AA-BFB1-B2EE91BBD976}" type="pres">
      <dgm:prSet presAssocID="{38693342-22F8-42A8-B557-BE7EC89CF6BE}" presName="node" presStyleLbl="node1" presStyleIdx="0" presStyleCnt="3">
        <dgm:presLayoutVars>
          <dgm:bulletEnabled val="1"/>
        </dgm:presLayoutVars>
      </dgm:prSet>
      <dgm:spPr/>
      <dgm:t>
        <a:bodyPr/>
        <a:lstStyle/>
        <a:p>
          <a:endParaRPr lang="it-IT"/>
        </a:p>
      </dgm:t>
    </dgm:pt>
    <dgm:pt modelId="{204D0E85-5FFE-4C9A-B120-3E8C3BC443FE}" type="pres">
      <dgm:prSet presAssocID="{517FF2AC-7EE5-4F33-A34B-5B28F7F5770F}" presName="sibTrans" presStyleLbl="sibTrans2D1" presStyleIdx="0" presStyleCnt="2"/>
      <dgm:spPr/>
      <dgm:t>
        <a:bodyPr/>
        <a:lstStyle/>
        <a:p>
          <a:endParaRPr lang="it-IT"/>
        </a:p>
      </dgm:t>
    </dgm:pt>
    <dgm:pt modelId="{EFB0F1B9-4D0B-4761-AABC-95A188A442BC}" type="pres">
      <dgm:prSet presAssocID="{517FF2AC-7EE5-4F33-A34B-5B28F7F5770F}" presName="connectorText" presStyleLbl="sibTrans2D1" presStyleIdx="0" presStyleCnt="2"/>
      <dgm:spPr/>
      <dgm:t>
        <a:bodyPr/>
        <a:lstStyle/>
        <a:p>
          <a:endParaRPr lang="it-IT"/>
        </a:p>
      </dgm:t>
    </dgm:pt>
    <dgm:pt modelId="{3F93F0B8-5358-4480-9283-3C38E9C5A4EC}" type="pres">
      <dgm:prSet presAssocID="{C5562618-1D4C-443E-B613-26DFCA7E6116}" presName="node" presStyleLbl="node1" presStyleIdx="1" presStyleCnt="3">
        <dgm:presLayoutVars>
          <dgm:bulletEnabled val="1"/>
        </dgm:presLayoutVars>
      </dgm:prSet>
      <dgm:spPr/>
      <dgm:t>
        <a:bodyPr/>
        <a:lstStyle/>
        <a:p>
          <a:endParaRPr lang="it-IT"/>
        </a:p>
      </dgm:t>
    </dgm:pt>
    <dgm:pt modelId="{B6DE4272-29E8-400C-8B44-0CB287BB1429}" type="pres">
      <dgm:prSet presAssocID="{D1E5B556-24FF-47F8-BB4E-53001288969B}" presName="sibTrans" presStyleLbl="sibTrans2D1" presStyleIdx="1" presStyleCnt="2"/>
      <dgm:spPr/>
      <dgm:t>
        <a:bodyPr/>
        <a:lstStyle/>
        <a:p>
          <a:endParaRPr lang="it-IT"/>
        </a:p>
      </dgm:t>
    </dgm:pt>
    <dgm:pt modelId="{9B38E3DB-987C-43D2-94B4-7E269FABD19E}" type="pres">
      <dgm:prSet presAssocID="{D1E5B556-24FF-47F8-BB4E-53001288969B}" presName="connectorText" presStyleLbl="sibTrans2D1" presStyleIdx="1" presStyleCnt="2"/>
      <dgm:spPr/>
      <dgm:t>
        <a:bodyPr/>
        <a:lstStyle/>
        <a:p>
          <a:endParaRPr lang="it-IT"/>
        </a:p>
      </dgm:t>
    </dgm:pt>
    <dgm:pt modelId="{03BFA290-BE03-4923-BE54-8DD575727989}" type="pres">
      <dgm:prSet presAssocID="{4F7C96E7-903A-4A70-B4B7-2DA6C7BEB6D6}" presName="node" presStyleLbl="node1" presStyleIdx="2" presStyleCnt="3" custScaleY="59045">
        <dgm:presLayoutVars>
          <dgm:bulletEnabled val="1"/>
        </dgm:presLayoutVars>
      </dgm:prSet>
      <dgm:spPr/>
      <dgm:t>
        <a:bodyPr/>
        <a:lstStyle/>
        <a:p>
          <a:endParaRPr lang="it-IT"/>
        </a:p>
      </dgm:t>
    </dgm:pt>
  </dgm:ptLst>
  <dgm:cxnLst>
    <dgm:cxn modelId="{4E2005F7-7429-4436-BCB9-A5DC2D2EA661}" type="presOf" srcId="{C5562618-1D4C-443E-B613-26DFCA7E6116}" destId="{3F93F0B8-5358-4480-9283-3C38E9C5A4EC}" srcOrd="0" destOrd="0" presId="urn:microsoft.com/office/officeart/2005/8/layout/process2"/>
    <dgm:cxn modelId="{15A86F70-B8D7-4C0D-A2E8-DF0D3AE5EA01}" type="presOf" srcId="{D1E5B556-24FF-47F8-BB4E-53001288969B}" destId="{9B38E3DB-987C-43D2-94B4-7E269FABD19E}" srcOrd="1" destOrd="0" presId="urn:microsoft.com/office/officeart/2005/8/layout/process2"/>
    <dgm:cxn modelId="{99581C68-C225-462B-8331-5BEAA1CF0B22}" type="presOf" srcId="{4F7C96E7-903A-4A70-B4B7-2DA6C7BEB6D6}" destId="{03BFA290-BE03-4923-BE54-8DD575727989}" srcOrd="0" destOrd="0" presId="urn:microsoft.com/office/officeart/2005/8/layout/process2"/>
    <dgm:cxn modelId="{04005729-4B1D-4589-80EB-437EBF5EA893}" type="presOf" srcId="{517FF2AC-7EE5-4F33-A34B-5B28F7F5770F}" destId="{EFB0F1B9-4D0B-4761-AABC-95A188A442BC}" srcOrd="1" destOrd="0" presId="urn:microsoft.com/office/officeart/2005/8/layout/process2"/>
    <dgm:cxn modelId="{07C86066-29A6-462F-91CC-6AA51595F9D4}" srcId="{E0CE0832-D054-4B23-BC94-069305C45BBB}" destId="{C5562618-1D4C-443E-B613-26DFCA7E6116}" srcOrd="1" destOrd="0" parTransId="{6A45F101-E0ED-4D88-8964-34D98F7702AD}" sibTransId="{D1E5B556-24FF-47F8-BB4E-53001288969B}"/>
    <dgm:cxn modelId="{A1824762-FFA6-4AAE-A83F-488EDFD86562}" srcId="{E0CE0832-D054-4B23-BC94-069305C45BBB}" destId="{4F7C96E7-903A-4A70-B4B7-2DA6C7BEB6D6}" srcOrd="2" destOrd="0" parTransId="{7815B91A-3397-44B5-885E-BCF76944FA81}" sibTransId="{0D0800F2-71DC-4773-96C7-9878792974A9}"/>
    <dgm:cxn modelId="{6DEBE34F-9A3A-4E67-9BD2-EAED2DEC73FD}" type="presOf" srcId="{517FF2AC-7EE5-4F33-A34B-5B28F7F5770F}" destId="{204D0E85-5FFE-4C9A-B120-3E8C3BC443FE}" srcOrd="0" destOrd="0" presId="urn:microsoft.com/office/officeart/2005/8/layout/process2"/>
    <dgm:cxn modelId="{42C0D5F2-EE28-4921-8C29-5C4383B4EA98}" srcId="{E0CE0832-D054-4B23-BC94-069305C45BBB}" destId="{38693342-22F8-42A8-B557-BE7EC89CF6BE}" srcOrd="0" destOrd="0" parTransId="{3ADC127B-ACE2-4859-BC27-F46C4F2EF380}" sibTransId="{517FF2AC-7EE5-4F33-A34B-5B28F7F5770F}"/>
    <dgm:cxn modelId="{34A05A2D-8B5A-49CB-AE2D-9976842A39FF}" type="presOf" srcId="{38693342-22F8-42A8-B557-BE7EC89CF6BE}" destId="{9898CCCC-35B4-49AA-BFB1-B2EE91BBD976}" srcOrd="0" destOrd="0" presId="urn:microsoft.com/office/officeart/2005/8/layout/process2"/>
    <dgm:cxn modelId="{F439F156-AFF1-4A06-9B89-A5F3BCF2C51E}" type="presOf" srcId="{E0CE0832-D054-4B23-BC94-069305C45BBB}" destId="{58D74D8D-45C6-419B-BA08-2D434180FB4A}" srcOrd="0" destOrd="0" presId="urn:microsoft.com/office/officeart/2005/8/layout/process2"/>
    <dgm:cxn modelId="{D3E9D98E-27AC-40A5-A9A6-54A08A60067E}" type="presOf" srcId="{D1E5B556-24FF-47F8-BB4E-53001288969B}" destId="{B6DE4272-29E8-400C-8B44-0CB287BB1429}" srcOrd="0" destOrd="0" presId="urn:microsoft.com/office/officeart/2005/8/layout/process2"/>
    <dgm:cxn modelId="{0F84CDCB-325E-4D0C-A801-F186B0FDB77E}" type="presParOf" srcId="{58D74D8D-45C6-419B-BA08-2D434180FB4A}" destId="{9898CCCC-35B4-49AA-BFB1-B2EE91BBD976}" srcOrd="0" destOrd="0" presId="urn:microsoft.com/office/officeart/2005/8/layout/process2"/>
    <dgm:cxn modelId="{DCC19C2F-18C9-4A9E-A962-83AB865207F9}" type="presParOf" srcId="{58D74D8D-45C6-419B-BA08-2D434180FB4A}" destId="{204D0E85-5FFE-4C9A-B120-3E8C3BC443FE}" srcOrd="1" destOrd="0" presId="urn:microsoft.com/office/officeart/2005/8/layout/process2"/>
    <dgm:cxn modelId="{A692407D-6741-4FF3-B72D-9F177F69F35F}" type="presParOf" srcId="{204D0E85-5FFE-4C9A-B120-3E8C3BC443FE}" destId="{EFB0F1B9-4D0B-4761-AABC-95A188A442BC}" srcOrd="0" destOrd="0" presId="urn:microsoft.com/office/officeart/2005/8/layout/process2"/>
    <dgm:cxn modelId="{C14EB057-DB42-473E-BC83-47C55E20A20F}" type="presParOf" srcId="{58D74D8D-45C6-419B-BA08-2D434180FB4A}" destId="{3F93F0B8-5358-4480-9283-3C38E9C5A4EC}" srcOrd="2" destOrd="0" presId="urn:microsoft.com/office/officeart/2005/8/layout/process2"/>
    <dgm:cxn modelId="{20C2405E-5D41-415B-9DAD-2A936387AEED}" type="presParOf" srcId="{58D74D8D-45C6-419B-BA08-2D434180FB4A}" destId="{B6DE4272-29E8-400C-8B44-0CB287BB1429}" srcOrd="3" destOrd="0" presId="urn:microsoft.com/office/officeart/2005/8/layout/process2"/>
    <dgm:cxn modelId="{9E5B9831-BB65-406C-B790-596B8A6C6153}" type="presParOf" srcId="{B6DE4272-29E8-400C-8B44-0CB287BB1429}" destId="{9B38E3DB-987C-43D2-94B4-7E269FABD19E}" srcOrd="0" destOrd="0" presId="urn:microsoft.com/office/officeart/2005/8/layout/process2"/>
    <dgm:cxn modelId="{E0D05294-C64E-4FC2-BE25-6D5823112B85}" type="presParOf" srcId="{58D74D8D-45C6-419B-BA08-2D434180FB4A}" destId="{03BFA290-BE03-4923-BE54-8DD575727989}"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EEA9AB4D-F424-4080-830B-B3FE87820A69}" type="doc">
      <dgm:prSet loTypeId="urn:microsoft.com/office/officeart/2005/8/layout/vList2" loCatId="list" qsTypeId="urn:microsoft.com/office/officeart/2005/8/quickstyle/3d3" qsCatId="3D" csTypeId="urn:microsoft.com/office/officeart/2005/8/colors/accent1_2" csCatId="accent1"/>
      <dgm:spPr/>
      <dgm:t>
        <a:bodyPr/>
        <a:lstStyle/>
        <a:p>
          <a:endParaRPr lang="it-IT"/>
        </a:p>
      </dgm:t>
    </dgm:pt>
    <dgm:pt modelId="{2C4D72AF-E828-4564-AAC7-0C58494E61D1}">
      <dgm:prSet/>
      <dgm:spPr/>
      <dgm:t>
        <a:bodyPr/>
        <a:lstStyle/>
        <a:p>
          <a:pPr rtl="0"/>
          <a:r>
            <a:rPr lang="it-IT" dirty="0" smtClean="0">
              <a:solidFill>
                <a:schemeClr val="tx1"/>
              </a:solidFill>
            </a:rPr>
            <a:t>La sintesi dell’informazione segmentata in un indice può avvenire attraverso una ricomposizione logico-matematica degli indicatori,  è necessario tener conto del tipo di variabili che concorreranno alla costruzione dell’indice: le variabili possono essere categoriali o cardinali e quindi è possibile ottenere due tipi di indici, quello </a:t>
          </a:r>
          <a:r>
            <a:rPr lang="it-IT" b="1" dirty="0" smtClean="0">
              <a:solidFill>
                <a:schemeClr val="tx1"/>
              </a:solidFill>
            </a:rPr>
            <a:t>tipologico</a:t>
          </a:r>
          <a:r>
            <a:rPr lang="it-IT" dirty="0" smtClean="0">
              <a:solidFill>
                <a:schemeClr val="tx1"/>
              </a:solidFill>
            </a:rPr>
            <a:t> e quello </a:t>
          </a:r>
          <a:r>
            <a:rPr lang="it-IT" b="1" dirty="0" smtClean="0">
              <a:solidFill>
                <a:schemeClr val="tx1"/>
              </a:solidFill>
            </a:rPr>
            <a:t>additivo o sommatorio</a:t>
          </a:r>
          <a:r>
            <a:rPr lang="it-IT" dirty="0" smtClean="0">
              <a:solidFill>
                <a:schemeClr val="tx1"/>
              </a:solidFill>
            </a:rPr>
            <a:t>.</a:t>
          </a:r>
          <a:endParaRPr lang="it-IT" dirty="0">
            <a:solidFill>
              <a:schemeClr val="tx1"/>
            </a:solidFill>
          </a:endParaRPr>
        </a:p>
      </dgm:t>
    </dgm:pt>
    <dgm:pt modelId="{A18CC0B7-1887-4EE0-BDCC-42BEDA492169}" type="parTrans" cxnId="{7906C685-30EE-4E56-A743-844B6CCAB9A0}">
      <dgm:prSet/>
      <dgm:spPr/>
      <dgm:t>
        <a:bodyPr/>
        <a:lstStyle/>
        <a:p>
          <a:endParaRPr lang="it-IT">
            <a:solidFill>
              <a:schemeClr val="tx1"/>
            </a:solidFill>
          </a:endParaRPr>
        </a:p>
      </dgm:t>
    </dgm:pt>
    <dgm:pt modelId="{C7461941-C4C9-4043-824C-9CE9020E0034}" type="sibTrans" cxnId="{7906C685-30EE-4E56-A743-844B6CCAB9A0}">
      <dgm:prSet/>
      <dgm:spPr/>
      <dgm:t>
        <a:bodyPr/>
        <a:lstStyle/>
        <a:p>
          <a:endParaRPr lang="it-IT">
            <a:solidFill>
              <a:schemeClr val="tx1"/>
            </a:solidFill>
          </a:endParaRPr>
        </a:p>
      </dgm:t>
    </dgm:pt>
    <dgm:pt modelId="{6C943259-AB5F-46CD-8D12-786CE19D7C0A}" type="pres">
      <dgm:prSet presAssocID="{EEA9AB4D-F424-4080-830B-B3FE87820A69}" presName="linear" presStyleCnt="0">
        <dgm:presLayoutVars>
          <dgm:animLvl val="lvl"/>
          <dgm:resizeHandles val="exact"/>
        </dgm:presLayoutVars>
      </dgm:prSet>
      <dgm:spPr/>
      <dgm:t>
        <a:bodyPr/>
        <a:lstStyle/>
        <a:p>
          <a:endParaRPr lang="it-IT"/>
        </a:p>
      </dgm:t>
    </dgm:pt>
    <dgm:pt modelId="{E9BAA08A-AEEF-40AF-AE94-CA1569A898FF}" type="pres">
      <dgm:prSet presAssocID="{2C4D72AF-E828-4564-AAC7-0C58494E61D1}" presName="parentText" presStyleLbl="node1" presStyleIdx="0" presStyleCnt="1">
        <dgm:presLayoutVars>
          <dgm:chMax val="0"/>
          <dgm:bulletEnabled val="1"/>
        </dgm:presLayoutVars>
      </dgm:prSet>
      <dgm:spPr/>
      <dgm:t>
        <a:bodyPr/>
        <a:lstStyle/>
        <a:p>
          <a:endParaRPr lang="it-IT"/>
        </a:p>
      </dgm:t>
    </dgm:pt>
  </dgm:ptLst>
  <dgm:cxnLst>
    <dgm:cxn modelId="{7906C685-30EE-4E56-A743-844B6CCAB9A0}" srcId="{EEA9AB4D-F424-4080-830B-B3FE87820A69}" destId="{2C4D72AF-E828-4564-AAC7-0C58494E61D1}" srcOrd="0" destOrd="0" parTransId="{A18CC0B7-1887-4EE0-BDCC-42BEDA492169}" sibTransId="{C7461941-C4C9-4043-824C-9CE9020E0034}"/>
    <dgm:cxn modelId="{0BCAA1A8-3831-4B00-8D11-157109B32598}" type="presOf" srcId="{2C4D72AF-E828-4564-AAC7-0C58494E61D1}" destId="{E9BAA08A-AEEF-40AF-AE94-CA1569A898FF}" srcOrd="0" destOrd="0" presId="urn:microsoft.com/office/officeart/2005/8/layout/vList2"/>
    <dgm:cxn modelId="{4FAE19D6-BC50-4CFD-9D39-317F3764CCBA}" type="presOf" srcId="{EEA9AB4D-F424-4080-830B-B3FE87820A69}" destId="{6C943259-AB5F-46CD-8D12-786CE19D7C0A}" srcOrd="0" destOrd="0" presId="urn:microsoft.com/office/officeart/2005/8/layout/vList2"/>
    <dgm:cxn modelId="{9E5A3C20-D9F2-4AC3-ABFC-9D05398226A0}" type="presParOf" srcId="{6C943259-AB5F-46CD-8D12-786CE19D7C0A}" destId="{E9BAA08A-AEEF-40AF-AE94-CA1569A898F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0DFDC2D4-D69D-4381-90A1-41765EDA5DEC}"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it-IT"/>
        </a:p>
      </dgm:t>
    </dgm:pt>
    <dgm:pt modelId="{D296BB4D-B082-4194-BFB6-D1AC9A1F1C59}">
      <dgm:prSet/>
      <dgm:spPr/>
      <dgm:t>
        <a:bodyPr/>
        <a:lstStyle/>
        <a:p>
          <a:pPr rtl="0"/>
          <a:r>
            <a:rPr lang="it-IT" dirty="0" smtClean="0">
              <a:solidFill>
                <a:schemeClr val="tx1"/>
              </a:solidFill>
            </a:rPr>
            <a:t>Se le variabili che costituiranno l’indice sono </a:t>
          </a:r>
          <a:r>
            <a:rPr lang="it-IT" b="1" dirty="0" smtClean="0">
              <a:solidFill>
                <a:schemeClr val="tx1"/>
              </a:solidFill>
            </a:rPr>
            <a:t>categoriali (ordinate e non</a:t>
          </a:r>
          <a:r>
            <a:rPr lang="it-IT" dirty="0" smtClean="0">
              <a:solidFill>
                <a:schemeClr val="tx1"/>
              </a:solidFill>
            </a:rPr>
            <a:t>), è possibile costruire un </a:t>
          </a:r>
          <a:r>
            <a:rPr lang="it-IT" b="1" i="1" dirty="0" smtClean="0">
              <a:solidFill>
                <a:schemeClr val="tx1"/>
              </a:solidFill>
            </a:rPr>
            <a:t>indice tipologico</a:t>
          </a:r>
          <a:r>
            <a:rPr lang="it-IT" dirty="0" smtClean="0">
              <a:solidFill>
                <a:schemeClr val="tx1"/>
              </a:solidFill>
            </a:rPr>
            <a:t>. Incrociando le modalità di due (o più) variabili categoriali si ottiene una tipologia definita </a:t>
          </a:r>
          <a:r>
            <a:rPr lang="it-IT" i="1" dirty="0" smtClean="0">
              <a:solidFill>
                <a:schemeClr val="tx1"/>
              </a:solidFill>
            </a:rPr>
            <a:t>spazio semantico </a:t>
          </a:r>
          <a:r>
            <a:rPr lang="it-IT" dirty="0" smtClean="0">
              <a:solidFill>
                <a:schemeClr val="tx1"/>
              </a:solidFill>
            </a:rPr>
            <a:t>del concetto a un più elevato livello di generalità rispetto a quello delle variabili incrociate. In altre parole, il ricercatore attraverso </a:t>
          </a:r>
          <a:r>
            <a:rPr lang="it-IT" b="1" dirty="0" smtClean="0">
              <a:solidFill>
                <a:schemeClr val="tx1"/>
              </a:solidFill>
            </a:rPr>
            <a:t>criteri logici aggrega le diverse modalità in macro-modalità </a:t>
          </a:r>
          <a:r>
            <a:rPr lang="it-IT" dirty="0" smtClean="0">
              <a:solidFill>
                <a:schemeClr val="tx1"/>
              </a:solidFill>
            </a:rPr>
            <a:t>più ampie, in modo da ridurre lo spazio di attributi iniziale. Dato l’alto grado di autonomia semantica, l’incrocio tra le variabili considerate avviene tramite </a:t>
          </a:r>
          <a:r>
            <a:rPr lang="it-IT" b="1" dirty="0" smtClean="0">
              <a:solidFill>
                <a:schemeClr val="tx1"/>
              </a:solidFill>
            </a:rPr>
            <a:t>tabella di contingenza</a:t>
          </a:r>
          <a:r>
            <a:rPr lang="it-IT" dirty="0" smtClean="0">
              <a:solidFill>
                <a:schemeClr val="tx1"/>
              </a:solidFill>
            </a:rPr>
            <a:t>, nell’incrocio delle celle troveremo </a:t>
          </a:r>
          <a:r>
            <a:rPr lang="it-IT" b="1" dirty="0" smtClean="0">
              <a:solidFill>
                <a:schemeClr val="tx1"/>
              </a:solidFill>
            </a:rPr>
            <a:t>un </a:t>
          </a:r>
          <a:r>
            <a:rPr lang="it-IT" b="1" i="1" dirty="0" smtClean="0">
              <a:solidFill>
                <a:schemeClr val="tx1"/>
              </a:solidFill>
            </a:rPr>
            <a:t>tipo </a:t>
          </a:r>
          <a:r>
            <a:rPr lang="it-IT" dirty="0" smtClean="0">
              <a:solidFill>
                <a:schemeClr val="tx1"/>
              </a:solidFill>
            </a:rPr>
            <a:t>che rappresenta la combinazione delle categorie delle variabili che costituiscono l’indice. Esempi: </a:t>
          </a:r>
          <a:r>
            <a:rPr lang="it-IT" b="1" dirty="0" smtClean="0">
              <a:solidFill>
                <a:schemeClr val="tx1"/>
              </a:solidFill>
            </a:rPr>
            <a:t>indice tipologico di interesse politico, indice di congruenza di status</a:t>
          </a:r>
          <a:r>
            <a:rPr lang="it-IT" dirty="0" smtClean="0">
              <a:solidFill>
                <a:schemeClr val="tx1"/>
              </a:solidFill>
            </a:rPr>
            <a:t>.</a:t>
          </a:r>
          <a:endParaRPr lang="it-IT" dirty="0">
            <a:solidFill>
              <a:schemeClr val="tx1"/>
            </a:solidFill>
          </a:endParaRPr>
        </a:p>
      </dgm:t>
    </dgm:pt>
    <dgm:pt modelId="{4534B34D-04B2-4A42-9320-D7AC4ADF0E91}" type="parTrans" cxnId="{CE55B272-DBB9-49CA-B559-3C1D152A7554}">
      <dgm:prSet/>
      <dgm:spPr/>
      <dgm:t>
        <a:bodyPr/>
        <a:lstStyle/>
        <a:p>
          <a:endParaRPr lang="it-IT">
            <a:solidFill>
              <a:schemeClr val="tx1"/>
            </a:solidFill>
          </a:endParaRPr>
        </a:p>
      </dgm:t>
    </dgm:pt>
    <dgm:pt modelId="{C2475F8E-1824-4FAB-925B-C78C8545EB01}" type="sibTrans" cxnId="{CE55B272-DBB9-49CA-B559-3C1D152A7554}">
      <dgm:prSet/>
      <dgm:spPr/>
      <dgm:t>
        <a:bodyPr/>
        <a:lstStyle/>
        <a:p>
          <a:endParaRPr lang="it-IT">
            <a:solidFill>
              <a:schemeClr val="tx1"/>
            </a:solidFill>
          </a:endParaRPr>
        </a:p>
      </dgm:t>
    </dgm:pt>
    <dgm:pt modelId="{131B9AF2-036B-4CD6-B80A-D1785DD50462}" type="pres">
      <dgm:prSet presAssocID="{0DFDC2D4-D69D-4381-90A1-41765EDA5DEC}" presName="linear" presStyleCnt="0">
        <dgm:presLayoutVars>
          <dgm:animLvl val="lvl"/>
          <dgm:resizeHandles val="exact"/>
        </dgm:presLayoutVars>
      </dgm:prSet>
      <dgm:spPr/>
      <dgm:t>
        <a:bodyPr/>
        <a:lstStyle/>
        <a:p>
          <a:endParaRPr lang="it-IT"/>
        </a:p>
      </dgm:t>
    </dgm:pt>
    <dgm:pt modelId="{E0B3EF4C-9B9C-4FB4-BFEE-E6F6E156F948}" type="pres">
      <dgm:prSet presAssocID="{D296BB4D-B082-4194-BFB6-D1AC9A1F1C59}" presName="parentText" presStyleLbl="node1" presStyleIdx="0" presStyleCnt="1">
        <dgm:presLayoutVars>
          <dgm:chMax val="0"/>
          <dgm:bulletEnabled val="1"/>
        </dgm:presLayoutVars>
      </dgm:prSet>
      <dgm:spPr/>
      <dgm:t>
        <a:bodyPr/>
        <a:lstStyle/>
        <a:p>
          <a:endParaRPr lang="it-IT"/>
        </a:p>
      </dgm:t>
    </dgm:pt>
  </dgm:ptLst>
  <dgm:cxnLst>
    <dgm:cxn modelId="{B392BF8D-A492-4987-AB1A-DEA02A702CAC}" type="presOf" srcId="{0DFDC2D4-D69D-4381-90A1-41765EDA5DEC}" destId="{131B9AF2-036B-4CD6-B80A-D1785DD50462}" srcOrd="0" destOrd="0" presId="urn:microsoft.com/office/officeart/2005/8/layout/vList2"/>
    <dgm:cxn modelId="{CE55B272-DBB9-49CA-B559-3C1D152A7554}" srcId="{0DFDC2D4-D69D-4381-90A1-41765EDA5DEC}" destId="{D296BB4D-B082-4194-BFB6-D1AC9A1F1C59}" srcOrd="0" destOrd="0" parTransId="{4534B34D-04B2-4A42-9320-D7AC4ADF0E91}" sibTransId="{C2475F8E-1824-4FAB-925B-C78C8545EB01}"/>
    <dgm:cxn modelId="{B996EAB4-2655-497D-B3D4-AA1192E93485}" type="presOf" srcId="{D296BB4D-B082-4194-BFB6-D1AC9A1F1C59}" destId="{E0B3EF4C-9B9C-4FB4-BFEE-E6F6E156F948}" srcOrd="0" destOrd="0" presId="urn:microsoft.com/office/officeart/2005/8/layout/vList2"/>
    <dgm:cxn modelId="{CB2B28C7-0037-455D-92E8-465505562A1B}" type="presParOf" srcId="{131B9AF2-036B-4CD6-B80A-D1785DD50462}" destId="{E0B3EF4C-9B9C-4FB4-BFEE-E6F6E156F94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EBCD989E-EA47-457D-8753-9695DC71B0BA}" type="doc">
      <dgm:prSet loTypeId="urn:microsoft.com/office/officeart/2005/8/layout/vList2" loCatId="list" qsTypeId="urn:microsoft.com/office/officeart/2005/8/quickstyle/3d3" qsCatId="3D" csTypeId="urn:microsoft.com/office/officeart/2005/8/colors/accent1_2" csCatId="accent1" phldr="1"/>
      <dgm:spPr/>
      <dgm:t>
        <a:bodyPr/>
        <a:lstStyle/>
        <a:p>
          <a:endParaRPr lang="it-IT"/>
        </a:p>
      </dgm:t>
    </dgm:pt>
    <dgm:pt modelId="{9CEEF090-575B-4D1A-90C4-39B88B946B87}">
      <dgm:prSet custT="1"/>
      <dgm:spPr/>
      <dgm:t>
        <a:bodyPr/>
        <a:lstStyle/>
        <a:p>
          <a:pPr rtl="0"/>
          <a:r>
            <a:rPr lang="it-IT" sz="1200" dirty="0" smtClean="0">
              <a:solidFill>
                <a:schemeClr val="tx1"/>
              </a:solidFill>
            </a:rPr>
            <a:t>Se invece le variabili in cui è stato scomposto il concetto sono </a:t>
          </a:r>
          <a:r>
            <a:rPr lang="it-IT" sz="1200" b="1" dirty="0" smtClean="0">
              <a:solidFill>
                <a:schemeClr val="tx1"/>
              </a:solidFill>
            </a:rPr>
            <a:t>cardinali o quasi-cardinali </a:t>
          </a:r>
          <a:r>
            <a:rPr lang="it-IT" sz="1200" dirty="0" smtClean="0">
              <a:solidFill>
                <a:schemeClr val="tx1"/>
              </a:solidFill>
            </a:rPr>
            <a:t>è possibile costruire mediante operazioni algebriche </a:t>
          </a:r>
          <a:r>
            <a:rPr lang="it-IT" sz="1200" b="1" i="1" dirty="0" smtClean="0">
              <a:solidFill>
                <a:schemeClr val="tx1"/>
              </a:solidFill>
            </a:rPr>
            <a:t>indici additivi o sommatori</a:t>
          </a:r>
          <a:r>
            <a:rPr lang="it-IT" sz="1200" dirty="0" smtClean="0">
              <a:solidFill>
                <a:schemeClr val="tx1"/>
              </a:solidFill>
            </a:rPr>
            <a:t>. Per la loro combinazione si utilizzano pertanto tutti gli strumenti algebrici (somma, media, prodotto e così via). Esempio: </a:t>
          </a:r>
          <a:r>
            <a:rPr lang="it-IT" sz="1200" b="1" dirty="0" smtClean="0">
              <a:solidFill>
                <a:schemeClr val="tx1"/>
              </a:solidFill>
            </a:rPr>
            <a:t>l’indice di soddisfazione per i servizi offerti da un Ateneo.</a:t>
          </a:r>
        </a:p>
        <a:p>
          <a:pPr rtl="0"/>
          <a:r>
            <a:rPr lang="it-IT" sz="1200" b="0" dirty="0" smtClean="0">
              <a:solidFill>
                <a:schemeClr val="tx1"/>
              </a:solidFill>
            </a:rPr>
            <a:t>Perché però sia possibile sommare variabili, è necessario che siano soddisfatte </a:t>
          </a:r>
          <a:r>
            <a:rPr lang="it-IT" sz="1200" b="1" dirty="0" smtClean="0">
              <a:solidFill>
                <a:schemeClr val="tx1"/>
              </a:solidFill>
            </a:rPr>
            <a:t>alcune condizioni</a:t>
          </a:r>
          <a:r>
            <a:rPr lang="it-IT" sz="1200" b="0" dirty="0" smtClean="0">
              <a:solidFill>
                <a:schemeClr val="tx1"/>
              </a:solidFill>
            </a:rPr>
            <a:t>. La prima condizione è </a:t>
          </a:r>
          <a:r>
            <a:rPr lang="it-IT" sz="1200" b="1" dirty="0" smtClean="0">
              <a:solidFill>
                <a:schemeClr val="tx1"/>
              </a:solidFill>
            </a:rPr>
            <a:t>fattuale</a:t>
          </a:r>
          <a:r>
            <a:rPr lang="it-IT" sz="1200" b="0" dirty="0" smtClean="0">
              <a:solidFill>
                <a:schemeClr val="tx1"/>
              </a:solidFill>
            </a:rPr>
            <a:t>: </a:t>
          </a:r>
          <a:r>
            <a:rPr lang="it-IT" sz="1200" b="1" dirty="0" smtClean="0">
              <a:solidFill>
                <a:schemeClr val="tx1"/>
              </a:solidFill>
            </a:rPr>
            <a:t>non devono esserci dati mancanti su uno o più variabili</a:t>
          </a:r>
          <a:r>
            <a:rPr lang="it-IT" sz="1200" b="0" dirty="0" smtClean="0">
              <a:solidFill>
                <a:schemeClr val="tx1"/>
              </a:solidFill>
            </a:rPr>
            <a:t>, in casi del genere è meglio calcolare la media del punteggio di ciascun caso anziché la somma. La seconda condizione – </a:t>
          </a:r>
          <a:r>
            <a:rPr lang="it-IT" sz="1200" b="1" dirty="0" smtClean="0">
              <a:solidFill>
                <a:schemeClr val="tx1"/>
              </a:solidFill>
            </a:rPr>
            <a:t>numerica</a:t>
          </a:r>
          <a:r>
            <a:rPr lang="it-IT" sz="1200" b="0" dirty="0" smtClean="0">
              <a:solidFill>
                <a:schemeClr val="tx1"/>
              </a:solidFill>
            </a:rPr>
            <a:t> – impone che </a:t>
          </a:r>
          <a:r>
            <a:rPr lang="it-IT" sz="1200" b="1" dirty="0" smtClean="0">
              <a:solidFill>
                <a:schemeClr val="tx1"/>
              </a:solidFill>
            </a:rPr>
            <a:t>tutte le variabili che si sommano abbiano la stessa (o simile) estensione di scala</a:t>
          </a:r>
          <a:r>
            <a:rPr lang="it-IT" sz="1200" b="0" dirty="0" smtClean="0">
              <a:solidFill>
                <a:schemeClr val="tx1"/>
              </a:solidFill>
            </a:rPr>
            <a:t>; è necessario altrimenti procedere con la standardizzazione. L’ultima condizione è </a:t>
          </a:r>
          <a:r>
            <a:rPr lang="it-IT" sz="1200" b="1" dirty="0" smtClean="0">
              <a:solidFill>
                <a:schemeClr val="tx1"/>
              </a:solidFill>
            </a:rPr>
            <a:t>semantica </a:t>
          </a:r>
          <a:r>
            <a:rPr lang="it-IT" sz="1200" b="0" dirty="0" smtClean="0">
              <a:solidFill>
                <a:schemeClr val="tx1"/>
              </a:solidFill>
            </a:rPr>
            <a:t>e prevede due sotto-condizioni. Le variabili che compongono l’indice devono essere </a:t>
          </a:r>
          <a:r>
            <a:rPr lang="it-IT" sz="1200" b="1" dirty="0" smtClean="0">
              <a:solidFill>
                <a:schemeClr val="tx1"/>
              </a:solidFill>
            </a:rPr>
            <a:t>tutte orientate semanticamente nello stesso verso </a:t>
          </a:r>
          <a:r>
            <a:rPr lang="it-IT" sz="1200" b="0" dirty="0" smtClean="0">
              <a:solidFill>
                <a:schemeClr val="tx1"/>
              </a:solidFill>
            </a:rPr>
            <a:t>e nel caso non lo fossero è necessario </a:t>
          </a:r>
          <a:r>
            <a:rPr lang="it-IT" sz="1200" b="0" dirty="0" err="1" smtClean="0">
              <a:solidFill>
                <a:schemeClr val="tx1"/>
              </a:solidFill>
            </a:rPr>
            <a:t>controscalare</a:t>
          </a:r>
          <a:r>
            <a:rPr lang="it-IT" sz="1200" b="0" dirty="0" smtClean="0">
              <a:solidFill>
                <a:schemeClr val="tx1"/>
              </a:solidFill>
            </a:rPr>
            <a:t>; se sulla base della sua esperienza o della letteratura sul tema il ricercatore ritiene che </a:t>
          </a:r>
          <a:r>
            <a:rPr lang="it-IT" sz="1200" b="1" dirty="0" smtClean="0">
              <a:solidFill>
                <a:schemeClr val="tx1"/>
              </a:solidFill>
            </a:rPr>
            <a:t>alcune variabili siano più valide di altre, </a:t>
          </a:r>
          <a:r>
            <a:rPr lang="it-IT" sz="1200" b="0" dirty="0" smtClean="0">
              <a:solidFill>
                <a:schemeClr val="tx1"/>
              </a:solidFill>
            </a:rPr>
            <a:t>nella formazione dell’indice è possibile dare a queste variabili un </a:t>
          </a:r>
          <a:r>
            <a:rPr lang="it-IT" sz="1200" b="1" dirty="0" smtClean="0">
              <a:solidFill>
                <a:schemeClr val="tx1"/>
              </a:solidFill>
            </a:rPr>
            <a:t>peso maggiore</a:t>
          </a:r>
          <a:r>
            <a:rPr lang="it-IT" sz="1200" b="0" dirty="0" smtClean="0">
              <a:solidFill>
                <a:schemeClr val="tx1"/>
              </a:solidFill>
            </a:rPr>
            <a:t>.</a:t>
          </a:r>
        </a:p>
        <a:p>
          <a:pPr rtl="0"/>
          <a:r>
            <a:rPr lang="it-IT" sz="1200" b="0" dirty="0" smtClean="0">
              <a:solidFill>
                <a:schemeClr val="tx1"/>
              </a:solidFill>
            </a:rPr>
            <a:t>Nel caso in cui ci fosse una </a:t>
          </a:r>
          <a:r>
            <a:rPr lang="it-IT" sz="1200" b="1" dirty="0" smtClean="0">
              <a:solidFill>
                <a:schemeClr val="tx1"/>
              </a:solidFill>
            </a:rPr>
            <a:t>differenza tra la natura delle variabili </a:t>
          </a:r>
          <a:r>
            <a:rPr lang="it-IT" sz="1200" b="0" dirty="0" smtClean="0">
              <a:solidFill>
                <a:schemeClr val="tx1"/>
              </a:solidFill>
            </a:rPr>
            <a:t>che si vuole sintetizzare, sarà necessario applicare la </a:t>
          </a:r>
          <a:r>
            <a:rPr lang="it-IT" sz="1200" b="1" dirty="0" smtClean="0">
              <a:solidFill>
                <a:schemeClr val="tx1"/>
              </a:solidFill>
            </a:rPr>
            <a:t>tecnica più adeguata per quella che è a livello inferiore</a:t>
          </a:r>
          <a:r>
            <a:rPr lang="it-IT" sz="1200" b="0" dirty="0" smtClean="0">
              <a:solidFill>
                <a:schemeClr val="tx1"/>
              </a:solidFill>
            </a:rPr>
            <a:t>.</a:t>
          </a:r>
          <a:endParaRPr lang="it-IT" sz="1200" b="0" dirty="0">
            <a:solidFill>
              <a:schemeClr val="tx1"/>
            </a:solidFill>
          </a:endParaRPr>
        </a:p>
      </dgm:t>
    </dgm:pt>
    <dgm:pt modelId="{42B23E75-CA39-4098-84BA-A2F27ADE8B7F}" type="parTrans" cxnId="{BF687EDF-437F-4DF9-8983-D607EF3604B0}">
      <dgm:prSet/>
      <dgm:spPr/>
      <dgm:t>
        <a:bodyPr/>
        <a:lstStyle/>
        <a:p>
          <a:endParaRPr lang="it-IT"/>
        </a:p>
      </dgm:t>
    </dgm:pt>
    <dgm:pt modelId="{C703F7D9-BEF7-43D4-93B5-C0759AC0455D}" type="sibTrans" cxnId="{BF687EDF-437F-4DF9-8983-D607EF3604B0}">
      <dgm:prSet/>
      <dgm:spPr/>
      <dgm:t>
        <a:bodyPr/>
        <a:lstStyle/>
        <a:p>
          <a:endParaRPr lang="it-IT"/>
        </a:p>
      </dgm:t>
    </dgm:pt>
    <dgm:pt modelId="{9AD7E75A-124C-4156-8429-BD24AF5B62AD}" type="pres">
      <dgm:prSet presAssocID="{EBCD989E-EA47-457D-8753-9695DC71B0BA}" presName="linear" presStyleCnt="0">
        <dgm:presLayoutVars>
          <dgm:animLvl val="lvl"/>
          <dgm:resizeHandles val="exact"/>
        </dgm:presLayoutVars>
      </dgm:prSet>
      <dgm:spPr/>
      <dgm:t>
        <a:bodyPr/>
        <a:lstStyle/>
        <a:p>
          <a:endParaRPr lang="it-IT"/>
        </a:p>
      </dgm:t>
    </dgm:pt>
    <dgm:pt modelId="{57D951B2-398C-41A0-8A57-AD829FE65F26}" type="pres">
      <dgm:prSet presAssocID="{9CEEF090-575B-4D1A-90C4-39B88B946B87}" presName="parentText" presStyleLbl="node1" presStyleIdx="0" presStyleCnt="1">
        <dgm:presLayoutVars>
          <dgm:chMax val="0"/>
          <dgm:bulletEnabled val="1"/>
        </dgm:presLayoutVars>
      </dgm:prSet>
      <dgm:spPr/>
      <dgm:t>
        <a:bodyPr/>
        <a:lstStyle/>
        <a:p>
          <a:endParaRPr lang="it-IT"/>
        </a:p>
      </dgm:t>
    </dgm:pt>
  </dgm:ptLst>
  <dgm:cxnLst>
    <dgm:cxn modelId="{AD64F434-6919-4CA7-A511-AAAF1A4433FC}" type="presOf" srcId="{EBCD989E-EA47-457D-8753-9695DC71B0BA}" destId="{9AD7E75A-124C-4156-8429-BD24AF5B62AD}" srcOrd="0" destOrd="0" presId="urn:microsoft.com/office/officeart/2005/8/layout/vList2"/>
    <dgm:cxn modelId="{382EEAA5-C6C1-4453-8609-C634284CF0DB}" type="presOf" srcId="{9CEEF090-575B-4D1A-90C4-39B88B946B87}" destId="{57D951B2-398C-41A0-8A57-AD829FE65F26}" srcOrd="0" destOrd="0" presId="urn:microsoft.com/office/officeart/2005/8/layout/vList2"/>
    <dgm:cxn modelId="{BF687EDF-437F-4DF9-8983-D607EF3604B0}" srcId="{EBCD989E-EA47-457D-8753-9695DC71B0BA}" destId="{9CEEF090-575B-4D1A-90C4-39B88B946B87}" srcOrd="0" destOrd="0" parTransId="{42B23E75-CA39-4098-84BA-A2F27ADE8B7F}" sibTransId="{C703F7D9-BEF7-43D4-93B5-C0759AC0455D}"/>
    <dgm:cxn modelId="{39C062F6-97D0-4AE9-A651-E24775930F7A}" type="presParOf" srcId="{9AD7E75A-124C-4156-8429-BD24AF5B62AD}" destId="{57D951B2-398C-41A0-8A57-AD829FE65F2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AC03A2-EB1E-4EA2-B962-5A68949831B2}">
      <dsp:nvSpPr>
        <dsp:cNvPr id="0" name=""/>
        <dsp:cNvSpPr/>
      </dsp:nvSpPr>
      <dsp:spPr>
        <a:xfrm rot="5400000">
          <a:off x="613175" y="1451657"/>
          <a:ext cx="1283866" cy="14616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170DE099-8AAF-44C2-8FC3-9CC675F91AED}">
      <dsp:nvSpPr>
        <dsp:cNvPr id="0" name=""/>
        <dsp:cNvSpPr/>
      </dsp:nvSpPr>
      <dsp:spPr>
        <a:xfrm>
          <a:off x="273028" y="28466"/>
          <a:ext cx="2161274" cy="1512822"/>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Desiderio di conoscenza</a:t>
          </a:r>
          <a:endParaRPr lang="it-IT" sz="2200" kern="1200" dirty="0"/>
        </a:p>
      </dsp:txBody>
      <dsp:txXfrm>
        <a:off x="346891" y="102329"/>
        <a:ext cx="2013548" cy="1365096"/>
      </dsp:txXfrm>
    </dsp:sp>
    <dsp:sp modelId="{B43E1C8E-3A15-4A51-B049-8D21E10EB2B6}">
      <dsp:nvSpPr>
        <dsp:cNvPr id="0" name=""/>
        <dsp:cNvSpPr/>
      </dsp:nvSpPr>
      <dsp:spPr>
        <a:xfrm>
          <a:off x="2463682" y="216020"/>
          <a:ext cx="3329955"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Scoperta di una particolare rilettura dei fenomeni sociali, culturali, politici ed economici.</a:t>
          </a:r>
          <a:endParaRPr lang="it-IT" sz="1700" kern="1200" dirty="0"/>
        </a:p>
      </dsp:txBody>
      <dsp:txXfrm>
        <a:off x="2463682" y="216020"/>
        <a:ext cx="3329955" cy="1222729"/>
      </dsp:txXfrm>
    </dsp:sp>
    <dsp:sp modelId="{9ABAE096-1105-4DEB-B578-9F312AD836C3}">
      <dsp:nvSpPr>
        <dsp:cNvPr id="0" name=""/>
        <dsp:cNvSpPr/>
      </dsp:nvSpPr>
      <dsp:spPr>
        <a:xfrm rot="5400000">
          <a:off x="2827033" y="3151056"/>
          <a:ext cx="1283866" cy="1461636"/>
        </a:xfrm>
        <a:prstGeom prst="bentUpArrow">
          <a:avLst>
            <a:gd name="adj1" fmla="val 32840"/>
            <a:gd name="adj2" fmla="val 25000"/>
            <a:gd name="adj3" fmla="val 35780"/>
          </a:avLst>
        </a:prstGeom>
        <a:solidFill>
          <a:schemeClr val="accent1">
            <a:tint val="50000"/>
            <a:hueOff val="-8345799"/>
            <a:satOff val="38948"/>
            <a:lumOff val="1047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05A87B03-DC5A-4C75-883F-4F8D843AAEF7}">
      <dsp:nvSpPr>
        <dsp:cNvPr id="0" name=""/>
        <dsp:cNvSpPr/>
      </dsp:nvSpPr>
      <dsp:spPr>
        <a:xfrm>
          <a:off x="2486887" y="1727864"/>
          <a:ext cx="2161274" cy="1512822"/>
        </a:xfrm>
        <a:prstGeom prst="roundRect">
          <a:avLst>
            <a:gd name="adj" fmla="val 1667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Discipline formali: Quali sconosciute!</a:t>
          </a:r>
          <a:endParaRPr lang="it-IT" sz="2200" kern="1200" dirty="0"/>
        </a:p>
      </dsp:txBody>
      <dsp:txXfrm>
        <a:off x="2560750" y="1801727"/>
        <a:ext cx="2013548" cy="1365096"/>
      </dsp:txXfrm>
    </dsp:sp>
    <dsp:sp modelId="{68EE7ECB-D04F-40C3-9F18-EDDC783786D2}">
      <dsp:nvSpPr>
        <dsp:cNvPr id="0" name=""/>
        <dsp:cNvSpPr/>
      </dsp:nvSpPr>
      <dsp:spPr>
        <a:xfrm>
          <a:off x="4714535" y="1872146"/>
          <a:ext cx="3311328"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Intralcio, ostacolo o facilitatori nella produzione rigorosa della conoscenza?</a:t>
          </a:r>
          <a:endParaRPr lang="it-IT" sz="1700" kern="1200" dirty="0"/>
        </a:p>
      </dsp:txBody>
      <dsp:txXfrm>
        <a:off x="4714535" y="1872146"/>
        <a:ext cx="3311328" cy="1222729"/>
      </dsp:txXfrm>
    </dsp:sp>
    <dsp:sp modelId="{AB58A816-1626-46FE-BDDD-EAADB6C0D5B5}">
      <dsp:nvSpPr>
        <dsp:cNvPr id="0" name=""/>
        <dsp:cNvSpPr/>
      </dsp:nvSpPr>
      <dsp:spPr>
        <a:xfrm>
          <a:off x="4700745" y="3427263"/>
          <a:ext cx="2161274" cy="1512822"/>
        </a:xfrm>
        <a:prstGeom prst="roundRect">
          <a:avLst>
            <a:gd name="adj" fmla="val 1667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Temi sostantivi</a:t>
          </a:r>
          <a:endParaRPr lang="it-IT" sz="2200" kern="1200" dirty="0"/>
        </a:p>
      </dsp:txBody>
      <dsp:txXfrm>
        <a:off x="4774608" y="3501126"/>
        <a:ext cx="2013548" cy="1365096"/>
      </dsp:txXfrm>
    </dsp:sp>
    <dsp:sp modelId="{3C8D9E14-82A9-4BB5-9205-8DCE6C735517}">
      <dsp:nvSpPr>
        <dsp:cNvPr id="0" name=""/>
        <dsp:cNvSpPr/>
      </dsp:nvSpPr>
      <dsp:spPr>
        <a:xfrm>
          <a:off x="6840760" y="3571545"/>
          <a:ext cx="1727948"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Le questioni «interessanti»</a:t>
          </a:r>
          <a:endParaRPr lang="it-IT" sz="1700" kern="1200" dirty="0"/>
        </a:p>
      </dsp:txBody>
      <dsp:txXfrm>
        <a:off x="6840760" y="3571545"/>
        <a:ext cx="1727948" cy="12227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70194-2547-421C-9369-F8DFA0FC7B78}">
      <dsp:nvSpPr>
        <dsp:cNvPr id="0" name=""/>
        <dsp:cNvSpPr/>
      </dsp:nvSpPr>
      <dsp:spPr>
        <a:xfrm>
          <a:off x="653472" y="0"/>
          <a:ext cx="7406022" cy="4844751"/>
        </a:xfrm>
        <a:prstGeom prst="rightArrow">
          <a:avLst/>
        </a:prstGeom>
        <a:solidFill>
          <a:schemeClr val="accent2">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1A268447-2F00-44E4-8796-36B294428EF5}">
      <dsp:nvSpPr>
        <dsp:cNvPr id="0" name=""/>
        <dsp:cNvSpPr/>
      </dsp:nvSpPr>
      <dsp:spPr>
        <a:xfrm>
          <a:off x="2940" y="1296145"/>
          <a:ext cx="1696909" cy="225246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kern="1200" dirty="0" smtClean="0"/>
            <a:t>La capacità di fare scienza sta nel </a:t>
          </a:r>
          <a:r>
            <a:rPr lang="it-IT" sz="1600" kern="1200" dirty="0" smtClean="0">
              <a:sym typeface="Wingdings" pitchFamily="2" charset="2"/>
            </a:rPr>
            <a:t></a:t>
          </a:r>
          <a:endParaRPr lang="it-IT" sz="1600" kern="1200" dirty="0"/>
        </a:p>
      </dsp:txBody>
      <dsp:txXfrm>
        <a:off x="85776" y="1378981"/>
        <a:ext cx="1531237" cy="2086788"/>
      </dsp:txXfrm>
    </dsp:sp>
    <dsp:sp modelId="{2F158C52-ED68-472F-B785-220B30FC8E98}">
      <dsp:nvSpPr>
        <dsp:cNvPr id="0" name=""/>
        <dsp:cNvSpPr/>
      </dsp:nvSpPr>
      <dsp:spPr>
        <a:xfrm>
          <a:off x="1868110" y="1296145"/>
          <a:ext cx="2809314" cy="225246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kern="1200" dirty="0" smtClean="0"/>
            <a:t>Formulare asserzioni sulla realtà che ci circonda («questioni interessanti») seguendo </a:t>
          </a:r>
          <a:r>
            <a:rPr lang="it-IT" sz="1600" kern="1200" dirty="0" smtClean="0">
              <a:sym typeface="Wingdings" pitchFamily="2" charset="2"/>
            </a:rPr>
            <a:t></a:t>
          </a:r>
          <a:endParaRPr lang="it-IT" sz="1600" kern="1200" dirty="0"/>
        </a:p>
      </dsp:txBody>
      <dsp:txXfrm>
        <a:off x="1978066" y="1406101"/>
        <a:ext cx="2589402" cy="2032548"/>
      </dsp:txXfrm>
    </dsp:sp>
    <dsp:sp modelId="{53928C71-15ED-4DFD-935D-6026FAA16127}">
      <dsp:nvSpPr>
        <dsp:cNvPr id="0" name=""/>
        <dsp:cNvSpPr/>
      </dsp:nvSpPr>
      <dsp:spPr>
        <a:xfrm>
          <a:off x="4845685" y="1296145"/>
          <a:ext cx="3864342" cy="225246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b="1" kern="1200" dirty="0" smtClean="0"/>
            <a:t>IL METODO SCIENTIFICO</a:t>
          </a:r>
          <a:r>
            <a:rPr lang="it-IT" sz="1600" kern="1200" dirty="0" smtClean="0"/>
            <a:t>: esplicitazione dei punti di vista (</a:t>
          </a:r>
          <a:r>
            <a:rPr lang="it-IT" sz="1600" b="1" kern="1200" dirty="0" smtClean="0"/>
            <a:t>teorie</a:t>
          </a:r>
          <a:r>
            <a:rPr lang="it-IT" sz="1600" kern="1200" dirty="0" smtClean="0"/>
            <a:t>) e delle procedure (adozione di </a:t>
          </a:r>
          <a:r>
            <a:rPr lang="it-IT" sz="1600" b="1" kern="1200" dirty="0" smtClean="0"/>
            <a:t>metodi e tecniche</a:t>
          </a:r>
          <a:r>
            <a:rPr lang="it-IT" sz="1600" kern="1200" dirty="0" smtClean="0"/>
            <a:t>) attraverso le quali si giunge a considerare particolari </a:t>
          </a:r>
          <a:r>
            <a:rPr lang="it-IT" sz="1600" b="1" kern="1200" dirty="0" smtClean="0"/>
            <a:t>dati </a:t>
          </a:r>
          <a:r>
            <a:rPr lang="it-IT" sz="1600" kern="1200" dirty="0" smtClean="0"/>
            <a:t>della realtà e a evidenziare determinati </a:t>
          </a:r>
          <a:r>
            <a:rPr lang="it-IT" sz="1600" b="1" kern="1200" dirty="0" smtClean="0"/>
            <a:t>risultati </a:t>
          </a:r>
          <a:r>
            <a:rPr lang="it-IT" sz="1600" kern="1200" dirty="0" smtClean="0"/>
            <a:t>empirici</a:t>
          </a:r>
          <a:endParaRPr lang="it-IT" sz="1600" kern="1200" dirty="0"/>
        </a:p>
      </dsp:txBody>
      <dsp:txXfrm>
        <a:off x="4955641" y="1406101"/>
        <a:ext cx="3644430" cy="20325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67720-20CE-4D97-885A-0188C1362E6D}">
      <dsp:nvSpPr>
        <dsp:cNvPr id="0" name=""/>
        <dsp:cNvSpPr/>
      </dsp:nvSpPr>
      <dsp:spPr>
        <a:xfrm>
          <a:off x="2794432" y="143887"/>
          <a:ext cx="3268118" cy="1460515"/>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Teoria </a:t>
          </a:r>
        </a:p>
        <a:p>
          <a:pPr lvl="0" algn="ctr" defTabSz="1066800">
            <a:lnSpc>
              <a:spcPct val="90000"/>
            </a:lnSpc>
            <a:spcBef>
              <a:spcPct val="0"/>
            </a:spcBef>
            <a:spcAft>
              <a:spcPct val="35000"/>
            </a:spcAft>
          </a:pPr>
          <a:r>
            <a:rPr lang="it-IT" sz="1800" kern="1200" dirty="0" smtClean="0"/>
            <a:t>(sistema di asserzioni sul mondo empirico)</a:t>
          </a:r>
          <a:endParaRPr lang="it-IT" sz="1800" kern="1200" dirty="0"/>
        </a:p>
      </dsp:txBody>
      <dsp:txXfrm>
        <a:off x="2837209" y="186664"/>
        <a:ext cx="3182564" cy="1374961"/>
      </dsp:txXfrm>
    </dsp:sp>
    <dsp:sp modelId="{303FE205-95EB-4863-86DA-4999B5B39184}">
      <dsp:nvSpPr>
        <dsp:cNvPr id="0" name=""/>
        <dsp:cNvSpPr/>
      </dsp:nvSpPr>
      <dsp:spPr>
        <a:xfrm rot="3322686">
          <a:off x="5105109" y="2173601"/>
          <a:ext cx="748867" cy="445768"/>
        </a:xfrm>
        <a:prstGeom prst="lef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a:off x="5238839" y="2262755"/>
        <a:ext cx="481407" cy="267460"/>
      </dsp:txXfrm>
    </dsp:sp>
    <dsp:sp modelId="{9C000143-D5E2-46B8-94D7-E1315B09A7AA}">
      <dsp:nvSpPr>
        <dsp:cNvPr id="0" name=""/>
        <dsp:cNvSpPr/>
      </dsp:nvSpPr>
      <dsp:spPr>
        <a:xfrm>
          <a:off x="4896534" y="3188568"/>
          <a:ext cx="3268118" cy="146051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Dati</a:t>
          </a:r>
          <a:r>
            <a:rPr lang="it-IT" sz="2000" kern="1200" dirty="0" smtClean="0"/>
            <a:t> </a:t>
          </a:r>
        </a:p>
        <a:p>
          <a:pPr lvl="0" algn="ctr" defTabSz="1066800">
            <a:lnSpc>
              <a:spcPct val="90000"/>
            </a:lnSpc>
            <a:spcBef>
              <a:spcPct val="0"/>
            </a:spcBef>
            <a:spcAft>
              <a:spcPct val="35000"/>
            </a:spcAft>
          </a:pPr>
          <a:r>
            <a:rPr lang="it-IT" sz="1800" kern="1200" dirty="0" smtClean="0"/>
            <a:t>(informazioni sul mondo empirico risultanti da un processo di rilevazione)</a:t>
          </a:r>
          <a:endParaRPr lang="it-IT" sz="1800" kern="1200" dirty="0"/>
        </a:p>
      </dsp:txBody>
      <dsp:txXfrm>
        <a:off x="4939311" y="3231345"/>
        <a:ext cx="3182564" cy="1374961"/>
      </dsp:txXfrm>
    </dsp:sp>
    <dsp:sp modelId="{9B733905-B702-4EF1-AB45-F31E05EBD34A}">
      <dsp:nvSpPr>
        <dsp:cNvPr id="0" name=""/>
        <dsp:cNvSpPr/>
      </dsp:nvSpPr>
      <dsp:spPr>
        <a:xfrm rot="10800000">
          <a:off x="4054058" y="3695941"/>
          <a:ext cx="748867" cy="445768"/>
        </a:xfrm>
        <a:prstGeom prst="lef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rot="10800000">
        <a:off x="4187788" y="3785095"/>
        <a:ext cx="481407" cy="267460"/>
      </dsp:txXfrm>
    </dsp:sp>
    <dsp:sp modelId="{D223E70B-7EF8-4FFD-B9F7-978E4C9C966F}">
      <dsp:nvSpPr>
        <dsp:cNvPr id="0" name=""/>
        <dsp:cNvSpPr/>
      </dsp:nvSpPr>
      <dsp:spPr>
        <a:xfrm>
          <a:off x="692330" y="3188568"/>
          <a:ext cx="3268118" cy="1460515"/>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Metodi</a:t>
          </a:r>
        </a:p>
        <a:p>
          <a:pPr lvl="0" algn="ctr" defTabSz="1066800">
            <a:lnSpc>
              <a:spcPct val="90000"/>
            </a:lnSpc>
            <a:spcBef>
              <a:spcPct val="0"/>
            </a:spcBef>
            <a:spcAft>
              <a:spcPct val="35000"/>
            </a:spcAft>
          </a:pPr>
          <a:r>
            <a:rPr lang="it-IT" sz="1800" kern="1200" dirty="0" smtClean="0"/>
            <a:t>(modi di ottenere le informazioni per connetterle alla teoria)</a:t>
          </a:r>
        </a:p>
      </dsp:txBody>
      <dsp:txXfrm>
        <a:off x="735107" y="3231345"/>
        <a:ext cx="3182564" cy="1374961"/>
      </dsp:txXfrm>
    </dsp:sp>
    <dsp:sp modelId="{CCF473A3-C7D8-4F12-9EE9-D0C8CE1453C1}">
      <dsp:nvSpPr>
        <dsp:cNvPr id="0" name=""/>
        <dsp:cNvSpPr/>
      </dsp:nvSpPr>
      <dsp:spPr>
        <a:xfrm rot="18277314">
          <a:off x="3003007" y="2173601"/>
          <a:ext cx="748867" cy="445768"/>
        </a:xfrm>
        <a:prstGeom prst="lef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a:off x="3136737" y="2262755"/>
        <a:ext cx="481407" cy="2674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92555-F7A6-4834-82AF-85DBAC4CBBA0}">
      <dsp:nvSpPr>
        <dsp:cNvPr id="0" name=""/>
        <dsp:cNvSpPr/>
      </dsp:nvSpPr>
      <dsp:spPr>
        <a:xfrm>
          <a:off x="148175" y="1451554"/>
          <a:ext cx="2122598" cy="699492"/>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it-IT" sz="2000" b="1" kern="1200" dirty="0" smtClean="0"/>
            <a:t>Metodologia</a:t>
          </a:r>
          <a:endParaRPr lang="it-IT" sz="2000" b="1" kern="1200" dirty="0"/>
        </a:p>
      </dsp:txBody>
      <dsp:txXfrm>
        <a:off x="148175" y="1451554"/>
        <a:ext cx="2122598" cy="699492"/>
      </dsp:txXfrm>
    </dsp:sp>
    <dsp:sp modelId="{DD82EE28-1E16-49BE-AA7C-702C408A60AA}">
      <dsp:nvSpPr>
        <dsp:cNvPr id="0" name=""/>
        <dsp:cNvSpPr/>
      </dsp:nvSpPr>
      <dsp:spPr>
        <a:xfrm>
          <a:off x="192156" y="2890655"/>
          <a:ext cx="2034638" cy="1382285"/>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it-IT" sz="1600" kern="1200" dirty="0" smtClean="0"/>
            <a:t>Dal greco </a:t>
          </a:r>
          <a:r>
            <a:rPr lang="it-IT" sz="1600" i="1" kern="1200" dirty="0" err="1" smtClean="0"/>
            <a:t>mèthodos</a:t>
          </a:r>
          <a:r>
            <a:rPr lang="it-IT" sz="1600" i="1" kern="1200" dirty="0" smtClean="0"/>
            <a:t> </a:t>
          </a:r>
          <a:r>
            <a:rPr lang="it-IT" sz="1600" i="0" kern="1200" dirty="0" smtClean="0"/>
            <a:t>(strada con cui) </a:t>
          </a:r>
          <a:r>
            <a:rPr lang="it-IT" sz="1600" i="1" kern="1200" dirty="0" smtClean="0"/>
            <a:t>e </a:t>
          </a:r>
          <a:r>
            <a:rPr lang="it-IT" sz="1600" i="1" kern="1200" dirty="0" err="1" smtClean="0"/>
            <a:t>lògos</a:t>
          </a:r>
          <a:r>
            <a:rPr lang="it-IT" sz="1600" i="0" kern="1200" dirty="0" smtClean="0"/>
            <a:t> (discorso)</a:t>
          </a:r>
          <a:endParaRPr lang="it-IT" sz="1600" kern="1200" dirty="0"/>
        </a:p>
      </dsp:txBody>
      <dsp:txXfrm>
        <a:off x="192156" y="2890655"/>
        <a:ext cx="2034638" cy="1382285"/>
      </dsp:txXfrm>
    </dsp:sp>
    <dsp:sp modelId="{DA998C40-3E80-4321-BD71-86DAD993FCCD}">
      <dsp:nvSpPr>
        <dsp:cNvPr id="0" name=""/>
        <dsp:cNvSpPr/>
      </dsp:nvSpPr>
      <dsp:spPr>
        <a:xfrm>
          <a:off x="145763" y="1238812"/>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002D83B-6FFF-459E-80D8-E664710485A4}">
      <dsp:nvSpPr>
        <dsp:cNvPr id="0" name=""/>
        <dsp:cNvSpPr/>
      </dsp:nvSpPr>
      <dsp:spPr>
        <a:xfrm>
          <a:off x="263953" y="1002432"/>
          <a:ext cx="168843" cy="168843"/>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5FFBAA8-F13F-435C-BC79-650D97E1EAB9}">
      <dsp:nvSpPr>
        <dsp:cNvPr id="0" name=""/>
        <dsp:cNvSpPr/>
      </dsp:nvSpPr>
      <dsp:spPr>
        <a:xfrm>
          <a:off x="547610" y="1049708"/>
          <a:ext cx="265324" cy="265324"/>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6A8618C-D8C6-4F4A-8B33-14CD03C6429C}">
      <dsp:nvSpPr>
        <dsp:cNvPr id="0" name=""/>
        <dsp:cNvSpPr/>
      </dsp:nvSpPr>
      <dsp:spPr>
        <a:xfrm>
          <a:off x="783990" y="789689"/>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6BA3AFA-3730-4521-91F0-EACF8C0F260D}">
      <dsp:nvSpPr>
        <dsp:cNvPr id="0" name=""/>
        <dsp:cNvSpPr/>
      </dsp:nvSpPr>
      <dsp:spPr>
        <a:xfrm>
          <a:off x="1091285" y="695137"/>
          <a:ext cx="168843" cy="16884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8A9BE2A-D5DE-4B80-BD2F-993A20FA6862}">
      <dsp:nvSpPr>
        <dsp:cNvPr id="0" name=""/>
        <dsp:cNvSpPr/>
      </dsp:nvSpPr>
      <dsp:spPr>
        <a:xfrm>
          <a:off x="1469493" y="860604"/>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8F40E76-2515-4384-ABC0-6270534E33A4}">
      <dsp:nvSpPr>
        <dsp:cNvPr id="0" name=""/>
        <dsp:cNvSpPr/>
      </dsp:nvSpPr>
      <dsp:spPr>
        <a:xfrm>
          <a:off x="1705873" y="978794"/>
          <a:ext cx="265324" cy="265324"/>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46A6711-070E-40D1-8A6A-91B31BA072F1}">
      <dsp:nvSpPr>
        <dsp:cNvPr id="0" name=""/>
        <dsp:cNvSpPr/>
      </dsp:nvSpPr>
      <dsp:spPr>
        <a:xfrm>
          <a:off x="2036806" y="1238812"/>
          <a:ext cx="168843" cy="168843"/>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1A98C48-5320-49D4-8FDB-F2C07C14CFF2}">
      <dsp:nvSpPr>
        <dsp:cNvPr id="0" name=""/>
        <dsp:cNvSpPr/>
      </dsp:nvSpPr>
      <dsp:spPr>
        <a:xfrm>
          <a:off x="2178634" y="1498830"/>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A426B3D-DDC9-429A-BC6D-93863D2C1E7C}">
      <dsp:nvSpPr>
        <dsp:cNvPr id="0" name=""/>
        <dsp:cNvSpPr/>
      </dsp:nvSpPr>
      <dsp:spPr>
        <a:xfrm>
          <a:off x="949456" y="1002432"/>
          <a:ext cx="434167" cy="434167"/>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EA2CA98-4FEC-43FF-B323-3DD9A5B9DB25}">
      <dsp:nvSpPr>
        <dsp:cNvPr id="0" name=""/>
        <dsp:cNvSpPr/>
      </dsp:nvSpPr>
      <dsp:spPr>
        <a:xfrm>
          <a:off x="27573" y="1900677"/>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5BD9E9-F71F-42CB-9B60-3C4B4A880800}">
      <dsp:nvSpPr>
        <dsp:cNvPr id="0" name=""/>
        <dsp:cNvSpPr/>
      </dsp:nvSpPr>
      <dsp:spPr>
        <a:xfrm>
          <a:off x="169401" y="2113419"/>
          <a:ext cx="265324" cy="265324"/>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8B74A2D-BBE8-4E3D-B5AC-A8C1CF741B3C}">
      <dsp:nvSpPr>
        <dsp:cNvPr id="0" name=""/>
        <dsp:cNvSpPr/>
      </dsp:nvSpPr>
      <dsp:spPr>
        <a:xfrm>
          <a:off x="523972" y="2302523"/>
          <a:ext cx="385927" cy="385927"/>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4C7EFAF-1A38-4ABB-85F3-8DCA82E7F18C}">
      <dsp:nvSpPr>
        <dsp:cNvPr id="0" name=""/>
        <dsp:cNvSpPr/>
      </dsp:nvSpPr>
      <dsp:spPr>
        <a:xfrm>
          <a:off x="1020370" y="2609818"/>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17A6E25-939A-4C24-B21B-B783FD7B5962}">
      <dsp:nvSpPr>
        <dsp:cNvPr id="0" name=""/>
        <dsp:cNvSpPr/>
      </dsp:nvSpPr>
      <dsp:spPr>
        <a:xfrm>
          <a:off x="1114923" y="2302523"/>
          <a:ext cx="265324" cy="265324"/>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E02ECB8-E270-440C-BE53-92193D7518F0}">
      <dsp:nvSpPr>
        <dsp:cNvPr id="0" name=""/>
        <dsp:cNvSpPr/>
      </dsp:nvSpPr>
      <dsp:spPr>
        <a:xfrm>
          <a:off x="1351303" y="2633456"/>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D3D9B10-8304-450F-A9D7-D8ED9823B793}">
      <dsp:nvSpPr>
        <dsp:cNvPr id="0" name=""/>
        <dsp:cNvSpPr/>
      </dsp:nvSpPr>
      <dsp:spPr>
        <a:xfrm>
          <a:off x="1564045" y="2255247"/>
          <a:ext cx="385927" cy="385927"/>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627D7C6-F746-478B-B1AA-0D752570232B}">
      <dsp:nvSpPr>
        <dsp:cNvPr id="0" name=""/>
        <dsp:cNvSpPr/>
      </dsp:nvSpPr>
      <dsp:spPr>
        <a:xfrm>
          <a:off x="2084082" y="2160695"/>
          <a:ext cx="265324" cy="265324"/>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B5DC70C-39C4-4080-B9B8-47F58C5DD8F5}">
      <dsp:nvSpPr>
        <dsp:cNvPr id="0" name=""/>
        <dsp:cNvSpPr/>
      </dsp:nvSpPr>
      <dsp:spPr>
        <a:xfrm>
          <a:off x="2349407" y="1049315"/>
          <a:ext cx="779221" cy="1487618"/>
        </a:xfrm>
        <a:prstGeom prst="chevron">
          <a:avLst>
            <a:gd name="adj" fmla="val 6231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4F95FE0-6884-4D2F-935B-1033964363F9}">
      <dsp:nvSpPr>
        <dsp:cNvPr id="0" name=""/>
        <dsp:cNvSpPr/>
      </dsp:nvSpPr>
      <dsp:spPr>
        <a:xfrm>
          <a:off x="3128628" y="717312"/>
          <a:ext cx="2602351" cy="215305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it-IT" sz="1600" kern="1200" dirty="0" smtClean="0"/>
            <a:t>È un </a:t>
          </a:r>
          <a:r>
            <a:rPr lang="it-IT" sz="1600" b="1" kern="1200" dirty="0" smtClean="0"/>
            <a:t>discorso sul metodo</a:t>
          </a:r>
          <a:r>
            <a:rPr lang="it-IT" sz="1600" kern="1200" dirty="0" smtClean="0"/>
            <a:t>, una riflessione sulle regole e sui principi che sono alla base della ricerca scientifica in un dato ambito disciplinare</a:t>
          </a:r>
          <a:endParaRPr lang="it-IT" sz="1600" kern="1200" dirty="0"/>
        </a:p>
      </dsp:txBody>
      <dsp:txXfrm>
        <a:off x="3128628" y="717312"/>
        <a:ext cx="2602351" cy="2153054"/>
      </dsp:txXfrm>
    </dsp:sp>
    <dsp:sp modelId="{870ACDED-8727-45DF-9488-93D90D385928}">
      <dsp:nvSpPr>
        <dsp:cNvPr id="0" name=""/>
        <dsp:cNvSpPr/>
      </dsp:nvSpPr>
      <dsp:spPr>
        <a:xfrm>
          <a:off x="2917718" y="2745772"/>
          <a:ext cx="2581290" cy="219255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lvl="0" algn="l" defTabSz="622300">
            <a:lnSpc>
              <a:spcPct val="90000"/>
            </a:lnSpc>
            <a:spcBef>
              <a:spcPct val="0"/>
            </a:spcBef>
            <a:spcAft>
              <a:spcPct val="35000"/>
            </a:spcAft>
          </a:pPr>
          <a:r>
            <a:rPr lang="it-IT" sz="1400" kern="1200" dirty="0" smtClean="0"/>
            <a:t>È diversa da:</a:t>
          </a:r>
          <a:endParaRPr lang="it-IT" sz="1400" kern="1200" dirty="0"/>
        </a:p>
        <a:p>
          <a:pPr marL="114300" lvl="1" indent="-114300" algn="l" defTabSz="622300">
            <a:lnSpc>
              <a:spcPct val="90000"/>
            </a:lnSpc>
            <a:spcBef>
              <a:spcPct val="0"/>
            </a:spcBef>
            <a:spcAft>
              <a:spcPct val="15000"/>
            </a:spcAft>
            <a:buChar char="••"/>
          </a:pPr>
          <a:r>
            <a:rPr lang="it-IT" sz="1400" b="1" kern="1200" dirty="0" smtClean="0"/>
            <a:t>Gnoseologia</a:t>
          </a:r>
          <a:r>
            <a:rPr lang="it-IT" sz="1400" kern="1200" dirty="0" smtClean="0"/>
            <a:t> (riflessione su possibilità, condizioni e limiti della conoscenza;</a:t>
          </a:r>
          <a:endParaRPr lang="it-IT" sz="1400" kern="1200" dirty="0"/>
        </a:p>
        <a:p>
          <a:pPr marL="114300" lvl="1" indent="-114300" algn="l" defTabSz="622300">
            <a:lnSpc>
              <a:spcPct val="90000"/>
            </a:lnSpc>
            <a:spcBef>
              <a:spcPct val="0"/>
            </a:spcBef>
            <a:spcAft>
              <a:spcPct val="15000"/>
            </a:spcAft>
            <a:buChar char="••"/>
          </a:pPr>
          <a:r>
            <a:rPr lang="it-IT" sz="1400" b="1" kern="1200" dirty="0" smtClean="0"/>
            <a:t>Epistemologia </a:t>
          </a:r>
          <a:r>
            <a:rPr lang="it-IT" sz="1400" b="0" kern="1200" dirty="0" smtClean="0"/>
            <a:t>o</a:t>
          </a:r>
          <a:r>
            <a:rPr lang="it-IT" sz="1400" b="1" kern="1200" dirty="0" smtClean="0"/>
            <a:t> filosofia della scienza </a:t>
          </a:r>
          <a:r>
            <a:rPr lang="it-IT" sz="1400" kern="1200" dirty="0" smtClean="0"/>
            <a:t>(riflessione su possibilità, condizioni e limiti di un particolare tipo di conoscenza, quella scientifica.</a:t>
          </a:r>
          <a:endParaRPr lang="it-IT" sz="1400" kern="1200" dirty="0"/>
        </a:p>
      </dsp:txBody>
      <dsp:txXfrm>
        <a:off x="2917718" y="2745772"/>
        <a:ext cx="2581290" cy="2192559"/>
      </dsp:txXfrm>
    </dsp:sp>
    <dsp:sp modelId="{4407FACC-12E0-41C6-91F3-2CFEED22B0FF}">
      <dsp:nvSpPr>
        <dsp:cNvPr id="0" name=""/>
        <dsp:cNvSpPr/>
      </dsp:nvSpPr>
      <dsp:spPr>
        <a:xfrm>
          <a:off x="5730979" y="1049315"/>
          <a:ext cx="779221" cy="1487618"/>
        </a:xfrm>
        <a:prstGeom prst="chevron">
          <a:avLst>
            <a:gd name="adj" fmla="val 623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4A1DDB1-E5AA-42E3-8943-474C3494E7BD}">
      <dsp:nvSpPr>
        <dsp:cNvPr id="0" name=""/>
        <dsp:cNvSpPr/>
      </dsp:nvSpPr>
      <dsp:spPr>
        <a:xfrm>
          <a:off x="6522244" y="722914"/>
          <a:ext cx="2367130" cy="2248107"/>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Obiettivi per lo scienziato sociale come per il cittadino comune</a:t>
          </a:r>
          <a:r>
            <a:rPr lang="it-IT" sz="1400" kern="1200" dirty="0" smtClean="0">
              <a:solidFill>
                <a:schemeClr val="tx1"/>
              </a:solidFill>
            </a:rPr>
            <a:t>:</a:t>
          </a:r>
        </a:p>
        <a:p>
          <a:pPr lvl="0" algn="ctr" defTabSz="622300">
            <a:lnSpc>
              <a:spcPct val="90000"/>
            </a:lnSpc>
            <a:spcBef>
              <a:spcPct val="0"/>
            </a:spcBef>
            <a:spcAft>
              <a:spcPct val="35000"/>
            </a:spcAft>
          </a:pPr>
          <a:r>
            <a:rPr lang="it-IT" sz="1400" kern="1200" dirty="0" smtClean="0">
              <a:solidFill>
                <a:schemeClr val="tx1"/>
              </a:solidFill>
            </a:rPr>
            <a:t>-imparare a condurre;</a:t>
          </a:r>
        </a:p>
        <a:p>
          <a:pPr lvl="0" algn="ctr" defTabSz="622300">
            <a:lnSpc>
              <a:spcPct val="90000"/>
            </a:lnSpc>
            <a:spcBef>
              <a:spcPct val="0"/>
            </a:spcBef>
            <a:spcAft>
              <a:spcPct val="35000"/>
            </a:spcAft>
          </a:pPr>
          <a:r>
            <a:rPr lang="it-IT" sz="1400" kern="1200" dirty="0" smtClean="0">
              <a:solidFill>
                <a:schemeClr val="tx1"/>
              </a:solidFill>
            </a:rPr>
            <a:t>-imparare a leggere e valutare.</a:t>
          </a:r>
        </a:p>
        <a:p>
          <a:pPr lvl="0" algn="ctr" defTabSz="622300">
            <a:lnSpc>
              <a:spcPct val="90000"/>
            </a:lnSpc>
            <a:spcBef>
              <a:spcPct val="0"/>
            </a:spcBef>
            <a:spcAft>
              <a:spcPct val="35000"/>
            </a:spcAft>
          </a:pPr>
          <a:endParaRPr lang="it-IT" sz="1400" kern="1200" dirty="0">
            <a:solidFill>
              <a:schemeClr val="tx1"/>
            </a:solidFill>
          </a:endParaRPr>
        </a:p>
      </dsp:txBody>
      <dsp:txXfrm>
        <a:off x="6868902" y="1052142"/>
        <a:ext cx="1673814" cy="1589651"/>
      </dsp:txXfrm>
    </dsp:sp>
    <dsp:sp modelId="{D7C72086-4773-41E6-955D-FCC5877ED4FE}">
      <dsp:nvSpPr>
        <dsp:cNvPr id="0" name=""/>
        <dsp:cNvSpPr/>
      </dsp:nvSpPr>
      <dsp:spPr>
        <a:xfrm>
          <a:off x="6537774" y="3002756"/>
          <a:ext cx="2391217" cy="203780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lvl="0" algn="l" defTabSz="622300">
            <a:lnSpc>
              <a:spcPct val="90000"/>
            </a:lnSpc>
            <a:spcBef>
              <a:spcPct val="0"/>
            </a:spcBef>
            <a:spcAft>
              <a:spcPct val="35000"/>
            </a:spcAft>
          </a:pPr>
          <a:r>
            <a:rPr lang="it-IT" sz="1400" kern="1200" dirty="0" smtClean="0"/>
            <a:t>Parte dall’esame delle pratiche della ricerca comunemente utilizzate dai ricercatori al fine di:</a:t>
          </a:r>
          <a:endParaRPr lang="it-IT" sz="1400" kern="1200" dirty="0"/>
        </a:p>
        <a:p>
          <a:pPr marL="114300" lvl="1" indent="-114300" algn="l" defTabSz="622300">
            <a:lnSpc>
              <a:spcPct val="90000"/>
            </a:lnSpc>
            <a:spcBef>
              <a:spcPct val="0"/>
            </a:spcBef>
            <a:spcAft>
              <a:spcPct val="15000"/>
            </a:spcAft>
            <a:buChar char="••"/>
          </a:pPr>
          <a:r>
            <a:rPr lang="it-IT" sz="1400" b="1" kern="1200" smtClean="0"/>
            <a:t>Codificarne </a:t>
          </a:r>
          <a:r>
            <a:rPr lang="it-IT" sz="1400" b="1" kern="1200" dirty="0" smtClean="0"/>
            <a:t>l’uso</a:t>
          </a:r>
          <a:r>
            <a:rPr lang="it-IT" sz="1400" kern="1200" dirty="0" smtClean="0"/>
            <a:t>;</a:t>
          </a:r>
          <a:endParaRPr lang="it-IT" sz="1400" kern="1200" dirty="0"/>
        </a:p>
        <a:p>
          <a:pPr marL="114300" lvl="1" indent="-114300" algn="l" defTabSz="622300">
            <a:lnSpc>
              <a:spcPct val="90000"/>
            </a:lnSpc>
            <a:spcBef>
              <a:spcPct val="0"/>
            </a:spcBef>
            <a:spcAft>
              <a:spcPct val="15000"/>
            </a:spcAft>
            <a:buChar char="••"/>
          </a:pPr>
          <a:r>
            <a:rPr lang="it-IT" sz="1400" b="1" kern="1200" dirty="0" smtClean="0"/>
            <a:t>Generalizzare</a:t>
          </a:r>
          <a:r>
            <a:rPr lang="it-IT" sz="1400" kern="1200" dirty="0" smtClean="0"/>
            <a:t> la conoscenza;</a:t>
          </a:r>
          <a:endParaRPr lang="it-IT" sz="1400" kern="1200" dirty="0"/>
        </a:p>
        <a:p>
          <a:pPr marL="114300" lvl="1" indent="-114300" algn="l" defTabSz="622300">
            <a:lnSpc>
              <a:spcPct val="90000"/>
            </a:lnSpc>
            <a:spcBef>
              <a:spcPct val="0"/>
            </a:spcBef>
            <a:spcAft>
              <a:spcPct val="15000"/>
            </a:spcAft>
            <a:buChar char="••"/>
          </a:pPr>
          <a:r>
            <a:rPr lang="it-IT" sz="1400" b="1" i="0" kern="1200" dirty="0" smtClean="0"/>
            <a:t>Descrivere</a:t>
          </a:r>
          <a:r>
            <a:rPr lang="it-IT" sz="1400" kern="1200" dirty="0" smtClean="0"/>
            <a:t> ed allo stesso tempo </a:t>
          </a:r>
          <a:r>
            <a:rPr lang="it-IT" sz="1400" b="1" kern="1200" dirty="0" smtClean="0"/>
            <a:t>prescrivere</a:t>
          </a:r>
          <a:r>
            <a:rPr lang="it-IT" sz="1400" kern="1200" dirty="0" smtClean="0"/>
            <a:t>.</a:t>
          </a:r>
          <a:endParaRPr lang="it-IT" sz="1400" kern="1200" dirty="0"/>
        </a:p>
      </dsp:txBody>
      <dsp:txXfrm>
        <a:off x="6537774" y="3002756"/>
        <a:ext cx="2391217" cy="20378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7B596-5509-460A-9CF9-0CE4F67687D6}">
      <dsp:nvSpPr>
        <dsp:cNvPr id="0" name=""/>
        <dsp:cNvSpPr/>
      </dsp:nvSpPr>
      <dsp:spPr>
        <a:xfrm>
          <a:off x="165640" y="1223849"/>
          <a:ext cx="2443703" cy="80531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it-IT" sz="2800" b="1" kern="1200" dirty="0" smtClean="0"/>
            <a:t>Tecnica</a:t>
          </a:r>
          <a:endParaRPr lang="it-IT" sz="2800" b="1" kern="1200" dirty="0"/>
        </a:p>
      </dsp:txBody>
      <dsp:txXfrm>
        <a:off x="165640" y="1223849"/>
        <a:ext cx="2443703" cy="805311"/>
      </dsp:txXfrm>
    </dsp:sp>
    <dsp:sp modelId="{CCA3A9D9-B77C-428C-927C-218C71F03D67}">
      <dsp:nvSpPr>
        <dsp:cNvPr id="0" name=""/>
        <dsp:cNvSpPr/>
      </dsp:nvSpPr>
      <dsp:spPr>
        <a:xfrm>
          <a:off x="165640" y="2921974"/>
          <a:ext cx="2443703" cy="150876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it-IT" sz="1500" kern="1200" dirty="0" smtClean="0"/>
            <a:t>Dal greco </a:t>
          </a:r>
          <a:r>
            <a:rPr lang="it-IT" sz="1500" i="1" kern="1200" dirty="0" err="1" smtClean="0"/>
            <a:t>tèchne</a:t>
          </a:r>
          <a:r>
            <a:rPr lang="it-IT" sz="1500" kern="1200" dirty="0" smtClean="0"/>
            <a:t>, designa una capacità tramandabile, di tipo artigianale.</a:t>
          </a:r>
          <a:endParaRPr lang="it-IT" sz="1500" kern="1200" dirty="0"/>
        </a:p>
      </dsp:txBody>
      <dsp:txXfrm>
        <a:off x="165640" y="2921974"/>
        <a:ext cx="2443703" cy="1508761"/>
      </dsp:txXfrm>
    </dsp:sp>
    <dsp:sp modelId="{081EBFF6-F4D8-4EDF-929B-F3020E78D1A8}">
      <dsp:nvSpPr>
        <dsp:cNvPr id="0" name=""/>
        <dsp:cNvSpPr/>
      </dsp:nvSpPr>
      <dsp:spPr>
        <a:xfrm>
          <a:off x="162863" y="978923"/>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284FFF7-E43A-46BD-84E5-751CD0443B37}">
      <dsp:nvSpPr>
        <dsp:cNvPr id="0" name=""/>
        <dsp:cNvSpPr/>
      </dsp:nvSpPr>
      <dsp:spPr>
        <a:xfrm>
          <a:off x="298933" y="706784"/>
          <a:ext cx="194385" cy="194385"/>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CDA70FE-439F-497C-B74A-8781773D809F}">
      <dsp:nvSpPr>
        <dsp:cNvPr id="0" name=""/>
        <dsp:cNvSpPr/>
      </dsp:nvSpPr>
      <dsp:spPr>
        <a:xfrm>
          <a:off x="625501" y="761212"/>
          <a:ext cx="305462" cy="305462"/>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2D181BA-9347-4742-AF40-EC61FF63B717}">
      <dsp:nvSpPr>
        <dsp:cNvPr id="0" name=""/>
        <dsp:cNvSpPr/>
      </dsp:nvSpPr>
      <dsp:spPr>
        <a:xfrm>
          <a:off x="897641" y="461858"/>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58C717A-FFAF-4A9A-A700-5551A9244CED}">
      <dsp:nvSpPr>
        <dsp:cNvPr id="0" name=""/>
        <dsp:cNvSpPr/>
      </dsp:nvSpPr>
      <dsp:spPr>
        <a:xfrm>
          <a:off x="1251422" y="353002"/>
          <a:ext cx="194385" cy="194385"/>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ED67B59-CBC7-456E-BF82-EBA50D9563F0}">
      <dsp:nvSpPr>
        <dsp:cNvPr id="0" name=""/>
        <dsp:cNvSpPr/>
      </dsp:nvSpPr>
      <dsp:spPr>
        <a:xfrm>
          <a:off x="1686846" y="543500"/>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6679A2D-9692-45CB-ADE3-53B8C334845D}">
      <dsp:nvSpPr>
        <dsp:cNvPr id="0" name=""/>
        <dsp:cNvSpPr/>
      </dsp:nvSpPr>
      <dsp:spPr>
        <a:xfrm>
          <a:off x="1958986" y="679570"/>
          <a:ext cx="305462" cy="305462"/>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849FB0D1-FABF-42F5-8850-B014ED20E25C}">
      <dsp:nvSpPr>
        <dsp:cNvPr id="0" name=""/>
        <dsp:cNvSpPr/>
      </dsp:nvSpPr>
      <dsp:spPr>
        <a:xfrm>
          <a:off x="2339981" y="978923"/>
          <a:ext cx="194385" cy="194385"/>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099C27B-21AD-46F0-908F-9A6EBD0FF109}">
      <dsp:nvSpPr>
        <dsp:cNvPr id="0" name=""/>
        <dsp:cNvSpPr/>
      </dsp:nvSpPr>
      <dsp:spPr>
        <a:xfrm>
          <a:off x="2503265" y="1278277"/>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F3FF333-C16A-48C4-9C46-5CAF67C414C5}">
      <dsp:nvSpPr>
        <dsp:cNvPr id="0" name=""/>
        <dsp:cNvSpPr/>
      </dsp:nvSpPr>
      <dsp:spPr>
        <a:xfrm>
          <a:off x="1088138" y="706784"/>
          <a:ext cx="499848" cy="499848"/>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063CBB5-1130-4E33-A635-6F86CC2275EC}">
      <dsp:nvSpPr>
        <dsp:cNvPr id="0" name=""/>
        <dsp:cNvSpPr/>
      </dsp:nvSpPr>
      <dsp:spPr>
        <a:xfrm>
          <a:off x="26793" y="1740915"/>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C474F9B-EEF0-4262-972B-C724A0190899}">
      <dsp:nvSpPr>
        <dsp:cNvPr id="0" name=""/>
        <dsp:cNvSpPr/>
      </dsp:nvSpPr>
      <dsp:spPr>
        <a:xfrm>
          <a:off x="190077" y="1985840"/>
          <a:ext cx="305462" cy="305462"/>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9B722F5-0F83-4915-A322-7F8CCD9B0564}">
      <dsp:nvSpPr>
        <dsp:cNvPr id="0" name=""/>
        <dsp:cNvSpPr/>
      </dsp:nvSpPr>
      <dsp:spPr>
        <a:xfrm>
          <a:off x="598287" y="2203552"/>
          <a:ext cx="444309" cy="444309"/>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56F3B2C-84F4-483D-9F42-406CDD20AE90}">
      <dsp:nvSpPr>
        <dsp:cNvPr id="0" name=""/>
        <dsp:cNvSpPr/>
      </dsp:nvSpPr>
      <dsp:spPr>
        <a:xfrm>
          <a:off x="1169780" y="2557334"/>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56D5529-E47C-405E-9A36-17E703EE2A48}">
      <dsp:nvSpPr>
        <dsp:cNvPr id="0" name=""/>
        <dsp:cNvSpPr/>
      </dsp:nvSpPr>
      <dsp:spPr>
        <a:xfrm>
          <a:off x="1278636" y="2203552"/>
          <a:ext cx="305462" cy="305462"/>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0F05CD4-C75A-428C-B7B3-50266F82144B}">
      <dsp:nvSpPr>
        <dsp:cNvPr id="0" name=""/>
        <dsp:cNvSpPr/>
      </dsp:nvSpPr>
      <dsp:spPr>
        <a:xfrm>
          <a:off x="1550776" y="2584548"/>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7822E10-FB6E-4FD2-8340-CA3726C738E9}">
      <dsp:nvSpPr>
        <dsp:cNvPr id="0" name=""/>
        <dsp:cNvSpPr/>
      </dsp:nvSpPr>
      <dsp:spPr>
        <a:xfrm>
          <a:off x="1795702" y="2149124"/>
          <a:ext cx="444309" cy="444309"/>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EB5A102-9FDE-4500-A0B1-4028B37E9924}">
      <dsp:nvSpPr>
        <dsp:cNvPr id="0" name=""/>
        <dsp:cNvSpPr/>
      </dsp:nvSpPr>
      <dsp:spPr>
        <a:xfrm>
          <a:off x="2394409" y="2040268"/>
          <a:ext cx="305462" cy="305462"/>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2A6C273-5DE1-4D35-A4DE-8A8FC17201C0}">
      <dsp:nvSpPr>
        <dsp:cNvPr id="0" name=""/>
        <dsp:cNvSpPr/>
      </dsp:nvSpPr>
      <dsp:spPr>
        <a:xfrm>
          <a:off x="2699872" y="760759"/>
          <a:ext cx="897101" cy="1712664"/>
        </a:xfrm>
        <a:prstGeom prst="chevron">
          <a:avLst>
            <a:gd name="adj" fmla="val 6231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67FA99F-BADD-4152-B468-97BA11371803}">
      <dsp:nvSpPr>
        <dsp:cNvPr id="0" name=""/>
        <dsp:cNvSpPr/>
      </dsp:nvSpPr>
      <dsp:spPr>
        <a:xfrm>
          <a:off x="3433864" y="760759"/>
          <a:ext cx="897101" cy="1712664"/>
        </a:xfrm>
        <a:prstGeom prst="chevron">
          <a:avLst>
            <a:gd name="adj" fmla="val 623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56F4D53-4B88-4143-B979-4D2A3281D761}">
      <dsp:nvSpPr>
        <dsp:cNvPr id="0" name=""/>
        <dsp:cNvSpPr/>
      </dsp:nvSpPr>
      <dsp:spPr>
        <a:xfrm>
          <a:off x="4880230" y="353002"/>
          <a:ext cx="3400696" cy="2935542"/>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it-IT" sz="1700" kern="1200" dirty="0" smtClean="0">
              <a:solidFill>
                <a:schemeClr val="tx1"/>
              </a:solidFill>
            </a:rPr>
            <a:t>È una specifica procedura, un </a:t>
          </a:r>
          <a:r>
            <a:rPr lang="it-IT" sz="1700" b="1" kern="1200" dirty="0" smtClean="0">
              <a:solidFill>
                <a:schemeClr val="tx1"/>
              </a:solidFill>
            </a:rPr>
            <a:t>complesso codificato di norme </a:t>
          </a:r>
          <a:r>
            <a:rPr lang="it-IT" sz="1700" kern="1200" dirty="0" smtClean="0">
              <a:solidFill>
                <a:schemeClr val="tx1"/>
              </a:solidFill>
            </a:rPr>
            <a:t>riconosciuto da una determinata comunità scientifica e trasmissibile attraverso l’insegnamento.</a:t>
          </a:r>
          <a:endParaRPr lang="it-IT" sz="1700" kern="1200" dirty="0">
            <a:solidFill>
              <a:schemeClr val="tx1"/>
            </a:solidFill>
          </a:endParaRPr>
        </a:p>
      </dsp:txBody>
      <dsp:txXfrm>
        <a:off x="5378250" y="782902"/>
        <a:ext cx="2404656" cy="2075742"/>
      </dsp:txXfrm>
    </dsp:sp>
    <dsp:sp modelId="{C414472B-BD50-4C84-9EE6-99DEA30233DE}">
      <dsp:nvSpPr>
        <dsp:cNvPr id="0" name=""/>
        <dsp:cNvSpPr/>
      </dsp:nvSpPr>
      <dsp:spPr>
        <a:xfrm>
          <a:off x="4330966" y="3254072"/>
          <a:ext cx="4499224" cy="1635436"/>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it-IT" sz="1500" kern="1200" dirty="0" smtClean="0"/>
            <a:t>Da non confondere con il concetto di metodo che è ad un diverso livello di generalità. L’essenziale del </a:t>
          </a:r>
          <a:r>
            <a:rPr lang="it-IT" sz="1500" b="1" kern="1200" dirty="0" smtClean="0"/>
            <a:t>concetto di metodo </a:t>
          </a:r>
          <a:r>
            <a:rPr lang="it-IT" sz="1500" kern="1200" dirty="0" smtClean="0"/>
            <a:t>sta nella scelta delle tecniche più adatte ad affrontare un problema cognitivo, nella capacità di modificarle, adattarle o idearne delle nuove in base alle specifiche esigenze di ricerca. </a:t>
          </a:r>
          <a:endParaRPr lang="it-IT" sz="1500" kern="1200" dirty="0"/>
        </a:p>
      </dsp:txBody>
      <dsp:txXfrm>
        <a:off x="4330966" y="3254072"/>
        <a:ext cx="4499224" cy="16354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B584E-02E0-4E52-91A3-6A02BA997583}">
      <dsp:nvSpPr>
        <dsp:cNvPr id="0" name=""/>
        <dsp:cNvSpPr/>
      </dsp:nvSpPr>
      <dsp:spPr>
        <a:xfrm>
          <a:off x="432" y="170185"/>
          <a:ext cx="2465500" cy="949895"/>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it-IT" sz="2900" kern="1200" dirty="0" smtClean="0"/>
            <a:t>Uomo in una foresta</a:t>
          </a:r>
          <a:endParaRPr lang="it-IT" sz="2900" kern="1200" dirty="0"/>
        </a:p>
      </dsp:txBody>
      <dsp:txXfrm>
        <a:off x="28253" y="198006"/>
        <a:ext cx="2409858" cy="894253"/>
      </dsp:txXfrm>
    </dsp:sp>
    <dsp:sp modelId="{4C0450DC-C516-4627-B210-08A055A7380E}">
      <dsp:nvSpPr>
        <dsp:cNvPr id="0" name=""/>
        <dsp:cNvSpPr/>
      </dsp:nvSpPr>
      <dsp:spPr>
        <a:xfrm>
          <a:off x="246982" y="1120081"/>
          <a:ext cx="246550" cy="744938"/>
        </a:xfrm>
        <a:custGeom>
          <a:avLst/>
          <a:gdLst/>
          <a:ahLst/>
          <a:cxnLst/>
          <a:rect l="0" t="0" r="0" b="0"/>
          <a:pathLst>
            <a:path>
              <a:moveTo>
                <a:pt x="0" y="0"/>
              </a:moveTo>
              <a:lnTo>
                <a:pt x="0" y="744938"/>
              </a:lnTo>
              <a:lnTo>
                <a:pt x="246550" y="74493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21A52CA-A350-4BC5-9418-39C7407A8B45}">
      <dsp:nvSpPr>
        <dsp:cNvPr id="0" name=""/>
        <dsp:cNvSpPr/>
      </dsp:nvSpPr>
      <dsp:spPr>
        <a:xfrm>
          <a:off x="493532" y="1248645"/>
          <a:ext cx="1972400" cy="1232750"/>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Obiettivo conoscitivo</a:t>
          </a:r>
          <a:r>
            <a:rPr lang="it-IT" sz="1400" kern="1200" dirty="0" smtClean="0"/>
            <a:t>: ricerca di una radura</a:t>
          </a:r>
          <a:endParaRPr lang="it-IT" sz="1400" kern="1200" dirty="0"/>
        </a:p>
      </dsp:txBody>
      <dsp:txXfrm>
        <a:off x="529638" y="1284751"/>
        <a:ext cx="1900188" cy="1160538"/>
      </dsp:txXfrm>
    </dsp:sp>
    <dsp:sp modelId="{ED203B99-1FCA-48BC-A200-111F53D8E4A0}">
      <dsp:nvSpPr>
        <dsp:cNvPr id="0" name=""/>
        <dsp:cNvSpPr/>
      </dsp:nvSpPr>
      <dsp:spPr>
        <a:xfrm>
          <a:off x="246982" y="1120081"/>
          <a:ext cx="246550" cy="2737808"/>
        </a:xfrm>
        <a:custGeom>
          <a:avLst/>
          <a:gdLst/>
          <a:ahLst/>
          <a:cxnLst/>
          <a:rect l="0" t="0" r="0" b="0"/>
          <a:pathLst>
            <a:path>
              <a:moveTo>
                <a:pt x="0" y="0"/>
              </a:moveTo>
              <a:lnTo>
                <a:pt x="0" y="2737808"/>
              </a:lnTo>
              <a:lnTo>
                <a:pt x="246550" y="273780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37793E3-169B-4BCA-A7EB-D0150D0CAC76}">
      <dsp:nvSpPr>
        <dsp:cNvPr id="0" name=""/>
        <dsp:cNvSpPr/>
      </dsp:nvSpPr>
      <dsp:spPr>
        <a:xfrm>
          <a:off x="493532" y="2969207"/>
          <a:ext cx="2577177" cy="1777366"/>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Punti di partenza</a:t>
          </a:r>
          <a:r>
            <a:rPr lang="it-IT" sz="1400" kern="1200" dirty="0" smtClean="0"/>
            <a:t>: </a:t>
          </a:r>
        </a:p>
        <a:p>
          <a:pPr lvl="0" algn="ctr" defTabSz="622300">
            <a:lnSpc>
              <a:spcPct val="90000"/>
            </a:lnSpc>
            <a:spcBef>
              <a:spcPct val="0"/>
            </a:spcBef>
            <a:spcAft>
              <a:spcPct val="35000"/>
            </a:spcAft>
          </a:pPr>
          <a:r>
            <a:rPr lang="it-IT" sz="1400" kern="1200" dirty="0" smtClean="0"/>
            <a:t>-patrimonio di conoscenza pregressa (propria o altrui);</a:t>
          </a:r>
        </a:p>
        <a:p>
          <a:pPr lvl="0" algn="ctr" defTabSz="622300">
            <a:lnSpc>
              <a:spcPct val="90000"/>
            </a:lnSpc>
            <a:spcBef>
              <a:spcPct val="0"/>
            </a:spcBef>
            <a:spcAft>
              <a:spcPct val="35000"/>
            </a:spcAft>
          </a:pPr>
          <a:r>
            <a:rPr lang="it-IT" sz="1400" kern="1200" dirty="0" smtClean="0"/>
            <a:t>- vincoli e risorse (temporali , di praticabilità);</a:t>
          </a:r>
        </a:p>
        <a:p>
          <a:pPr lvl="0" algn="ctr" defTabSz="622300">
            <a:lnSpc>
              <a:spcPct val="90000"/>
            </a:lnSpc>
            <a:spcBef>
              <a:spcPct val="0"/>
            </a:spcBef>
            <a:spcAft>
              <a:spcPct val="35000"/>
            </a:spcAft>
          </a:pPr>
          <a:r>
            <a:rPr lang="it-IT" sz="1400" kern="1200" dirty="0" smtClean="0"/>
            <a:t>-sentieri battuti, sentieri non battuti.</a:t>
          </a:r>
          <a:endParaRPr lang="it-IT" sz="1400" kern="1200" dirty="0"/>
        </a:p>
      </dsp:txBody>
      <dsp:txXfrm>
        <a:off x="545589" y="3021264"/>
        <a:ext cx="2473063" cy="1673252"/>
      </dsp:txXfrm>
    </dsp:sp>
    <dsp:sp modelId="{1FA20012-38A4-48A8-A005-9CD11050460D}">
      <dsp:nvSpPr>
        <dsp:cNvPr id="0" name=""/>
        <dsp:cNvSpPr/>
      </dsp:nvSpPr>
      <dsp:spPr>
        <a:xfrm>
          <a:off x="3193985" y="170185"/>
          <a:ext cx="2465500" cy="949895"/>
        </a:xfrm>
        <a:prstGeom prst="roundRect">
          <a:avLst>
            <a:gd name="adj" fmla="val 10000"/>
          </a:avLst>
        </a:prstGeom>
        <a:solidFill>
          <a:schemeClr val="accent2">
            <a:hueOff val="2817853"/>
            <a:satOff val="-20162"/>
            <a:lumOff val="-117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5245" tIns="36830" rIns="55245" bIns="36830" numCol="1" spcCol="1270" anchor="ctr" anchorCtr="0">
          <a:noAutofit/>
        </a:bodyPr>
        <a:lstStyle/>
        <a:p>
          <a:pPr lvl="0" algn="r" defTabSz="1289050">
            <a:lnSpc>
              <a:spcPct val="90000"/>
            </a:lnSpc>
            <a:spcBef>
              <a:spcPct val="0"/>
            </a:spcBef>
            <a:spcAft>
              <a:spcPct val="35000"/>
            </a:spcAft>
          </a:pPr>
          <a:r>
            <a:rPr lang="it-IT" sz="2900" kern="1200" dirty="0" smtClean="0"/>
            <a:t>Ricercatore</a:t>
          </a:r>
          <a:endParaRPr lang="it-IT" sz="2900" kern="1200" dirty="0"/>
        </a:p>
      </dsp:txBody>
      <dsp:txXfrm>
        <a:off x="3221806" y="198006"/>
        <a:ext cx="2409858" cy="894253"/>
      </dsp:txXfrm>
    </dsp:sp>
    <dsp:sp modelId="{2D3007B9-0C50-4202-BE32-5DC1CD337E95}">
      <dsp:nvSpPr>
        <dsp:cNvPr id="0" name=""/>
        <dsp:cNvSpPr/>
      </dsp:nvSpPr>
      <dsp:spPr>
        <a:xfrm>
          <a:off x="3440535" y="1120081"/>
          <a:ext cx="246550" cy="744938"/>
        </a:xfrm>
        <a:custGeom>
          <a:avLst/>
          <a:gdLst/>
          <a:ahLst/>
          <a:cxnLst/>
          <a:rect l="0" t="0" r="0" b="0"/>
          <a:pathLst>
            <a:path>
              <a:moveTo>
                <a:pt x="0" y="0"/>
              </a:moveTo>
              <a:lnTo>
                <a:pt x="0" y="744938"/>
              </a:lnTo>
              <a:lnTo>
                <a:pt x="246550" y="74493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D274CC6-0880-446D-8C25-F5B83CD543E6}">
      <dsp:nvSpPr>
        <dsp:cNvPr id="0" name=""/>
        <dsp:cNvSpPr/>
      </dsp:nvSpPr>
      <dsp:spPr>
        <a:xfrm>
          <a:off x="3687085" y="1248645"/>
          <a:ext cx="1972400" cy="1232750"/>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Obiettivo conoscitivo</a:t>
          </a:r>
          <a:r>
            <a:rPr lang="it-IT" sz="1400" kern="1200" dirty="0" smtClean="0"/>
            <a:t>: comprendere fenomeni della realtà</a:t>
          </a:r>
          <a:endParaRPr lang="it-IT" sz="1400" kern="1200" dirty="0"/>
        </a:p>
      </dsp:txBody>
      <dsp:txXfrm>
        <a:off x="3723191" y="1284751"/>
        <a:ext cx="1900188" cy="1160538"/>
      </dsp:txXfrm>
    </dsp:sp>
    <dsp:sp modelId="{04B8E1B9-6B0E-4AD8-9A57-BB34563F8950}">
      <dsp:nvSpPr>
        <dsp:cNvPr id="0" name=""/>
        <dsp:cNvSpPr/>
      </dsp:nvSpPr>
      <dsp:spPr>
        <a:xfrm>
          <a:off x="3440535" y="1120081"/>
          <a:ext cx="246550" cy="2737808"/>
        </a:xfrm>
        <a:custGeom>
          <a:avLst/>
          <a:gdLst/>
          <a:ahLst/>
          <a:cxnLst/>
          <a:rect l="0" t="0" r="0" b="0"/>
          <a:pathLst>
            <a:path>
              <a:moveTo>
                <a:pt x="0" y="0"/>
              </a:moveTo>
              <a:lnTo>
                <a:pt x="0" y="2737808"/>
              </a:lnTo>
              <a:lnTo>
                <a:pt x="246550" y="273780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773EBB1-6C37-4B67-B394-F639BA79018D}">
      <dsp:nvSpPr>
        <dsp:cNvPr id="0" name=""/>
        <dsp:cNvSpPr/>
      </dsp:nvSpPr>
      <dsp:spPr>
        <a:xfrm>
          <a:off x="3687085" y="2969207"/>
          <a:ext cx="2577177" cy="1777366"/>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Punti di partenza</a:t>
          </a:r>
          <a:r>
            <a:rPr lang="it-IT" sz="1400" kern="1200" dirty="0" smtClean="0"/>
            <a:t>: </a:t>
          </a:r>
        </a:p>
        <a:p>
          <a:pPr lvl="0" algn="ctr" defTabSz="622300">
            <a:lnSpc>
              <a:spcPct val="90000"/>
            </a:lnSpc>
            <a:spcBef>
              <a:spcPct val="0"/>
            </a:spcBef>
            <a:spcAft>
              <a:spcPct val="35000"/>
            </a:spcAft>
          </a:pPr>
          <a:r>
            <a:rPr lang="it-IT" sz="1400" kern="1200" dirty="0" smtClean="0"/>
            <a:t>-patrimonio di conoscenza pregressa (propria o altrui);</a:t>
          </a:r>
        </a:p>
        <a:p>
          <a:pPr lvl="0" algn="ctr" defTabSz="622300">
            <a:lnSpc>
              <a:spcPct val="90000"/>
            </a:lnSpc>
            <a:spcBef>
              <a:spcPct val="0"/>
            </a:spcBef>
            <a:spcAft>
              <a:spcPct val="35000"/>
            </a:spcAft>
          </a:pPr>
          <a:r>
            <a:rPr lang="it-IT" sz="1400" kern="1200" dirty="0" smtClean="0"/>
            <a:t>- vincoli e risorse (finanziarie, temporali e di collaboratori);</a:t>
          </a:r>
        </a:p>
        <a:p>
          <a:pPr lvl="0" algn="ctr" defTabSz="622300">
            <a:lnSpc>
              <a:spcPct val="90000"/>
            </a:lnSpc>
            <a:spcBef>
              <a:spcPct val="0"/>
            </a:spcBef>
            <a:spcAft>
              <a:spcPct val="35000"/>
            </a:spcAft>
          </a:pPr>
          <a:r>
            <a:rPr lang="it-IT" sz="1400" kern="1200" dirty="0" smtClean="0"/>
            <a:t>-scelta delle tecniche da utilizzare.</a:t>
          </a:r>
          <a:endParaRPr lang="it-IT" sz="1400" kern="1200" dirty="0"/>
        </a:p>
      </dsp:txBody>
      <dsp:txXfrm>
        <a:off x="3739142" y="3021264"/>
        <a:ext cx="2473063" cy="1673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B0B229-40F7-4CD3-8B72-4B076B04CAC7}">
      <dsp:nvSpPr>
        <dsp:cNvPr id="0" name=""/>
        <dsp:cNvSpPr/>
      </dsp:nvSpPr>
      <dsp:spPr>
        <a:xfrm>
          <a:off x="0" y="1626320"/>
          <a:ext cx="1442782" cy="1182245"/>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La ricerca sociale e l’investigazione</a:t>
          </a:r>
          <a:endParaRPr lang="it-IT" sz="1400" b="1" kern="1200" dirty="0">
            <a:solidFill>
              <a:schemeClr val="tx1"/>
            </a:solidFill>
          </a:endParaRPr>
        </a:p>
      </dsp:txBody>
      <dsp:txXfrm>
        <a:off x="34627" y="1660947"/>
        <a:ext cx="1373528" cy="1112991"/>
      </dsp:txXfrm>
    </dsp:sp>
    <dsp:sp modelId="{0D5BACFB-54EB-4BC0-973D-39134990AC2E}">
      <dsp:nvSpPr>
        <dsp:cNvPr id="0" name=""/>
        <dsp:cNvSpPr/>
      </dsp:nvSpPr>
      <dsp:spPr>
        <a:xfrm rot="17107620">
          <a:off x="1135687" y="1805389"/>
          <a:ext cx="831063" cy="21841"/>
        </a:xfrm>
        <a:custGeom>
          <a:avLst/>
          <a:gdLst/>
          <a:ahLst/>
          <a:cxnLst/>
          <a:rect l="0" t="0" r="0" b="0"/>
          <a:pathLst>
            <a:path>
              <a:moveTo>
                <a:pt x="0" y="10920"/>
              </a:moveTo>
              <a:lnTo>
                <a:pt x="831063" y="1092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1530443" y="1795533"/>
        <a:ext cx="41553" cy="41553"/>
      </dsp:txXfrm>
    </dsp:sp>
    <dsp:sp modelId="{BBE5089F-9546-4F2F-94E9-64F68DCB6351}">
      <dsp:nvSpPr>
        <dsp:cNvPr id="0" name=""/>
        <dsp:cNvSpPr/>
      </dsp:nvSpPr>
      <dsp:spPr>
        <a:xfrm>
          <a:off x="1659656" y="793910"/>
          <a:ext cx="1395647" cy="124253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Cos’è la ricerca sociale?</a:t>
          </a:r>
        </a:p>
        <a:p>
          <a:pPr lvl="0" algn="ctr" defTabSz="622300">
            <a:lnSpc>
              <a:spcPct val="90000"/>
            </a:lnSpc>
            <a:spcBef>
              <a:spcPct val="0"/>
            </a:spcBef>
            <a:spcAft>
              <a:spcPct val="35000"/>
            </a:spcAft>
          </a:pPr>
          <a:r>
            <a:rPr lang="it-IT" sz="1400" b="1" kern="1200" dirty="0" smtClean="0">
              <a:solidFill>
                <a:schemeClr val="tx1"/>
              </a:solidFill>
            </a:rPr>
            <a:t>Le nostre prove: numeri e parole.</a:t>
          </a:r>
          <a:endParaRPr lang="it-IT" sz="1400" b="1" kern="1200" dirty="0">
            <a:solidFill>
              <a:schemeClr val="tx1"/>
            </a:solidFill>
          </a:endParaRPr>
        </a:p>
      </dsp:txBody>
      <dsp:txXfrm>
        <a:off x="1696048" y="830302"/>
        <a:ext cx="1322863" cy="1169747"/>
      </dsp:txXfrm>
    </dsp:sp>
    <dsp:sp modelId="{85F227F0-53D2-4ABD-84E4-09D747FBDB28}">
      <dsp:nvSpPr>
        <dsp:cNvPr id="0" name=""/>
        <dsp:cNvSpPr/>
      </dsp:nvSpPr>
      <dsp:spPr>
        <a:xfrm rot="18161912">
          <a:off x="2792692" y="923605"/>
          <a:ext cx="1142332" cy="21841"/>
        </a:xfrm>
        <a:custGeom>
          <a:avLst/>
          <a:gdLst/>
          <a:ahLst/>
          <a:cxnLst/>
          <a:rect l="0" t="0" r="0" b="0"/>
          <a:pathLst>
            <a:path>
              <a:moveTo>
                <a:pt x="0" y="10920"/>
              </a:moveTo>
              <a:lnTo>
                <a:pt x="1142332"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335300" y="905967"/>
        <a:ext cx="57116" cy="57116"/>
      </dsp:txXfrm>
    </dsp:sp>
    <dsp:sp modelId="{A6D5BA87-A43F-43DF-88D1-3A4AD2437C45}">
      <dsp:nvSpPr>
        <dsp:cNvPr id="0" name=""/>
        <dsp:cNvSpPr/>
      </dsp:nvSpPr>
      <dsp:spPr>
        <a:xfrm>
          <a:off x="3672413" y="2448"/>
          <a:ext cx="4368429" cy="90285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La ricerca sociale </a:t>
          </a:r>
          <a:r>
            <a:rPr lang="it-IT" sz="1400" b="1" kern="1200" dirty="0" smtClean="0">
              <a:solidFill>
                <a:schemeClr val="tx1"/>
              </a:solidFill>
            </a:rPr>
            <a:t>parte da una domanda, o da un insieme di domande</a:t>
          </a:r>
          <a:r>
            <a:rPr lang="it-IT" sz="1400" kern="1200" dirty="0" smtClean="0">
              <a:solidFill>
                <a:schemeClr val="tx1"/>
              </a:solidFill>
            </a:rPr>
            <a:t>, che riguardano un aspetto della realtà sociale, cui possiamo essere interessati per varie ragioni o che possono interessare terzi (il committente o finanziatore).</a:t>
          </a:r>
          <a:endParaRPr lang="it-IT" sz="1400" kern="1200" dirty="0">
            <a:solidFill>
              <a:schemeClr val="tx1"/>
            </a:solidFill>
          </a:endParaRPr>
        </a:p>
      </dsp:txBody>
      <dsp:txXfrm>
        <a:off x="3698857" y="28892"/>
        <a:ext cx="4315541" cy="849966"/>
      </dsp:txXfrm>
    </dsp:sp>
    <dsp:sp modelId="{818B4D91-AFD0-4980-8844-AE1103CAB3A9}">
      <dsp:nvSpPr>
        <dsp:cNvPr id="0" name=""/>
        <dsp:cNvSpPr/>
      </dsp:nvSpPr>
      <dsp:spPr>
        <a:xfrm rot="586100">
          <a:off x="3049705" y="1469773"/>
          <a:ext cx="772322" cy="21841"/>
        </a:xfrm>
        <a:custGeom>
          <a:avLst/>
          <a:gdLst/>
          <a:ahLst/>
          <a:cxnLst/>
          <a:rect l="0" t="0" r="0" b="0"/>
          <a:pathLst>
            <a:path>
              <a:moveTo>
                <a:pt x="0" y="10920"/>
              </a:moveTo>
              <a:lnTo>
                <a:pt x="772322"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416558" y="1461385"/>
        <a:ext cx="38616" cy="38616"/>
      </dsp:txXfrm>
    </dsp:sp>
    <dsp:sp modelId="{66EA23F9-2F20-4FE3-8DE3-5CB9E679EF0C}">
      <dsp:nvSpPr>
        <dsp:cNvPr id="0" name=""/>
        <dsp:cNvSpPr/>
      </dsp:nvSpPr>
      <dsp:spPr>
        <a:xfrm>
          <a:off x="3816429" y="993483"/>
          <a:ext cx="4400656" cy="1105457"/>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00000"/>
            </a:lnSpc>
            <a:spcBef>
              <a:spcPct val="0"/>
            </a:spcBef>
            <a:spcAft>
              <a:spcPts val="0"/>
            </a:spcAft>
          </a:pPr>
          <a:r>
            <a:rPr lang="it-IT" sz="1400" kern="1200" dirty="0" smtClean="0">
              <a:solidFill>
                <a:schemeClr val="tx1"/>
              </a:solidFill>
            </a:rPr>
            <a:t>Possibili </a:t>
          </a:r>
          <a:r>
            <a:rPr lang="it-IT" sz="1400" b="1" kern="1200" dirty="0" smtClean="0">
              <a:solidFill>
                <a:schemeClr val="tx1"/>
              </a:solidFill>
            </a:rPr>
            <a:t>obiettivi</a:t>
          </a:r>
          <a:r>
            <a:rPr lang="it-IT" sz="1400" kern="1200" dirty="0" smtClean="0">
              <a:solidFill>
                <a:schemeClr val="tx1"/>
              </a:solidFill>
            </a:rPr>
            <a:t>:</a:t>
          </a:r>
        </a:p>
        <a:p>
          <a:pPr lvl="0" algn="ctr" defTabSz="622300">
            <a:lnSpc>
              <a:spcPct val="100000"/>
            </a:lnSpc>
            <a:spcBef>
              <a:spcPct val="0"/>
            </a:spcBef>
            <a:spcAft>
              <a:spcPts val="0"/>
            </a:spcAft>
          </a:pPr>
          <a:r>
            <a:rPr lang="it-IT" sz="1400" kern="1200" dirty="0" smtClean="0">
              <a:solidFill>
                <a:schemeClr val="tx1"/>
              </a:solidFill>
            </a:rPr>
            <a:t>- aumentare la conoscenza su un certo fenomeno,</a:t>
          </a:r>
        </a:p>
        <a:p>
          <a:pPr lvl="0" algn="ctr" defTabSz="622300">
            <a:lnSpc>
              <a:spcPct val="100000"/>
            </a:lnSpc>
            <a:spcBef>
              <a:spcPct val="0"/>
            </a:spcBef>
            <a:spcAft>
              <a:spcPts val="0"/>
            </a:spcAft>
          </a:pPr>
          <a:r>
            <a:rPr lang="it-IT" sz="1400" kern="1200" dirty="0" smtClean="0">
              <a:solidFill>
                <a:schemeClr val="tx1"/>
              </a:solidFill>
            </a:rPr>
            <a:t>- usare la conoscenza per dare indicazioni su come intervenire sulla realtà per migliorarla.</a:t>
          </a:r>
          <a:endParaRPr lang="it-IT" sz="1400" kern="1200" dirty="0">
            <a:solidFill>
              <a:schemeClr val="tx1"/>
            </a:solidFill>
          </a:endParaRPr>
        </a:p>
      </dsp:txBody>
      <dsp:txXfrm>
        <a:off x="3848807" y="1025861"/>
        <a:ext cx="4335900" cy="1040701"/>
      </dsp:txXfrm>
    </dsp:sp>
    <dsp:sp modelId="{187067BF-3530-4619-8C9F-A1A83793B7BE}">
      <dsp:nvSpPr>
        <dsp:cNvPr id="0" name=""/>
        <dsp:cNvSpPr/>
      </dsp:nvSpPr>
      <dsp:spPr>
        <a:xfrm rot="3363859">
          <a:off x="2668710" y="2130349"/>
          <a:ext cx="1750331" cy="21841"/>
        </a:xfrm>
        <a:custGeom>
          <a:avLst/>
          <a:gdLst/>
          <a:ahLst/>
          <a:cxnLst/>
          <a:rect l="0" t="0" r="0" b="0"/>
          <a:pathLst>
            <a:path>
              <a:moveTo>
                <a:pt x="0" y="10920"/>
              </a:moveTo>
              <a:lnTo>
                <a:pt x="1750331"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it-IT" sz="600" kern="1200">
            <a:solidFill>
              <a:schemeClr val="tx1"/>
            </a:solidFill>
          </a:endParaRPr>
        </a:p>
      </dsp:txBody>
      <dsp:txXfrm>
        <a:off x="3500117" y="2097512"/>
        <a:ext cx="87516" cy="87516"/>
      </dsp:txXfrm>
    </dsp:sp>
    <dsp:sp modelId="{7AD80E89-EA0A-44A2-A94F-78B150565573}">
      <dsp:nvSpPr>
        <dsp:cNvPr id="0" name=""/>
        <dsp:cNvSpPr/>
      </dsp:nvSpPr>
      <dsp:spPr>
        <a:xfrm>
          <a:off x="4032447" y="2187121"/>
          <a:ext cx="4443394" cy="1360486"/>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Per Cardano, riprende una precedente definizione di </a:t>
          </a:r>
          <a:r>
            <a:rPr lang="it-IT" sz="1400" kern="1200" dirty="0" err="1" smtClean="0">
              <a:solidFill>
                <a:schemeClr val="tx1"/>
              </a:solidFill>
            </a:rPr>
            <a:t>Ricolfi</a:t>
          </a:r>
          <a:r>
            <a:rPr lang="it-IT" sz="1400" kern="1200" dirty="0" smtClean="0">
              <a:solidFill>
                <a:schemeClr val="tx1"/>
              </a:solidFill>
            </a:rPr>
            <a:t> (1997), «La locuzione ”ricerca sociale” designa un </a:t>
          </a:r>
          <a:r>
            <a:rPr lang="it-IT" sz="1400" b="1" kern="1200" dirty="0" smtClean="0">
              <a:solidFill>
                <a:schemeClr val="tx1"/>
              </a:solidFill>
            </a:rPr>
            <a:t>particolare tipo di agire strategico</a:t>
          </a:r>
          <a:r>
            <a:rPr lang="it-IT" sz="1400" kern="1200" dirty="0" smtClean="0">
              <a:solidFill>
                <a:schemeClr val="tx1"/>
              </a:solidFill>
            </a:rPr>
            <a:t>, con il quale il ricercatore si apre a un’</a:t>
          </a:r>
          <a:r>
            <a:rPr lang="it-IT" sz="1400" i="1" kern="1200" dirty="0" smtClean="0">
              <a:solidFill>
                <a:schemeClr val="tx1"/>
              </a:solidFill>
            </a:rPr>
            <a:t>esperienza</a:t>
          </a:r>
          <a:r>
            <a:rPr lang="it-IT" sz="1400" kern="1200" dirty="0" smtClean="0">
              <a:solidFill>
                <a:schemeClr val="tx1"/>
              </a:solidFill>
            </a:rPr>
            <a:t> con l’intento di elaborare una </a:t>
          </a:r>
          <a:r>
            <a:rPr lang="it-IT" sz="1400" i="1" kern="1200" dirty="0" smtClean="0">
              <a:solidFill>
                <a:schemeClr val="tx1"/>
              </a:solidFill>
            </a:rPr>
            <a:t>risposta</a:t>
          </a:r>
          <a:r>
            <a:rPr lang="it-IT" sz="1400" kern="1200" dirty="0" smtClean="0">
              <a:solidFill>
                <a:schemeClr val="tx1"/>
              </a:solidFill>
            </a:rPr>
            <a:t> (e talvolta più d’una) a una </a:t>
          </a:r>
          <a:r>
            <a:rPr lang="it-IT" sz="1400" i="1" kern="1200" dirty="0" smtClean="0">
              <a:solidFill>
                <a:schemeClr val="tx1"/>
              </a:solidFill>
            </a:rPr>
            <a:t>domanda</a:t>
          </a:r>
          <a:r>
            <a:rPr lang="it-IT" sz="1400" kern="1200" dirty="0" smtClean="0">
              <a:solidFill>
                <a:schemeClr val="tx1"/>
              </a:solidFill>
            </a:rPr>
            <a:t> relativa a un dato fenomeno sociale» (2011, 13).</a:t>
          </a:r>
          <a:endParaRPr lang="it-IT" sz="1400" kern="1200" dirty="0">
            <a:solidFill>
              <a:schemeClr val="tx1"/>
            </a:solidFill>
          </a:endParaRPr>
        </a:p>
      </dsp:txBody>
      <dsp:txXfrm>
        <a:off x="4072294" y="2226968"/>
        <a:ext cx="4363700" cy="1280792"/>
      </dsp:txXfrm>
    </dsp:sp>
    <dsp:sp modelId="{B5A0B886-0EE1-4A66-8CE6-BDB48E8ADA45}">
      <dsp:nvSpPr>
        <dsp:cNvPr id="0" name=""/>
        <dsp:cNvSpPr/>
      </dsp:nvSpPr>
      <dsp:spPr>
        <a:xfrm rot="4575400">
          <a:off x="982510" y="2792932"/>
          <a:ext cx="1207386" cy="21841"/>
        </a:xfrm>
        <a:custGeom>
          <a:avLst/>
          <a:gdLst/>
          <a:ahLst/>
          <a:cxnLst/>
          <a:rect l="0" t="0" r="0" b="0"/>
          <a:pathLst>
            <a:path>
              <a:moveTo>
                <a:pt x="0" y="10920"/>
              </a:moveTo>
              <a:lnTo>
                <a:pt x="1207386" y="1092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1556019" y="2773668"/>
        <a:ext cx="60369" cy="60369"/>
      </dsp:txXfrm>
    </dsp:sp>
    <dsp:sp modelId="{D1735126-FE20-47D0-9E97-F49CB6A80FA1}">
      <dsp:nvSpPr>
        <dsp:cNvPr id="0" name=""/>
        <dsp:cNvSpPr/>
      </dsp:nvSpPr>
      <dsp:spPr>
        <a:xfrm>
          <a:off x="1729624" y="2653233"/>
          <a:ext cx="1582742" cy="1474057"/>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Quali sono le «regole» per condurla?</a:t>
          </a:r>
        </a:p>
        <a:p>
          <a:pPr lvl="0" algn="ctr" defTabSz="622300">
            <a:lnSpc>
              <a:spcPct val="90000"/>
            </a:lnSpc>
            <a:spcBef>
              <a:spcPct val="0"/>
            </a:spcBef>
            <a:spcAft>
              <a:spcPct val="35000"/>
            </a:spcAft>
          </a:pPr>
          <a:r>
            <a:rPr lang="it-IT" sz="1400" b="1" kern="1200" dirty="0" smtClean="0">
              <a:solidFill>
                <a:schemeClr val="tx1"/>
              </a:solidFill>
            </a:rPr>
            <a:t>Definizioni come argomentazioni</a:t>
          </a:r>
          <a:endParaRPr lang="it-IT" sz="1400" b="1" kern="1200" dirty="0">
            <a:solidFill>
              <a:schemeClr val="tx1"/>
            </a:solidFill>
          </a:endParaRPr>
        </a:p>
      </dsp:txBody>
      <dsp:txXfrm>
        <a:off x="1772798" y="2696407"/>
        <a:ext cx="1496394" cy="1387709"/>
      </dsp:txXfrm>
    </dsp:sp>
    <dsp:sp modelId="{F05310A1-9399-43D1-B816-9900A82251AD}">
      <dsp:nvSpPr>
        <dsp:cNvPr id="0" name=""/>
        <dsp:cNvSpPr/>
      </dsp:nvSpPr>
      <dsp:spPr>
        <a:xfrm rot="2454136">
          <a:off x="3179048" y="3736847"/>
          <a:ext cx="1092005" cy="21841"/>
        </a:xfrm>
        <a:custGeom>
          <a:avLst/>
          <a:gdLst/>
          <a:ahLst/>
          <a:cxnLst/>
          <a:rect l="0" t="0" r="0" b="0"/>
          <a:pathLst>
            <a:path>
              <a:moveTo>
                <a:pt x="0" y="10920"/>
              </a:moveTo>
              <a:lnTo>
                <a:pt x="1092005"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697751" y="3720468"/>
        <a:ext cx="54600" cy="54600"/>
      </dsp:txXfrm>
    </dsp:sp>
    <dsp:sp modelId="{A4C1F744-44E2-499B-AAC9-37BBB455BAD6}">
      <dsp:nvSpPr>
        <dsp:cNvPr id="0" name=""/>
        <dsp:cNvSpPr/>
      </dsp:nvSpPr>
      <dsp:spPr>
        <a:xfrm>
          <a:off x="4137735" y="3635788"/>
          <a:ext cx="4475621" cy="938973"/>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Regole metodologiche come fondamento del </a:t>
          </a:r>
          <a:r>
            <a:rPr lang="it-IT" sz="1400" b="1" kern="1200" dirty="0" smtClean="0">
              <a:solidFill>
                <a:schemeClr val="tx1"/>
              </a:solidFill>
            </a:rPr>
            <a:t>riconoscimento del valore scientifico </a:t>
          </a:r>
          <a:r>
            <a:rPr lang="it-IT" sz="1400" kern="1200" dirty="0" smtClean="0">
              <a:solidFill>
                <a:schemeClr val="tx1"/>
              </a:solidFill>
            </a:rPr>
            <a:t>della ricerca e possono essere di tipo tecnico-operativo oppure riguardare la correttezza del comportamento del ricercatore. </a:t>
          </a:r>
          <a:endParaRPr lang="it-IT" sz="1400" kern="1200" dirty="0">
            <a:solidFill>
              <a:schemeClr val="tx1"/>
            </a:solidFill>
          </a:endParaRPr>
        </a:p>
      </dsp:txBody>
      <dsp:txXfrm>
        <a:off x="4165237" y="3663290"/>
        <a:ext cx="4420617" cy="88396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284002-C49D-4C3B-85B0-E6D4F0BB77B9}">
      <dsp:nvSpPr>
        <dsp:cNvPr id="0" name=""/>
        <dsp:cNvSpPr/>
      </dsp:nvSpPr>
      <dsp:spPr>
        <a:xfrm rot="21300000">
          <a:off x="26737" y="1988454"/>
          <a:ext cx="8659492" cy="991642"/>
        </a:xfrm>
        <a:prstGeom prst="mathMinus">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09BB621F-1800-4869-BA60-F222555E029E}">
      <dsp:nvSpPr>
        <dsp:cNvPr id="0" name=""/>
        <dsp:cNvSpPr/>
      </dsp:nvSpPr>
      <dsp:spPr>
        <a:xfrm>
          <a:off x="288024" y="248427"/>
          <a:ext cx="2613890" cy="1987420"/>
        </a:xfrm>
        <a:prstGeom prst="downArrow">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63026B8-D941-4E3F-AF44-03E5DE28065F}">
      <dsp:nvSpPr>
        <dsp:cNvPr id="0" name=""/>
        <dsp:cNvSpPr/>
      </dsp:nvSpPr>
      <dsp:spPr>
        <a:xfrm>
          <a:off x="3526953" y="-217464"/>
          <a:ext cx="4969988" cy="252172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666750" rtl="0">
            <a:lnSpc>
              <a:spcPct val="90000"/>
            </a:lnSpc>
            <a:spcBef>
              <a:spcPct val="0"/>
            </a:spcBef>
            <a:spcAft>
              <a:spcPct val="35000"/>
            </a:spcAft>
          </a:pPr>
          <a:r>
            <a:rPr lang="it-IT" sz="1500" kern="1200" dirty="0" smtClean="0"/>
            <a:t>Un approccio di ricerca privilegia modalità di </a:t>
          </a:r>
          <a:r>
            <a:rPr lang="it-IT" sz="1500" b="1" kern="1200" dirty="0" smtClean="0"/>
            <a:t>indagine quantitative </a:t>
          </a:r>
          <a:r>
            <a:rPr lang="it-IT" sz="1500" kern="1200" dirty="0" smtClean="0"/>
            <a:t>(e viene per questo spesso indicato come  ricerca </a:t>
          </a:r>
          <a:r>
            <a:rPr lang="it-IT" sz="1500" i="1" kern="1200" dirty="0" smtClean="0"/>
            <a:t>quantitativa</a:t>
          </a:r>
          <a:r>
            <a:rPr lang="it-IT" sz="1500" kern="1200" dirty="0" smtClean="0"/>
            <a:t> o </a:t>
          </a:r>
          <a:r>
            <a:rPr lang="it-IT" sz="1500" i="1" kern="1200" dirty="0" smtClean="0"/>
            <a:t>standard</a:t>
          </a:r>
          <a:r>
            <a:rPr lang="it-IT" sz="1500" kern="1200" dirty="0" smtClean="0"/>
            <a:t>) e preferisce raccogliere i dati necessari alla ricerca su un numero elevato di </a:t>
          </a:r>
          <a:r>
            <a:rPr lang="it-IT" sz="1500" kern="1200" dirty="0" smtClean="0"/>
            <a:t>casi. </a:t>
          </a:r>
          <a:r>
            <a:rPr lang="it-IT" sz="1500" kern="1200" dirty="0" smtClean="0"/>
            <a:t>Le prove empiriche che si raccolgono devono essere uguali per tutti i nostri casi, in vista di una comparazione e della generalizzazione dei nostri risultati, cioè della loro estensione a casi non coinvolti nella ricerca.</a:t>
          </a:r>
          <a:endParaRPr lang="it-IT" sz="1500" kern="1200" dirty="0"/>
        </a:p>
      </dsp:txBody>
      <dsp:txXfrm>
        <a:off x="3526953" y="-217464"/>
        <a:ext cx="4969988" cy="2521720"/>
      </dsp:txXfrm>
    </dsp:sp>
    <dsp:sp modelId="{BD13CC97-53C6-4FC8-9C20-27D0C01DE49C}">
      <dsp:nvSpPr>
        <dsp:cNvPr id="0" name=""/>
        <dsp:cNvSpPr/>
      </dsp:nvSpPr>
      <dsp:spPr>
        <a:xfrm>
          <a:off x="5739040" y="2732703"/>
          <a:ext cx="2613890" cy="1987420"/>
        </a:xfrm>
        <a:prstGeom prst="upArrow">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F1D0B7C-8DED-4CDB-8D3B-CE173C25CD88}">
      <dsp:nvSpPr>
        <dsp:cNvPr id="0" name=""/>
        <dsp:cNvSpPr/>
      </dsp:nvSpPr>
      <dsp:spPr>
        <a:xfrm>
          <a:off x="649513" y="2881760"/>
          <a:ext cx="4103013" cy="208679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l" defTabSz="666750" rtl="0">
            <a:lnSpc>
              <a:spcPct val="90000"/>
            </a:lnSpc>
            <a:spcBef>
              <a:spcPct val="0"/>
            </a:spcBef>
            <a:spcAft>
              <a:spcPct val="35000"/>
            </a:spcAft>
          </a:pPr>
          <a:endParaRPr lang="it-IT" sz="1500" kern="1200"/>
        </a:p>
        <a:p>
          <a:pPr marL="114300" lvl="1" indent="-114300" algn="l" defTabSz="666750" rtl="0">
            <a:lnSpc>
              <a:spcPct val="90000"/>
            </a:lnSpc>
            <a:spcBef>
              <a:spcPct val="0"/>
            </a:spcBef>
            <a:spcAft>
              <a:spcPct val="15000"/>
            </a:spcAft>
            <a:buChar char="••"/>
          </a:pPr>
          <a:r>
            <a:rPr lang="it-IT" sz="1500" kern="1200" dirty="0" smtClean="0"/>
            <a:t>Un altro approccio privilegia invece </a:t>
          </a:r>
          <a:r>
            <a:rPr lang="it-IT" sz="1500" b="1" i="0" kern="1200" dirty="0" smtClean="0"/>
            <a:t>modalità qualitative </a:t>
          </a:r>
          <a:r>
            <a:rPr lang="it-IT" sz="1500" kern="1200" dirty="0" smtClean="0"/>
            <a:t>(definita perciò ricerca </a:t>
          </a:r>
          <a:r>
            <a:rPr lang="it-IT" sz="1500" i="1" kern="1200" dirty="0" smtClean="0"/>
            <a:t>qualitativa</a:t>
          </a:r>
          <a:r>
            <a:rPr lang="it-IT" sz="1500" kern="1200" dirty="0" smtClean="0"/>
            <a:t> o </a:t>
          </a:r>
          <a:r>
            <a:rPr lang="it-IT" sz="1500" i="1" kern="1200" dirty="0" smtClean="0"/>
            <a:t>non standard</a:t>
          </a:r>
          <a:r>
            <a:rPr lang="it-IT" sz="1500" kern="1200" dirty="0" smtClean="0"/>
            <a:t>) e  l’equilibrio che si determina tra numero dei casi coinvolti nella ricerca e profondità dei dati è inverso.</a:t>
          </a:r>
          <a:endParaRPr lang="it-IT" sz="1500" kern="1200" dirty="0"/>
        </a:p>
      </dsp:txBody>
      <dsp:txXfrm>
        <a:off x="649513" y="2881760"/>
        <a:ext cx="4103013" cy="208679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EDFC7F-67DD-437D-9F73-8DD8AA4439A6}">
      <dsp:nvSpPr>
        <dsp:cNvPr id="0" name=""/>
        <dsp:cNvSpPr/>
      </dsp:nvSpPr>
      <dsp:spPr>
        <a:xfrm>
          <a:off x="2448265" y="1694294"/>
          <a:ext cx="3888445" cy="3522146"/>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0" kern="1200" smtClean="0"/>
            <a:t>La </a:t>
          </a:r>
          <a:r>
            <a:rPr lang="it-IT" sz="1400" b="1" kern="1200" smtClean="0"/>
            <a:t>ricerca empirica </a:t>
          </a:r>
          <a:r>
            <a:rPr lang="it-IT" sz="1400" kern="1200" smtClean="0"/>
            <a:t>è un itinerario che parte dal progetto ideato dal ricercatore e si conclude con la restituzione dei risultati della ricerca al committente, alla comunità scientifica, agli addetti ai lavori. Tra questi due momenti esiste il cuore della ricerca, quello che viene definito «</a:t>
          </a:r>
          <a:r>
            <a:rPr lang="it-IT" sz="1400" b="1" kern="1200" smtClean="0"/>
            <a:t>campo</a:t>
          </a:r>
          <a:r>
            <a:rPr lang="it-IT" sz="1400" kern="1200" smtClean="0"/>
            <a:t>». Esso consta di 4 fasi:</a:t>
          </a:r>
          <a:endParaRPr lang="it-IT" sz="1400" kern="1200" dirty="0" smtClean="0"/>
        </a:p>
      </dsp:txBody>
      <dsp:txXfrm>
        <a:off x="3017715" y="2210100"/>
        <a:ext cx="2749545" cy="2490534"/>
      </dsp:txXfrm>
    </dsp:sp>
    <dsp:sp modelId="{BDF2B6C0-AEBE-49D2-94ED-2831E31DFB11}">
      <dsp:nvSpPr>
        <dsp:cNvPr id="0" name=""/>
        <dsp:cNvSpPr/>
      </dsp:nvSpPr>
      <dsp:spPr>
        <a:xfrm rot="10832355">
          <a:off x="947693" y="3091617"/>
          <a:ext cx="1418172" cy="676003"/>
        </a:xfrm>
        <a:prstGeom prst="lef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CB81362-C0E4-4774-9657-B23994BF5DB5}">
      <dsp:nvSpPr>
        <dsp:cNvPr id="0" name=""/>
        <dsp:cNvSpPr/>
      </dsp:nvSpPr>
      <dsp:spPr>
        <a:xfrm>
          <a:off x="23" y="2597409"/>
          <a:ext cx="1895402" cy="165107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it-IT" sz="1600" kern="1200" dirty="0" smtClean="0"/>
            <a:t>1. la progettazione o il disegno della ricerca</a:t>
          </a:r>
          <a:endParaRPr lang="it-IT" sz="1600" kern="1200" dirty="0"/>
        </a:p>
      </dsp:txBody>
      <dsp:txXfrm>
        <a:off x="48381" y="2645767"/>
        <a:ext cx="1798686" cy="1554355"/>
      </dsp:txXfrm>
    </dsp:sp>
    <dsp:sp modelId="{07ED0419-D336-43ED-8B84-67F572285763}">
      <dsp:nvSpPr>
        <dsp:cNvPr id="0" name=""/>
        <dsp:cNvSpPr/>
      </dsp:nvSpPr>
      <dsp:spPr>
        <a:xfrm rot="13388016">
          <a:off x="1427483" y="1172566"/>
          <a:ext cx="1778375" cy="676003"/>
        </a:xfrm>
        <a:prstGeom prst="lef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A01BB472-A7B2-4ABE-942B-B33E7B493956}">
      <dsp:nvSpPr>
        <dsp:cNvPr id="0" name=""/>
        <dsp:cNvSpPr/>
      </dsp:nvSpPr>
      <dsp:spPr>
        <a:xfrm>
          <a:off x="720075" y="77093"/>
          <a:ext cx="1895402" cy="1651071"/>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it-IT" sz="1600" kern="1200" dirty="0" smtClean="0"/>
            <a:t>2. la costruzione della documentazione empirica</a:t>
          </a:r>
          <a:endParaRPr lang="it-IT" sz="1600" kern="1200" dirty="0"/>
        </a:p>
      </dsp:txBody>
      <dsp:txXfrm>
        <a:off x="768433" y="125451"/>
        <a:ext cx="1798686" cy="1554355"/>
      </dsp:txXfrm>
    </dsp:sp>
    <dsp:sp modelId="{210A834A-D59E-4777-A26F-741202A41FB1}">
      <dsp:nvSpPr>
        <dsp:cNvPr id="0" name=""/>
        <dsp:cNvSpPr/>
      </dsp:nvSpPr>
      <dsp:spPr>
        <a:xfrm rot="18966003">
          <a:off x="5555753" y="1164884"/>
          <a:ext cx="1731331" cy="676003"/>
        </a:xfrm>
        <a:prstGeom prst="lef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A5559400-F3E5-4FFB-BE83-47F3E1084CE2}">
      <dsp:nvSpPr>
        <dsp:cNvPr id="0" name=""/>
        <dsp:cNvSpPr/>
      </dsp:nvSpPr>
      <dsp:spPr>
        <a:xfrm>
          <a:off x="6097475" y="77096"/>
          <a:ext cx="1895402" cy="1651071"/>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it-IT" sz="1600" kern="1200" dirty="0" smtClean="0"/>
            <a:t>3. l’analisi della documentazione empirica</a:t>
          </a:r>
          <a:endParaRPr lang="it-IT" sz="1600" kern="1200" dirty="0"/>
        </a:p>
      </dsp:txBody>
      <dsp:txXfrm>
        <a:off x="6145833" y="125454"/>
        <a:ext cx="1798686" cy="1554355"/>
      </dsp:txXfrm>
    </dsp:sp>
    <dsp:sp modelId="{87C76635-C78B-40AB-A252-1305FE4F2CFF}">
      <dsp:nvSpPr>
        <dsp:cNvPr id="0" name=""/>
        <dsp:cNvSpPr/>
      </dsp:nvSpPr>
      <dsp:spPr>
        <a:xfrm rot="111393">
          <a:off x="6417692" y="3206024"/>
          <a:ext cx="1419926" cy="676003"/>
        </a:xfrm>
        <a:prstGeom prst="leftArrow">
          <a:avLst>
            <a:gd name="adj1" fmla="val 60000"/>
            <a:gd name="adj2" fmla="val 5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66371169-2FDD-4097-B146-B5435080D431}">
      <dsp:nvSpPr>
        <dsp:cNvPr id="0" name=""/>
        <dsp:cNvSpPr/>
      </dsp:nvSpPr>
      <dsp:spPr>
        <a:xfrm>
          <a:off x="6889544" y="2741490"/>
          <a:ext cx="1895402" cy="1651071"/>
        </a:xfrm>
        <a:prstGeom prst="roundRect">
          <a:avLst>
            <a:gd name="adj" fmla="val 1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it-IT" sz="1600" kern="1200" dirty="0" smtClean="0"/>
            <a:t>4. la comunicazione dei risultati </a:t>
          </a:r>
          <a:endParaRPr lang="it-IT" sz="1600" kern="1200" dirty="0"/>
        </a:p>
      </dsp:txBody>
      <dsp:txXfrm>
        <a:off x="6937902" y="2789848"/>
        <a:ext cx="1798686" cy="155435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FFDE22-2B98-40EC-BE3F-EEEE77D625BD}">
      <dsp:nvSpPr>
        <dsp:cNvPr id="0" name=""/>
        <dsp:cNvSpPr/>
      </dsp:nvSpPr>
      <dsp:spPr>
        <a:xfrm>
          <a:off x="0" y="0"/>
          <a:ext cx="8784976" cy="4772744"/>
        </a:xfrm>
        <a:prstGeom prst="roundRect">
          <a:avLst>
            <a:gd name="adj" fmla="val 85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3704180" numCol="1" spcCol="1270" anchor="t" anchorCtr="0">
          <a:noAutofit/>
        </a:bodyPr>
        <a:lstStyle/>
        <a:p>
          <a:pPr lvl="0" algn="l" defTabSz="622300" rtl="0">
            <a:lnSpc>
              <a:spcPct val="90000"/>
            </a:lnSpc>
            <a:spcBef>
              <a:spcPct val="0"/>
            </a:spcBef>
            <a:spcAft>
              <a:spcPct val="35000"/>
            </a:spcAft>
          </a:pPr>
          <a:r>
            <a:rPr lang="it-IT" sz="1400" kern="1200" smtClean="0"/>
            <a:t>Il ricercatore è chiamato a “disegnare” la ricerca, cioè a prendere tutte quelle decisioni che lo condurranno a trovare risposte agli interrogativi di partenza (selezione del campione, scelta della tecnica di raccolta, organizzazione della ricerca, etc.). Una prefigurazione di quello che accadrà realmente quando la fase di campo avrà inizio e come tale è soggetta a variazioni e aggiustamenti che saranno richiesti man mano che la ricerca si confronterà con l’oggetto reale di studio. </a:t>
          </a:r>
          <a:endParaRPr lang="it-IT" sz="1400" kern="1200"/>
        </a:p>
      </dsp:txBody>
      <dsp:txXfrm>
        <a:off x="118821" y="118821"/>
        <a:ext cx="8547334" cy="4535102"/>
      </dsp:txXfrm>
    </dsp:sp>
    <dsp:sp modelId="{3298140C-F6F6-4718-8636-DC94E95B3427}">
      <dsp:nvSpPr>
        <dsp:cNvPr id="0" name=""/>
        <dsp:cNvSpPr/>
      </dsp:nvSpPr>
      <dsp:spPr>
        <a:xfrm>
          <a:off x="219624" y="1532389"/>
          <a:ext cx="8345727" cy="2662513"/>
        </a:xfrm>
        <a:prstGeom prst="roundRect">
          <a:avLst>
            <a:gd name="adj" fmla="val 105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2121485" numCol="1" spcCol="1270" anchor="t" anchorCtr="0">
          <a:noAutofit/>
        </a:bodyPr>
        <a:lstStyle/>
        <a:p>
          <a:pPr lvl="0" algn="l" defTabSz="800100" rtl="0">
            <a:lnSpc>
              <a:spcPct val="90000"/>
            </a:lnSpc>
            <a:spcBef>
              <a:spcPct val="0"/>
            </a:spcBef>
            <a:spcAft>
              <a:spcPct val="35000"/>
            </a:spcAft>
          </a:pPr>
          <a:r>
            <a:rPr lang="it-IT" sz="1800" kern="1200" smtClean="0"/>
            <a:t>Differenze per tipo di ricerca:</a:t>
          </a:r>
          <a:endParaRPr lang="it-IT" sz="1800" kern="1200"/>
        </a:p>
      </dsp:txBody>
      <dsp:txXfrm>
        <a:off x="301505" y="1614270"/>
        <a:ext cx="8181965" cy="2498751"/>
      </dsp:txXfrm>
    </dsp:sp>
    <dsp:sp modelId="{40266563-E8AF-4731-A9B4-AEEA33E37AE6}">
      <dsp:nvSpPr>
        <dsp:cNvPr id="0" name=""/>
        <dsp:cNvSpPr/>
      </dsp:nvSpPr>
      <dsp:spPr>
        <a:xfrm>
          <a:off x="428267" y="2696600"/>
          <a:ext cx="3929378" cy="1503414"/>
        </a:xfrm>
        <a:prstGeom prst="roundRect">
          <a:avLst>
            <a:gd name="adj" fmla="val 105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smtClean="0"/>
            <a:t>In una logica di ricerca quantitativa dovremmo stabilire la numerosità campionaria e il piano di campionamento, costruire gli strumenti per la raccolta della documentazione empirica e prefigurare l’analisi dei dati. </a:t>
          </a:r>
          <a:endParaRPr lang="it-IT" sz="1400" kern="1200"/>
        </a:p>
      </dsp:txBody>
      <dsp:txXfrm>
        <a:off x="474502" y="2742835"/>
        <a:ext cx="3836908" cy="1410944"/>
      </dsp:txXfrm>
    </dsp:sp>
    <dsp:sp modelId="{103978C3-675E-4DF3-B33E-68663A5418D4}">
      <dsp:nvSpPr>
        <dsp:cNvPr id="0" name=""/>
        <dsp:cNvSpPr/>
      </dsp:nvSpPr>
      <dsp:spPr>
        <a:xfrm>
          <a:off x="4422954" y="2696600"/>
          <a:ext cx="3929378" cy="1503414"/>
        </a:xfrm>
        <a:prstGeom prst="roundRect">
          <a:avLst>
            <a:gd name="adj" fmla="val 105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smtClean="0"/>
            <a:t>In una logica qualitativa dovremo identificare i nostri casi, stabilire come pensiamo di entrare in contatto con loro, quali temi di discussione ci sembrano più rilevanti e, come in precedenza, prefigurare l’analisi del materiale raccolto.</a:t>
          </a:r>
          <a:endParaRPr lang="it-IT" sz="1400" kern="1200"/>
        </a:p>
      </dsp:txBody>
      <dsp:txXfrm>
        <a:off x="4469189" y="2742835"/>
        <a:ext cx="3836908" cy="14109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35EDDE-C316-432D-9C6A-D932A4E046F5}">
      <dsp:nvSpPr>
        <dsp:cNvPr id="0" name=""/>
        <dsp:cNvSpPr/>
      </dsp:nvSpPr>
      <dsp:spPr>
        <a:xfrm>
          <a:off x="0" y="0"/>
          <a:ext cx="8712968" cy="4988768"/>
        </a:xfrm>
        <a:prstGeom prst="roundRect">
          <a:avLst>
            <a:gd name="adj" fmla="val 85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3871838" numCol="1" spcCol="1270" anchor="t" anchorCtr="0">
          <a:noAutofit/>
        </a:bodyPr>
        <a:lstStyle/>
        <a:p>
          <a:pPr lvl="0" algn="l" defTabSz="666750" rtl="0">
            <a:lnSpc>
              <a:spcPct val="90000"/>
            </a:lnSpc>
            <a:spcBef>
              <a:spcPct val="0"/>
            </a:spcBef>
            <a:spcAft>
              <a:spcPct val="35000"/>
            </a:spcAft>
          </a:pPr>
          <a:r>
            <a:rPr lang="it-IT" sz="1500" kern="1200" smtClean="0"/>
            <a:t>Prevede la discesa sul campo, la “messa in opera” degli strumenti confezionati e l’avvio della procedura di acquisizione dei dati che serviranno a fornire le “prove” empiriche su cui si baseranno le conclusioni della ricerca.</a:t>
          </a:r>
          <a:endParaRPr lang="it-IT" sz="1500" kern="1200"/>
        </a:p>
      </dsp:txBody>
      <dsp:txXfrm>
        <a:off x="124199" y="124199"/>
        <a:ext cx="8464570" cy="4740370"/>
      </dsp:txXfrm>
    </dsp:sp>
    <dsp:sp modelId="{F5072404-0F2F-478A-9E6B-078E7E124632}">
      <dsp:nvSpPr>
        <dsp:cNvPr id="0" name=""/>
        <dsp:cNvSpPr/>
      </dsp:nvSpPr>
      <dsp:spPr>
        <a:xfrm>
          <a:off x="217824" y="1247192"/>
          <a:ext cx="8277319" cy="3492137"/>
        </a:xfrm>
        <a:prstGeom prst="roundRect">
          <a:avLst>
            <a:gd name="adj" fmla="val 105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2217507" numCol="1" spcCol="1270" anchor="t" anchorCtr="0">
          <a:noAutofit/>
        </a:bodyPr>
        <a:lstStyle/>
        <a:p>
          <a:pPr lvl="0" algn="l" defTabSz="666750" rtl="0">
            <a:lnSpc>
              <a:spcPct val="90000"/>
            </a:lnSpc>
            <a:spcBef>
              <a:spcPct val="0"/>
            </a:spcBef>
            <a:spcAft>
              <a:spcPct val="35000"/>
            </a:spcAft>
          </a:pPr>
          <a:r>
            <a:rPr lang="it-IT" sz="1500" kern="1200" smtClean="0"/>
            <a:t>Il termine “costruzione” serve a sottolineare che i dati empirici non hanno alcuna autoevidenza o natura intrinseca che si impone al ricercatore: essi sono il risultato della particolare combinazione che si realizza in ogni ricerca tra l’oggetto di studio e lo sguardo del ricercatore, la sua prospettiva teorica, le sue esperienze e convinzioni.</a:t>
          </a:r>
          <a:endParaRPr lang="it-IT" sz="1500" kern="1200"/>
        </a:p>
      </dsp:txBody>
      <dsp:txXfrm>
        <a:off x="325219" y="1354587"/>
        <a:ext cx="8062529" cy="3277347"/>
      </dsp:txXfrm>
    </dsp:sp>
    <dsp:sp modelId="{626E5A59-2EFE-4455-AEE6-5452F3CE02C6}">
      <dsp:nvSpPr>
        <dsp:cNvPr id="0" name=""/>
        <dsp:cNvSpPr/>
      </dsp:nvSpPr>
      <dsp:spPr>
        <a:xfrm>
          <a:off x="435648" y="2494384"/>
          <a:ext cx="7841671" cy="1995507"/>
        </a:xfrm>
        <a:prstGeom prst="roundRect">
          <a:avLst>
            <a:gd name="adj" fmla="val 105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1126353" numCol="1" spcCol="1270" anchor="t" anchorCtr="0">
          <a:noAutofit/>
        </a:bodyPr>
        <a:lstStyle/>
        <a:p>
          <a:pPr lvl="0" algn="l" defTabSz="666750" rtl="0">
            <a:lnSpc>
              <a:spcPct val="90000"/>
            </a:lnSpc>
            <a:spcBef>
              <a:spcPct val="0"/>
            </a:spcBef>
            <a:spcAft>
              <a:spcPct val="35000"/>
            </a:spcAft>
          </a:pPr>
          <a:r>
            <a:rPr lang="it-IT" sz="1500" kern="1200" smtClean="0"/>
            <a:t>A seconda del tipo di ricerca che abbiamo progettato, il prodotto di questa fase sarà:</a:t>
          </a:r>
          <a:endParaRPr lang="it-IT" sz="1500" kern="1200"/>
        </a:p>
      </dsp:txBody>
      <dsp:txXfrm>
        <a:off x="497017" y="2555753"/>
        <a:ext cx="7718933" cy="1872769"/>
      </dsp:txXfrm>
    </dsp:sp>
    <dsp:sp modelId="{15E5FB0E-ED68-4534-B957-E9A17B23B1F6}">
      <dsp:nvSpPr>
        <dsp:cNvPr id="0" name=""/>
        <dsp:cNvSpPr/>
      </dsp:nvSpPr>
      <dsp:spPr>
        <a:xfrm>
          <a:off x="631690" y="3044552"/>
          <a:ext cx="3692056" cy="1593597"/>
        </a:xfrm>
        <a:prstGeom prst="roundRect">
          <a:avLst>
            <a:gd name="adj" fmla="val 105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smtClean="0"/>
            <a:t>una raccolta di dati numerici organizzati in forma di matrice (quella che chiameremo matrice dei dati) esito prevalente della ricerca standard o quantitativa;</a:t>
          </a:r>
          <a:endParaRPr lang="it-IT" sz="1400" kern="1200"/>
        </a:p>
      </dsp:txBody>
      <dsp:txXfrm>
        <a:off x="680699" y="3093561"/>
        <a:ext cx="3594038" cy="1495579"/>
      </dsp:txXfrm>
    </dsp:sp>
    <dsp:sp modelId="{3244FE25-6A83-4E33-BBC3-362F19C2E78E}">
      <dsp:nvSpPr>
        <dsp:cNvPr id="0" name=""/>
        <dsp:cNvSpPr/>
      </dsp:nvSpPr>
      <dsp:spPr>
        <a:xfrm>
          <a:off x="4388519" y="3044552"/>
          <a:ext cx="3692056" cy="1593597"/>
        </a:xfrm>
        <a:prstGeom prst="roundRect">
          <a:avLst>
            <a:gd name="adj" fmla="val 105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smtClean="0"/>
            <a:t>una raccolta di testi, originati dalle trascrizioni dei materiali di intervista (normalmente prima registrate o videoriprese) o delle note osservative. Sono assimilabili a testi anche materiali diversi come audiovisivi, filmati, conversazioni in rete, fotografie, diari e altro ancora.</a:t>
          </a:r>
          <a:endParaRPr lang="it-IT" sz="1400" kern="1200"/>
        </a:p>
      </dsp:txBody>
      <dsp:txXfrm>
        <a:off x="4437528" y="3093561"/>
        <a:ext cx="3594038" cy="1495579"/>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837636-BEC1-45BD-9CB7-FF1FE03C8B12}">
      <dsp:nvSpPr>
        <dsp:cNvPr id="0" name=""/>
        <dsp:cNvSpPr/>
      </dsp:nvSpPr>
      <dsp:spPr>
        <a:xfrm>
          <a:off x="0" y="0"/>
          <a:ext cx="8640960" cy="4844751"/>
        </a:xfrm>
        <a:prstGeom prst="roundRect">
          <a:avLst>
            <a:gd name="adj" fmla="val 85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3760066" numCol="1" spcCol="1270" anchor="t" anchorCtr="0">
          <a:noAutofit/>
        </a:bodyPr>
        <a:lstStyle/>
        <a:p>
          <a:pPr lvl="0" algn="l" defTabSz="755650" rtl="0">
            <a:lnSpc>
              <a:spcPct val="90000"/>
            </a:lnSpc>
            <a:spcBef>
              <a:spcPct val="0"/>
            </a:spcBef>
            <a:spcAft>
              <a:spcPct val="35000"/>
            </a:spcAft>
          </a:pPr>
          <a:r>
            <a:rPr lang="it-IT" sz="1700" kern="1200" smtClean="0"/>
            <a:t>Dipende della natura dei dati. </a:t>
          </a:r>
          <a:endParaRPr lang="it-IT" sz="1700" kern="1200"/>
        </a:p>
      </dsp:txBody>
      <dsp:txXfrm>
        <a:off x="120613" y="120613"/>
        <a:ext cx="8399734" cy="4603525"/>
      </dsp:txXfrm>
    </dsp:sp>
    <dsp:sp modelId="{CACEA1D0-A046-4427-B844-52E1275F4528}">
      <dsp:nvSpPr>
        <dsp:cNvPr id="0" name=""/>
        <dsp:cNvSpPr/>
      </dsp:nvSpPr>
      <dsp:spPr>
        <a:xfrm>
          <a:off x="216024" y="1211187"/>
          <a:ext cx="8208912" cy="3391326"/>
        </a:xfrm>
        <a:prstGeom prst="roundRect">
          <a:avLst>
            <a:gd name="adj" fmla="val 105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2153492" numCol="1" spcCol="1270" anchor="t" anchorCtr="0">
          <a:noAutofit/>
        </a:bodyPr>
        <a:lstStyle/>
        <a:p>
          <a:pPr lvl="0" algn="l" defTabSz="755650" rtl="0">
            <a:lnSpc>
              <a:spcPct val="90000"/>
            </a:lnSpc>
            <a:spcBef>
              <a:spcPct val="0"/>
            </a:spcBef>
            <a:spcAft>
              <a:spcPct val="35000"/>
            </a:spcAft>
          </a:pPr>
          <a:r>
            <a:rPr lang="it-IT" sz="1700" kern="1200" smtClean="0"/>
            <a:t>I dati in matrice sono generalmente sottoposti ad analisi statistica di livello crescente di complessità, a seconda che si studi una caratteristica (variabile) dei casi per volta, le relazioni tra due variabili, le relazioni tra molte variabili. </a:t>
          </a:r>
          <a:endParaRPr lang="it-IT" sz="1700" kern="1200"/>
        </a:p>
      </dsp:txBody>
      <dsp:txXfrm>
        <a:off x="320319" y="1315482"/>
        <a:ext cx="8000322" cy="3182736"/>
      </dsp:txXfrm>
    </dsp:sp>
    <dsp:sp modelId="{E6E8AA8C-5EBE-49B6-B176-F58FB8FD1B1A}">
      <dsp:nvSpPr>
        <dsp:cNvPr id="0" name=""/>
        <dsp:cNvSpPr/>
      </dsp:nvSpPr>
      <dsp:spPr>
        <a:xfrm>
          <a:off x="432048" y="2422375"/>
          <a:ext cx="7776864" cy="1937900"/>
        </a:xfrm>
        <a:prstGeom prst="roundRect">
          <a:avLst>
            <a:gd name="adj" fmla="val 105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120904" numCol="1" spcCol="1270" anchor="t" anchorCtr="0">
          <a:noAutofit/>
        </a:bodyPr>
        <a:lstStyle/>
        <a:p>
          <a:pPr lvl="0" algn="l" defTabSz="755650" rtl="0">
            <a:lnSpc>
              <a:spcPct val="90000"/>
            </a:lnSpc>
            <a:spcBef>
              <a:spcPct val="0"/>
            </a:spcBef>
            <a:spcAft>
              <a:spcPct val="35000"/>
            </a:spcAft>
          </a:pPr>
          <a:r>
            <a:rPr lang="it-IT" sz="1700" kern="1200" smtClean="0"/>
            <a:t>I dati in forma di testo possono essere analizzati attraverso tecniche “artigianali” di lettura e interpretazione, ma anche attraverso tecniche che si avvalgono dell’ausilio di software specifici, di varia impostazione.</a:t>
          </a:r>
          <a:endParaRPr lang="it-IT" sz="1700" kern="1200"/>
        </a:p>
      </dsp:txBody>
      <dsp:txXfrm>
        <a:off x="491645" y="2481972"/>
        <a:ext cx="7657670" cy="181870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253B9-4FF2-4163-A276-9C395D115FD1}">
      <dsp:nvSpPr>
        <dsp:cNvPr id="0" name=""/>
        <dsp:cNvSpPr/>
      </dsp:nvSpPr>
      <dsp:spPr>
        <a:xfrm>
          <a:off x="0" y="0"/>
          <a:ext cx="8640960" cy="4916759"/>
        </a:xfrm>
        <a:prstGeom prst="roundRect">
          <a:avLst>
            <a:gd name="adj" fmla="val 85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3815952" numCol="1" spcCol="1270" anchor="t" anchorCtr="0">
          <a:noAutofit/>
        </a:bodyPr>
        <a:lstStyle/>
        <a:p>
          <a:pPr lvl="0" algn="l" defTabSz="666750" rtl="0">
            <a:lnSpc>
              <a:spcPct val="90000"/>
            </a:lnSpc>
            <a:spcBef>
              <a:spcPct val="0"/>
            </a:spcBef>
            <a:spcAft>
              <a:spcPct val="35000"/>
            </a:spcAft>
          </a:pPr>
          <a:r>
            <a:rPr lang="it-IT" sz="1500" kern="1200" smtClean="0"/>
            <a:t>Prevede l’uscita dalla ricerca empirica per restituire al committente/finanziatore, ma anche più in generale al pubblico, i principali risultati della ricerca e le conclusioni cui essa è giunta, cioè le risposte alle domande di ricerca che l’hanno ispirata. </a:t>
          </a:r>
          <a:endParaRPr lang="it-IT" sz="1500" kern="1200"/>
        </a:p>
      </dsp:txBody>
      <dsp:txXfrm>
        <a:off x="122406" y="122406"/>
        <a:ext cx="8396148" cy="4671947"/>
      </dsp:txXfrm>
    </dsp:sp>
    <dsp:sp modelId="{1DF906A8-E79C-4A97-9FBA-F54297B5E0BE}">
      <dsp:nvSpPr>
        <dsp:cNvPr id="0" name=""/>
        <dsp:cNvSpPr/>
      </dsp:nvSpPr>
      <dsp:spPr>
        <a:xfrm>
          <a:off x="216024" y="1229189"/>
          <a:ext cx="8208912" cy="3441732"/>
        </a:xfrm>
        <a:prstGeom prst="roundRect">
          <a:avLst>
            <a:gd name="adj" fmla="val 105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2185500" numCol="1" spcCol="1270" anchor="t" anchorCtr="0">
          <a:noAutofit/>
        </a:bodyPr>
        <a:lstStyle/>
        <a:p>
          <a:pPr lvl="0" algn="l" defTabSz="666750" rtl="0">
            <a:lnSpc>
              <a:spcPct val="90000"/>
            </a:lnSpc>
            <a:spcBef>
              <a:spcPct val="0"/>
            </a:spcBef>
            <a:spcAft>
              <a:spcPct val="35000"/>
            </a:spcAft>
          </a:pPr>
          <a:r>
            <a:rPr lang="it-IT" sz="1500" kern="1200" smtClean="0"/>
            <a:t>In questa fase andrebbe ricostruito l’intero percorso che la ricerca ha attraversato, a partire dal disegno iniziale, anche rendendo conto di eventuali modifiche al progetto originario e delle motivazioni alla base di tale cambiamento. </a:t>
          </a:r>
          <a:endParaRPr lang="it-IT" sz="1500" kern="1200"/>
        </a:p>
      </dsp:txBody>
      <dsp:txXfrm>
        <a:off x="321869" y="1335034"/>
        <a:ext cx="7997222" cy="3230042"/>
      </dsp:txXfrm>
    </dsp:sp>
    <dsp:sp modelId="{3F103D2A-EB95-4671-B423-AF86023B7D2C}">
      <dsp:nvSpPr>
        <dsp:cNvPr id="0" name=""/>
        <dsp:cNvSpPr/>
      </dsp:nvSpPr>
      <dsp:spPr>
        <a:xfrm>
          <a:off x="432048" y="2458379"/>
          <a:ext cx="7776864" cy="1966704"/>
        </a:xfrm>
        <a:prstGeom prst="roundRect">
          <a:avLst>
            <a:gd name="adj" fmla="val 105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106680" numCol="1" spcCol="1270" anchor="t" anchorCtr="0">
          <a:noAutofit/>
        </a:bodyPr>
        <a:lstStyle/>
        <a:p>
          <a:pPr lvl="0" algn="l" defTabSz="666750" rtl="0">
            <a:lnSpc>
              <a:spcPct val="90000"/>
            </a:lnSpc>
            <a:spcBef>
              <a:spcPct val="0"/>
            </a:spcBef>
            <a:spcAft>
              <a:spcPct val="35000"/>
            </a:spcAft>
          </a:pPr>
          <a:r>
            <a:rPr lang="it-IT" sz="1500" kern="1200" smtClean="0"/>
            <a:t>La presentazione dei risultati impone al ricercatore l’interpretazione dei dati raccolti, alla luce della prospettiva teorica e metodologica utilizzata per ottenerli, cioè uno sforzo per collocare i risultati della ricerca all’interno della teoria sociologica cui essi intendono contribuire o più in generale della conoscenza relativa ad un certo oggetto (la povertà, la disoccupazione o il tifo dei nostri primi esempi), spazialmente e temporalmente collocata.</a:t>
          </a:r>
          <a:endParaRPr lang="it-IT" sz="1500" kern="1200"/>
        </a:p>
      </dsp:txBody>
      <dsp:txXfrm>
        <a:off x="492531" y="2518862"/>
        <a:ext cx="7655898" cy="184573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8BFB90-36B0-421F-8986-985EC2EB328F}">
      <dsp:nvSpPr>
        <dsp:cNvPr id="0" name=""/>
        <dsp:cNvSpPr/>
      </dsp:nvSpPr>
      <dsp:spPr>
        <a:xfrm>
          <a:off x="2090552" y="3327"/>
          <a:ext cx="4747887" cy="2581425"/>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7E4AE983-BDD1-4FD6-A29F-AA7A5781C940}">
      <dsp:nvSpPr>
        <dsp:cNvPr id="0" name=""/>
        <dsp:cNvSpPr/>
      </dsp:nvSpPr>
      <dsp:spPr>
        <a:xfrm>
          <a:off x="3276640" y="111747"/>
          <a:ext cx="464656" cy="464656"/>
        </a:xfrm>
        <a:prstGeom prst="ellipse">
          <a:avLst/>
        </a:prstGeom>
        <a:solidFill>
          <a:schemeClr val="accent3">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C0CCE836-0128-46E6-B375-6E2C0740C880}">
      <dsp:nvSpPr>
        <dsp:cNvPr id="0" name=""/>
        <dsp:cNvSpPr/>
      </dsp:nvSpPr>
      <dsp:spPr>
        <a:xfrm>
          <a:off x="3491246" y="203633"/>
          <a:ext cx="2485410" cy="464656"/>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22860" rIns="0" bIns="22860" numCol="1" spcCol="1270" anchor="ctr" anchorCtr="0">
          <a:noAutofit/>
        </a:bodyPr>
        <a:lstStyle/>
        <a:p>
          <a:pPr lvl="0" algn="l" defTabSz="800100">
            <a:lnSpc>
              <a:spcPct val="90000"/>
            </a:lnSpc>
            <a:spcBef>
              <a:spcPct val="0"/>
            </a:spcBef>
            <a:spcAft>
              <a:spcPct val="35000"/>
            </a:spcAft>
          </a:pPr>
          <a:r>
            <a:rPr lang="it-IT" sz="1800" b="1" kern="1200" dirty="0" smtClean="0"/>
            <a:t>Il disegno di ricerca</a:t>
          </a:r>
          <a:endParaRPr lang="it-IT" sz="1800" b="1" kern="1200" dirty="0"/>
        </a:p>
      </dsp:txBody>
      <dsp:txXfrm>
        <a:off x="3491246" y="203633"/>
        <a:ext cx="2485410" cy="464656"/>
      </dsp:txXfrm>
    </dsp:sp>
    <dsp:sp modelId="{A80DE18F-648D-4B36-A37B-B267E541CCD0}">
      <dsp:nvSpPr>
        <dsp:cNvPr id="0" name=""/>
        <dsp:cNvSpPr/>
      </dsp:nvSpPr>
      <dsp:spPr>
        <a:xfrm>
          <a:off x="3456389" y="1037367"/>
          <a:ext cx="2487839" cy="22729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it-IT" sz="1400" kern="1200" dirty="0" smtClean="0"/>
            <a:t>Formalizzato nella ricerca quantitativa.</a:t>
          </a:r>
          <a:endParaRPr lang="it-IT" sz="1400" kern="1200" dirty="0"/>
        </a:p>
      </dsp:txBody>
      <dsp:txXfrm>
        <a:off x="3456389" y="1037367"/>
        <a:ext cx="2487839" cy="227290"/>
      </dsp:txXfrm>
    </dsp:sp>
    <dsp:sp modelId="{7C72B578-7FF1-48B0-BCA8-5E9FDDF567CC}">
      <dsp:nvSpPr>
        <dsp:cNvPr id="0" name=""/>
        <dsp:cNvSpPr/>
      </dsp:nvSpPr>
      <dsp:spPr>
        <a:xfrm>
          <a:off x="3471117" y="803695"/>
          <a:ext cx="81831" cy="81591"/>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5EFF8D4D-9A67-45EB-9AD5-2EA9BB0E11BE}">
      <dsp:nvSpPr>
        <dsp:cNvPr id="0" name=""/>
        <dsp:cNvSpPr/>
      </dsp:nvSpPr>
      <dsp:spPr>
        <a:xfrm>
          <a:off x="3384391" y="1551504"/>
          <a:ext cx="2487839" cy="22729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it-IT" sz="1400" kern="1200" dirty="0" smtClean="0"/>
            <a:t>Sviluppato per la ricerca qualitativa.</a:t>
          </a:r>
          <a:endParaRPr lang="it-IT" sz="1400" kern="1200" dirty="0"/>
        </a:p>
      </dsp:txBody>
      <dsp:txXfrm>
        <a:off x="3384391" y="1551504"/>
        <a:ext cx="2487839" cy="227290"/>
      </dsp:txXfrm>
    </dsp:sp>
    <dsp:sp modelId="{9B2D6598-948C-42CE-B303-77611464D550}">
      <dsp:nvSpPr>
        <dsp:cNvPr id="0" name=""/>
        <dsp:cNvSpPr/>
      </dsp:nvSpPr>
      <dsp:spPr>
        <a:xfrm>
          <a:off x="2018620" y="2332006"/>
          <a:ext cx="4891750" cy="2581425"/>
        </a:xfrm>
        <a:prstGeom prst="ellipse">
          <a:avLst/>
        </a:prstGeom>
        <a:solidFill>
          <a:schemeClr val="accent5">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F4A829CF-1116-4A50-BBED-3C6A7E9B2C95}">
      <dsp:nvSpPr>
        <dsp:cNvPr id="0" name=""/>
        <dsp:cNvSpPr/>
      </dsp:nvSpPr>
      <dsp:spPr>
        <a:xfrm>
          <a:off x="3276640" y="2440426"/>
          <a:ext cx="464656" cy="464656"/>
        </a:xfrm>
        <a:prstGeom prst="ellipse">
          <a:avLst/>
        </a:prstGeom>
        <a:solidFill>
          <a:schemeClr val="accent6">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611D06B0-820A-44AB-94BE-2289DDDE74BD}">
      <dsp:nvSpPr>
        <dsp:cNvPr id="0" name=""/>
        <dsp:cNvSpPr/>
      </dsp:nvSpPr>
      <dsp:spPr>
        <a:xfrm>
          <a:off x="3387343" y="2507889"/>
          <a:ext cx="2949361" cy="464656"/>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22860" rIns="0" bIns="22860" numCol="1" spcCol="1270" anchor="ctr" anchorCtr="0">
          <a:noAutofit/>
        </a:bodyPr>
        <a:lstStyle/>
        <a:p>
          <a:pPr lvl="0" algn="l" defTabSz="800100">
            <a:lnSpc>
              <a:spcPct val="90000"/>
            </a:lnSpc>
            <a:spcBef>
              <a:spcPct val="0"/>
            </a:spcBef>
            <a:spcAft>
              <a:spcPct val="35000"/>
            </a:spcAft>
          </a:pPr>
          <a:r>
            <a:rPr lang="it-IT" sz="1800" b="1" kern="1200" dirty="0" smtClean="0"/>
            <a:t>La definizione operativa</a:t>
          </a:r>
          <a:endParaRPr lang="it-IT" sz="1800" b="1" kern="1200" dirty="0"/>
        </a:p>
      </dsp:txBody>
      <dsp:txXfrm>
        <a:off x="3387343" y="2507889"/>
        <a:ext cx="2949361" cy="464656"/>
      </dsp:txXfrm>
    </dsp:sp>
    <dsp:sp modelId="{844820DC-603F-43F0-846F-089D0F8DA187}">
      <dsp:nvSpPr>
        <dsp:cNvPr id="0" name=""/>
        <dsp:cNvSpPr/>
      </dsp:nvSpPr>
      <dsp:spPr>
        <a:xfrm>
          <a:off x="3312368" y="3260576"/>
          <a:ext cx="2487839" cy="22729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it-IT" sz="1400" kern="1200" dirty="0" smtClean="0"/>
            <a:t>Dai concetti agli indicatori</a:t>
          </a:r>
          <a:endParaRPr lang="it-IT" sz="1400" kern="1200" dirty="0"/>
        </a:p>
      </dsp:txBody>
      <dsp:txXfrm>
        <a:off x="3312368" y="3260576"/>
        <a:ext cx="2487839" cy="227290"/>
      </dsp:txXfrm>
    </dsp:sp>
    <dsp:sp modelId="{B1F158FD-DB97-48B8-B38D-52C92443856C}">
      <dsp:nvSpPr>
        <dsp:cNvPr id="0" name=""/>
        <dsp:cNvSpPr/>
      </dsp:nvSpPr>
      <dsp:spPr>
        <a:xfrm>
          <a:off x="3471117" y="3132373"/>
          <a:ext cx="81831" cy="81591"/>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sp>
    <dsp:sp modelId="{662D48C5-2E45-48FF-A208-4D18ABD6F037}">
      <dsp:nvSpPr>
        <dsp:cNvPr id="0" name=""/>
        <dsp:cNvSpPr/>
      </dsp:nvSpPr>
      <dsp:spPr>
        <a:xfrm>
          <a:off x="3312368" y="3854764"/>
          <a:ext cx="2487839" cy="22729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0" tIns="17780" rIns="0" bIns="17780" numCol="1" spcCol="1270" anchor="ctr" anchorCtr="0">
          <a:noAutofit/>
        </a:bodyPr>
        <a:lstStyle/>
        <a:p>
          <a:pPr lvl="0" algn="l" defTabSz="622300">
            <a:lnSpc>
              <a:spcPct val="90000"/>
            </a:lnSpc>
            <a:spcBef>
              <a:spcPct val="0"/>
            </a:spcBef>
            <a:spcAft>
              <a:spcPct val="35000"/>
            </a:spcAft>
          </a:pPr>
          <a:r>
            <a:rPr lang="it-IT" sz="1400" kern="1200" dirty="0" smtClean="0"/>
            <a:t>Dagli indicatori alle variabili</a:t>
          </a:r>
          <a:endParaRPr lang="it-IT" sz="1400" kern="1200" dirty="0"/>
        </a:p>
      </dsp:txBody>
      <dsp:txXfrm>
        <a:off x="3312368" y="3854764"/>
        <a:ext cx="2487839" cy="22729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99359F-E5BB-411E-B6E0-F7DA99A7AE6A}">
      <dsp:nvSpPr>
        <dsp:cNvPr id="0" name=""/>
        <dsp:cNvSpPr/>
      </dsp:nvSpPr>
      <dsp:spPr>
        <a:xfrm>
          <a:off x="0" y="191913"/>
          <a:ext cx="9036496" cy="1316058"/>
        </a:xfrm>
        <a:prstGeom prst="rightArrow">
          <a:avLst>
            <a:gd name="adj1" fmla="val 50000"/>
            <a:gd name="adj2" fmla="val 5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254000" bIns="208924" numCol="1" spcCol="1270" anchor="ctr" anchorCtr="0">
          <a:noAutofit/>
        </a:bodyPr>
        <a:lstStyle/>
        <a:p>
          <a:pPr lvl="0" algn="l" defTabSz="844550">
            <a:lnSpc>
              <a:spcPct val="90000"/>
            </a:lnSpc>
            <a:spcBef>
              <a:spcPct val="0"/>
            </a:spcBef>
            <a:spcAft>
              <a:spcPct val="35000"/>
            </a:spcAft>
          </a:pPr>
          <a:r>
            <a:rPr lang="it-IT" sz="1900" b="1" kern="1200" dirty="0" smtClean="0">
              <a:solidFill>
                <a:schemeClr val="tx1"/>
              </a:solidFill>
            </a:rPr>
            <a:t>La ricerca empirica</a:t>
          </a:r>
          <a:endParaRPr lang="it-IT" sz="1900" b="1" kern="1200" dirty="0">
            <a:solidFill>
              <a:schemeClr val="tx1"/>
            </a:solidFill>
          </a:endParaRPr>
        </a:p>
      </dsp:txBody>
      <dsp:txXfrm>
        <a:off x="0" y="520928"/>
        <a:ext cx="8707482" cy="658029"/>
      </dsp:txXfrm>
    </dsp:sp>
    <dsp:sp modelId="{BE3EC2D6-1E07-412C-99F3-C510205CF95C}">
      <dsp:nvSpPr>
        <dsp:cNvPr id="0" name=""/>
        <dsp:cNvSpPr/>
      </dsp:nvSpPr>
      <dsp:spPr>
        <a:xfrm>
          <a:off x="0" y="1206784"/>
          <a:ext cx="2783240" cy="2535212"/>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a:lnSpc>
              <a:spcPct val="90000"/>
            </a:lnSpc>
            <a:spcBef>
              <a:spcPct val="0"/>
            </a:spcBef>
            <a:spcAft>
              <a:spcPct val="35000"/>
            </a:spcAft>
          </a:pPr>
          <a:r>
            <a:rPr lang="it-IT" sz="1500" kern="1200" dirty="0" smtClean="0">
              <a:solidFill>
                <a:schemeClr val="tx1"/>
              </a:solidFill>
            </a:rPr>
            <a:t>È un processo conoscitivo che, partendo da alcuni interrogativi, arriva a fornire a essi risposte adeguate.</a:t>
          </a:r>
          <a:endParaRPr lang="it-IT" sz="1500" kern="1200" dirty="0">
            <a:solidFill>
              <a:schemeClr val="tx1"/>
            </a:solidFill>
          </a:endParaRPr>
        </a:p>
      </dsp:txBody>
      <dsp:txXfrm>
        <a:off x="0" y="1206784"/>
        <a:ext cx="2783240" cy="2535212"/>
      </dsp:txXfrm>
    </dsp:sp>
    <dsp:sp modelId="{247D6C68-CDC7-4E72-82FA-BAE2C457CCBA}">
      <dsp:nvSpPr>
        <dsp:cNvPr id="0" name=""/>
        <dsp:cNvSpPr/>
      </dsp:nvSpPr>
      <dsp:spPr>
        <a:xfrm>
          <a:off x="2783240" y="630599"/>
          <a:ext cx="6253255" cy="1316058"/>
        </a:xfrm>
        <a:prstGeom prst="rightArrow">
          <a:avLst>
            <a:gd name="adj1" fmla="val 50000"/>
            <a:gd name="adj2" fmla="val 5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254000" bIns="208924" numCol="1" spcCol="1270" anchor="ctr" anchorCtr="0">
          <a:noAutofit/>
        </a:bodyPr>
        <a:lstStyle/>
        <a:p>
          <a:pPr lvl="0" algn="l" defTabSz="844550">
            <a:lnSpc>
              <a:spcPct val="90000"/>
            </a:lnSpc>
            <a:spcBef>
              <a:spcPct val="0"/>
            </a:spcBef>
            <a:spcAft>
              <a:spcPct val="35000"/>
            </a:spcAft>
          </a:pPr>
          <a:r>
            <a:rPr lang="it-IT" sz="1900" b="1" kern="1200" dirty="0" smtClean="0">
              <a:solidFill>
                <a:schemeClr val="tx1"/>
              </a:solidFill>
            </a:rPr>
            <a:t>Modi diversi diversa strutturazione</a:t>
          </a:r>
          <a:endParaRPr lang="it-IT" sz="1900" b="1" kern="1200" dirty="0">
            <a:solidFill>
              <a:schemeClr val="tx1"/>
            </a:solidFill>
          </a:endParaRPr>
        </a:p>
      </dsp:txBody>
      <dsp:txXfrm>
        <a:off x="2783240" y="959614"/>
        <a:ext cx="5924241" cy="658029"/>
      </dsp:txXfrm>
    </dsp:sp>
    <dsp:sp modelId="{C8F58095-7EDB-4F6E-AC4C-192B5C0C466E}">
      <dsp:nvSpPr>
        <dsp:cNvPr id="0" name=""/>
        <dsp:cNvSpPr/>
      </dsp:nvSpPr>
      <dsp:spPr>
        <a:xfrm>
          <a:off x="2783240" y="1645470"/>
          <a:ext cx="2783240" cy="2535212"/>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a:lnSpc>
              <a:spcPct val="90000"/>
            </a:lnSpc>
            <a:spcBef>
              <a:spcPct val="0"/>
            </a:spcBef>
            <a:spcAft>
              <a:spcPct val="35000"/>
            </a:spcAft>
          </a:pPr>
          <a:r>
            <a:rPr lang="it-IT" sz="1500" kern="1200" dirty="0" smtClean="0">
              <a:solidFill>
                <a:schemeClr val="tx1"/>
              </a:solidFill>
            </a:rPr>
            <a:t>Il compito del ricercatore è scegliere di volta in volta il percorso più adatto tra i tanti possibili, tenendo conto delle regole di metodo che garantiscono la trasparenza e la riproducibilità delle procedure adottate.</a:t>
          </a:r>
          <a:endParaRPr lang="it-IT" sz="1500" kern="1200" dirty="0">
            <a:solidFill>
              <a:schemeClr val="tx1"/>
            </a:solidFill>
          </a:endParaRPr>
        </a:p>
      </dsp:txBody>
      <dsp:txXfrm>
        <a:off x="2783240" y="1645470"/>
        <a:ext cx="2783240" cy="2535212"/>
      </dsp:txXfrm>
    </dsp:sp>
    <dsp:sp modelId="{2A781D4D-30F1-4122-A8A0-BBDA29EB7773}">
      <dsp:nvSpPr>
        <dsp:cNvPr id="0" name=""/>
        <dsp:cNvSpPr/>
      </dsp:nvSpPr>
      <dsp:spPr>
        <a:xfrm>
          <a:off x="5566481" y="1069286"/>
          <a:ext cx="3470014" cy="1316058"/>
        </a:xfrm>
        <a:prstGeom prst="rightArrow">
          <a:avLst>
            <a:gd name="adj1" fmla="val 50000"/>
            <a:gd name="adj2" fmla="val 5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254000" bIns="208924" numCol="1" spcCol="1270" anchor="ctr" anchorCtr="0">
          <a:noAutofit/>
        </a:bodyPr>
        <a:lstStyle/>
        <a:p>
          <a:pPr lvl="0" algn="l" defTabSz="844550">
            <a:lnSpc>
              <a:spcPct val="90000"/>
            </a:lnSpc>
            <a:spcBef>
              <a:spcPct val="0"/>
            </a:spcBef>
            <a:spcAft>
              <a:spcPct val="35000"/>
            </a:spcAft>
          </a:pPr>
          <a:r>
            <a:rPr lang="it-IT" sz="1900" b="1" kern="1200" dirty="0" smtClean="0">
              <a:solidFill>
                <a:schemeClr val="tx1"/>
              </a:solidFill>
            </a:rPr>
            <a:t>Il disegno della ricerca</a:t>
          </a:r>
          <a:endParaRPr lang="it-IT" sz="1900" b="1" kern="1200" dirty="0">
            <a:solidFill>
              <a:schemeClr val="tx1"/>
            </a:solidFill>
          </a:endParaRPr>
        </a:p>
      </dsp:txBody>
      <dsp:txXfrm>
        <a:off x="5566481" y="1398301"/>
        <a:ext cx="3141000" cy="658029"/>
      </dsp:txXfrm>
    </dsp:sp>
    <dsp:sp modelId="{8090F87B-FD6B-4601-845D-0D667B870E80}">
      <dsp:nvSpPr>
        <dsp:cNvPr id="0" name=""/>
        <dsp:cNvSpPr/>
      </dsp:nvSpPr>
      <dsp:spPr>
        <a:xfrm>
          <a:off x="5566481" y="1869569"/>
          <a:ext cx="2783240" cy="2927284"/>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t" anchorCtr="0">
          <a:noAutofit/>
        </a:bodyPr>
        <a:lstStyle/>
        <a:p>
          <a:pPr lvl="0" algn="l" defTabSz="666750">
            <a:lnSpc>
              <a:spcPct val="90000"/>
            </a:lnSpc>
            <a:spcBef>
              <a:spcPct val="0"/>
            </a:spcBef>
            <a:spcAft>
              <a:spcPct val="35000"/>
            </a:spcAft>
          </a:pPr>
          <a:r>
            <a:rPr lang="it-IT" sz="1500" kern="1200" dirty="0" smtClean="0">
              <a:solidFill>
                <a:schemeClr val="tx1"/>
              </a:solidFill>
            </a:rPr>
            <a:t>Il momento in cui si prendono delle decisioni che precedono la discesa sul campo e consentono di progettare le differenti procedure operative da adottare è definito </a:t>
          </a:r>
          <a:r>
            <a:rPr lang="it-IT" sz="1500" b="1" kern="1200" dirty="0" smtClean="0">
              <a:solidFill>
                <a:schemeClr val="tx1"/>
              </a:solidFill>
            </a:rPr>
            <a:t>disegno di ricerca</a:t>
          </a:r>
          <a:r>
            <a:rPr lang="it-IT" sz="1500" kern="1200" dirty="0" smtClean="0">
              <a:solidFill>
                <a:schemeClr val="tx1"/>
              </a:solidFill>
            </a:rPr>
            <a:t>. Esso è pertanto indispensabile indipendentemente dall’approccio in cui ci si inserisce presupponendo diversi livelli di strutturazione.</a:t>
          </a:r>
          <a:endParaRPr lang="it-IT" sz="1500" kern="1200" dirty="0">
            <a:solidFill>
              <a:schemeClr val="tx1"/>
            </a:solidFill>
          </a:endParaRPr>
        </a:p>
      </dsp:txBody>
      <dsp:txXfrm>
        <a:off x="5566481" y="1869569"/>
        <a:ext cx="2783240" cy="292728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6BA05F-CDE8-4DA6-9CC5-70163FBBF7EE}">
      <dsp:nvSpPr>
        <dsp:cNvPr id="0" name=""/>
        <dsp:cNvSpPr/>
      </dsp:nvSpPr>
      <dsp:spPr>
        <a:xfrm>
          <a:off x="0" y="0"/>
          <a:ext cx="6875323" cy="897978"/>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gli</a:t>
          </a:r>
          <a:r>
            <a:rPr lang="it-IT" sz="1400" b="1" kern="1200" dirty="0" smtClean="0">
              <a:solidFill>
                <a:schemeClr val="tx1"/>
              </a:solidFill>
            </a:rPr>
            <a:t> interrogativi </a:t>
          </a:r>
          <a:r>
            <a:rPr lang="it-IT" sz="1400" kern="1200" dirty="0" smtClean="0">
              <a:solidFill>
                <a:schemeClr val="tx1"/>
              </a:solidFill>
            </a:rPr>
            <a:t>e le </a:t>
          </a:r>
          <a:r>
            <a:rPr lang="it-IT" sz="1400" b="1" kern="1200" dirty="0" smtClean="0">
              <a:solidFill>
                <a:schemeClr val="tx1"/>
              </a:solidFill>
            </a:rPr>
            <a:t>ipotesi di ricerca</a:t>
          </a:r>
          <a:r>
            <a:rPr lang="it-IT" sz="1400" kern="1200" dirty="0" smtClean="0">
              <a:solidFill>
                <a:schemeClr val="tx1"/>
              </a:solidFill>
            </a:rPr>
            <a:t>;</a:t>
          </a:r>
          <a:endParaRPr lang="it-IT" sz="1400" kern="1200" dirty="0">
            <a:solidFill>
              <a:schemeClr val="tx1"/>
            </a:solidFill>
          </a:endParaRPr>
        </a:p>
      </dsp:txBody>
      <dsp:txXfrm>
        <a:off x="26301" y="26301"/>
        <a:ext cx="5801271" cy="845376"/>
      </dsp:txXfrm>
    </dsp:sp>
    <dsp:sp modelId="{A9AB7917-BAFD-439E-BADB-2FB6705B1AC7}">
      <dsp:nvSpPr>
        <dsp:cNvPr id="0" name=""/>
        <dsp:cNvSpPr/>
      </dsp:nvSpPr>
      <dsp:spPr>
        <a:xfrm>
          <a:off x="513417" y="1022697"/>
          <a:ext cx="6875323" cy="897978"/>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il </a:t>
          </a:r>
          <a:r>
            <a:rPr lang="it-IT" sz="1400" b="1" kern="1200" dirty="0" smtClean="0">
              <a:solidFill>
                <a:schemeClr val="tx1"/>
              </a:solidFill>
            </a:rPr>
            <a:t>contesto</a:t>
          </a:r>
          <a:r>
            <a:rPr lang="it-IT" sz="1400" kern="1200" dirty="0" smtClean="0">
              <a:solidFill>
                <a:schemeClr val="tx1"/>
              </a:solidFill>
            </a:rPr>
            <a:t> (geografico, temporale ecc.) in cui si opererà;</a:t>
          </a:r>
          <a:endParaRPr lang="it-IT" sz="1400" kern="1200" dirty="0">
            <a:solidFill>
              <a:schemeClr val="tx1"/>
            </a:solidFill>
          </a:endParaRPr>
        </a:p>
      </dsp:txBody>
      <dsp:txXfrm>
        <a:off x="539718" y="1048998"/>
        <a:ext cx="5725618" cy="845376"/>
      </dsp:txXfrm>
    </dsp:sp>
    <dsp:sp modelId="{01F61171-BD8F-4B6B-BC15-AF66FD3DB738}">
      <dsp:nvSpPr>
        <dsp:cNvPr id="0" name=""/>
        <dsp:cNvSpPr/>
      </dsp:nvSpPr>
      <dsp:spPr>
        <a:xfrm>
          <a:off x="1026834" y="2045394"/>
          <a:ext cx="6875323" cy="897978"/>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i </a:t>
          </a:r>
          <a:r>
            <a:rPr lang="it-IT" sz="1400" b="1" kern="1200" dirty="0" smtClean="0">
              <a:solidFill>
                <a:schemeClr val="tx1"/>
              </a:solidFill>
            </a:rPr>
            <a:t>concetti chiave </a:t>
          </a:r>
          <a:r>
            <a:rPr lang="it-IT" sz="1400" kern="1200" dirty="0" smtClean="0">
              <a:solidFill>
                <a:schemeClr val="tx1"/>
              </a:solidFill>
            </a:rPr>
            <a:t>su cui si vuole indagare, il </a:t>
          </a:r>
          <a:r>
            <a:rPr lang="it-IT" sz="1400" b="1" kern="1200" dirty="0" smtClean="0">
              <a:solidFill>
                <a:schemeClr val="tx1"/>
              </a:solidFill>
            </a:rPr>
            <a:t>modo di rilevarli </a:t>
          </a:r>
          <a:r>
            <a:rPr lang="it-IT" sz="1400" kern="1200" dirty="0" smtClean="0">
              <a:solidFill>
                <a:schemeClr val="tx1"/>
              </a:solidFill>
            </a:rPr>
            <a:t>empiricamente e il tipo di confronti e di comparazioni che si intendono effettuare tra di essi;</a:t>
          </a:r>
          <a:endParaRPr lang="it-IT" sz="1400" kern="1200" dirty="0">
            <a:solidFill>
              <a:schemeClr val="tx1"/>
            </a:solidFill>
          </a:endParaRPr>
        </a:p>
      </dsp:txBody>
      <dsp:txXfrm>
        <a:off x="1053135" y="2071695"/>
        <a:ext cx="5725618" cy="845376"/>
      </dsp:txXfrm>
    </dsp:sp>
    <dsp:sp modelId="{40965ABF-EF23-49A3-9848-CDD94588D9A2}">
      <dsp:nvSpPr>
        <dsp:cNvPr id="0" name=""/>
        <dsp:cNvSpPr/>
      </dsp:nvSpPr>
      <dsp:spPr>
        <a:xfrm>
          <a:off x="1540251" y="3068092"/>
          <a:ext cx="6875323" cy="897978"/>
        </a:xfrm>
        <a:prstGeom prst="roundRect">
          <a:avLst>
            <a:gd name="adj" fmla="val 1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la selezione delle </a:t>
          </a:r>
          <a:r>
            <a:rPr lang="it-IT" sz="1400" b="1" kern="1200" dirty="0" smtClean="0">
              <a:solidFill>
                <a:schemeClr val="tx1"/>
              </a:solidFill>
            </a:rPr>
            <a:t>unità di analisi </a:t>
          </a:r>
          <a:r>
            <a:rPr lang="it-IT" sz="1400" kern="1200" dirty="0" smtClean="0">
              <a:solidFill>
                <a:schemeClr val="tx1"/>
              </a:solidFill>
            </a:rPr>
            <a:t>(soggetti, aree, istituzioni, periodo di tempo ecc.);</a:t>
          </a:r>
          <a:endParaRPr lang="it-IT" sz="1400" kern="1200" dirty="0">
            <a:solidFill>
              <a:schemeClr val="tx1"/>
            </a:solidFill>
          </a:endParaRPr>
        </a:p>
      </dsp:txBody>
      <dsp:txXfrm>
        <a:off x="1566552" y="3094393"/>
        <a:ext cx="5725618" cy="845376"/>
      </dsp:txXfrm>
    </dsp:sp>
    <dsp:sp modelId="{FBCB36F4-7771-4B8B-8088-4B1B590225DE}">
      <dsp:nvSpPr>
        <dsp:cNvPr id="0" name=""/>
        <dsp:cNvSpPr/>
      </dsp:nvSpPr>
      <dsp:spPr>
        <a:xfrm>
          <a:off x="2053668" y="4090789"/>
          <a:ext cx="6875323" cy="897978"/>
        </a:xfrm>
        <a:prstGeom prst="roundRect">
          <a:avLst>
            <a:gd name="adj" fmla="val 10000"/>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la </a:t>
          </a:r>
          <a:r>
            <a:rPr lang="it-IT" sz="1400" b="1" kern="1200" dirty="0" smtClean="0">
              <a:solidFill>
                <a:schemeClr val="tx1"/>
              </a:solidFill>
            </a:rPr>
            <a:t>strutturazione delle situazioni </a:t>
          </a:r>
          <a:r>
            <a:rPr lang="it-IT" sz="1400" kern="1200" dirty="0" smtClean="0">
              <a:solidFill>
                <a:schemeClr val="tx1"/>
              </a:solidFill>
            </a:rPr>
            <a:t>in cui verranno </a:t>
          </a:r>
          <a:r>
            <a:rPr lang="it-IT" sz="1400" b="1" kern="1200" dirty="0" smtClean="0">
              <a:solidFill>
                <a:schemeClr val="tx1"/>
              </a:solidFill>
            </a:rPr>
            <a:t>raccolte </a:t>
          </a:r>
          <a:r>
            <a:rPr lang="it-IT" sz="1400" kern="1200" dirty="0" smtClean="0">
              <a:solidFill>
                <a:schemeClr val="tx1"/>
              </a:solidFill>
            </a:rPr>
            <a:t>le informazioni (laboratorio, interviste di vario genere, osservazione in ambiente naturale…) e il </a:t>
          </a:r>
          <a:r>
            <a:rPr lang="it-IT" sz="1400" b="1" kern="1200" dirty="0" smtClean="0">
              <a:solidFill>
                <a:schemeClr val="tx1"/>
              </a:solidFill>
            </a:rPr>
            <a:t>ruolo del ricercatore</a:t>
          </a:r>
          <a:r>
            <a:rPr lang="it-IT" sz="1400" kern="1200" dirty="0" smtClean="0">
              <a:solidFill>
                <a:schemeClr val="tx1"/>
              </a:solidFill>
            </a:rPr>
            <a:t>.</a:t>
          </a:r>
          <a:endParaRPr lang="it-IT" sz="1400" kern="1200" dirty="0">
            <a:solidFill>
              <a:schemeClr val="tx1"/>
            </a:solidFill>
          </a:endParaRPr>
        </a:p>
      </dsp:txBody>
      <dsp:txXfrm>
        <a:off x="2079969" y="4117090"/>
        <a:ext cx="5725618" cy="845376"/>
      </dsp:txXfrm>
    </dsp:sp>
    <dsp:sp modelId="{0B11C301-8BCF-407B-BD73-803D8FFEC612}">
      <dsp:nvSpPr>
        <dsp:cNvPr id="0" name=""/>
        <dsp:cNvSpPr/>
      </dsp:nvSpPr>
      <dsp:spPr>
        <a:xfrm>
          <a:off x="6291637" y="656022"/>
          <a:ext cx="583685" cy="583685"/>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it-IT" sz="2600" kern="1200">
            <a:solidFill>
              <a:schemeClr val="tx1"/>
            </a:solidFill>
          </a:endParaRPr>
        </a:p>
      </dsp:txBody>
      <dsp:txXfrm>
        <a:off x="6422966" y="656022"/>
        <a:ext cx="321027" cy="439223"/>
      </dsp:txXfrm>
    </dsp:sp>
    <dsp:sp modelId="{1D91F158-1B84-44CD-A805-BE2A40A0EEA9}">
      <dsp:nvSpPr>
        <dsp:cNvPr id="0" name=""/>
        <dsp:cNvSpPr/>
      </dsp:nvSpPr>
      <dsp:spPr>
        <a:xfrm>
          <a:off x="6805055" y="1678720"/>
          <a:ext cx="583685" cy="583685"/>
        </a:xfrm>
        <a:prstGeom prst="downArrow">
          <a:avLst>
            <a:gd name="adj1" fmla="val 55000"/>
            <a:gd name="adj2" fmla="val 45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it-IT" sz="2600" kern="1200">
            <a:solidFill>
              <a:schemeClr val="tx1"/>
            </a:solidFill>
          </a:endParaRPr>
        </a:p>
      </dsp:txBody>
      <dsp:txXfrm>
        <a:off x="6936384" y="1678720"/>
        <a:ext cx="321027" cy="439223"/>
      </dsp:txXfrm>
    </dsp:sp>
    <dsp:sp modelId="{6D174069-FB01-40B0-9408-38C88A066142}">
      <dsp:nvSpPr>
        <dsp:cNvPr id="0" name=""/>
        <dsp:cNvSpPr/>
      </dsp:nvSpPr>
      <dsp:spPr>
        <a:xfrm>
          <a:off x="7318472" y="2686451"/>
          <a:ext cx="583685" cy="583685"/>
        </a:xfrm>
        <a:prstGeom prst="downArrow">
          <a:avLst>
            <a:gd name="adj1" fmla="val 55000"/>
            <a:gd name="adj2" fmla="val 45000"/>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it-IT" sz="2600" kern="1200">
            <a:solidFill>
              <a:schemeClr val="tx1"/>
            </a:solidFill>
          </a:endParaRPr>
        </a:p>
      </dsp:txBody>
      <dsp:txXfrm>
        <a:off x="7449801" y="2686451"/>
        <a:ext cx="321027" cy="439223"/>
      </dsp:txXfrm>
    </dsp:sp>
    <dsp:sp modelId="{B73976BE-FA95-4795-BBEA-299CE352BFA9}">
      <dsp:nvSpPr>
        <dsp:cNvPr id="0" name=""/>
        <dsp:cNvSpPr/>
      </dsp:nvSpPr>
      <dsp:spPr>
        <a:xfrm>
          <a:off x="7831889" y="3719126"/>
          <a:ext cx="583685" cy="583685"/>
        </a:xfrm>
        <a:prstGeom prst="downArrow">
          <a:avLst>
            <a:gd name="adj1" fmla="val 55000"/>
            <a:gd name="adj2" fmla="val 45000"/>
          </a:avLst>
        </a:prstGeom>
        <a:solidFill>
          <a:schemeClr val="accent5">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lvl="0" algn="ctr" defTabSz="1155700">
            <a:lnSpc>
              <a:spcPct val="90000"/>
            </a:lnSpc>
            <a:spcBef>
              <a:spcPct val="0"/>
            </a:spcBef>
            <a:spcAft>
              <a:spcPct val="35000"/>
            </a:spcAft>
          </a:pPr>
          <a:endParaRPr lang="it-IT" sz="2600" kern="1200">
            <a:solidFill>
              <a:schemeClr val="tx1"/>
            </a:solidFill>
          </a:endParaRPr>
        </a:p>
      </dsp:txBody>
      <dsp:txXfrm>
        <a:off x="7963218" y="3719126"/>
        <a:ext cx="321027" cy="43922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B16B62-6F92-48B1-A221-86180B3DD877}">
      <dsp:nvSpPr>
        <dsp:cNvPr id="0" name=""/>
        <dsp:cNvSpPr/>
      </dsp:nvSpPr>
      <dsp:spPr>
        <a:xfrm>
          <a:off x="0" y="429933"/>
          <a:ext cx="4390497" cy="410657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it-IT" sz="1600" kern="1200" smtClean="0"/>
            <a:t>Quando ci si muove sul piano teorico ci si esprime utilizzando </a:t>
          </a:r>
          <a:r>
            <a:rPr lang="it-IT" sz="1600" b="1" kern="1200" smtClean="0"/>
            <a:t>concetti </a:t>
          </a:r>
          <a:r>
            <a:rPr lang="it-IT" sz="1600" kern="1200" smtClean="0"/>
            <a:t>tra cui si individuano </a:t>
          </a:r>
          <a:r>
            <a:rPr lang="it-IT" sz="1600" b="1" kern="1200" smtClean="0"/>
            <a:t>relazioni causali</a:t>
          </a:r>
          <a:r>
            <a:rPr lang="it-IT" sz="1600" kern="1200" smtClean="0"/>
            <a:t>, espresse in </a:t>
          </a:r>
          <a:r>
            <a:rPr lang="it-IT" sz="1600" b="1" kern="1200" smtClean="0"/>
            <a:t>asserti </a:t>
          </a:r>
          <a:r>
            <a:rPr lang="it-IT" sz="1600" kern="1200" smtClean="0"/>
            <a:t>di carattere generale, quando si passa al piano dell’empiria bisognerà esprimersi utilizzando </a:t>
          </a:r>
          <a:r>
            <a:rPr lang="it-IT" sz="1600" b="1" kern="1200" smtClean="0"/>
            <a:t>indicatori</a:t>
          </a:r>
          <a:r>
            <a:rPr lang="it-IT" sz="1600" kern="1200" smtClean="0"/>
            <a:t>, tra cui si ipotizzano </a:t>
          </a:r>
          <a:r>
            <a:rPr lang="it-IT" sz="1600" b="1" kern="1200" smtClean="0"/>
            <a:t>correlazioni </a:t>
          </a:r>
          <a:r>
            <a:rPr lang="it-IT" sz="1600" kern="1200" smtClean="0"/>
            <a:t>che vengono controllate su </a:t>
          </a:r>
          <a:r>
            <a:rPr lang="it-IT" sz="1600" b="1" kern="1200" smtClean="0"/>
            <a:t>casi particolari</a:t>
          </a:r>
          <a:r>
            <a:rPr lang="it-IT" sz="1600" kern="1200" smtClean="0"/>
            <a:t>. Ciò implica tre questioni:</a:t>
          </a:r>
          <a:endParaRPr lang="it-IT" sz="1600" kern="1200" dirty="0"/>
        </a:p>
      </dsp:txBody>
      <dsp:txXfrm>
        <a:off x="642973" y="1031327"/>
        <a:ext cx="3104551" cy="2903787"/>
      </dsp:txXfrm>
    </dsp:sp>
    <dsp:sp modelId="{BB213856-5323-4A53-BFD8-07506F106259}">
      <dsp:nvSpPr>
        <dsp:cNvPr id="0" name=""/>
        <dsp:cNvSpPr/>
      </dsp:nvSpPr>
      <dsp:spPr>
        <a:xfrm>
          <a:off x="809968" y="0"/>
          <a:ext cx="4785667" cy="4988768"/>
        </a:xfrm>
        <a:prstGeom prst="blockArc">
          <a:avLst>
            <a:gd name="adj1" fmla="val 17527788"/>
            <a:gd name="adj2" fmla="val 4119114"/>
            <a:gd name="adj3" fmla="val 575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544204C-A662-4DFE-A587-D3303F11C1BF}">
      <dsp:nvSpPr>
        <dsp:cNvPr id="0" name=""/>
        <dsp:cNvSpPr/>
      </dsp:nvSpPr>
      <dsp:spPr>
        <a:xfrm>
          <a:off x="4333786" y="420553"/>
          <a:ext cx="1271780" cy="1272135"/>
        </a:xfrm>
        <a:prstGeom prst="ellipse">
          <a:avLst/>
        </a:prstGeom>
        <a:solidFill>
          <a:schemeClr val="accent2">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A78BCFB0-FFB1-4573-AC6D-BDFB06D49365}">
      <dsp:nvSpPr>
        <dsp:cNvPr id="0" name=""/>
        <dsp:cNvSpPr/>
      </dsp:nvSpPr>
      <dsp:spPr>
        <a:xfrm>
          <a:off x="5833587" y="441007"/>
          <a:ext cx="2447333" cy="123122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l" defTabSz="622300">
            <a:lnSpc>
              <a:spcPct val="90000"/>
            </a:lnSpc>
            <a:spcBef>
              <a:spcPct val="0"/>
            </a:spcBef>
            <a:spcAft>
              <a:spcPct val="10000"/>
            </a:spcAft>
          </a:pPr>
          <a:r>
            <a:rPr lang="it-IT" sz="1400" b="1" kern="1200" dirty="0" err="1" smtClean="0"/>
            <a:t>operazionalizzazione</a:t>
          </a:r>
          <a:r>
            <a:rPr lang="it-IT" sz="1400" b="1" kern="1200" dirty="0" smtClean="0"/>
            <a:t> </a:t>
          </a:r>
          <a:r>
            <a:rPr lang="it-IT" sz="1400" kern="1200" dirty="0" smtClean="0"/>
            <a:t>o </a:t>
          </a:r>
          <a:r>
            <a:rPr lang="it-IT" sz="1400" b="1" kern="1200" dirty="0" smtClean="0"/>
            <a:t>definizione operativa </a:t>
          </a:r>
          <a:r>
            <a:rPr lang="it-IT" sz="1400" kern="1200" dirty="0" smtClean="0"/>
            <a:t>dei concetti (tema definito per molto tempo della misura)</a:t>
          </a:r>
          <a:endParaRPr lang="it-IT" sz="1400" kern="1200" dirty="0"/>
        </a:p>
      </dsp:txBody>
      <dsp:txXfrm>
        <a:off x="5833587" y="441007"/>
        <a:ext cx="2447333" cy="1231227"/>
      </dsp:txXfrm>
    </dsp:sp>
    <dsp:sp modelId="{B46AB9C6-F324-4B67-8530-A2DB0D862B95}">
      <dsp:nvSpPr>
        <dsp:cNvPr id="0" name=""/>
        <dsp:cNvSpPr/>
      </dsp:nvSpPr>
      <dsp:spPr>
        <a:xfrm>
          <a:off x="4825333" y="1867794"/>
          <a:ext cx="1271780" cy="1272135"/>
        </a:xfrm>
        <a:prstGeom prst="ellipse">
          <a:avLst/>
        </a:prstGeom>
        <a:solidFill>
          <a:schemeClr val="accent3">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D6C9A156-A1F5-46EE-8DA1-455414A85538}">
      <dsp:nvSpPr>
        <dsp:cNvPr id="0" name=""/>
        <dsp:cNvSpPr/>
      </dsp:nvSpPr>
      <dsp:spPr>
        <a:xfrm>
          <a:off x="6200671" y="1885754"/>
          <a:ext cx="1702327" cy="123122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l" defTabSz="622300">
            <a:lnSpc>
              <a:spcPct val="90000"/>
            </a:lnSpc>
            <a:spcBef>
              <a:spcPct val="0"/>
            </a:spcBef>
            <a:spcAft>
              <a:spcPct val="10000"/>
            </a:spcAft>
          </a:pPr>
          <a:r>
            <a:rPr lang="it-IT" sz="1400" b="1" kern="1200" dirty="0" smtClean="0"/>
            <a:t>controllo</a:t>
          </a:r>
          <a:endParaRPr lang="it-IT" sz="1400" b="1" kern="1200" dirty="0"/>
        </a:p>
      </dsp:txBody>
      <dsp:txXfrm>
        <a:off x="6200671" y="1885754"/>
        <a:ext cx="1702327" cy="1231227"/>
      </dsp:txXfrm>
    </dsp:sp>
    <dsp:sp modelId="{653AE82E-17CD-4A58-B009-AFE46BEC780B}">
      <dsp:nvSpPr>
        <dsp:cNvPr id="0" name=""/>
        <dsp:cNvSpPr/>
      </dsp:nvSpPr>
      <dsp:spPr>
        <a:xfrm>
          <a:off x="4333786" y="3335490"/>
          <a:ext cx="1271780" cy="1272135"/>
        </a:xfrm>
        <a:prstGeom prst="ellipse">
          <a:avLst/>
        </a:prstGeom>
        <a:solidFill>
          <a:schemeClr val="accent4">
            <a:tint val="5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15225B7A-7B77-4D17-B087-6087F06AEE88}">
      <dsp:nvSpPr>
        <dsp:cNvPr id="0" name=""/>
        <dsp:cNvSpPr/>
      </dsp:nvSpPr>
      <dsp:spPr>
        <a:xfrm>
          <a:off x="5688634" y="3456384"/>
          <a:ext cx="2303316" cy="123122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l" defTabSz="622300">
            <a:lnSpc>
              <a:spcPct val="90000"/>
            </a:lnSpc>
            <a:spcBef>
              <a:spcPct val="0"/>
            </a:spcBef>
            <a:spcAft>
              <a:spcPct val="10000"/>
            </a:spcAft>
          </a:pPr>
          <a:r>
            <a:rPr lang="it-IT" sz="1400" b="1" kern="1200" dirty="0" smtClean="0"/>
            <a:t>rappresentatività</a:t>
          </a:r>
          <a:endParaRPr lang="it-IT" sz="1400" b="1" kern="1200" dirty="0"/>
        </a:p>
      </dsp:txBody>
      <dsp:txXfrm>
        <a:off x="5688634" y="3456384"/>
        <a:ext cx="2303316" cy="123122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073155-798A-420E-A14D-1AB32AFDA668}">
      <dsp:nvSpPr>
        <dsp:cNvPr id="0" name=""/>
        <dsp:cNvSpPr/>
      </dsp:nvSpPr>
      <dsp:spPr>
        <a:xfrm>
          <a:off x="669674" y="0"/>
          <a:ext cx="7589643" cy="5021635"/>
        </a:xfrm>
        <a:prstGeom prst="rightArrow">
          <a:avLst/>
        </a:prstGeom>
        <a:solidFill>
          <a:schemeClr val="accent2">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20F6239D-555B-4857-843C-3F5B68344737}">
      <dsp:nvSpPr>
        <dsp:cNvPr id="0" name=""/>
        <dsp:cNvSpPr/>
      </dsp:nvSpPr>
      <dsp:spPr>
        <a:xfrm>
          <a:off x="28" y="1506490"/>
          <a:ext cx="2858702" cy="2008654"/>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Qualunque tipo di conoscenza si fonda </a:t>
          </a:r>
          <a:r>
            <a:rPr lang="it-IT" sz="1200" b="1" kern="1200" dirty="0" smtClean="0">
              <a:solidFill>
                <a:schemeClr val="tx1"/>
              </a:solidFill>
            </a:rPr>
            <a:t>su costrutti concettuali </a:t>
          </a:r>
          <a:r>
            <a:rPr lang="it-IT" sz="1200" kern="1200" dirty="0" smtClean="0">
              <a:solidFill>
                <a:schemeClr val="tx1"/>
              </a:solidFill>
            </a:rPr>
            <a:t>tra i quali si </a:t>
          </a:r>
          <a:r>
            <a:rPr lang="it-IT" sz="1200" b="1" kern="1200" dirty="0" smtClean="0">
              <a:solidFill>
                <a:schemeClr val="tx1"/>
              </a:solidFill>
            </a:rPr>
            <a:t>ipotizzano relazioni </a:t>
          </a:r>
          <a:r>
            <a:rPr lang="it-IT" sz="1200" kern="1200" dirty="0" smtClean="0">
              <a:solidFill>
                <a:schemeClr val="tx1"/>
              </a:solidFill>
            </a:rPr>
            <a:t>se ci muoviamo però in un ambito di conoscenza scientifica, è necessario che tali asserti trovino un riscontro empirico, e dunque che i concetti in questione siano empiricamente osservabili e rilevabili. </a:t>
          </a:r>
          <a:endParaRPr lang="it-IT" sz="1200" kern="1200" dirty="0">
            <a:solidFill>
              <a:schemeClr val="tx1"/>
            </a:solidFill>
          </a:endParaRPr>
        </a:p>
      </dsp:txBody>
      <dsp:txXfrm>
        <a:off x="98082" y="1604544"/>
        <a:ext cx="2662594" cy="1812546"/>
      </dsp:txXfrm>
    </dsp:sp>
    <dsp:sp modelId="{D9E88E72-8DF4-4AD9-91D5-CD5F69C80627}">
      <dsp:nvSpPr>
        <dsp:cNvPr id="0" name=""/>
        <dsp:cNvSpPr/>
      </dsp:nvSpPr>
      <dsp:spPr>
        <a:xfrm>
          <a:off x="3130786" y="1506490"/>
          <a:ext cx="1751355" cy="2008654"/>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Il concetto andrà </a:t>
          </a:r>
          <a:r>
            <a:rPr lang="it-IT" sz="1200" b="1" kern="1200" dirty="0" smtClean="0">
              <a:solidFill>
                <a:schemeClr val="tx1"/>
              </a:solidFill>
            </a:rPr>
            <a:t>disarticolato</a:t>
          </a:r>
          <a:r>
            <a:rPr lang="it-IT" sz="1200" kern="1200" dirty="0" smtClean="0">
              <a:solidFill>
                <a:schemeClr val="tx1"/>
              </a:solidFill>
            </a:rPr>
            <a:t> in una serie di concetti più semplici. </a:t>
          </a:r>
          <a:endParaRPr lang="it-IT" sz="1200" kern="1200" dirty="0">
            <a:solidFill>
              <a:schemeClr val="tx1"/>
            </a:solidFill>
          </a:endParaRPr>
        </a:p>
      </dsp:txBody>
      <dsp:txXfrm>
        <a:off x="3216280" y="1591984"/>
        <a:ext cx="1580367" cy="1837666"/>
      </dsp:txXfrm>
    </dsp:sp>
    <dsp:sp modelId="{F52A8C94-146F-4CD0-92DA-80327D8C5584}">
      <dsp:nvSpPr>
        <dsp:cNvPr id="0" name=""/>
        <dsp:cNvSpPr/>
      </dsp:nvSpPr>
      <dsp:spPr>
        <a:xfrm>
          <a:off x="5154197" y="1506490"/>
          <a:ext cx="1751355" cy="2008654"/>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Trovare un mezzo di </a:t>
          </a:r>
          <a:r>
            <a:rPr lang="it-IT" sz="1200" b="1" kern="1200" dirty="0" smtClean="0">
              <a:solidFill>
                <a:schemeClr val="tx1"/>
              </a:solidFill>
            </a:rPr>
            <a:t>controllo</a:t>
          </a:r>
          <a:r>
            <a:rPr lang="it-IT" sz="1200" kern="1200" dirty="0" smtClean="0">
              <a:solidFill>
                <a:schemeClr val="tx1"/>
              </a:solidFill>
            </a:rPr>
            <a:t> delle relazioni e dei fattori intervenienti, come il tempo.</a:t>
          </a:r>
          <a:endParaRPr lang="it-IT" sz="1200" kern="1200" dirty="0">
            <a:solidFill>
              <a:schemeClr val="tx1"/>
            </a:solidFill>
          </a:endParaRPr>
        </a:p>
      </dsp:txBody>
      <dsp:txXfrm>
        <a:off x="5239691" y="1591984"/>
        <a:ext cx="1580367" cy="1837666"/>
      </dsp:txXfrm>
    </dsp:sp>
    <dsp:sp modelId="{3DF1ED6D-ADD2-46DE-9352-0D9612ECB0CF}">
      <dsp:nvSpPr>
        <dsp:cNvPr id="0" name=""/>
        <dsp:cNvSpPr/>
      </dsp:nvSpPr>
      <dsp:spPr>
        <a:xfrm>
          <a:off x="7177607" y="1506490"/>
          <a:ext cx="1751355" cy="2008654"/>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Accertarsi che </a:t>
          </a:r>
          <a:r>
            <a:rPr lang="it-IT" sz="1200" b="1" kern="1200" dirty="0" smtClean="0">
              <a:solidFill>
                <a:schemeClr val="tx1"/>
              </a:solidFill>
            </a:rPr>
            <a:t>i casi </a:t>
          </a:r>
          <a:r>
            <a:rPr lang="it-IT" sz="1200" kern="1200" dirty="0" smtClean="0">
              <a:solidFill>
                <a:schemeClr val="tx1"/>
              </a:solidFill>
            </a:rPr>
            <a:t>selezionati rappresentino effettivamente la totalità di persone, eventi o altro rilevante.</a:t>
          </a:r>
          <a:endParaRPr lang="it-IT" sz="1200" kern="1200" dirty="0">
            <a:solidFill>
              <a:schemeClr val="tx1"/>
            </a:solidFill>
          </a:endParaRPr>
        </a:p>
      </dsp:txBody>
      <dsp:txXfrm>
        <a:off x="7263101" y="1591984"/>
        <a:ext cx="1580367" cy="183766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A009A-99EF-44B5-ABF9-E5314779719D}">
      <dsp:nvSpPr>
        <dsp:cNvPr id="0" name=""/>
        <dsp:cNvSpPr/>
      </dsp:nvSpPr>
      <dsp:spPr>
        <a:xfrm>
          <a:off x="1421425" y="0"/>
          <a:ext cx="5105511" cy="5184576"/>
        </a:xfrm>
        <a:prstGeom prst="triangl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EDC6AF7-9742-4EE5-9FA3-D4147AB72725}">
      <dsp:nvSpPr>
        <dsp:cNvPr id="0" name=""/>
        <dsp:cNvSpPr/>
      </dsp:nvSpPr>
      <dsp:spPr>
        <a:xfrm>
          <a:off x="1649253" y="519598"/>
          <a:ext cx="4729826" cy="604193"/>
        </a:xfrm>
        <a:prstGeom prst="roundRect">
          <a:avLst/>
        </a:prstGeom>
        <a:solidFill>
          <a:schemeClr val="lt1">
            <a:alpha val="90000"/>
            <a:hueOff val="0"/>
            <a:satOff val="0"/>
            <a:lumOff val="0"/>
            <a:alphaOff val="0"/>
          </a:schemeClr>
        </a:solidFill>
        <a:ln w="38100">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t>Il </a:t>
          </a:r>
          <a:r>
            <a:rPr lang="it-IT" sz="1200" b="1" kern="1200" dirty="0" smtClean="0"/>
            <a:t>percorso di ricerca </a:t>
          </a:r>
          <a:r>
            <a:rPr lang="it-IT" sz="1200" kern="1200" dirty="0" smtClean="0"/>
            <a:t>costituisce un </a:t>
          </a:r>
          <a:r>
            <a:rPr lang="it-IT" sz="1200" b="1" kern="1200" dirty="0" smtClean="0"/>
            <a:t>processo continuo di comprensione e di interpretazione </a:t>
          </a:r>
          <a:r>
            <a:rPr lang="it-IT" sz="1200" kern="1200" dirty="0" smtClean="0"/>
            <a:t>dei fenomeni.</a:t>
          </a:r>
          <a:endParaRPr lang="it-IT" sz="1200" kern="1200" dirty="0"/>
        </a:p>
      </dsp:txBody>
      <dsp:txXfrm>
        <a:off x="1678747" y="549092"/>
        <a:ext cx="4670838" cy="545205"/>
      </dsp:txXfrm>
    </dsp:sp>
    <dsp:sp modelId="{11669C99-670A-49D4-A008-CF7F98CCA822}">
      <dsp:nvSpPr>
        <dsp:cNvPr id="0" name=""/>
        <dsp:cNvSpPr/>
      </dsp:nvSpPr>
      <dsp:spPr>
        <a:xfrm>
          <a:off x="1577237" y="1216445"/>
          <a:ext cx="4873859" cy="604193"/>
        </a:xfrm>
        <a:prstGeom prst="roundRect">
          <a:avLst/>
        </a:prstGeom>
        <a:solidFill>
          <a:schemeClr val="lt1">
            <a:alpha val="90000"/>
            <a:hueOff val="0"/>
            <a:satOff val="0"/>
            <a:lumOff val="0"/>
            <a:alphaOff val="0"/>
          </a:schemeClr>
        </a:solidFill>
        <a:ln w="38100">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t>Gli</a:t>
          </a:r>
          <a:r>
            <a:rPr lang="it-IT" sz="1200" b="1" kern="1200" dirty="0" smtClean="0"/>
            <a:t> interrogativi </a:t>
          </a:r>
          <a:r>
            <a:rPr lang="it-IT" sz="1200" kern="1200" dirty="0" smtClean="0"/>
            <a:t>di ricerca</a:t>
          </a:r>
          <a:r>
            <a:rPr lang="it-IT" sz="1200" b="1" kern="1200" dirty="0" smtClean="0"/>
            <a:t> si strutturano progressivamente </a:t>
          </a:r>
          <a:r>
            <a:rPr lang="it-IT" sz="1200" kern="1200" dirty="0" smtClean="0"/>
            <a:t>nel corso del lavoro.</a:t>
          </a:r>
          <a:endParaRPr lang="it-IT" sz="1200" kern="1200" dirty="0"/>
        </a:p>
      </dsp:txBody>
      <dsp:txXfrm>
        <a:off x="1606731" y="1245939"/>
        <a:ext cx="4814871" cy="545205"/>
      </dsp:txXfrm>
    </dsp:sp>
    <dsp:sp modelId="{CF33D812-312D-4BB5-AC4A-A5817BE5C249}">
      <dsp:nvSpPr>
        <dsp:cNvPr id="0" name=""/>
        <dsp:cNvSpPr/>
      </dsp:nvSpPr>
      <dsp:spPr>
        <a:xfrm>
          <a:off x="1436827" y="1889939"/>
          <a:ext cx="5230301" cy="604193"/>
        </a:xfrm>
        <a:prstGeom prst="roundRect">
          <a:avLst/>
        </a:prstGeom>
        <a:solidFill>
          <a:schemeClr val="lt1">
            <a:alpha val="90000"/>
            <a:hueOff val="0"/>
            <a:satOff val="0"/>
            <a:lumOff val="0"/>
            <a:alphaOff val="0"/>
          </a:schemeClr>
        </a:solidFill>
        <a:ln w="38100">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b="1" kern="1200" dirty="0" smtClean="0"/>
            <a:t>Meno rigida l’esigenza di definire concetti e ipotesi </a:t>
          </a:r>
          <a:r>
            <a:rPr lang="it-IT" sz="1200" kern="1200" dirty="0" smtClean="0"/>
            <a:t>prima del lavoro di campo. </a:t>
          </a:r>
          <a:endParaRPr lang="it-IT" sz="1200" kern="1200" dirty="0"/>
        </a:p>
      </dsp:txBody>
      <dsp:txXfrm>
        <a:off x="1466321" y="1919433"/>
        <a:ext cx="5171313" cy="545205"/>
      </dsp:txXfrm>
    </dsp:sp>
    <dsp:sp modelId="{AAC2EA42-61CB-467F-85CB-8AD9109F3F3D}">
      <dsp:nvSpPr>
        <dsp:cNvPr id="0" name=""/>
        <dsp:cNvSpPr/>
      </dsp:nvSpPr>
      <dsp:spPr>
        <a:xfrm>
          <a:off x="1001174" y="2610140"/>
          <a:ext cx="6025986" cy="722990"/>
        </a:xfrm>
        <a:prstGeom prst="roundRect">
          <a:avLst/>
        </a:prstGeom>
        <a:solidFill>
          <a:schemeClr val="lt1">
            <a:alpha val="90000"/>
            <a:hueOff val="0"/>
            <a:satOff val="0"/>
            <a:lumOff val="0"/>
            <a:alphaOff val="0"/>
          </a:schemeClr>
        </a:solidFill>
        <a:ln w="38100">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t>È necessaria una </a:t>
          </a:r>
          <a:r>
            <a:rPr lang="it-IT" sz="1200" b="1" kern="1200" dirty="0" smtClean="0"/>
            <a:t>focalizzazione progressiva </a:t>
          </a:r>
          <a:r>
            <a:rPr lang="it-IT" sz="1200" kern="1200" dirty="0" smtClean="0"/>
            <a:t>nella formulazione dei problemi fino ad arrivare a ipotesi specifiche.</a:t>
          </a:r>
          <a:endParaRPr lang="it-IT" sz="1200" kern="1200" dirty="0"/>
        </a:p>
      </dsp:txBody>
      <dsp:txXfrm>
        <a:off x="1036467" y="2645433"/>
        <a:ext cx="5955400" cy="652404"/>
      </dsp:txXfrm>
    </dsp:sp>
    <dsp:sp modelId="{70824DCB-3875-44C8-A8D7-4B926017E099}">
      <dsp:nvSpPr>
        <dsp:cNvPr id="0" name=""/>
        <dsp:cNvSpPr/>
      </dsp:nvSpPr>
      <dsp:spPr>
        <a:xfrm>
          <a:off x="161747" y="3531892"/>
          <a:ext cx="7704839" cy="1146538"/>
        </a:xfrm>
        <a:prstGeom prst="roundRect">
          <a:avLst/>
        </a:prstGeom>
        <a:solidFill>
          <a:schemeClr val="lt1">
            <a:alpha val="90000"/>
            <a:hueOff val="0"/>
            <a:satOff val="0"/>
            <a:lumOff val="0"/>
            <a:alphaOff val="0"/>
          </a:schemeClr>
        </a:solidFill>
        <a:ln w="38100">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t>Vi è la necessità di «</a:t>
          </a:r>
          <a:r>
            <a:rPr lang="it-IT" sz="1200" b="1" kern="1200" dirty="0" smtClean="0"/>
            <a:t>preparare il campo</a:t>
          </a:r>
          <a:r>
            <a:rPr lang="it-IT" sz="1200" kern="1200" dirty="0" smtClean="0"/>
            <a:t>» e quindi stabilire il </a:t>
          </a:r>
          <a:r>
            <a:rPr lang="it-IT" sz="1200" b="1" i="1" kern="1200" dirty="0" err="1" smtClean="0"/>
            <a:t>setting</a:t>
          </a:r>
          <a:r>
            <a:rPr lang="it-IT" sz="1200" i="1" kern="1200" dirty="0" smtClean="0"/>
            <a:t> </a:t>
          </a:r>
          <a:r>
            <a:rPr lang="it-IT" sz="1200" kern="1200" dirty="0" smtClean="0"/>
            <a:t>della ricerca sul garantirsi l’accesso alla comunità che si intende osservare, decidere il grado di familiarità/estraneità che si intende stabilire con gli attori sociali con cui si entrerà in contatto, definire il ruolo da assegnare al ricercatore, stabilire le regole di selezione dei soggetti, e così via.</a:t>
          </a:r>
          <a:endParaRPr lang="it-IT" sz="1200" kern="1200" dirty="0"/>
        </a:p>
      </dsp:txBody>
      <dsp:txXfrm>
        <a:off x="217716" y="3587861"/>
        <a:ext cx="7592901" cy="103460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F4D6E-078E-460D-8E62-157B28D1A3F8}">
      <dsp:nvSpPr>
        <dsp:cNvPr id="0" name=""/>
        <dsp:cNvSpPr/>
      </dsp:nvSpPr>
      <dsp:spPr>
        <a:xfrm>
          <a:off x="6847" y="0"/>
          <a:ext cx="2119193" cy="4916759"/>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it-IT" sz="1600" kern="1200" dirty="0" smtClean="0">
              <a:solidFill>
                <a:schemeClr val="tx1"/>
              </a:solidFill>
            </a:rPr>
            <a:t>La loro impostazione di ricerca è largamente </a:t>
          </a:r>
          <a:r>
            <a:rPr lang="it-IT" sz="1600" b="1" kern="1200" dirty="0" smtClean="0">
              <a:solidFill>
                <a:schemeClr val="tx1"/>
              </a:solidFill>
            </a:rPr>
            <a:t>diffusa e praticata</a:t>
          </a:r>
          <a:endParaRPr lang="it-IT" sz="1600" kern="1200" dirty="0">
            <a:solidFill>
              <a:schemeClr val="tx1"/>
            </a:solidFill>
          </a:endParaRPr>
        </a:p>
      </dsp:txBody>
      <dsp:txXfrm>
        <a:off x="68916" y="62069"/>
        <a:ext cx="1995055" cy="4792621"/>
      </dsp:txXfrm>
    </dsp:sp>
    <dsp:sp modelId="{671455AC-100A-4E8E-ADE8-91378222E31B}">
      <dsp:nvSpPr>
        <dsp:cNvPr id="0" name=""/>
        <dsp:cNvSpPr/>
      </dsp:nvSpPr>
      <dsp:spPr>
        <a:xfrm>
          <a:off x="2337960" y="2195600"/>
          <a:ext cx="449269" cy="525559"/>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it-IT" sz="1300" kern="1200">
            <a:solidFill>
              <a:schemeClr val="tx1"/>
            </a:solidFill>
          </a:endParaRPr>
        </a:p>
      </dsp:txBody>
      <dsp:txXfrm>
        <a:off x="2337960" y="2300712"/>
        <a:ext cx="314488" cy="315335"/>
      </dsp:txXfrm>
    </dsp:sp>
    <dsp:sp modelId="{ADD31110-6A81-47C2-940E-6D71D9A69811}">
      <dsp:nvSpPr>
        <dsp:cNvPr id="0" name=""/>
        <dsp:cNvSpPr/>
      </dsp:nvSpPr>
      <dsp:spPr>
        <a:xfrm>
          <a:off x="2973718" y="0"/>
          <a:ext cx="2119193" cy="4916759"/>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it-IT" sz="1600" kern="1200" dirty="0" smtClean="0">
              <a:solidFill>
                <a:schemeClr val="tx1"/>
              </a:solidFill>
            </a:rPr>
            <a:t>Essendo questo tipo di procedure </a:t>
          </a:r>
          <a:r>
            <a:rPr lang="it-IT" sz="1600" b="1" kern="1200" dirty="0" smtClean="0">
              <a:solidFill>
                <a:schemeClr val="tx1"/>
              </a:solidFill>
            </a:rPr>
            <a:t>maggiormente codificate</a:t>
          </a:r>
          <a:r>
            <a:rPr lang="it-IT" sz="1600" kern="1200" dirty="0" smtClean="0">
              <a:solidFill>
                <a:schemeClr val="tx1"/>
              </a:solidFill>
            </a:rPr>
            <a:t>, costituiscono un buon esercizio di apprendimento e di familiarizzazione con i problemi della ricerca empirica nel campo delle scienze sociali.</a:t>
          </a:r>
          <a:endParaRPr lang="it-IT" sz="1600" kern="1200" dirty="0">
            <a:solidFill>
              <a:schemeClr val="tx1"/>
            </a:solidFill>
          </a:endParaRPr>
        </a:p>
      </dsp:txBody>
      <dsp:txXfrm>
        <a:off x="3035787" y="62069"/>
        <a:ext cx="1995055" cy="4792621"/>
      </dsp:txXfrm>
    </dsp:sp>
    <dsp:sp modelId="{DDE73B05-BF07-4672-A59C-BDC8441A46BE}">
      <dsp:nvSpPr>
        <dsp:cNvPr id="0" name=""/>
        <dsp:cNvSpPr/>
      </dsp:nvSpPr>
      <dsp:spPr>
        <a:xfrm>
          <a:off x="5304831" y="2195600"/>
          <a:ext cx="449269" cy="525559"/>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it-IT" sz="1300" kern="1200">
            <a:solidFill>
              <a:schemeClr val="tx1"/>
            </a:solidFill>
          </a:endParaRPr>
        </a:p>
      </dsp:txBody>
      <dsp:txXfrm>
        <a:off x="5304831" y="2300712"/>
        <a:ext cx="314488" cy="315335"/>
      </dsp:txXfrm>
    </dsp:sp>
    <dsp:sp modelId="{9702DD6B-2D50-49AF-B029-317FCE161E0C}">
      <dsp:nvSpPr>
        <dsp:cNvPr id="0" name=""/>
        <dsp:cNvSpPr/>
      </dsp:nvSpPr>
      <dsp:spPr>
        <a:xfrm>
          <a:off x="5940589" y="0"/>
          <a:ext cx="2909546" cy="4916759"/>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Spesso associati </a:t>
          </a:r>
          <a:r>
            <a:rPr lang="it-IT" sz="1400" b="1" kern="1200" dirty="0" smtClean="0">
              <a:solidFill>
                <a:schemeClr val="tx1"/>
              </a:solidFill>
            </a:rPr>
            <a:t>all’indagine campionaria (</a:t>
          </a:r>
          <a:r>
            <a:rPr lang="it-IT" sz="1400" b="1" kern="1200" dirty="0" err="1" smtClean="0">
              <a:solidFill>
                <a:schemeClr val="tx1"/>
              </a:solidFill>
            </a:rPr>
            <a:t>survey</a:t>
          </a:r>
          <a:r>
            <a:rPr lang="it-IT" sz="1400" b="1" kern="1200" dirty="0" smtClean="0">
              <a:solidFill>
                <a:schemeClr val="tx1"/>
              </a:solidFill>
            </a:rPr>
            <a:t>), </a:t>
          </a:r>
          <a:r>
            <a:rPr lang="it-IT" sz="1400" kern="1200" dirty="0" smtClean="0">
              <a:solidFill>
                <a:schemeClr val="tx1"/>
              </a:solidFill>
            </a:rPr>
            <a:t>che costituisce «un modo di rilevare informazioni: a) interrogando, b) gli stessi individui oggetto della ricerca, c) appartenenti a un campione rappresentativo, d) mediante una procedura standardizzata di interrogazione, e) allo scopo di studiare le relazioni esistenti tra le variabili». Ciò seguendo una concezione della scienza di stampo neopositivista e l’impostazione di </a:t>
          </a:r>
          <a:r>
            <a:rPr lang="it-IT" sz="1400" b="1" kern="1200" dirty="0" err="1" smtClean="0">
              <a:solidFill>
                <a:schemeClr val="tx1"/>
              </a:solidFill>
            </a:rPr>
            <a:t>Lazarsfeld</a:t>
          </a:r>
          <a:r>
            <a:rPr lang="it-IT" sz="1400" b="1" kern="1200" dirty="0" smtClean="0">
              <a:solidFill>
                <a:schemeClr val="tx1"/>
              </a:solidFill>
            </a:rPr>
            <a:t> </a:t>
          </a:r>
          <a:r>
            <a:rPr lang="it-IT" sz="1400" kern="1200" dirty="0" smtClean="0">
              <a:solidFill>
                <a:schemeClr val="tx1"/>
              </a:solidFill>
            </a:rPr>
            <a:t>cui viene dato il nome di </a:t>
          </a:r>
          <a:r>
            <a:rPr lang="it-IT" sz="1400" b="1" kern="1200" dirty="0" smtClean="0">
              <a:solidFill>
                <a:schemeClr val="tx1"/>
              </a:solidFill>
            </a:rPr>
            <a:t>linguaggio delle variabili</a:t>
          </a:r>
          <a:r>
            <a:rPr lang="it-IT" sz="1400" kern="1200" dirty="0" smtClean="0">
              <a:solidFill>
                <a:schemeClr val="tx1"/>
              </a:solidFill>
            </a:rPr>
            <a:t>.</a:t>
          </a:r>
          <a:endParaRPr lang="it-IT" sz="1400" kern="1200" dirty="0">
            <a:solidFill>
              <a:schemeClr val="tx1"/>
            </a:solidFill>
          </a:endParaRPr>
        </a:p>
      </dsp:txBody>
      <dsp:txXfrm>
        <a:off x="6025807" y="85218"/>
        <a:ext cx="2739110" cy="474632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13CD83-5F29-4344-9E4E-184D4D0D12D1}">
      <dsp:nvSpPr>
        <dsp:cNvPr id="0" name=""/>
        <dsp:cNvSpPr/>
      </dsp:nvSpPr>
      <dsp:spPr>
        <a:xfrm>
          <a:off x="0" y="579887"/>
          <a:ext cx="8784976" cy="121680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kern="1200" dirty="0" smtClean="0">
              <a:solidFill>
                <a:schemeClr val="tx1"/>
              </a:solidFill>
            </a:rPr>
            <a:t>Assumere che la ricerca sociologica si fondi sullo </a:t>
          </a:r>
          <a:r>
            <a:rPr lang="it-IT" sz="1600" b="1" kern="1200" dirty="0" smtClean="0">
              <a:solidFill>
                <a:schemeClr val="tx1"/>
              </a:solidFill>
            </a:rPr>
            <a:t>studio delle relazioni tra concetti tradotti in variabili numeriche</a:t>
          </a:r>
          <a:r>
            <a:rPr lang="it-IT" sz="1600" kern="1200" dirty="0" smtClean="0">
              <a:solidFill>
                <a:schemeClr val="tx1"/>
              </a:solidFill>
            </a:rPr>
            <a:t>, di cui è possibile determinare di volta in volta il valore attraverso procedure di rilevazione empirica.</a:t>
          </a:r>
          <a:endParaRPr lang="it-IT" sz="1600" kern="1200" dirty="0">
            <a:solidFill>
              <a:schemeClr val="tx1"/>
            </a:solidFill>
          </a:endParaRPr>
        </a:p>
      </dsp:txBody>
      <dsp:txXfrm>
        <a:off x="59399" y="639286"/>
        <a:ext cx="8666178" cy="1098002"/>
      </dsp:txXfrm>
    </dsp:sp>
    <dsp:sp modelId="{74EA8F98-FB2B-448C-94D7-26CD6A55EF82}">
      <dsp:nvSpPr>
        <dsp:cNvPr id="0" name=""/>
        <dsp:cNvSpPr/>
      </dsp:nvSpPr>
      <dsp:spPr>
        <a:xfrm>
          <a:off x="0" y="1983888"/>
          <a:ext cx="8784976" cy="121680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kern="1200" dirty="0" smtClean="0">
              <a:solidFill>
                <a:schemeClr val="tx1"/>
              </a:solidFill>
            </a:rPr>
            <a:t>Ogni soggetto sociale, a partire dall’individuo, viene analiticamente definito sulla base di una </a:t>
          </a:r>
          <a:r>
            <a:rPr lang="it-IT" sz="1600" b="1" kern="1200" dirty="0" smtClean="0">
              <a:solidFill>
                <a:schemeClr val="tx1"/>
              </a:solidFill>
            </a:rPr>
            <a:t>serie di attributi e proprietà</a:t>
          </a:r>
          <a:r>
            <a:rPr lang="it-IT" sz="1600" kern="1200" dirty="0" smtClean="0">
              <a:solidFill>
                <a:schemeClr val="tx1"/>
              </a:solidFill>
            </a:rPr>
            <a:t>, e a queste ridotto; e i fenomeni sociali sono analizzati in termini di relazioni tra variabili. </a:t>
          </a:r>
          <a:endParaRPr lang="it-IT" sz="1600" kern="1200" dirty="0">
            <a:solidFill>
              <a:schemeClr val="tx1"/>
            </a:solidFill>
          </a:endParaRPr>
        </a:p>
      </dsp:txBody>
      <dsp:txXfrm>
        <a:off x="59399" y="2043287"/>
        <a:ext cx="8666178" cy="1098002"/>
      </dsp:txXfrm>
    </dsp:sp>
    <dsp:sp modelId="{76743005-AAA0-45F5-A963-6540800DA864}">
      <dsp:nvSpPr>
        <dsp:cNvPr id="0" name=""/>
        <dsp:cNvSpPr/>
      </dsp:nvSpPr>
      <dsp:spPr>
        <a:xfrm>
          <a:off x="0" y="3387888"/>
          <a:ext cx="8784976" cy="121680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kern="1200" dirty="0" smtClean="0">
              <a:solidFill>
                <a:schemeClr val="tx1"/>
              </a:solidFill>
            </a:rPr>
            <a:t>In questo modo </a:t>
          </a:r>
          <a:r>
            <a:rPr lang="it-IT" sz="1600" b="1" kern="1200" dirty="0" smtClean="0">
              <a:solidFill>
                <a:schemeClr val="tx1"/>
              </a:solidFill>
            </a:rPr>
            <a:t>tutti i fenomeni sociali possono essere rilevati, classificati, ordinati, misurati, correlati, elaborati e formalizzati</a:t>
          </a:r>
          <a:r>
            <a:rPr lang="it-IT" sz="1600" kern="1200" dirty="0" smtClean="0">
              <a:solidFill>
                <a:schemeClr val="tx1"/>
              </a:solidFill>
            </a:rPr>
            <a:t>, e le </a:t>
          </a:r>
          <a:r>
            <a:rPr lang="it-IT" sz="1600" b="1" kern="1200" dirty="0" smtClean="0">
              <a:solidFill>
                <a:schemeClr val="tx1"/>
              </a:solidFill>
            </a:rPr>
            <a:t>teorie convalidate o falsificate </a:t>
          </a:r>
          <a:r>
            <a:rPr lang="it-IT" sz="1600" kern="1200" dirty="0" smtClean="0">
              <a:solidFill>
                <a:schemeClr val="tx1"/>
              </a:solidFill>
            </a:rPr>
            <a:t>in maniera «oggettiva» e priva di ambiguità.</a:t>
          </a:r>
          <a:endParaRPr lang="it-IT" sz="1600" kern="1200" dirty="0">
            <a:solidFill>
              <a:schemeClr val="tx1"/>
            </a:solidFill>
          </a:endParaRPr>
        </a:p>
      </dsp:txBody>
      <dsp:txXfrm>
        <a:off x="59399" y="3447287"/>
        <a:ext cx="8666178" cy="109800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0BF2AF-1BF6-4AFA-AD12-5FB50218D4F4}">
      <dsp:nvSpPr>
        <dsp:cNvPr id="0" name=""/>
        <dsp:cNvSpPr/>
      </dsp:nvSpPr>
      <dsp:spPr>
        <a:xfrm>
          <a:off x="0" y="499640"/>
          <a:ext cx="8856984" cy="579029"/>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b="1" kern="1200" smtClean="0">
              <a:solidFill>
                <a:schemeClr val="tx1"/>
              </a:solidFill>
            </a:rPr>
            <a:t>Tema</a:t>
          </a:r>
          <a:r>
            <a:rPr lang="it-IT" sz="1600" kern="1200" smtClean="0">
              <a:solidFill>
                <a:schemeClr val="tx1"/>
              </a:solidFill>
            </a:rPr>
            <a:t>: Disoccupazione giovanile</a:t>
          </a:r>
          <a:endParaRPr lang="it-IT" sz="1600" kern="1200">
            <a:solidFill>
              <a:schemeClr val="tx1"/>
            </a:solidFill>
          </a:endParaRPr>
        </a:p>
      </dsp:txBody>
      <dsp:txXfrm>
        <a:off x="28266" y="527906"/>
        <a:ext cx="8800452" cy="522497"/>
      </dsp:txXfrm>
    </dsp:sp>
    <dsp:sp modelId="{8925E9D4-BDA8-4FC0-BCE9-1E96B5716DF5}">
      <dsp:nvSpPr>
        <dsp:cNvPr id="0" name=""/>
        <dsp:cNvSpPr/>
      </dsp:nvSpPr>
      <dsp:spPr>
        <a:xfrm>
          <a:off x="0" y="1091481"/>
          <a:ext cx="8856984" cy="491657"/>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b="1" kern="1200" smtClean="0">
              <a:solidFill>
                <a:schemeClr val="tx1"/>
              </a:solidFill>
            </a:rPr>
            <a:t>Unità d’analisi</a:t>
          </a:r>
          <a:r>
            <a:rPr lang="it-IT" sz="1600" kern="1200" smtClean="0">
              <a:solidFill>
                <a:schemeClr val="tx1"/>
              </a:solidFill>
            </a:rPr>
            <a:t>: Giovani (Oggetto sul quale rileveremo tutte le caratteristiche rilevanti per il nostro studio).</a:t>
          </a:r>
          <a:endParaRPr lang="it-IT" sz="1600" kern="1200">
            <a:solidFill>
              <a:schemeClr val="tx1"/>
            </a:solidFill>
          </a:endParaRPr>
        </a:p>
      </dsp:txBody>
      <dsp:txXfrm>
        <a:off x="24001" y="1115482"/>
        <a:ext cx="8808982" cy="443655"/>
      </dsp:txXfrm>
    </dsp:sp>
    <dsp:sp modelId="{D4A2078E-0494-4A43-A6C1-FD456DA0760E}">
      <dsp:nvSpPr>
        <dsp:cNvPr id="0" name=""/>
        <dsp:cNvSpPr/>
      </dsp:nvSpPr>
      <dsp:spPr>
        <a:xfrm>
          <a:off x="0" y="1595950"/>
          <a:ext cx="8856984" cy="642152"/>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kern="1200" dirty="0" smtClean="0">
              <a:solidFill>
                <a:schemeClr val="tx1"/>
              </a:solidFill>
            </a:rPr>
            <a:t>Ma chi è «giovane»? Anche questo è </a:t>
          </a:r>
          <a:r>
            <a:rPr lang="it-IT" sz="1600" b="1" kern="1200" dirty="0" smtClean="0">
              <a:solidFill>
                <a:schemeClr val="tx1"/>
              </a:solidFill>
            </a:rPr>
            <a:t>concetto</a:t>
          </a:r>
          <a:r>
            <a:rPr lang="it-IT" sz="1600" kern="1200" dirty="0" smtClean="0">
              <a:solidFill>
                <a:schemeClr val="tx1"/>
              </a:solidFill>
            </a:rPr>
            <a:t> che va </a:t>
          </a:r>
          <a:r>
            <a:rPr lang="it-IT" sz="1600" b="1" kern="1200" dirty="0" err="1" smtClean="0">
              <a:solidFill>
                <a:schemeClr val="tx1"/>
              </a:solidFill>
            </a:rPr>
            <a:t>operativizzato</a:t>
          </a:r>
          <a:r>
            <a:rPr lang="it-IT" sz="1600" kern="1200" dirty="0" smtClean="0">
              <a:solidFill>
                <a:schemeClr val="tx1"/>
              </a:solidFill>
            </a:rPr>
            <a:t> stabilendo ad esempio la fascia d’età </a:t>
          </a:r>
          <a:r>
            <a:rPr lang="it-IT" sz="1600" kern="1200" dirty="0" smtClean="0">
              <a:solidFill>
                <a:schemeClr val="tx1"/>
              </a:solidFill>
              <a:sym typeface="Wingdings"/>
            </a:rPr>
            <a:t></a:t>
          </a:r>
          <a:r>
            <a:rPr lang="it-IT" sz="1600" kern="1200" dirty="0" smtClean="0">
              <a:solidFill>
                <a:schemeClr val="tx1"/>
              </a:solidFill>
            </a:rPr>
            <a:t> definendo limite minimo e limite massimo (16 – 34). </a:t>
          </a:r>
          <a:endParaRPr lang="it-IT" sz="1600" kern="1200" dirty="0">
            <a:solidFill>
              <a:schemeClr val="tx1"/>
            </a:solidFill>
          </a:endParaRPr>
        </a:p>
      </dsp:txBody>
      <dsp:txXfrm>
        <a:off x="31347" y="1627297"/>
        <a:ext cx="8794290" cy="579458"/>
      </dsp:txXfrm>
    </dsp:sp>
    <dsp:sp modelId="{EF476CF2-ADE6-44B4-B2C6-84DCB2585BA4}">
      <dsp:nvSpPr>
        <dsp:cNvPr id="0" name=""/>
        <dsp:cNvSpPr/>
      </dsp:nvSpPr>
      <dsp:spPr>
        <a:xfrm>
          <a:off x="0" y="2250913"/>
          <a:ext cx="8856984" cy="1044917"/>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it-IT" sz="1600" kern="1200" dirty="0" smtClean="0">
              <a:solidFill>
                <a:schemeClr val="tx1"/>
              </a:solidFill>
            </a:rPr>
            <a:t>Ma li prendiamo tutti? Generalmente si procede alla selezione (campionamento) di un numero ristretto di unità sul quale effettuare la rilevazione delle caratteristiche che ci interessano: i </a:t>
          </a:r>
          <a:r>
            <a:rPr lang="it-IT" sz="1600" b="1" kern="1200" dirty="0" smtClean="0">
              <a:solidFill>
                <a:schemeClr val="tx1"/>
              </a:solidFill>
            </a:rPr>
            <a:t>casi</a:t>
          </a:r>
          <a:r>
            <a:rPr lang="it-IT" sz="1600" kern="1200" dirty="0" smtClean="0">
              <a:solidFill>
                <a:schemeClr val="tx1"/>
              </a:solidFill>
            </a:rPr>
            <a:t>. </a:t>
          </a:r>
          <a:endParaRPr lang="it-IT" sz="1600" kern="1200" dirty="0">
            <a:solidFill>
              <a:schemeClr val="tx1"/>
            </a:solidFill>
          </a:endParaRPr>
        </a:p>
      </dsp:txBody>
      <dsp:txXfrm>
        <a:off x="51009" y="2301922"/>
        <a:ext cx="8754966" cy="942899"/>
      </dsp:txXfrm>
    </dsp:sp>
    <dsp:sp modelId="{509F387D-AAED-4787-9289-BCAA152E145F}">
      <dsp:nvSpPr>
        <dsp:cNvPr id="0" name=""/>
        <dsp:cNvSpPr/>
      </dsp:nvSpPr>
      <dsp:spPr>
        <a:xfrm>
          <a:off x="0" y="3308642"/>
          <a:ext cx="8856984" cy="642152"/>
        </a:xfrm>
        <a:prstGeom prst="round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it-IT" sz="1600" kern="1200" dirty="0" smtClean="0">
              <a:solidFill>
                <a:schemeClr val="tx1"/>
              </a:solidFill>
            </a:rPr>
            <a:t>Come rileviamo le </a:t>
          </a:r>
          <a:r>
            <a:rPr lang="it-IT" sz="1600" b="1" kern="1200" dirty="0" smtClean="0">
              <a:solidFill>
                <a:schemeClr val="tx1"/>
              </a:solidFill>
            </a:rPr>
            <a:t>proprietà</a:t>
          </a:r>
          <a:r>
            <a:rPr lang="it-IT" sz="1600" kern="1200" dirty="0" smtClean="0">
              <a:solidFill>
                <a:schemeClr val="tx1"/>
              </a:solidFill>
            </a:rPr>
            <a:t> riferibili ai giovani? Tramite </a:t>
          </a:r>
          <a:r>
            <a:rPr lang="it-IT" sz="1600" b="1" kern="1200" dirty="0" smtClean="0">
              <a:solidFill>
                <a:schemeClr val="tx1"/>
              </a:solidFill>
            </a:rPr>
            <a:t>definizione operativa</a:t>
          </a:r>
          <a:r>
            <a:rPr lang="it-IT" sz="1600" kern="1200" dirty="0" smtClean="0">
              <a:solidFill>
                <a:schemeClr val="tx1"/>
              </a:solidFill>
            </a:rPr>
            <a:t> il concetto viene scisso in </a:t>
          </a:r>
          <a:r>
            <a:rPr lang="it-IT" sz="1600" b="1" kern="1200" dirty="0" smtClean="0">
              <a:solidFill>
                <a:schemeClr val="tx1"/>
              </a:solidFill>
            </a:rPr>
            <a:t>indicatori</a:t>
          </a:r>
          <a:r>
            <a:rPr lang="it-IT" sz="1600" kern="1200" dirty="0" smtClean="0">
              <a:solidFill>
                <a:schemeClr val="tx1"/>
              </a:solidFill>
            </a:rPr>
            <a:t>.</a:t>
          </a:r>
        </a:p>
      </dsp:txBody>
      <dsp:txXfrm>
        <a:off x="31347" y="3339989"/>
        <a:ext cx="8794290" cy="579458"/>
      </dsp:txXfrm>
    </dsp:sp>
    <dsp:sp modelId="{85E03B26-1501-44F0-B50B-7935D0236C9E}">
      <dsp:nvSpPr>
        <dsp:cNvPr id="0" name=""/>
        <dsp:cNvSpPr/>
      </dsp:nvSpPr>
      <dsp:spPr>
        <a:xfrm>
          <a:off x="0" y="4003297"/>
          <a:ext cx="8856984" cy="642152"/>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it-IT" sz="1600" kern="1200" dirty="0" smtClean="0">
              <a:solidFill>
                <a:schemeClr val="tx1"/>
              </a:solidFill>
            </a:rPr>
            <a:t>Come si </a:t>
          </a:r>
          <a:r>
            <a:rPr lang="it-IT" sz="1600" b="1" kern="1200" dirty="0" smtClean="0">
              <a:solidFill>
                <a:schemeClr val="tx1"/>
              </a:solidFill>
            </a:rPr>
            <a:t>organizza la base empirica </a:t>
          </a:r>
          <a:r>
            <a:rPr lang="it-IT" sz="1600" kern="1200" dirty="0" smtClean="0">
              <a:solidFill>
                <a:schemeClr val="tx1"/>
              </a:solidFill>
            </a:rPr>
            <a:t>dei dati raccolti? Attraverso operazioni di </a:t>
          </a:r>
          <a:r>
            <a:rPr lang="it-IT" sz="1600" b="1" kern="1200" dirty="0" smtClean="0">
              <a:solidFill>
                <a:schemeClr val="tx1"/>
              </a:solidFill>
            </a:rPr>
            <a:t>codifica</a:t>
          </a:r>
          <a:r>
            <a:rPr lang="it-IT" sz="1600" kern="1200" dirty="0" smtClean="0">
              <a:solidFill>
                <a:schemeClr val="tx1"/>
              </a:solidFill>
            </a:rPr>
            <a:t> si giunge alla </a:t>
          </a:r>
          <a:r>
            <a:rPr lang="it-IT" sz="1600" b="1" kern="1200" dirty="0" smtClean="0">
              <a:solidFill>
                <a:schemeClr val="tx1"/>
              </a:solidFill>
            </a:rPr>
            <a:t>matrice dei dati</a:t>
          </a:r>
          <a:r>
            <a:rPr lang="it-IT" sz="1600" kern="1200" dirty="0" smtClean="0">
              <a:solidFill>
                <a:schemeClr val="tx1"/>
              </a:solidFill>
            </a:rPr>
            <a:t>.</a:t>
          </a:r>
          <a:endParaRPr lang="it-IT" sz="1600" kern="1200" dirty="0">
            <a:solidFill>
              <a:schemeClr val="tx1"/>
            </a:solidFill>
          </a:endParaRPr>
        </a:p>
      </dsp:txBody>
      <dsp:txXfrm>
        <a:off x="31347" y="4034644"/>
        <a:ext cx="8794290" cy="579458"/>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6F021-FFC6-45A3-A40B-7860D4B4E3F3}">
      <dsp:nvSpPr>
        <dsp:cNvPr id="0" name=""/>
        <dsp:cNvSpPr/>
      </dsp:nvSpPr>
      <dsp:spPr>
        <a:xfrm>
          <a:off x="1607" y="203491"/>
          <a:ext cx="3427660" cy="3966579"/>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it-IT" sz="1700" kern="1200" dirty="0" smtClean="0">
              <a:solidFill>
                <a:schemeClr val="tx1"/>
              </a:solidFill>
            </a:rPr>
            <a:t>Il controllo delle relazioni tra le variabili avviene in genere utilizzando </a:t>
          </a:r>
          <a:r>
            <a:rPr lang="it-IT" sz="1700" b="1" kern="1200" dirty="0" smtClean="0">
              <a:solidFill>
                <a:schemeClr val="tx1"/>
              </a:solidFill>
            </a:rPr>
            <a:t>tecniche statistiche</a:t>
          </a:r>
          <a:r>
            <a:rPr lang="it-IT" sz="1700" kern="1200" dirty="0" smtClean="0">
              <a:solidFill>
                <a:schemeClr val="tx1"/>
              </a:solidFill>
            </a:rPr>
            <a:t> che ci permettono di esplorare i nessi di causa-effetto ipotizzati in sede teorica tra i concetti rilevanti per l’indagine.</a:t>
          </a:r>
          <a:endParaRPr lang="it-IT" sz="1700" kern="1200" dirty="0">
            <a:solidFill>
              <a:schemeClr val="tx1"/>
            </a:solidFill>
          </a:endParaRPr>
        </a:p>
      </dsp:txBody>
      <dsp:txXfrm>
        <a:off x="102000" y="303884"/>
        <a:ext cx="3226874" cy="3765793"/>
      </dsp:txXfrm>
    </dsp:sp>
    <dsp:sp modelId="{82B01EA7-6F4F-4232-80B5-CCB6F1C3FB66}">
      <dsp:nvSpPr>
        <dsp:cNvPr id="0" name=""/>
        <dsp:cNvSpPr/>
      </dsp:nvSpPr>
      <dsp:spPr>
        <a:xfrm>
          <a:off x="3772033" y="1761751"/>
          <a:ext cx="726664" cy="850059"/>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it-IT" sz="1400" kern="1200"/>
        </a:p>
      </dsp:txBody>
      <dsp:txXfrm>
        <a:off x="3772033" y="1931763"/>
        <a:ext cx="508665" cy="510035"/>
      </dsp:txXfrm>
    </dsp:sp>
    <dsp:sp modelId="{C4C088D1-8792-4137-B346-8FEA70BF6FEC}">
      <dsp:nvSpPr>
        <dsp:cNvPr id="0" name=""/>
        <dsp:cNvSpPr/>
      </dsp:nvSpPr>
      <dsp:spPr>
        <a:xfrm>
          <a:off x="4800332" y="203491"/>
          <a:ext cx="3427660" cy="3966579"/>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it-IT" sz="1700" b="1" kern="1200" dirty="0" smtClean="0">
              <a:solidFill>
                <a:schemeClr val="tx1"/>
              </a:solidFill>
            </a:rPr>
            <a:t>Problema</a:t>
          </a:r>
          <a:r>
            <a:rPr lang="it-IT" sz="1700" kern="1200" dirty="0" smtClean="0">
              <a:solidFill>
                <a:schemeClr val="tx1"/>
              </a:solidFill>
            </a:rPr>
            <a:t>: rapporto tra </a:t>
          </a:r>
          <a:r>
            <a:rPr lang="it-IT" sz="1700" b="1" kern="1200" dirty="0" smtClean="0">
              <a:solidFill>
                <a:schemeClr val="tx1"/>
              </a:solidFill>
            </a:rPr>
            <a:t>correlazione empirica e principio di causalità </a:t>
          </a:r>
          <a:r>
            <a:rPr lang="it-IT" sz="1700" kern="1200" dirty="0" smtClean="0">
              <a:solidFill>
                <a:schemeClr val="tx1"/>
              </a:solidFill>
            </a:rPr>
            <a:t>- non è detto che l’associazione tra due fenomeni significhi sempre e comunque l’esistenza di un nesso causale tra di essi (esempio di </a:t>
          </a:r>
          <a:r>
            <a:rPr lang="it-IT" sz="1700" kern="1200" dirty="0" err="1" smtClean="0">
              <a:solidFill>
                <a:schemeClr val="tx1"/>
              </a:solidFill>
            </a:rPr>
            <a:t>Lazarsfeld</a:t>
          </a:r>
          <a:r>
            <a:rPr lang="it-IT" sz="1700" kern="1200" dirty="0" smtClean="0">
              <a:solidFill>
                <a:schemeClr val="tx1"/>
              </a:solidFill>
            </a:rPr>
            <a:t> relazione empiricamente accertata tra numero di cicogne contate in un’area e tasso di nascite – relazione che si giustifica con l’intervento di una terza varabile: area rurale).</a:t>
          </a:r>
          <a:endParaRPr lang="it-IT" sz="1700" kern="1200" dirty="0">
            <a:solidFill>
              <a:schemeClr val="tx1"/>
            </a:solidFill>
          </a:endParaRPr>
        </a:p>
      </dsp:txBody>
      <dsp:txXfrm>
        <a:off x="4900725" y="303884"/>
        <a:ext cx="3226874" cy="376579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8FD969-4CB0-4DF0-8926-DBD5FF3781F5}">
      <dsp:nvSpPr>
        <dsp:cNvPr id="0" name=""/>
        <dsp:cNvSpPr/>
      </dsp:nvSpPr>
      <dsp:spPr>
        <a:xfrm>
          <a:off x="0" y="1581805"/>
          <a:ext cx="2399430" cy="2352288"/>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it-IT" sz="1600" kern="1200" smtClean="0">
              <a:solidFill>
                <a:schemeClr val="tx1"/>
              </a:solidFill>
            </a:rPr>
            <a:t>Altro aspetto rilevante nel controllare le relazioni causali è </a:t>
          </a:r>
          <a:r>
            <a:rPr lang="it-IT" sz="1600" b="1" kern="1200" smtClean="0">
              <a:solidFill>
                <a:schemeClr val="tx1"/>
              </a:solidFill>
            </a:rPr>
            <a:t>l’ordine temporale delle variabili</a:t>
          </a:r>
          <a:endParaRPr lang="it-IT" sz="1600" b="1" kern="1200" dirty="0">
            <a:solidFill>
              <a:schemeClr val="tx1"/>
            </a:solidFill>
          </a:endParaRPr>
        </a:p>
      </dsp:txBody>
      <dsp:txXfrm>
        <a:off x="68896" y="1650701"/>
        <a:ext cx="2261638" cy="2214496"/>
      </dsp:txXfrm>
    </dsp:sp>
    <dsp:sp modelId="{649279ED-E3F7-47CD-9205-57971C5E6E22}">
      <dsp:nvSpPr>
        <dsp:cNvPr id="0" name=""/>
        <dsp:cNvSpPr/>
      </dsp:nvSpPr>
      <dsp:spPr>
        <a:xfrm rot="18690998">
          <a:off x="2045666" y="1941280"/>
          <a:ext cx="2098473" cy="62077"/>
        </a:xfrm>
        <a:custGeom>
          <a:avLst/>
          <a:gdLst/>
          <a:ahLst/>
          <a:cxnLst/>
          <a:rect l="0" t="0" r="0" b="0"/>
          <a:pathLst>
            <a:path>
              <a:moveTo>
                <a:pt x="0" y="31038"/>
              </a:moveTo>
              <a:lnTo>
                <a:pt x="2098473" y="31038"/>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it-IT" sz="700" kern="1200">
            <a:solidFill>
              <a:schemeClr val="tx1"/>
            </a:solidFill>
          </a:endParaRPr>
        </a:p>
      </dsp:txBody>
      <dsp:txXfrm>
        <a:off x="3042441" y="1919857"/>
        <a:ext cx="104923" cy="104923"/>
      </dsp:txXfrm>
    </dsp:sp>
    <dsp:sp modelId="{FAE47ED8-2881-4278-8210-31517DE2F3E1}">
      <dsp:nvSpPr>
        <dsp:cNvPr id="0" name=""/>
        <dsp:cNvSpPr/>
      </dsp:nvSpPr>
      <dsp:spPr>
        <a:xfrm>
          <a:off x="3790377" y="10545"/>
          <a:ext cx="5066606" cy="2352288"/>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Studi trasversali (o cross-</a:t>
          </a:r>
          <a:r>
            <a:rPr lang="it-IT" sz="1400" b="1" kern="1200" dirty="0" err="1" smtClean="0">
              <a:solidFill>
                <a:schemeClr val="tx1"/>
              </a:solidFill>
            </a:rPr>
            <a:t>section</a:t>
          </a:r>
          <a:r>
            <a:rPr lang="it-IT" sz="1400" kern="1200" dirty="0" smtClean="0">
              <a:solidFill>
                <a:schemeClr val="tx1"/>
              </a:solidFill>
            </a:rPr>
            <a:t>): si rilevano le medesime informazioni in un singolo momento su un singolo campione. Anche detti </a:t>
          </a:r>
          <a:r>
            <a:rPr lang="it-IT" sz="1400" kern="1200" dirty="0" err="1" smtClean="0">
              <a:solidFill>
                <a:schemeClr val="tx1"/>
              </a:solidFill>
            </a:rPr>
            <a:t>one-shot</a:t>
          </a:r>
          <a:r>
            <a:rPr lang="it-IT" sz="1400" kern="1200" dirty="0" smtClean="0">
              <a:solidFill>
                <a:schemeClr val="tx1"/>
              </a:solidFill>
            </a:rPr>
            <a:t>, come per i sondaggi dove si fa  una istantanea che fissa una immagine della popolazione studiata in un determinato momento del tempo.</a:t>
          </a:r>
        </a:p>
        <a:p>
          <a:pPr lvl="0" algn="ctr" defTabSz="622300">
            <a:lnSpc>
              <a:spcPct val="90000"/>
            </a:lnSpc>
            <a:spcBef>
              <a:spcPct val="0"/>
            </a:spcBef>
            <a:spcAft>
              <a:spcPct val="35000"/>
            </a:spcAft>
          </a:pPr>
          <a:r>
            <a:rPr lang="it-IT" sz="1400" b="1" kern="1200" dirty="0" smtClean="0">
              <a:solidFill>
                <a:schemeClr val="tx1"/>
              </a:solidFill>
            </a:rPr>
            <a:t>Vantaggi:</a:t>
          </a:r>
          <a:r>
            <a:rPr lang="it-IT" sz="1400" kern="1200" dirty="0" smtClean="0">
              <a:solidFill>
                <a:schemeClr val="tx1"/>
              </a:solidFill>
            </a:rPr>
            <a:t> velocità e gran mole di informazioni.</a:t>
          </a:r>
          <a:endParaRPr lang="it-IT" sz="1400" b="1" kern="1200" dirty="0">
            <a:solidFill>
              <a:schemeClr val="tx1"/>
            </a:solidFill>
          </a:endParaRPr>
        </a:p>
      </dsp:txBody>
      <dsp:txXfrm>
        <a:off x="3859273" y="79441"/>
        <a:ext cx="4928814" cy="2214496"/>
      </dsp:txXfrm>
    </dsp:sp>
    <dsp:sp modelId="{10202AF8-2B99-427A-878F-5D252307AD04}">
      <dsp:nvSpPr>
        <dsp:cNvPr id="0" name=""/>
        <dsp:cNvSpPr/>
      </dsp:nvSpPr>
      <dsp:spPr>
        <a:xfrm rot="2209672">
          <a:off x="2226039" y="3247719"/>
          <a:ext cx="1737728" cy="62077"/>
        </a:xfrm>
        <a:custGeom>
          <a:avLst/>
          <a:gdLst/>
          <a:ahLst/>
          <a:cxnLst/>
          <a:rect l="0" t="0" r="0" b="0"/>
          <a:pathLst>
            <a:path>
              <a:moveTo>
                <a:pt x="0" y="31038"/>
              </a:moveTo>
              <a:lnTo>
                <a:pt x="1737728" y="31038"/>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it-IT" sz="600" kern="1200">
            <a:solidFill>
              <a:schemeClr val="tx1"/>
            </a:solidFill>
          </a:endParaRPr>
        </a:p>
      </dsp:txBody>
      <dsp:txXfrm>
        <a:off x="3051460" y="3235314"/>
        <a:ext cx="86886" cy="86886"/>
      </dsp:txXfrm>
    </dsp:sp>
    <dsp:sp modelId="{374A344F-BE9F-4AA6-90BD-FB485DADA97E}">
      <dsp:nvSpPr>
        <dsp:cNvPr id="0" name=""/>
        <dsp:cNvSpPr/>
      </dsp:nvSpPr>
      <dsp:spPr>
        <a:xfrm>
          <a:off x="3790377" y="2623422"/>
          <a:ext cx="5066606" cy="2352288"/>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Studi longitudinali: </a:t>
          </a:r>
          <a:r>
            <a:rPr lang="it-IT" sz="1400" kern="1200" dirty="0" smtClean="0">
              <a:solidFill>
                <a:schemeClr val="tx1"/>
              </a:solidFill>
            </a:rPr>
            <a:t>studio di un fenomeno per un periodo prolungato e si può ottenere</a:t>
          </a:r>
        </a:p>
        <a:p>
          <a:pPr lvl="0" algn="ctr" defTabSz="622300">
            <a:lnSpc>
              <a:spcPct val="90000"/>
            </a:lnSpc>
            <a:spcBef>
              <a:spcPct val="0"/>
            </a:spcBef>
            <a:spcAft>
              <a:spcPct val="35000"/>
            </a:spcAft>
          </a:pPr>
          <a:r>
            <a:rPr lang="it-IT" sz="1400" kern="1200" dirty="0" smtClean="0">
              <a:solidFill>
                <a:schemeClr val="tx1"/>
              </a:solidFill>
            </a:rPr>
            <a:t>- con </a:t>
          </a:r>
          <a:r>
            <a:rPr lang="it-IT" sz="1400" b="1" kern="1200" dirty="0" smtClean="0">
              <a:solidFill>
                <a:schemeClr val="tx1"/>
              </a:solidFill>
            </a:rPr>
            <a:t>disegni a serie temporale (o trend)</a:t>
          </a:r>
          <a:r>
            <a:rPr lang="it-IT" sz="1400" kern="1200" dirty="0" smtClean="0">
              <a:solidFill>
                <a:schemeClr val="tx1"/>
              </a:solidFill>
            </a:rPr>
            <a:t> per cui si contattano campioni equivalenti di popolazioni in diversi momenti nel tempo (</a:t>
          </a:r>
          <a:r>
            <a:rPr lang="it-IT" sz="1400" kern="1200" dirty="0" err="1" smtClean="0">
              <a:solidFill>
                <a:schemeClr val="tx1"/>
              </a:solidFill>
            </a:rPr>
            <a:t>survey</a:t>
          </a:r>
          <a:r>
            <a:rPr lang="it-IT" sz="1400" kern="1200" dirty="0" smtClean="0">
              <a:solidFill>
                <a:schemeClr val="tx1"/>
              </a:solidFill>
            </a:rPr>
            <a:t> ISTAT o studi di </a:t>
          </a:r>
          <a:r>
            <a:rPr lang="it-IT" sz="1400" i="1" kern="1200" dirty="0" smtClean="0">
              <a:solidFill>
                <a:schemeClr val="tx1"/>
              </a:solidFill>
            </a:rPr>
            <a:t>coorti</a:t>
          </a:r>
          <a:r>
            <a:rPr lang="it-IT" sz="1400" kern="1200" dirty="0" smtClean="0">
              <a:solidFill>
                <a:schemeClr val="tx1"/>
              </a:solidFill>
            </a:rPr>
            <a:t>), </a:t>
          </a:r>
        </a:p>
        <a:p>
          <a:pPr lvl="0" algn="ctr" defTabSz="622300">
            <a:lnSpc>
              <a:spcPct val="90000"/>
            </a:lnSpc>
            <a:spcBef>
              <a:spcPct val="0"/>
            </a:spcBef>
            <a:spcAft>
              <a:spcPct val="35000"/>
            </a:spcAft>
          </a:pPr>
          <a:r>
            <a:rPr lang="it-IT" sz="1400" kern="1200" dirty="0" smtClean="0">
              <a:solidFill>
                <a:schemeClr val="tx1"/>
              </a:solidFill>
            </a:rPr>
            <a:t>- con </a:t>
          </a:r>
          <a:r>
            <a:rPr lang="it-IT" sz="1400" b="1" kern="1200" dirty="0" smtClean="0">
              <a:solidFill>
                <a:schemeClr val="tx1"/>
              </a:solidFill>
            </a:rPr>
            <a:t>disegni a contatti ripetuti o </a:t>
          </a:r>
          <a:r>
            <a:rPr lang="it-IT" sz="1400" b="1" i="1" kern="1200" dirty="0" smtClean="0">
              <a:solidFill>
                <a:schemeClr val="tx1"/>
              </a:solidFill>
            </a:rPr>
            <a:t>panel</a:t>
          </a:r>
          <a:r>
            <a:rPr lang="it-IT" sz="1400" b="1" i="0" kern="1200" dirty="0" smtClean="0">
              <a:solidFill>
                <a:schemeClr val="tx1"/>
              </a:solidFill>
            </a:rPr>
            <a:t> </a:t>
          </a:r>
          <a:r>
            <a:rPr lang="it-IT" sz="1400" i="0" kern="1200" dirty="0" smtClean="0">
              <a:solidFill>
                <a:schemeClr val="tx1"/>
              </a:solidFill>
            </a:rPr>
            <a:t>gli stessi soggetti vengono intervistati con cadenza regolare (studi elettorali, di marketing, sui processi di crescita e formazione).</a:t>
          </a:r>
        </a:p>
        <a:p>
          <a:pPr lvl="0" algn="ctr" defTabSz="622300">
            <a:lnSpc>
              <a:spcPct val="90000"/>
            </a:lnSpc>
            <a:spcBef>
              <a:spcPct val="0"/>
            </a:spcBef>
            <a:spcAft>
              <a:spcPct val="35000"/>
            </a:spcAft>
          </a:pPr>
          <a:r>
            <a:rPr lang="it-IT" sz="1400" b="1" i="0" kern="1200" dirty="0" smtClean="0">
              <a:solidFill>
                <a:schemeClr val="tx1"/>
              </a:solidFill>
            </a:rPr>
            <a:t>Vantaggi</a:t>
          </a:r>
          <a:r>
            <a:rPr lang="it-IT" sz="1400" i="0" kern="1200" dirty="0" smtClean="0">
              <a:solidFill>
                <a:schemeClr val="tx1"/>
              </a:solidFill>
            </a:rPr>
            <a:t>: profondità e comparabilità</a:t>
          </a:r>
          <a:endParaRPr lang="it-IT" sz="1400" kern="1200" dirty="0">
            <a:solidFill>
              <a:schemeClr val="tx1"/>
            </a:solidFill>
          </a:endParaRPr>
        </a:p>
      </dsp:txBody>
      <dsp:txXfrm>
        <a:off x="3859273" y="2692318"/>
        <a:ext cx="4928814" cy="221449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EF0944-BA50-492C-91DD-7FDF43AF01AD}">
      <dsp:nvSpPr>
        <dsp:cNvPr id="0" name=""/>
        <dsp:cNvSpPr/>
      </dsp:nvSpPr>
      <dsp:spPr>
        <a:xfrm>
          <a:off x="-155596" y="0"/>
          <a:ext cx="6282505" cy="4988768"/>
        </a:xfrm>
        <a:prstGeom prst="triangl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75B97F3-2573-4FAB-AD5C-13CF3B76355B}">
      <dsp:nvSpPr>
        <dsp:cNvPr id="0" name=""/>
        <dsp:cNvSpPr/>
      </dsp:nvSpPr>
      <dsp:spPr>
        <a:xfrm>
          <a:off x="2985655" y="504302"/>
          <a:ext cx="3242699" cy="483848"/>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b="1" kern="1200" dirty="0" smtClean="0"/>
            <a:t>Da unità a caso</a:t>
          </a:r>
          <a:endParaRPr lang="it-IT" sz="1400" b="1" kern="1200" dirty="0"/>
        </a:p>
      </dsp:txBody>
      <dsp:txXfrm>
        <a:off x="3009275" y="527922"/>
        <a:ext cx="3195459" cy="436608"/>
      </dsp:txXfrm>
    </dsp:sp>
    <dsp:sp modelId="{BF7676D2-7A2C-4149-BA8C-0584FBA15E86}">
      <dsp:nvSpPr>
        <dsp:cNvPr id="0" name=""/>
        <dsp:cNvSpPr/>
      </dsp:nvSpPr>
      <dsp:spPr>
        <a:xfrm>
          <a:off x="1932800" y="1120293"/>
          <a:ext cx="5348410" cy="1057131"/>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dirty="0" smtClean="0"/>
            <a:t>Individuare </a:t>
          </a:r>
          <a:r>
            <a:rPr lang="it-IT" sz="1400" b="1" kern="1200" dirty="0" smtClean="0"/>
            <a:t>l’oggetto sociale </a:t>
          </a:r>
          <a:r>
            <a:rPr lang="it-IT" sz="1400" kern="1200" dirty="0" smtClean="0"/>
            <a:t>al quale afferiscono le </a:t>
          </a:r>
          <a:r>
            <a:rPr lang="it-IT" sz="1400" b="1" kern="1200" dirty="0" smtClean="0"/>
            <a:t>proprietà del concetto</a:t>
          </a:r>
          <a:r>
            <a:rPr lang="it-IT" sz="1400" kern="1200" dirty="0" smtClean="0"/>
            <a:t> considerato (es. ipotizziamo relazione tra età e orientamento politico, ma chi possiede queste proprietà? Individuo).</a:t>
          </a:r>
          <a:endParaRPr lang="it-IT" sz="1400" kern="1200" dirty="0"/>
        </a:p>
      </dsp:txBody>
      <dsp:txXfrm>
        <a:off x="1984405" y="1171898"/>
        <a:ext cx="5245200" cy="953921"/>
      </dsp:txXfrm>
    </dsp:sp>
    <dsp:sp modelId="{AC50DAF1-8738-4C70-AED5-3DBE9267E130}">
      <dsp:nvSpPr>
        <dsp:cNvPr id="0" name=""/>
        <dsp:cNvSpPr/>
      </dsp:nvSpPr>
      <dsp:spPr>
        <a:xfrm>
          <a:off x="1232539" y="2309565"/>
          <a:ext cx="6748932" cy="736883"/>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dirty="0" smtClean="0"/>
            <a:t>Gli </a:t>
          </a:r>
          <a:r>
            <a:rPr lang="it-IT" sz="1400" b="1" kern="1200" dirty="0" smtClean="0"/>
            <a:t>oggetti del discorso scientifico </a:t>
          </a:r>
          <a:r>
            <a:rPr lang="it-IT" sz="1400" kern="1200" dirty="0" smtClean="0"/>
            <a:t>sono i </a:t>
          </a:r>
          <a:r>
            <a:rPr lang="it-IT" sz="1400" b="1" kern="1200" dirty="0" smtClean="0"/>
            <a:t>soggetti sociali della ricerca </a:t>
          </a:r>
          <a:r>
            <a:rPr lang="it-IT" sz="1400" kern="1200" dirty="0" smtClean="0"/>
            <a:t>a cui si riferiscono le proprietà studiate.</a:t>
          </a:r>
          <a:endParaRPr lang="it-IT" sz="1400" kern="1200" dirty="0"/>
        </a:p>
      </dsp:txBody>
      <dsp:txXfrm>
        <a:off x="1268511" y="2345537"/>
        <a:ext cx="6676988" cy="664939"/>
      </dsp:txXfrm>
    </dsp:sp>
    <dsp:sp modelId="{96431DEA-0194-4283-9BD9-0000D11D14CA}">
      <dsp:nvSpPr>
        <dsp:cNvPr id="0" name=""/>
        <dsp:cNvSpPr/>
      </dsp:nvSpPr>
      <dsp:spPr>
        <a:xfrm>
          <a:off x="0" y="3237099"/>
          <a:ext cx="8902830" cy="1173732"/>
        </a:xfrm>
        <a:prstGeom prst="round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b="1" kern="1200" dirty="0" smtClean="0"/>
            <a:t>Il rapporto tra oggetti è proprietà degli oggetti è diretto</a:t>
          </a:r>
          <a:r>
            <a:rPr lang="it-IT" sz="1400" kern="1200" dirty="0" smtClean="0"/>
            <a:t>; la traduzione empirica dei concetti avviene assegnando proprietà ad oggetti. </a:t>
          </a:r>
        </a:p>
      </dsp:txBody>
      <dsp:txXfrm>
        <a:off x="57297" y="3294396"/>
        <a:ext cx="8788236" cy="105913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61DAF6-428F-45C2-8CB3-93AB29DEA2DC}">
      <dsp:nvSpPr>
        <dsp:cNvPr id="0" name=""/>
        <dsp:cNvSpPr/>
      </dsp:nvSpPr>
      <dsp:spPr>
        <a:xfrm>
          <a:off x="0" y="180096"/>
          <a:ext cx="8784976" cy="575639"/>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it-IT" sz="2400" kern="1200" dirty="0" smtClean="0"/>
            <a:t>L’unità di analisi o di osservazione </a:t>
          </a:r>
          <a:endParaRPr lang="it-IT" sz="2400" kern="1200" dirty="0"/>
        </a:p>
      </dsp:txBody>
      <dsp:txXfrm>
        <a:off x="28100" y="208196"/>
        <a:ext cx="8728776" cy="519439"/>
      </dsp:txXfrm>
    </dsp:sp>
    <dsp:sp modelId="{01E070FB-82DA-4805-8A7A-BB2490392655}">
      <dsp:nvSpPr>
        <dsp:cNvPr id="0" name=""/>
        <dsp:cNvSpPr/>
      </dsp:nvSpPr>
      <dsp:spPr>
        <a:xfrm>
          <a:off x="0" y="755735"/>
          <a:ext cx="8784976" cy="59616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78923"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it-IT" sz="1900" kern="1200" dirty="0" smtClean="0"/>
            <a:t>è il tipo di oggetto di cui si occupa una ricerca; è il referente sul quale il ricercatore intende rilevare alcune informazioni.</a:t>
          </a:r>
          <a:endParaRPr lang="it-IT" sz="1900" kern="1200" dirty="0"/>
        </a:p>
      </dsp:txBody>
      <dsp:txXfrm>
        <a:off x="0" y="755735"/>
        <a:ext cx="8784976" cy="596160"/>
      </dsp:txXfrm>
    </dsp:sp>
    <dsp:sp modelId="{DDE9F2B3-2279-4702-B336-1D7E256C310D}">
      <dsp:nvSpPr>
        <dsp:cNvPr id="0" name=""/>
        <dsp:cNvSpPr/>
      </dsp:nvSpPr>
      <dsp:spPr>
        <a:xfrm>
          <a:off x="0" y="1351896"/>
          <a:ext cx="8784976" cy="575639"/>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it-IT" sz="2400" kern="1200" smtClean="0"/>
            <a:t>I casi</a:t>
          </a:r>
          <a:endParaRPr lang="it-IT" sz="2400" kern="1200"/>
        </a:p>
      </dsp:txBody>
      <dsp:txXfrm>
        <a:off x="28100" y="1379996"/>
        <a:ext cx="8728776" cy="519439"/>
      </dsp:txXfrm>
    </dsp:sp>
    <dsp:sp modelId="{87D6DAB1-5DF5-4B13-85E3-2D514CE18A2A}">
      <dsp:nvSpPr>
        <dsp:cNvPr id="0" name=""/>
        <dsp:cNvSpPr/>
      </dsp:nvSpPr>
      <dsp:spPr>
        <a:xfrm>
          <a:off x="0" y="1927536"/>
          <a:ext cx="8784976" cy="114264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78923"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it-IT" sz="1900" kern="1200" smtClean="0"/>
            <a:t>Per procedere con la ricerca e scendere di livello d’astrazione devono essere individuati i casi che sono gli oggetti concreti di una determinata unità di analisi sui quali si rilevano le informazioni; essi sono gli oggetti specifici di cui si occupa una ricerca scientifica.</a:t>
          </a:r>
          <a:endParaRPr lang="it-IT" sz="1900" kern="1200"/>
        </a:p>
      </dsp:txBody>
      <dsp:txXfrm>
        <a:off x="0" y="1927536"/>
        <a:ext cx="8784976" cy="1142640"/>
      </dsp:txXfrm>
    </dsp:sp>
    <dsp:sp modelId="{F6C1A5E1-F883-4E53-97A1-D71DD6FCCEBE}">
      <dsp:nvSpPr>
        <dsp:cNvPr id="0" name=""/>
        <dsp:cNvSpPr/>
      </dsp:nvSpPr>
      <dsp:spPr>
        <a:xfrm>
          <a:off x="0" y="3070176"/>
          <a:ext cx="8784976" cy="575639"/>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it-IT" sz="2400" kern="1200" smtClean="0"/>
            <a:t>Gli oggetti</a:t>
          </a:r>
          <a:endParaRPr lang="it-IT" sz="2400" kern="1200"/>
        </a:p>
      </dsp:txBody>
      <dsp:txXfrm>
        <a:off x="28100" y="3098276"/>
        <a:ext cx="8728776" cy="519439"/>
      </dsp:txXfrm>
    </dsp:sp>
    <dsp:sp modelId="{31D809A5-619D-47B2-ABFD-9E1C4EFAFB02}">
      <dsp:nvSpPr>
        <dsp:cNvPr id="0" name=""/>
        <dsp:cNvSpPr/>
      </dsp:nvSpPr>
      <dsp:spPr>
        <a:xfrm>
          <a:off x="0" y="3645816"/>
          <a:ext cx="8784976" cy="114264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78923"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it-IT" sz="1900" kern="1200" dirty="0" smtClean="0"/>
            <a:t>Dunque esiste un oggetto e delle proprietà da rilevare su casi, ma gli oggetti sociali sono mutevoli, interagiscono con il ricercatore ed appartengono alla sua stessa realtà. Ciò impone alti livelli di standardizzazione delle procedure.</a:t>
          </a:r>
          <a:endParaRPr lang="it-IT" sz="1900" kern="1200" dirty="0"/>
        </a:p>
      </dsp:txBody>
      <dsp:txXfrm>
        <a:off x="0" y="3645816"/>
        <a:ext cx="8784976" cy="1142640"/>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2D34B9-7E71-4F85-B274-4BCE58ED4573}">
      <dsp:nvSpPr>
        <dsp:cNvPr id="0" name=""/>
        <dsp:cNvSpPr/>
      </dsp:nvSpPr>
      <dsp:spPr>
        <a:xfrm>
          <a:off x="762" y="276109"/>
          <a:ext cx="3500967" cy="995307"/>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it-IT" sz="2000" kern="1200" dirty="0" smtClean="0"/>
            <a:t>La </a:t>
          </a:r>
          <a:r>
            <a:rPr lang="it-IT" sz="2000" b="1" kern="1200" dirty="0" smtClean="0"/>
            <a:t>delimitazione spazio temporale</a:t>
          </a:r>
          <a:r>
            <a:rPr lang="it-IT" sz="2000" kern="1200" dirty="0" smtClean="0"/>
            <a:t>, fondamentale perché: </a:t>
          </a:r>
          <a:endParaRPr lang="it-IT" sz="2000" kern="1200" dirty="0"/>
        </a:p>
      </dsp:txBody>
      <dsp:txXfrm>
        <a:off x="29914" y="305261"/>
        <a:ext cx="3442663" cy="937003"/>
      </dsp:txXfrm>
    </dsp:sp>
    <dsp:sp modelId="{3694AC1E-4A3A-48B9-BA1C-F7F6D6D0B180}">
      <dsp:nvSpPr>
        <dsp:cNvPr id="0" name=""/>
        <dsp:cNvSpPr/>
      </dsp:nvSpPr>
      <dsp:spPr>
        <a:xfrm>
          <a:off x="350859" y="1271417"/>
          <a:ext cx="350096" cy="1939430"/>
        </a:xfrm>
        <a:custGeom>
          <a:avLst/>
          <a:gdLst/>
          <a:ahLst/>
          <a:cxnLst/>
          <a:rect l="0" t="0" r="0" b="0"/>
          <a:pathLst>
            <a:path>
              <a:moveTo>
                <a:pt x="0" y="0"/>
              </a:moveTo>
              <a:lnTo>
                <a:pt x="0" y="1939430"/>
              </a:lnTo>
              <a:lnTo>
                <a:pt x="350096" y="193943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0A4E2814-1C17-4E2F-861A-D03150747051}">
      <dsp:nvSpPr>
        <dsp:cNvPr id="0" name=""/>
        <dsp:cNvSpPr/>
      </dsp:nvSpPr>
      <dsp:spPr>
        <a:xfrm>
          <a:off x="700956" y="1709038"/>
          <a:ext cx="3676015" cy="3003619"/>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rtl="0">
            <a:lnSpc>
              <a:spcPct val="90000"/>
            </a:lnSpc>
            <a:spcBef>
              <a:spcPct val="0"/>
            </a:spcBef>
            <a:spcAft>
              <a:spcPct val="35000"/>
            </a:spcAft>
          </a:pPr>
          <a:r>
            <a:rPr lang="it-IT" sz="1600" kern="1200" dirty="0" smtClean="0"/>
            <a:t>se così non fosse tutti gli oggetti di un certo tipo e che corrispondono a una determinata unità diverrebbero potenziali casi di una ricerca.</a:t>
          </a:r>
          <a:endParaRPr lang="it-IT" sz="1600" kern="1200" dirty="0"/>
        </a:p>
      </dsp:txBody>
      <dsp:txXfrm>
        <a:off x="788929" y="1797011"/>
        <a:ext cx="3500069" cy="2827673"/>
      </dsp:txXfrm>
    </dsp:sp>
    <dsp:sp modelId="{8E4483BB-E351-4B16-8C51-2C18341A46BD}">
      <dsp:nvSpPr>
        <dsp:cNvPr id="0" name=""/>
        <dsp:cNvSpPr/>
      </dsp:nvSpPr>
      <dsp:spPr>
        <a:xfrm>
          <a:off x="4552020" y="276109"/>
          <a:ext cx="3500967" cy="995307"/>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rtl="0">
            <a:lnSpc>
              <a:spcPct val="90000"/>
            </a:lnSpc>
            <a:spcBef>
              <a:spcPct val="0"/>
            </a:spcBef>
            <a:spcAft>
              <a:spcPct val="35000"/>
            </a:spcAft>
          </a:pPr>
          <a:r>
            <a:rPr lang="it-IT" sz="2000" kern="1200" dirty="0" smtClean="0"/>
            <a:t>Ma questo basta a selezionare? </a:t>
          </a:r>
          <a:endParaRPr lang="it-IT" sz="2000" kern="1200" dirty="0"/>
        </a:p>
      </dsp:txBody>
      <dsp:txXfrm>
        <a:off x="4581172" y="305261"/>
        <a:ext cx="3442663" cy="937003"/>
      </dsp:txXfrm>
    </dsp:sp>
    <dsp:sp modelId="{E58775FA-2354-49F5-936B-1C4E3124B4FA}">
      <dsp:nvSpPr>
        <dsp:cNvPr id="0" name=""/>
        <dsp:cNvSpPr/>
      </dsp:nvSpPr>
      <dsp:spPr>
        <a:xfrm>
          <a:off x="4902116" y="1271417"/>
          <a:ext cx="350096" cy="1939430"/>
        </a:xfrm>
        <a:custGeom>
          <a:avLst/>
          <a:gdLst/>
          <a:ahLst/>
          <a:cxnLst/>
          <a:rect l="0" t="0" r="0" b="0"/>
          <a:pathLst>
            <a:path>
              <a:moveTo>
                <a:pt x="0" y="0"/>
              </a:moveTo>
              <a:lnTo>
                <a:pt x="0" y="1939430"/>
              </a:lnTo>
              <a:lnTo>
                <a:pt x="350096" y="193943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0FA8356-D326-4CBB-B990-05B23C57912D}">
      <dsp:nvSpPr>
        <dsp:cNvPr id="0" name=""/>
        <dsp:cNvSpPr/>
      </dsp:nvSpPr>
      <dsp:spPr>
        <a:xfrm>
          <a:off x="5252213" y="1709038"/>
          <a:ext cx="3676015" cy="3003619"/>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rtl="0">
            <a:lnSpc>
              <a:spcPct val="90000"/>
            </a:lnSpc>
            <a:spcBef>
              <a:spcPct val="0"/>
            </a:spcBef>
            <a:spcAft>
              <a:spcPct val="35000"/>
            </a:spcAft>
          </a:pPr>
          <a:r>
            <a:rPr lang="it-IT" sz="1600" kern="1200" smtClean="0"/>
            <a:t>Esistono una serie di regole e criteri che ci consentono il passaggio da unità a casi. Si tratta del </a:t>
          </a:r>
          <a:r>
            <a:rPr lang="it-IT" sz="1600" b="1" kern="1200" smtClean="0"/>
            <a:t>campionamento</a:t>
          </a:r>
          <a:r>
            <a:rPr lang="it-IT" sz="1600" kern="1200" smtClean="0"/>
            <a:t> o procedura di selezione tra tutti i potenziali casi (popolazione /universo) in modo che quelli che entrano effettivamente nella ricerca siano rappresentativi dell’insieme di tutti i potenziali casi.</a:t>
          </a:r>
          <a:endParaRPr lang="it-IT" sz="1600" kern="1200"/>
        </a:p>
      </dsp:txBody>
      <dsp:txXfrm>
        <a:off x="5340186" y="1797011"/>
        <a:ext cx="3500069" cy="282767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EAFA5F-3E8A-4B17-813F-F51B1E09906C}">
      <dsp:nvSpPr>
        <dsp:cNvPr id="0" name=""/>
        <dsp:cNvSpPr/>
      </dsp:nvSpPr>
      <dsp:spPr>
        <a:xfrm>
          <a:off x="2790" y="286821"/>
          <a:ext cx="2720552" cy="796576"/>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it-IT" sz="1900" b="1" kern="1200" dirty="0" smtClean="0">
              <a:solidFill>
                <a:schemeClr val="tx1"/>
              </a:solidFill>
            </a:rPr>
            <a:t>Unità di analisi o di riferimento</a:t>
          </a:r>
          <a:endParaRPr lang="it-IT" sz="1900" b="1" kern="1200" dirty="0">
            <a:solidFill>
              <a:schemeClr val="tx1"/>
            </a:solidFill>
          </a:endParaRPr>
        </a:p>
      </dsp:txBody>
      <dsp:txXfrm>
        <a:off x="2790" y="286821"/>
        <a:ext cx="2720552" cy="796576"/>
      </dsp:txXfrm>
    </dsp:sp>
    <dsp:sp modelId="{5A7E0DAA-B77F-4ED9-9B47-A3C87DB354F0}">
      <dsp:nvSpPr>
        <dsp:cNvPr id="0" name=""/>
        <dsp:cNvSpPr/>
      </dsp:nvSpPr>
      <dsp:spPr>
        <a:xfrm>
          <a:off x="2790" y="1083398"/>
          <a:ext cx="2720552" cy="3546539"/>
        </a:xfrm>
        <a:prstGeom prst="rect">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it-IT" sz="1900" kern="1200" dirty="0" smtClean="0">
              <a:solidFill>
                <a:schemeClr val="tx1"/>
              </a:solidFill>
            </a:rPr>
            <a:t>è l’unità da cui si ottiene l’informazione e che sarà posta sulle righe della matrice dei dati;</a:t>
          </a:r>
          <a:endParaRPr lang="it-IT" sz="1900" kern="1200" dirty="0">
            <a:solidFill>
              <a:schemeClr val="tx1"/>
            </a:solidFill>
          </a:endParaRPr>
        </a:p>
        <a:p>
          <a:pPr marL="171450" lvl="1" indent="-171450" algn="l" defTabSz="844550">
            <a:lnSpc>
              <a:spcPct val="90000"/>
            </a:lnSpc>
            <a:spcBef>
              <a:spcPct val="0"/>
            </a:spcBef>
            <a:spcAft>
              <a:spcPct val="15000"/>
            </a:spcAft>
            <a:buChar char="••"/>
          </a:pPr>
          <a:r>
            <a:rPr lang="it-IT" sz="1900" kern="1200" dirty="0" smtClean="0">
              <a:solidFill>
                <a:schemeClr val="tx1"/>
              </a:solidFill>
            </a:rPr>
            <a:t>le proprietà rilevate si riferiscono direttamente all’unità (genere, titolo di studio, residenza).</a:t>
          </a:r>
          <a:endParaRPr lang="it-IT" sz="1900" kern="1200" dirty="0">
            <a:solidFill>
              <a:schemeClr val="tx1"/>
            </a:solidFill>
          </a:endParaRPr>
        </a:p>
      </dsp:txBody>
      <dsp:txXfrm>
        <a:off x="2790" y="1083398"/>
        <a:ext cx="2720552" cy="3546539"/>
      </dsp:txXfrm>
    </dsp:sp>
    <dsp:sp modelId="{93A1D7AF-6B28-427E-A5AE-9A2C774003C2}">
      <dsp:nvSpPr>
        <dsp:cNvPr id="0" name=""/>
        <dsp:cNvSpPr/>
      </dsp:nvSpPr>
      <dsp:spPr>
        <a:xfrm>
          <a:off x="3104219" y="286821"/>
          <a:ext cx="2720552" cy="796576"/>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it-IT" sz="1900" b="1" kern="1200" dirty="0" smtClean="0">
              <a:solidFill>
                <a:schemeClr val="tx1"/>
              </a:solidFill>
            </a:rPr>
            <a:t>Unità di rilevamento o di raccolta</a:t>
          </a:r>
          <a:endParaRPr lang="it-IT" sz="1900" b="1" kern="1200" dirty="0">
            <a:solidFill>
              <a:schemeClr val="tx1"/>
            </a:solidFill>
          </a:endParaRPr>
        </a:p>
      </dsp:txBody>
      <dsp:txXfrm>
        <a:off x="3104219" y="286821"/>
        <a:ext cx="2720552" cy="796576"/>
      </dsp:txXfrm>
    </dsp:sp>
    <dsp:sp modelId="{699F4B91-4217-4F45-A4EE-500A1E7A79E1}">
      <dsp:nvSpPr>
        <dsp:cNvPr id="0" name=""/>
        <dsp:cNvSpPr/>
      </dsp:nvSpPr>
      <dsp:spPr>
        <a:xfrm>
          <a:off x="3104219" y="1083398"/>
          <a:ext cx="2720552" cy="3546539"/>
        </a:xfrm>
        <a:prstGeom prst="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it-IT" sz="1900" kern="1200" dirty="0" smtClean="0">
              <a:solidFill>
                <a:schemeClr val="tx1"/>
              </a:solidFill>
            </a:rPr>
            <a:t>è l’unità sulla quale vengono raccolte informazioni;</a:t>
          </a:r>
          <a:endParaRPr lang="it-IT" sz="1900" kern="1200" dirty="0">
            <a:solidFill>
              <a:schemeClr val="tx1"/>
            </a:solidFill>
          </a:endParaRPr>
        </a:p>
        <a:p>
          <a:pPr marL="171450" lvl="1" indent="-171450" algn="l" defTabSz="844550">
            <a:lnSpc>
              <a:spcPct val="90000"/>
            </a:lnSpc>
            <a:spcBef>
              <a:spcPct val="0"/>
            </a:spcBef>
            <a:spcAft>
              <a:spcPct val="15000"/>
            </a:spcAft>
            <a:buChar char="••"/>
          </a:pPr>
          <a:r>
            <a:rPr lang="it-IT" sz="1900" kern="1200" dirty="0" smtClean="0">
              <a:solidFill>
                <a:schemeClr val="tx1"/>
              </a:solidFill>
            </a:rPr>
            <a:t>le proprietà sono aggregate, le informazioni sono riferite a un livello inferiore dell’unità di analisi (numero di disoccupazione in un comune).</a:t>
          </a:r>
          <a:endParaRPr lang="it-IT" sz="1900" kern="1200" dirty="0">
            <a:solidFill>
              <a:schemeClr val="tx1"/>
            </a:solidFill>
          </a:endParaRPr>
        </a:p>
      </dsp:txBody>
      <dsp:txXfrm>
        <a:off x="3104219" y="1083398"/>
        <a:ext cx="2720552" cy="3546539"/>
      </dsp:txXfrm>
    </dsp:sp>
    <dsp:sp modelId="{56C808BF-4F48-42F4-92B0-CDA82F58E7EB}">
      <dsp:nvSpPr>
        <dsp:cNvPr id="0" name=""/>
        <dsp:cNvSpPr/>
      </dsp:nvSpPr>
      <dsp:spPr>
        <a:xfrm>
          <a:off x="6205649" y="286821"/>
          <a:ext cx="2720552" cy="796576"/>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5128" tIns="77216" rIns="135128" bIns="77216" numCol="1" spcCol="1270" anchor="ctr" anchorCtr="0">
          <a:noAutofit/>
        </a:bodyPr>
        <a:lstStyle/>
        <a:p>
          <a:pPr lvl="0" algn="ctr" defTabSz="844550">
            <a:lnSpc>
              <a:spcPct val="90000"/>
            </a:lnSpc>
            <a:spcBef>
              <a:spcPct val="0"/>
            </a:spcBef>
            <a:spcAft>
              <a:spcPct val="35000"/>
            </a:spcAft>
          </a:pPr>
          <a:r>
            <a:rPr lang="it-IT" sz="1900" b="1" kern="1200" dirty="0" smtClean="0">
              <a:solidFill>
                <a:schemeClr val="tx1"/>
              </a:solidFill>
            </a:rPr>
            <a:t>Unità</a:t>
          </a:r>
        </a:p>
        <a:p>
          <a:pPr lvl="0" algn="ctr" defTabSz="844550">
            <a:lnSpc>
              <a:spcPct val="90000"/>
            </a:lnSpc>
            <a:spcBef>
              <a:spcPct val="0"/>
            </a:spcBef>
            <a:spcAft>
              <a:spcPct val="35000"/>
            </a:spcAft>
          </a:pPr>
          <a:r>
            <a:rPr lang="it-IT" sz="1900" b="1" kern="1200" dirty="0" smtClean="0">
              <a:solidFill>
                <a:schemeClr val="tx1"/>
              </a:solidFill>
            </a:rPr>
            <a:t>statistica</a:t>
          </a:r>
          <a:endParaRPr lang="it-IT" sz="1900" b="1" kern="1200" dirty="0">
            <a:solidFill>
              <a:schemeClr val="tx1"/>
            </a:solidFill>
          </a:endParaRPr>
        </a:p>
      </dsp:txBody>
      <dsp:txXfrm>
        <a:off x="6205649" y="286821"/>
        <a:ext cx="2720552" cy="796576"/>
      </dsp:txXfrm>
    </dsp:sp>
    <dsp:sp modelId="{694997B4-E955-48F6-A825-9BD8BFE7BD4C}">
      <dsp:nvSpPr>
        <dsp:cNvPr id="0" name=""/>
        <dsp:cNvSpPr/>
      </dsp:nvSpPr>
      <dsp:spPr>
        <a:xfrm>
          <a:off x="6205649" y="1083398"/>
          <a:ext cx="2720552" cy="3546539"/>
        </a:xfrm>
        <a:prstGeom prst="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101346" tIns="101346" rIns="135128" bIns="152019" numCol="1" spcCol="1270" anchor="t" anchorCtr="0">
          <a:noAutofit/>
        </a:bodyPr>
        <a:lstStyle/>
        <a:p>
          <a:pPr marL="171450" lvl="1" indent="-171450" algn="l" defTabSz="844550">
            <a:lnSpc>
              <a:spcPct val="90000"/>
            </a:lnSpc>
            <a:spcBef>
              <a:spcPct val="0"/>
            </a:spcBef>
            <a:spcAft>
              <a:spcPct val="15000"/>
            </a:spcAft>
            <a:buChar char="••"/>
          </a:pPr>
          <a:r>
            <a:rPr lang="it-IT" sz="1900" kern="1200" dirty="0" smtClean="0">
              <a:solidFill>
                <a:schemeClr val="tx1"/>
              </a:solidFill>
            </a:rPr>
            <a:t>unità elementare su cui si condurranno le analisi statistiche.</a:t>
          </a:r>
          <a:endParaRPr lang="it-IT" sz="1900" kern="1200" dirty="0">
            <a:solidFill>
              <a:schemeClr val="tx1"/>
            </a:solidFill>
          </a:endParaRPr>
        </a:p>
      </dsp:txBody>
      <dsp:txXfrm>
        <a:off x="6205649" y="1083398"/>
        <a:ext cx="2720552" cy="354653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6D9F6-59D4-452A-B906-2B1129AC500A}">
      <dsp:nvSpPr>
        <dsp:cNvPr id="0" name=""/>
        <dsp:cNvSpPr/>
      </dsp:nvSpPr>
      <dsp:spPr>
        <a:xfrm>
          <a:off x="0" y="347429"/>
          <a:ext cx="8784976" cy="504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34C6653B-136B-438B-99BE-0412DE6B6461}">
      <dsp:nvSpPr>
        <dsp:cNvPr id="0" name=""/>
        <dsp:cNvSpPr/>
      </dsp:nvSpPr>
      <dsp:spPr>
        <a:xfrm>
          <a:off x="439248" y="52229"/>
          <a:ext cx="6149483" cy="59040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2436" tIns="0" rIns="232436" bIns="0" numCol="1" spcCol="1270" anchor="ctr" anchorCtr="0">
          <a:noAutofit/>
        </a:bodyPr>
        <a:lstStyle/>
        <a:p>
          <a:pPr lvl="0" algn="l" defTabSz="889000">
            <a:lnSpc>
              <a:spcPct val="90000"/>
            </a:lnSpc>
            <a:spcBef>
              <a:spcPct val="0"/>
            </a:spcBef>
            <a:spcAft>
              <a:spcPct val="35000"/>
            </a:spcAft>
          </a:pPr>
          <a:r>
            <a:rPr lang="it-IT" sz="2000" b="1" kern="1200" dirty="0" smtClean="0">
              <a:solidFill>
                <a:schemeClr val="tx1"/>
              </a:solidFill>
            </a:rPr>
            <a:t>Individuo</a:t>
          </a:r>
          <a:endParaRPr lang="it-IT" sz="2000" b="1" kern="1200" dirty="0">
            <a:solidFill>
              <a:schemeClr val="tx1"/>
            </a:solidFill>
          </a:endParaRPr>
        </a:p>
      </dsp:txBody>
      <dsp:txXfrm>
        <a:off x="468069" y="81050"/>
        <a:ext cx="6091841" cy="532758"/>
      </dsp:txXfrm>
    </dsp:sp>
    <dsp:sp modelId="{089FB010-B88D-4A0C-A5C2-27A03BB4837C}">
      <dsp:nvSpPr>
        <dsp:cNvPr id="0" name=""/>
        <dsp:cNvSpPr/>
      </dsp:nvSpPr>
      <dsp:spPr>
        <a:xfrm>
          <a:off x="0" y="1254629"/>
          <a:ext cx="8784976" cy="17955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1812" tIns="416560" rIns="681812" bIns="142240" numCol="1" spcCol="1270" anchor="t" anchorCtr="0">
          <a:noAutofit/>
        </a:bodyPr>
        <a:lstStyle/>
        <a:p>
          <a:pPr marL="228600" lvl="1" indent="-228600" algn="l" defTabSz="889000">
            <a:lnSpc>
              <a:spcPct val="90000"/>
            </a:lnSpc>
            <a:spcBef>
              <a:spcPct val="0"/>
            </a:spcBef>
            <a:spcAft>
              <a:spcPct val="15000"/>
            </a:spcAft>
            <a:buChar char="••"/>
          </a:pPr>
          <a:r>
            <a:rPr lang="it-IT" sz="2000" b="0" kern="1200" dirty="0" smtClean="0">
              <a:solidFill>
                <a:schemeClr val="tx1"/>
              </a:solidFill>
            </a:rPr>
            <a:t>Legato all’elemento individuale (famiglia)</a:t>
          </a:r>
          <a:endParaRPr lang="it-IT" sz="2000" b="0" kern="1200" dirty="0">
            <a:solidFill>
              <a:schemeClr val="tx1"/>
            </a:solidFill>
          </a:endParaRPr>
        </a:p>
        <a:p>
          <a:pPr marL="228600" lvl="1" indent="-228600" algn="l" defTabSz="889000">
            <a:lnSpc>
              <a:spcPct val="90000"/>
            </a:lnSpc>
            <a:spcBef>
              <a:spcPct val="0"/>
            </a:spcBef>
            <a:spcAft>
              <a:spcPct val="15000"/>
            </a:spcAft>
            <a:buChar char="••"/>
          </a:pPr>
          <a:r>
            <a:rPr lang="it-IT" sz="2000" b="0" kern="1200" dirty="0" smtClean="0">
              <a:solidFill>
                <a:schemeClr val="tx1"/>
              </a:solidFill>
            </a:rPr>
            <a:t>Unità ecologica o territoriali (città, provincia, regione, etc.)</a:t>
          </a:r>
          <a:endParaRPr lang="it-IT" sz="2000" b="0" kern="1200" dirty="0">
            <a:solidFill>
              <a:schemeClr val="tx1"/>
            </a:solidFill>
          </a:endParaRPr>
        </a:p>
        <a:p>
          <a:pPr marL="228600" lvl="1" indent="-228600" algn="l" defTabSz="889000">
            <a:lnSpc>
              <a:spcPct val="90000"/>
            </a:lnSpc>
            <a:spcBef>
              <a:spcPct val="0"/>
            </a:spcBef>
            <a:spcAft>
              <a:spcPct val="15000"/>
            </a:spcAft>
            <a:buChar char="••"/>
          </a:pPr>
          <a:r>
            <a:rPr lang="it-IT" sz="2000" b="0" kern="1200" dirty="0" smtClean="0">
              <a:solidFill>
                <a:schemeClr val="tx1"/>
              </a:solidFill>
            </a:rPr>
            <a:t>Ente (associazioni, gruppi, istituzioni pubbliche, etc.)</a:t>
          </a:r>
          <a:endParaRPr lang="it-IT" sz="2000" b="0" kern="1200" dirty="0">
            <a:solidFill>
              <a:schemeClr val="tx1"/>
            </a:solidFill>
          </a:endParaRPr>
        </a:p>
      </dsp:txBody>
      <dsp:txXfrm>
        <a:off x="0" y="1254629"/>
        <a:ext cx="8784976" cy="1795500"/>
      </dsp:txXfrm>
    </dsp:sp>
    <dsp:sp modelId="{82BDE931-208D-4E5E-9E24-BF8A51FC24B2}">
      <dsp:nvSpPr>
        <dsp:cNvPr id="0" name=""/>
        <dsp:cNvSpPr/>
      </dsp:nvSpPr>
      <dsp:spPr>
        <a:xfrm>
          <a:off x="439248" y="959429"/>
          <a:ext cx="6149483" cy="59040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2436" tIns="0" rIns="232436" bIns="0" numCol="1" spcCol="1270" anchor="ctr" anchorCtr="0">
          <a:noAutofit/>
        </a:bodyPr>
        <a:lstStyle/>
        <a:p>
          <a:pPr lvl="0" algn="l" defTabSz="889000">
            <a:lnSpc>
              <a:spcPct val="90000"/>
            </a:lnSpc>
            <a:spcBef>
              <a:spcPct val="0"/>
            </a:spcBef>
            <a:spcAft>
              <a:spcPct val="35000"/>
            </a:spcAft>
          </a:pPr>
          <a:r>
            <a:rPr lang="it-IT" sz="2000" b="1" kern="1200" dirty="0" smtClean="0">
              <a:solidFill>
                <a:schemeClr val="tx1"/>
              </a:solidFill>
            </a:rPr>
            <a:t>Aggregato</a:t>
          </a:r>
          <a:endParaRPr lang="it-IT" sz="2000" b="1" kern="1200" dirty="0">
            <a:solidFill>
              <a:schemeClr val="tx1"/>
            </a:solidFill>
          </a:endParaRPr>
        </a:p>
      </dsp:txBody>
      <dsp:txXfrm>
        <a:off x="468069" y="988250"/>
        <a:ext cx="6091841" cy="532758"/>
      </dsp:txXfrm>
    </dsp:sp>
    <dsp:sp modelId="{4ADDD0D0-A132-4490-B546-DE5252B24BE6}">
      <dsp:nvSpPr>
        <dsp:cNvPr id="0" name=""/>
        <dsp:cNvSpPr/>
      </dsp:nvSpPr>
      <dsp:spPr>
        <a:xfrm>
          <a:off x="0" y="3453330"/>
          <a:ext cx="8784976" cy="504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0D8C084A-A1B5-42E2-BBA0-74EE923691F7}">
      <dsp:nvSpPr>
        <dsp:cNvPr id="0" name=""/>
        <dsp:cNvSpPr/>
      </dsp:nvSpPr>
      <dsp:spPr>
        <a:xfrm>
          <a:off x="439248" y="3158129"/>
          <a:ext cx="6149483" cy="59040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2436" tIns="0" rIns="232436" bIns="0" numCol="1" spcCol="1270" anchor="ctr" anchorCtr="0">
          <a:noAutofit/>
        </a:bodyPr>
        <a:lstStyle/>
        <a:p>
          <a:pPr lvl="0" algn="l" defTabSz="889000">
            <a:lnSpc>
              <a:spcPct val="90000"/>
            </a:lnSpc>
            <a:spcBef>
              <a:spcPct val="0"/>
            </a:spcBef>
            <a:spcAft>
              <a:spcPct val="35000"/>
            </a:spcAft>
          </a:pPr>
          <a:r>
            <a:rPr lang="it-IT" sz="2000" b="1" kern="1200" dirty="0" smtClean="0">
              <a:solidFill>
                <a:schemeClr val="tx1"/>
              </a:solidFill>
            </a:rPr>
            <a:t>Evento sociale</a:t>
          </a:r>
          <a:endParaRPr lang="it-IT" sz="2000" b="1" kern="1200" dirty="0">
            <a:solidFill>
              <a:schemeClr val="tx1"/>
            </a:solidFill>
          </a:endParaRPr>
        </a:p>
      </dsp:txBody>
      <dsp:txXfrm>
        <a:off x="468069" y="3186950"/>
        <a:ext cx="6091841" cy="532758"/>
      </dsp:txXfrm>
    </dsp:sp>
    <dsp:sp modelId="{1A70BB55-A95E-436A-98AF-BAF1B7423231}">
      <dsp:nvSpPr>
        <dsp:cNvPr id="0" name=""/>
        <dsp:cNvSpPr/>
      </dsp:nvSpPr>
      <dsp:spPr>
        <a:xfrm>
          <a:off x="0" y="4360530"/>
          <a:ext cx="8784976" cy="504000"/>
        </a:xfrm>
        <a:prstGeom prst="rect">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F72185C1-082E-49B6-8E0D-C1F56B496B92}">
      <dsp:nvSpPr>
        <dsp:cNvPr id="0" name=""/>
        <dsp:cNvSpPr/>
      </dsp:nvSpPr>
      <dsp:spPr>
        <a:xfrm>
          <a:off x="439248" y="4065330"/>
          <a:ext cx="6149483" cy="590400"/>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32436" tIns="0" rIns="232436" bIns="0" numCol="1" spcCol="1270" anchor="ctr" anchorCtr="0">
          <a:noAutofit/>
        </a:bodyPr>
        <a:lstStyle/>
        <a:p>
          <a:pPr lvl="0" algn="l" defTabSz="889000">
            <a:lnSpc>
              <a:spcPct val="90000"/>
            </a:lnSpc>
            <a:spcBef>
              <a:spcPct val="0"/>
            </a:spcBef>
            <a:spcAft>
              <a:spcPct val="35000"/>
            </a:spcAft>
          </a:pPr>
          <a:r>
            <a:rPr lang="it-IT" sz="2000" b="1" kern="1200" dirty="0" smtClean="0">
              <a:solidFill>
                <a:schemeClr val="tx1"/>
              </a:solidFill>
            </a:rPr>
            <a:t>Prodotto culturale</a:t>
          </a:r>
          <a:endParaRPr lang="it-IT" sz="2000" b="1" kern="1200" dirty="0">
            <a:solidFill>
              <a:schemeClr val="tx1"/>
            </a:solidFill>
          </a:endParaRPr>
        </a:p>
      </dsp:txBody>
      <dsp:txXfrm>
        <a:off x="468069" y="4094151"/>
        <a:ext cx="6091841" cy="532758"/>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B549E-CF33-4BF8-87D3-0760856D87CD}">
      <dsp:nvSpPr>
        <dsp:cNvPr id="0" name=""/>
        <dsp:cNvSpPr/>
      </dsp:nvSpPr>
      <dsp:spPr>
        <a:xfrm flipH="1">
          <a:off x="8809941" y="157888"/>
          <a:ext cx="46891" cy="669270"/>
        </a:xfrm>
        <a:prstGeom prst="rightArrow">
          <a:avLst>
            <a:gd name="adj1" fmla="val 75000"/>
            <a:gd name="adj2" fmla="val 50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3CBE2E1-7DC3-4466-815B-FA824B7CB030}">
      <dsp:nvSpPr>
        <dsp:cNvPr id="0" name=""/>
        <dsp:cNvSpPr/>
      </dsp:nvSpPr>
      <dsp:spPr>
        <a:xfrm>
          <a:off x="0" y="2169"/>
          <a:ext cx="8809790" cy="980707"/>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it-IT" sz="1500" kern="1200" smtClean="0">
              <a:solidFill>
                <a:schemeClr val="tx1"/>
              </a:solidFill>
            </a:rPr>
            <a:t>L’</a:t>
          </a:r>
          <a:r>
            <a:rPr lang="it-IT" sz="1500" b="1" i="1" kern="1200" smtClean="0">
              <a:solidFill>
                <a:schemeClr val="tx1"/>
              </a:solidFill>
            </a:rPr>
            <a:t>individuo </a:t>
          </a:r>
          <a:r>
            <a:rPr lang="it-IT" sz="1500" kern="1200" smtClean="0">
              <a:solidFill>
                <a:schemeClr val="tx1"/>
              </a:solidFill>
            </a:rPr>
            <a:t>è l’unità a cui la maggior parte delle indagini sociali fa riferimento, non è scomponibile e costituisce l’unità elementare delle unità aggregati (es. orientamento politico, disoccupati in Italia).</a:t>
          </a:r>
          <a:r>
            <a:rPr lang="it-IT" sz="1500" b="1" i="1" kern="1200" smtClean="0">
              <a:solidFill>
                <a:schemeClr val="tx1"/>
              </a:solidFill>
            </a:rPr>
            <a:t> </a:t>
          </a:r>
          <a:endParaRPr lang="it-IT" sz="1500" kern="1200" dirty="0">
            <a:solidFill>
              <a:schemeClr val="tx1"/>
            </a:solidFill>
          </a:endParaRPr>
        </a:p>
      </dsp:txBody>
      <dsp:txXfrm>
        <a:off x="47874" y="50043"/>
        <a:ext cx="8714042" cy="884959"/>
      </dsp:txXfrm>
    </dsp:sp>
    <dsp:sp modelId="{E785E6DF-A348-4752-8190-F414051CD097}">
      <dsp:nvSpPr>
        <dsp:cNvPr id="0" name=""/>
        <dsp:cNvSpPr/>
      </dsp:nvSpPr>
      <dsp:spPr>
        <a:xfrm>
          <a:off x="2520269" y="1061210"/>
          <a:ext cx="6317126" cy="3813115"/>
        </a:xfrm>
        <a:prstGeom prst="rightArrow">
          <a:avLst>
            <a:gd name="adj1" fmla="val 75000"/>
            <a:gd name="adj2" fmla="val 5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rtl="0">
            <a:lnSpc>
              <a:spcPct val="90000"/>
            </a:lnSpc>
            <a:spcBef>
              <a:spcPct val="0"/>
            </a:spcBef>
            <a:spcAft>
              <a:spcPct val="15000"/>
            </a:spcAft>
            <a:buChar char="••"/>
          </a:pPr>
          <a:r>
            <a:rPr lang="it-IT" sz="1400" kern="1200" dirty="0" smtClean="0"/>
            <a:t>Il primo è caratterizzato dalla presenza </a:t>
          </a:r>
          <a:r>
            <a:rPr lang="it-IT" sz="1400" b="1" kern="1200" dirty="0" smtClean="0"/>
            <a:t>dell’elemento individuale</a:t>
          </a:r>
          <a:r>
            <a:rPr lang="it-IT" sz="1400" kern="1200" dirty="0" smtClean="0"/>
            <a:t>: le unità di analisi e le unità di raccolta non coincidono perché le informazioni vengono rilevate sui singoli individui appartenenti al gruppo e poi estese a tutto il collettivo  (famiglia – reddito familiare annuo). </a:t>
          </a:r>
          <a:endParaRPr lang="it-IT" sz="1400" kern="1200" dirty="0"/>
        </a:p>
        <a:p>
          <a:pPr marL="114300" lvl="1" indent="-114300" algn="l" defTabSz="622300" rtl="0">
            <a:lnSpc>
              <a:spcPct val="90000"/>
            </a:lnSpc>
            <a:spcBef>
              <a:spcPct val="0"/>
            </a:spcBef>
            <a:spcAft>
              <a:spcPct val="15000"/>
            </a:spcAft>
            <a:buChar char="••"/>
          </a:pPr>
          <a:r>
            <a:rPr lang="it-IT" sz="1400" kern="1200" dirty="0" smtClean="0"/>
            <a:t>Nel secondo tipo di unità aggregate – </a:t>
          </a:r>
          <a:r>
            <a:rPr lang="it-IT" sz="1400" i="1" kern="1200" dirty="0" smtClean="0"/>
            <a:t>le </a:t>
          </a:r>
          <a:r>
            <a:rPr lang="it-IT" sz="1400" b="1" i="1" kern="1200" dirty="0" smtClean="0"/>
            <a:t>unità ecologiche o territoriali </a:t>
          </a:r>
          <a:r>
            <a:rPr lang="it-IT" sz="1400" kern="1200" dirty="0" smtClean="0"/>
            <a:t>– le informazioni vengono rilevate a livello territoriale (la città, la provincia, la regione). </a:t>
          </a:r>
          <a:endParaRPr lang="it-IT" sz="1400" kern="1200" dirty="0"/>
        </a:p>
        <a:p>
          <a:pPr marL="114300" lvl="1" indent="-114300" algn="l" defTabSz="622300" rtl="0">
            <a:lnSpc>
              <a:spcPct val="90000"/>
            </a:lnSpc>
            <a:spcBef>
              <a:spcPct val="0"/>
            </a:spcBef>
            <a:spcAft>
              <a:spcPct val="15000"/>
            </a:spcAft>
            <a:buChar char="••"/>
          </a:pPr>
          <a:r>
            <a:rPr lang="it-IT" sz="1400" kern="1200" dirty="0" smtClean="0"/>
            <a:t>L’</a:t>
          </a:r>
          <a:r>
            <a:rPr lang="it-IT" sz="1400" b="1" i="1" kern="1200" dirty="0" smtClean="0"/>
            <a:t>ente, </a:t>
          </a:r>
          <a:r>
            <a:rPr lang="it-IT" sz="1400" kern="1200" dirty="0" smtClean="0"/>
            <a:t>ovvero tutti i gruppi, organizzazioni e istituzioni che hanno un obiettivo in comune, una propria regolamentazione e struttura formalmente organizzata (associazioni, gruppi etnici, partiti politici, istituzioni pubbliche); l’unità di rilevamento è il collettivo stesso.</a:t>
          </a:r>
          <a:endParaRPr lang="it-IT" sz="1400" kern="1200" dirty="0"/>
        </a:p>
      </dsp:txBody>
      <dsp:txXfrm>
        <a:off x="2520269" y="1537849"/>
        <a:ext cx="4887208" cy="2859837"/>
      </dsp:txXfrm>
    </dsp:sp>
    <dsp:sp modelId="{763ECBF4-216A-4168-B0E3-C5A0C0FC2585}">
      <dsp:nvSpPr>
        <dsp:cNvPr id="0" name=""/>
        <dsp:cNvSpPr/>
      </dsp:nvSpPr>
      <dsp:spPr>
        <a:xfrm>
          <a:off x="0" y="1172342"/>
          <a:ext cx="2500680" cy="367137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28575" rIns="57150" bIns="28575" numCol="1" spcCol="1270" anchor="ctr" anchorCtr="0">
          <a:noAutofit/>
        </a:bodyPr>
        <a:lstStyle/>
        <a:p>
          <a:pPr lvl="0" algn="ctr" defTabSz="666750" rtl="0">
            <a:lnSpc>
              <a:spcPct val="90000"/>
            </a:lnSpc>
            <a:spcBef>
              <a:spcPct val="0"/>
            </a:spcBef>
            <a:spcAft>
              <a:spcPct val="35000"/>
            </a:spcAft>
          </a:pPr>
          <a:r>
            <a:rPr lang="it-IT" sz="1500" kern="1200" smtClean="0">
              <a:solidFill>
                <a:schemeClr val="tx1"/>
              </a:solidFill>
            </a:rPr>
            <a:t>L’</a:t>
          </a:r>
          <a:r>
            <a:rPr lang="it-IT" sz="1500" b="1" i="1" kern="1200" smtClean="0">
              <a:solidFill>
                <a:schemeClr val="tx1"/>
              </a:solidFill>
            </a:rPr>
            <a:t>aggregato </a:t>
          </a:r>
          <a:r>
            <a:rPr lang="it-IT" sz="1500" b="1" kern="1200" smtClean="0">
              <a:solidFill>
                <a:schemeClr val="tx1"/>
              </a:solidFill>
            </a:rPr>
            <a:t>o collettivo </a:t>
          </a:r>
          <a:r>
            <a:rPr lang="it-IT" sz="1500" kern="1200" smtClean="0">
              <a:solidFill>
                <a:schemeClr val="tx1"/>
              </a:solidFill>
            </a:rPr>
            <a:t>è un tipo di unità di analisi che a differenza dell’individuo è scomponibile in unità più piccole; a seconda della proprietà che si intende rilevare, l’unità di analisi e le unità di raccolta possono o meno coincidere. Nella ricerca sociale si individuano tre tipi di aggregati/gruppi. </a:t>
          </a:r>
          <a:endParaRPr lang="it-IT" sz="1500" kern="1200" dirty="0">
            <a:solidFill>
              <a:schemeClr val="tx1"/>
            </a:solidFill>
          </a:endParaRPr>
        </a:p>
      </dsp:txBody>
      <dsp:txXfrm>
        <a:off x="122073" y="1294415"/>
        <a:ext cx="2256534" cy="3427233"/>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7CDD7F-2753-4F06-B0B5-7CDEFEB5FB80}">
      <dsp:nvSpPr>
        <dsp:cNvPr id="0" name=""/>
        <dsp:cNvSpPr/>
      </dsp:nvSpPr>
      <dsp:spPr>
        <a:xfrm>
          <a:off x="3456384" y="582"/>
          <a:ext cx="5184576" cy="2272180"/>
        </a:xfrm>
        <a:prstGeom prst="rightArrow">
          <a:avLst>
            <a:gd name="adj1" fmla="val 75000"/>
            <a:gd name="adj2" fmla="val 50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it-IT" sz="1500" kern="1200" smtClean="0">
              <a:solidFill>
                <a:schemeClr val="tx1"/>
              </a:solidFill>
            </a:rPr>
            <a:t>Le unità di questo tipo fanno riferimento a quella serie di informazioni relative ad accadimenti periodici unici (elezioni politiche, scioperi, cortei, manifestazioni, processi, etc.).</a:t>
          </a:r>
          <a:endParaRPr lang="it-IT" sz="1500" kern="1200">
            <a:solidFill>
              <a:schemeClr val="tx1"/>
            </a:solidFill>
          </a:endParaRPr>
        </a:p>
      </dsp:txBody>
      <dsp:txXfrm>
        <a:off x="3456384" y="284605"/>
        <a:ext cx="4332509" cy="1704135"/>
      </dsp:txXfrm>
    </dsp:sp>
    <dsp:sp modelId="{A45BEE50-64F9-4229-BF0F-68829A252102}">
      <dsp:nvSpPr>
        <dsp:cNvPr id="0" name=""/>
        <dsp:cNvSpPr/>
      </dsp:nvSpPr>
      <dsp:spPr>
        <a:xfrm>
          <a:off x="0" y="582"/>
          <a:ext cx="3456384" cy="227218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it-IT" sz="2700" b="1" i="1" kern="1200" smtClean="0">
              <a:solidFill>
                <a:schemeClr val="tx1"/>
              </a:solidFill>
            </a:rPr>
            <a:t>Evento sociale. </a:t>
          </a:r>
          <a:endParaRPr lang="it-IT" sz="2700" kern="1200">
            <a:solidFill>
              <a:schemeClr val="tx1"/>
            </a:solidFill>
          </a:endParaRPr>
        </a:p>
      </dsp:txBody>
      <dsp:txXfrm>
        <a:off x="110919" y="111501"/>
        <a:ext cx="3234546" cy="2050342"/>
      </dsp:txXfrm>
    </dsp:sp>
    <dsp:sp modelId="{5E2BA0C3-8F69-45FF-824E-0E5F435E6F5F}">
      <dsp:nvSpPr>
        <dsp:cNvPr id="0" name=""/>
        <dsp:cNvSpPr/>
      </dsp:nvSpPr>
      <dsp:spPr>
        <a:xfrm>
          <a:off x="3456384" y="2499981"/>
          <a:ext cx="5184576" cy="2272180"/>
        </a:xfrm>
        <a:prstGeom prst="rightArrow">
          <a:avLst>
            <a:gd name="adj1" fmla="val 75000"/>
            <a:gd name="adj2" fmla="val 50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it-IT" sz="1500" kern="1200" smtClean="0">
              <a:solidFill>
                <a:schemeClr val="tx1"/>
              </a:solidFill>
            </a:rPr>
            <a:t>Se l’indagine si pone l’obiettivo di studiare un fenomeno sociale attraverso l’analisi dei messaggi di comunicazione di massa di ogni genere, dei libri pubblicati, degli articoli di giornale, dei discorsi politici, o dei programmi televisivi e radiofonici, si dirà allora che l’unità di analisi è un prodotto culturale o una rappresentazione simbolica.</a:t>
          </a:r>
          <a:endParaRPr lang="it-IT" sz="1500" kern="1200">
            <a:solidFill>
              <a:schemeClr val="tx1"/>
            </a:solidFill>
          </a:endParaRPr>
        </a:p>
      </dsp:txBody>
      <dsp:txXfrm>
        <a:off x="3456384" y="2784004"/>
        <a:ext cx="4332509" cy="1704135"/>
      </dsp:txXfrm>
    </dsp:sp>
    <dsp:sp modelId="{753EEB37-B301-41B9-8D39-19D1931B9B2E}">
      <dsp:nvSpPr>
        <dsp:cNvPr id="0" name=""/>
        <dsp:cNvSpPr/>
      </dsp:nvSpPr>
      <dsp:spPr>
        <a:xfrm>
          <a:off x="0" y="2499981"/>
          <a:ext cx="3456384" cy="227218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it-IT" sz="2700" b="1" i="1" kern="1200" smtClean="0">
              <a:solidFill>
                <a:schemeClr val="tx1"/>
              </a:solidFill>
            </a:rPr>
            <a:t>Prodotto culturale </a:t>
          </a:r>
          <a:r>
            <a:rPr lang="it-IT" sz="2700" b="1" kern="1200" smtClean="0">
              <a:solidFill>
                <a:schemeClr val="tx1"/>
              </a:solidFill>
            </a:rPr>
            <a:t>o rappresentazione simbolica</a:t>
          </a:r>
          <a:r>
            <a:rPr lang="it-IT" sz="2700" kern="1200" smtClean="0">
              <a:solidFill>
                <a:schemeClr val="tx1"/>
              </a:solidFill>
            </a:rPr>
            <a:t>. </a:t>
          </a:r>
          <a:endParaRPr lang="it-IT" sz="2700" kern="1200">
            <a:solidFill>
              <a:schemeClr val="tx1"/>
            </a:solidFill>
          </a:endParaRPr>
        </a:p>
      </dsp:txBody>
      <dsp:txXfrm>
        <a:off x="110919" y="2610900"/>
        <a:ext cx="3234546" cy="2050342"/>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0A889-0F58-4585-9382-DB669D4357A8}">
      <dsp:nvSpPr>
        <dsp:cNvPr id="0" name=""/>
        <dsp:cNvSpPr/>
      </dsp:nvSpPr>
      <dsp:spPr>
        <a:xfrm>
          <a:off x="4324" y="1004954"/>
          <a:ext cx="2212083" cy="45540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lvl="0" algn="r" defTabSz="1066800">
            <a:lnSpc>
              <a:spcPct val="90000"/>
            </a:lnSpc>
            <a:spcBef>
              <a:spcPct val="0"/>
            </a:spcBef>
            <a:spcAft>
              <a:spcPct val="35000"/>
            </a:spcAft>
          </a:pPr>
          <a:r>
            <a:rPr lang="it-IT" sz="2400" b="1" kern="1200" dirty="0" err="1" smtClean="0">
              <a:solidFill>
                <a:schemeClr val="tx1"/>
              </a:solidFill>
            </a:rPr>
            <a:t>Operativizzazione</a:t>
          </a:r>
          <a:endParaRPr lang="it-IT" sz="2400" b="1" kern="1200" dirty="0">
            <a:solidFill>
              <a:schemeClr val="tx1"/>
            </a:solidFill>
          </a:endParaRPr>
        </a:p>
      </dsp:txBody>
      <dsp:txXfrm>
        <a:off x="4324" y="1004954"/>
        <a:ext cx="2212083" cy="455400"/>
      </dsp:txXfrm>
    </dsp:sp>
    <dsp:sp modelId="{EC48F6DF-634B-4AE3-BAA8-1922189A83AB}">
      <dsp:nvSpPr>
        <dsp:cNvPr id="0" name=""/>
        <dsp:cNvSpPr/>
      </dsp:nvSpPr>
      <dsp:spPr>
        <a:xfrm>
          <a:off x="2216408" y="8766"/>
          <a:ext cx="442416" cy="2447775"/>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0AC4FEF9-3701-4AB0-B67D-3A8DBAF5BD5B}">
      <dsp:nvSpPr>
        <dsp:cNvPr id="0" name=""/>
        <dsp:cNvSpPr/>
      </dsp:nvSpPr>
      <dsp:spPr>
        <a:xfrm>
          <a:off x="2835791" y="8766"/>
          <a:ext cx="6016867" cy="2447775"/>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it-IT" sz="2300" b="1" kern="1200" dirty="0" smtClean="0">
              <a:solidFill>
                <a:schemeClr val="tx1"/>
              </a:solidFill>
            </a:rPr>
            <a:t>Processo</a:t>
          </a:r>
          <a:r>
            <a:rPr lang="it-IT" sz="2300" kern="1200" dirty="0" smtClean="0">
              <a:solidFill>
                <a:schemeClr val="tx1"/>
              </a:solidFill>
            </a:rPr>
            <a:t> </a:t>
          </a:r>
          <a:r>
            <a:rPr lang="it-IT" sz="2300" b="1" kern="1200" dirty="0" smtClean="0">
              <a:solidFill>
                <a:schemeClr val="tx1"/>
              </a:solidFill>
            </a:rPr>
            <a:t>di traduzione di un concetto in una variabile </a:t>
          </a:r>
          <a:r>
            <a:rPr lang="it-IT" sz="2300" kern="1200" dirty="0" smtClean="0">
              <a:solidFill>
                <a:schemeClr val="tx1"/>
              </a:solidFill>
            </a:rPr>
            <a:t>i cui valori siano empiricamente rilevabili, affinché possa essere registrato nella matrice dei dati lo stato che ciascuno dei casi selezionati assume su quella determinata proprietà.</a:t>
          </a:r>
          <a:endParaRPr lang="it-IT" sz="2300" kern="1200" dirty="0">
            <a:solidFill>
              <a:schemeClr val="tx1"/>
            </a:solidFill>
          </a:endParaRPr>
        </a:p>
      </dsp:txBody>
      <dsp:txXfrm>
        <a:off x="2835791" y="8766"/>
        <a:ext cx="6016867" cy="2447775"/>
      </dsp:txXfrm>
    </dsp:sp>
    <dsp:sp modelId="{8C4B189A-C88E-40A9-8AFE-B4BDA12456DA}">
      <dsp:nvSpPr>
        <dsp:cNvPr id="0" name=""/>
        <dsp:cNvSpPr/>
      </dsp:nvSpPr>
      <dsp:spPr>
        <a:xfrm>
          <a:off x="4324" y="3361196"/>
          <a:ext cx="2212083" cy="79695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lvl="0" algn="r" defTabSz="1066800">
            <a:lnSpc>
              <a:spcPct val="90000"/>
            </a:lnSpc>
            <a:spcBef>
              <a:spcPct val="0"/>
            </a:spcBef>
            <a:spcAft>
              <a:spcPct val="35000"/>
            </a:spcAft>
          </a:pPr>
          <a:r>
            <a:rPr lang="it-IT" sz="2400" b="1" kern="1200" dirty="0" smtClean="0">
              <a:solidFill>
                <a:schemeClr val="tx1"/>
              </a:solidFill>
            </a:rPr>
            <a:t>Definizione operativa</a:t>
          </a:r>
          <a:endParaRPr lang="it-IT" sz="2400" b="1" kern="1200" dirty="0">
            <a:solidFill>
              <a:schemeClr val="tx1"/>
            </a:solidFill>
          </a:endParaRPr>
        </a:p>
      </dsp:txBody>
      <dsp:txXfrm>
        <a:off x="4324" y="3361196"/>
        <a:ext cx="2212083" cy="796950"/>
      </dsp:txXfrm>
    </dsp:sp>
    <dsp:sp modelId="{5EE29C52-4E2F-4E4B-B1CD-3751D6B09892}">
      <dsp:nvSpPr>
        <dsp:cNvPr id="0" name=""/>
        <dsp:cNvSpPr/>
      </dsp:nvSpPr>
      <dsp:spPr>
        <a:xfrm>
          <a:off x="2216408" y="2539341"/>
          <a:ext cx="442416" cy="2440659"/>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EA9A5CB-EBEC-4F14-AC93-4D522EFAAA30}">
      <dsp:nvSpPr>
        <dsp:cNvPr id="0" name=""/>
        <dsp:cNvSpPr/>
      </dsp:nvSpPr>
      <dsp:spPr>
        <a:xfrm>
          <a:off x="2835791" y="2539341"/>
          <a:ext cx="6016867" cy="2440659"/>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228600" lvl="1" indent="-228600" algn="l" defTabSz="1022350">
            <a:lnSpc>
              <a:spcPct val="90000"/>
            </a:lnSpc>
            <a:spcBef>
              <a:spcPct val="0"/>
            </a:spcBef>
            <a:spcAft>
              <a:spcPct val="15000"/>
            </a:spcAft>
            <a:buChar char="••"/>
          </a:pPr>
          <a:r>
            <a:rPr lang="it-IT" sz="2300" kern="1200" smtClean="0">
              <a:solidFill>
                <a:schemeClr val="tx1"/>
              </a:solidFill>
            </a:rPr>
            <a:t>È il </a:t>
          </a:r>
          <a:r>
            <a:rPr lang="it-IT" sz="2300" b="1" kern="1200" smtClean="0">
              <a:solidFill>
                <a:schemeClr val="tx1"/>
              </a:solidFill>
            </a:rPr>
            <a:t>complesso di regole </a:t>
          </a:r>
          <a:r>
            <a:rPr lang="it-IT" sz="2300" kern="1200" smtClean="0">
              <a:solidFill>
                <a:schemeClr val="tx1"/>
              </a:solidFill>
            </a:rPr>
            <a:t>che consente la traduzione da concetto a variabile, una catena di operazioni attraverso le quali lo stato di una serie di oggetti sulle proprietà X, Y e Z viene rilevato, organizzato (classificato, ordinato, contato o misurato) e registrato.</a:t>
          </a:r>
          <a:endParaRPr lang="it-IT" sz="2300" kern="1200" dirty="0">
            <a:solidFill>
              <a:schemeClr val="tx1"/>
            </a:solidFill>
          </a:endParaRPr>
        </a:p>
      </dsp:txBody>
      <dsp:txXfrm>
        <a:off x="2835791" y="2539341"/>
        <a:ext cx="6016867" cy="244065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AFC2B7-B085-4F5F-A856-99BCC68AF798}">
      <dsp:nvSpPr>
        <dsp:cNvPr id="0" name=""/>
        <dsp:cNvSpPr/>
      </dsp:nvSpPr>
      <dsp:spPr>
        <a:xfrm>
          <a:off x="0" y="184143"/>
          <a:ext cx="2232248" cy="2728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individuali: </a:t>
          </a:r>
          <a:endParaRPr lang="it-IT" sz="1400" b="1" kern="1200" dirty="0">
            <a:solidFill>
              <a:schemeClr val="tx1"/>
            </a:solidFill>
          </a:endParaRPr>
        </a:p>
      </dsp:txBody>
      <dsp:txXfrm>
        <a:off x="0" y="184143"/>
        <a:ext cx="2232248" cy="272868"/>
      </dsp:txXfrm>
    </dsp:sp>
    <dsp:sp modelId="{83E16383-570D-4BC6-9614-47E0923C0949}">
      <dsp:nvSpPr>
        <dsp:cNvPr id="0" name=""/>
        <dsp:cNvSpPr/>
      </dsp:nvSpPr>
      <dsp:spPr>
        <a:xfrm>
          <a:off x="2232247" y="22127"/>
          <a:ext cx="446449" cy="596900"/>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13FB1511-FBED-4965-B9C8-D9C3FFF23177}">
      <dsp:nvSpPr>
        <dsp:cNvPr id="0" name=""/>
        <dsp:cNvSpPr/>
      </dsp:nvSpPr>
      <dsp:spPr>
        <a:xfrm>
          <a:off x="2857277" y="22127"/>
          <a:ext cx="6071714" cy="596900"/>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quando </a:t>
          </a:r>
          <a:r>
            <a:rPr lang="it-IT" sz="1200" b="1" kern="1200" dirty="0" smtClean="0">
              <a:solidFill>
                <a:schemeClr val="tx1"/>
              </a:solidFill>
            </a:rPr>
            <a:t>l’unità è l’individuo e le informazioni raccolte </a:t>
          </a:r>
          <a:r>
            <a:rPr lang="it-IT" sz="1200" kern="1200" dirty="0" smtClean="0">
              <a:solidFill>
                <a:schemeClr val="tx1"/>
              </a:solidFill>
            </a:rPr>
            <a:t>(le proprietà</a:t>
          </a:r>
          <a:r>
            <a:rPr lang="it-IT" sz="1200" b="1" kern="1200" dirty="0" smtClean="0">
              <a:solidFill>
                <a:schemeClr val="tx1"/>
              </a:solidFill>
            </a:rPr>
            <a:t>) si riferiscono direttamente all’individuo</a:t>
          </a:r>
          <a:r>
            <a:rPr lang="it-IT" sz="1200" kern="1200" dirty="0" smtClean="0">
              <a:solidFill>
                <a:schemeClr val="tx1"/>
              </a:solidFill>
            </a:rPr>
            <a:t>. Per esempio genere, età, titolo di studio, residenza.</a:t>
          </a:r>
          <a:endParaRPr lang="it-IT" sz="1200" kern="1200" dirty="0">
            <a:solidFill>
              <a:schemeClr val="tx1"/>
            </a:solidFill>
          </a:endParaRPr>
        </a:p>
      </dsp:txBody>
      <dsp:txXfrm>
        <a:off x="2857277" y="22127"/>
        <a:ext cx="6071714" cy="596900"/>
      </dsp:txXfrm>
    </dsp:sp>
    <dsp:sp modelId="{B8B77D87-4597-4CE2-82AF-A791F713D656}">
      <dsp:nvSpPr>
        <dsp:cNvPr id="0" name=""/>
        <dsp:cNvSpPr/>
      </dsp:nvSpPr>
      <dsp:spPr>
        <a:xfrm>
          <a:off x="0" y="813444"/>
          <a:ext cx="2232248" cy="2728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aggregate</a:t>
          </a:r>
          <a:r>
            <a:rPr lang="it-IT" sz="1400" kern="1200" dirty="0" smtClean="0">
              <a:solidFill>
                <a:schemeClr val="tx1"/>
              </a:solidFill>
            </a:rPr>
            <a:t>: </a:t>
          </a:r>
          <a:endParaRPr lang="it-IT" sz="1400" kern="1200" dirty="0">
            <a:solidFill>
              <a:schemeClr val="tx1"/>
            </a:solidFill>
          </a:endParaRPr>
        </a:p>
      </dsp:txBody>
      <dsp:txXfrm>
        <a:off x="0" y="813444"/>
        <a:ext cx="2232248" cy="272868"/>
      </dsp:txXfrm>
    </dsp:sp>
    <dsp:sp modelId="{E8FB1B81-1B38-473B-AAF7-AA4520173E5E}">
      <dsp:nvSpPr>
        <dsp:cNvPr id="0" name=""/>
        <dsp:cNvSpPr/>
      </dsp:nvSpPr>
      <dsp:spPr>
        <a:xfrm>
          <a:off x="2232247" y="651428"/>
          <a:ext cx="446449" cy="596900"/>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B47AC99-C670-4AE3-8B05-3A1123CF6904}">
      <dsp:nvSpPr>
        <dsp:cNvPr id="0" name=""/>
        <dsp:cNvSpPr/>
      </dsp:nvSpPr>
      <dsp:spPr>
        <a:xfrm>
          <a:off x="2857277" y="651428"/>
          <a:ext cx="6071714" cy="596900"/>
        </a:xfrm>
        <a:prstGeom prst="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a:t>
          </a:r>
          <a:r>
            <a:rPr lang="it-IT" sz="1200" b="1" kern="1200" dirty="0" smtClean="0">
              <a:solidFill>
                <a:schemeClr val="tx1"/>
              </a:solidFill>
            </a:rPr>
            <a:t>aggregando informazioni </a:t>
          </a:r>
          <a:r>
            <a:rPr lang="it-IT" sz="1200" kern="1200" dirty="0" smtClean="0">
              <a:solidFill>
                <a:schemeClr val="tx1"/>
              </a:solidFill>
            </a:rPr>
            <a:t>(le proprietà) </a:t>
          </a:r>
          <a:r>
            <a:rPr lang="it-IT" sz="1200" b="1" kern="1200" dirty="0" smtClean="0">
              <a:solidFill>
                <a:schemeClr val="tx1"/>
              </a:solidFill>
            </a:rPr>
            <a:t>raccolte su un’unità di tipo diverso da quelle a cui vengono riferite</a:t>
          </a:r>
          <a:r>
            <a:rPr lang="it-IT" sz="1200" kern="1200" dirty="0" smtClean="0">
              <a:solidFill>
                <a:schemeClr val="tx1"/>
              </a:solidFill>
            </a:rPr>
            <a:t>. Parlando per esempio di un comune possiamo considerare il reddito medio degli abitanti.</a:t>
          </a:r>
          <a:endParaRPr lang="it-IT" sz="1200" kern="1200" dirty="0">
            <a:solidFill>
              <a:schemeClr val="tx1"/>
            </a:solidFill>
          </a:endParaRPr>
        </a:p>
      </dsp:txBody>
      <dsp:txXfrm>
        <a:off x="2857277" y="651428"/>
        <a:ext cx="6071714" cy="596900"/>
      </dsp:txXfrm>
    </dsp:sp>
    <dsp:sp modelId="{BD353472-A914-41E2-BBAF-309662A170C1}">
      <dsp:nvSpPr>
        <dsp:cNvPr id="0" name=""/>
        <dsp:cNvSpPr/>
      </dsp:nvSpPr>
      <dsp:spPr>
        <a:xfrm>
          <a:off x="0" y="1690031"/>
          <a:ext cx="2232248" cy="467775"/>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contestuali individuali</a:t>
          </a:r>
          <a:r>
            <a:rPr lang="it-IT" sz="1400" kern="1200" dirty="0" smtClean="0">
              <a:solidFill>
                <a:schemeClr val="tx1"/>
              </a:solidFill>
            </a:rPr>
            <a:t>: </a:t>
          </a:r>
          <a:endParaRPr lang="it-IT" sz="1400" kern="1200" dirty="0">
            <a:solidFill>
              <a:schemeClr val="tx1"/>
            </a:solidFill>
          </a:endParaRPr>
        </a:p>
      </dsp:txBody>
      <dsp:txXfrm>
        <a:off x="0" y="1690031"/>
        <a:ext cx="2232248" cy="467775"/>
      </dsp:txXfrm>
    </dsp:sp>
    <dsp:sp modelId="{CA95A2A3-BA26-48D9-BB83-F88A3675BC37}">
      <dsp:nvSpPr>
        <dsp:cNvPr id="0" name=""/>
        <dsp:cNvSpPr/>
      </dsp:nvSpPr>
      <dsp:spPr>
        <a:xfrm>
          <a:off x="2232247" y="1280728"/>
          <a:ext cx="446449" cy="1286381"/>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FA48FC3E-2226-4E49-8059-765BC5C016DA}">
      <dsp:nvSpPr>
        <dsp:cNvPr id="0" name=""/>
        <dsp:cNvSpPr/>
      </dsp:nvSpPr>
      <dsp:spPr>
        <a:xfrm>
          <a:off x="2857277" y="1280728"/>
          <a:ext cx="6071714" cy="1286381"/>
        </a:xfrm>
        <a:prstGeom prst="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quando </a:t>
          </a:r>
          <a:r>
            <a:rPr lang="it-IT" sz="1200" b="1" kern="1200" dirty="0" smtClean="0">
              <a:solidFill>
                <a:schemeClr val="tx1"/>
              </a:solidFill>
            </a:rPr>
            <a:t>le informazioni riguardano l’individuo ma si riferiscono al «contesto»</a:t>
          </a:r>
          <a:r>
            <a:rPr lang="it-IT" sz="1200" kern="1200" dirty="0" smtClean="0">
              <a:solidFill>
                <a:schemeClr val="tx1"/>
              </a:solidFill>
            </a:rPr>
            <a:t> in cui è inserito e direttamente riferita al soggetto. Rientrano in questa categoria anche le proprietà del contesto dell’individuo non direttamente collegabili a esso. Sono proprietà del contesto di un soggetto: (I tipo) n° membri della sua famiglia, dimensioni del suo comune di residenza, prestigio della sua occupazione. (II tipo): occupazione del padre, partito preferito dalla madre, titolo di studio della moglie.</a:t>
          </a:r>
          <a:endParaRPr lang="it-IT" sz="1200" kern="1200" dirty="0">
            <a:solidFill>
              <a:schemeClr val="tx1"/>
            </a:solidFill>
          </a:endParaRPr>
        </a:p>
      </dsp:txBody>
      <dsp:txXfrm>
        <a:off x="2857277" y="1280728"/>
        <a:ext cx="6071714" cy="1286381"/>
      </dsp:txXfrm>
    </dsp:sp>
    <dsp:sp modelId="{E9499379-3D71-47D9-9EC0-262E62765C8B}">
      <dsp:nvSpPr>
        <dsp:cNvPr id="0" name=""/>
        <dsp:cNvSpPr/>
      </dsp:nvSpPr>
      <dsp:spPr>
        <a:xfrm>
          <a:off x="0" y="2846797"/>
          <a:ext cx="2232248" cy="2728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comparative: </a:t>
          </a:r>
          <a:endParaRPr lang="it-IT" sz="1400" b="1" kern="1200" dirty="0">
            <a:solidFill>
              <a:schemeClr val="tx1"/>
            </a:solidFill>
          </a:endParaRPr>
        </a:p>
      </dsp:txBody>
      <dsp:txXfrm>
        <a:off x="0" y="2846797"/>
        <a:ext cx="2232248" cy="272868"/>
      </dsp:txXfrm>
    </dsp:sp>
    <dsp:sp modelId="{48A0E0F6-FF3F-445B-886C-765249DC7F61}">
      <dsp:nvSpPr>
        <dsp:cNvPr id="0" name=""/>
        <dsp:cNvSpPr/>
      </dsp:nvSpPr>
      <dsp:spPr>
        <a:xfrm>
          <a:off x="2232247" y="2599509"/>
          <a:ext cx="446449" cy="767443"/>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E36046C5-4B4E-40D8-8810-E226B16919BC}">
      <dsp:nvSpPr>
        <dsp:cNvPr id="0" name=""/>
        <dsp:cNvSpPr/>
      </dsp:nvSpPr>
      <dsp:spPr>
        <a:xfrm>
          <a:off x="2857277" y="2599509"/>
          <a:ext cx="6071714" cy="767443"/>
        </a:xfrm>
        <a:prstGeom prst="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quando </a:t>
          </a:r>
          <a:r>
            <a:rPr lang="it-IT" sz="1200" b="1" kern="1200" dirty="0" smtClean="0">
              <a:solidFill>
                <a:schemeClr val="tx1"/>
              </a:solidFill>
            </a:rPr>
            <a:t>la proprietà di ciascun caso viene rilevata comparandola con quella posseduta da un altro </a:t>
          </a:r>
          <a:r>
            <a:rPr lang="it-IT" sz="1200" kern="1200" dirty="0" smtClean="0">
              <a:solidFill>
                <a:schemeClr val="tx1"/>
              </a:solidFill>
            </a:rPr>
            <a:t>caso, per esempio la posizione nel profitto dell’alunno A rispetto alla posizione del profitto dell’alunno B.</a:t>
          </a:r>
          <a:endParaRPr lang="it-IT" sz="1200" kern="1200" dirty="0">
            <a:solidFill>
              <a:schemeClr val="tx1"/>
            </a:solidFill>
          </a:endParaRPr>
        </a:p>
      </dsp:txBody>
      <dsp:txXfrm>
        <a:off x="2857277" y="2599509"/>
        <a:ext cx="6071714" cy="767443"/>
      </dsp:txXfrm>
    </dsp:sp>
    <dsp:sp modelId="{4E1AB3A5-476A-4EF2-8DFF-39F041B2CB66}">
      <dsp:nvSpPr>
        <dsp:cNvPr id="0" name=""/>
        <dsp:cNvSpPr/>
      </dsp:nvSpPr>
      <dsp:spPr>
        <a:xfrm>
          <a:off x="0" y="3561369"/>
          <a:ext cx="2232248" cy="2728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relazionali</a:t>
          </a:r>
          <a:r>
            <a:rPr lang="it-IT" sz="1400" kern="1200" dirty="0" smtClean="0">
              <a:solidFill>
                <a:schemeClr val="tx1"/>
              </a:solidFill>
            </a:rPr>
            <a:t>: </a:t>
          </a:r>
          <a:endParaRPr lang="it-IT" sz="1400" kern="1200" dirty="0">
            <a:solidFill>
              <a:schemeClr val="tx1"/>
            </a:solidFill>
          </a:endParaRPr>
        </a:p>
      </dsp:txBody>
      <dsp:txXfrm>
        <a:off x="0" y="3561369"/>
        <a:ext cx="2232248" cy="272868"/>
      </dsp:txXfrm>
    </dsp:sp>
    <dsp:sp modelId="{6E5D7FE9-6F6A-43DF-8C2A-D7A2251D6288}">
      <dsp:nvSpPr>
        <dsp:cNvPr id="0" name=""/>
        <dsp:cNvSpPr/>
      </dsp:nvSpPr>
      <dsp:spPr>
        <a:xfrm>
          <a:off x="2232247" y="3399353"/>
          <a:ext cx="446449" cy="596900"/>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F64791E-5312-40E9-A596-9CBE202E8F9D}">
      <dsp:nvSpPr>
        <dsp:cNvPr id="0" name=""/>
        <dsp:cNvSpPr/>
      </dsp:nvSpPr>
      <dsp:spPr>
        <a:xfrm>
          <a:off x="2857277" y="3399353"/>
          <a:ext cx="6071714" cy="596900"/>
        </a:xfrm>
        <a:prstGeom prst="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quando la </a:t>
          </a:r>
          <a:r>
            <a:rPr lang="it-IT" sz="1200" b="1" kern="1200" dirty="0" smtClean="0">
              <a:solidFill>
                <a:schemeClr val="tx1"/>
              </a:solidFill>
            </a:rPr>
            <a:t>proprietà di ciascun caso viene rilevata rapportandola agli altri </a:t>
          </a:r>
          <a:r>
            <a:rPr lang="it-IT" sz="1200" kern="1200" dirty="0" smtClean="0">
              <a:solidFill>
                <a:schemeClr val="tx1"/>
              </a:solidFill>
            </a:rPr>
            <a:t>casi, come nel caso della posizione del caso A nella rete amicale del suo gruppo.</a:t>
          </a:r>
          <a:endParaRPr lang="it-IT" sz="1200" kern="1200" dirty="0">
            <a:solidFill>
              <a:schemeClr val="tx1"/>
            </a:solidFill>
          </a:endParaRPr>
        </a:p>
      </dsp:txBody>
      <dsp:txXfrm>
        <a:off x="2857277" y="3399353"/>
        <a:ext cx="6071714" cy="596900"/>
      </dsp:txXfrm>
    </dsp:sp>
    <dsp:sp modelId="{CCFD66B0-6D63-44D3-8348-AB4F8F197BB7}">
      <dsp:nvSpPr>
        <dsp:cNvPr id="0" name=""/>
        <dsp:cNvSpPr/>
      </dsp:nvSpPr>
      <dsp:spPr>
        <a:xfrm>
          <a:off x="0" y="4361212"/>
          <a:ext cx="2232248" cy="272868"/>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99568" tIns="35560" rIns="99568" bIns="35560" numCol="1" spcCol="1270" anchor="ctr" anchorCtr="0">
          <a:noAutofit/>
        </a:bodyPr>
        <a:lstStyle/>
        <a:p>
          <a:pPr lvl="0" algn="r" defTabSz="622300" rtl="0">
            <a:lnSpc>
              <a:spcPct val="90000"/>
            </a:lnSpc>
            <a:spcBef>
              <a:spcPct val="0"/>
            </a:spcBef>
            <a:spcAft>
              <a:spcPct val="35000"/>
            </a:spcAft>
          </a:pPr>
          <a:r>
            <a:rPr lang="it-IT" sz="1400" b="1" kern="1200" dirty="0" smtClean="0">
              <a:solidFill>
                <a:schemeClr val="tx1"/>
              </a:solidFill>
            </a:rPr>
            <a:t>Proprietà globali</a:t>
          </a:r>
          <a:r>
            <a:rPr lang="it-IT" sz="1400" kern="1200" dirty="0" smtClean="0">
              <a:solidFill>
                <a:schemeClr val="tx1"/>
              </a:solidFill>
            </a:rPr>
            <a:t>: </a:t>
          </a:r>
          <a:endParaRPr lang="it-IT" sz="1400" kern="1200" dirty="0">
            <a:solidFill>
              <a:schemeClr val="tx1"/>
            </a:solidFill>
          </a:endParaRPr>
        </a:p>
      </dsp:txBody>
      <dsp:txXfrm>
        <a:off x="0" y="4361212"/>
        <a:ext cx="2232248" cy="272868"/>
      </dsp:txXfrm>
    </dsp:sp>
    <dsp:sp modelId="{60066F5D-6714-404F-AD2B-13186E8CFA97}">
      <dsp:nvSpPr>
        <dsp:cNvPr id="0" name=""/>
        <dsp:cNvSpPr/>
      </dsp:nvSpPr>
      <dsp:spPr>
        <a:xfrm>
          <a:off x="2232247" y="4028653"/>
          <a:ext cx="446449" cy="937986"/>
        </a:xfrm>
        <a:prstGeom prst="leftBrace">
          <a:avLst>
            <a:gd name="adj1" fmla="val 35000"/>
            <a:gd name="adj2" fmla="val 50000"/>
          </a:avLst>
        </a:prstGeom>
        <a:noFill/>
        <a:ln w="25400" cap="flat" cmpd="sng" algn="ctr">
          <a:solidFill>
            <a:schemeClr val="accent1">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3FB705B-7014-4791-A8AA-03AEA2ABEB9E}">
      <dsp:nvSpPr>
        <dsp:cNvPr id="0" name=""/>
        <dsp:cNvSpPr/>
      </dsp:nvSpPr>
      <dsp:spPr>
        <a:xfrm>
          <a:off x="2857277" y="4028653"/>
          <a:ext cx="6071714" cy="937986"/>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114300" lvl="1" indent="-114300" algn="l" defTabSz="533400" rtl="0">
            <a:lnSpc>
              <a:spcPct val="90000"/>
            </a:lnSpc>
            <a:spcBef>
              <a:spcPct val="0"/>
            </a:spcBef>
            <a:spcAft>
              <a:spcPct val="15000"/>
            </a:spcAft>
            <a:buChar char="••"/>
          </a:pPr>
          <a:r>
            <a:rPr lang="it-IT" sz="1200" kern="1200" dirty="0" smtClean="0">
              <a:solidFill>
                <a:schemeClr val="tx1"/>
              </a:solidFill>
            </a:rPr>
            <a:t>si ottengono quando</a:t>
          </a:r>
          <a:r>
            <a:rPr lang="it-IT" sz="1200" b="1" kern="1200" dirty="0" smtClean="0">
              <a:solidFill>
                <a:schemeClr val="tx1"/>
              </a:solidFill>
            </a:rPr>
            <a:t> l’unità è il collettivo e le proprietà relative allo stesso caso sul quale sono rilevate ovvero quando le caratteristiche esclusive del gruppo </a:t>
          </a:r>
          <a:r>
            <a:rPr lang="it-IT" sz="1200" kern="1200" dirty="0" smtClean="0">
              <a:solidFill>
                <a:schemeClr val="tx1"/>
              </a:solidFill>
            </a:rPr>
            <a:t>non derivano da proprietà dei membri che lo compongono; esse sono attribuite a organizzazioni, comunità e istituzioni. Nel caso di una azienda: il tipo di società, la sede legale, il settore industriale.</a:t>
          </a:r>
          <a:endParaRPr lang="it-IT" sz="1200" kern="1200" dirty="0">
            <a:solidFill>
              <a:schemeClr val="tx1"/>
            </a:solidFill>
          </a:endParaRPr>
        </a:p>
      </dsp:txBody>
      <dsp:txXfrm>
        <a:off x="2857277" y="4028653"/>
        <a:ext cx="6071714" cy="93798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62A70-AA25-4FA0-A023-12A97168C40F}">
      <dsp:nvSpPr>
        <dsp:cNvPr id="0" name=""/>
        <dsp:cNvSpPr/>
      </dsp:nvSpPr>
      <dsp:spPr>
        <a:xfrm>
          <a:off x="0" y="0"/>
          <a:ext cx="7406022" cy="2212542"/>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it-IT" sz="1800" kern="1200" dirty="0" smtClean="0">
              <a:solidFill>
                <a:schemeClr val="tx1"/>
              </a:solidFill>
            </a:rPr>
            <a:t>I </a:t>
          </a:r>
          <a:r>
            <a:rPr lang="it-IT" sz="1800" b="1" kern="1200" dirty="0" smtClean="0">
              <a:solidFill>
                <a:schemeClr val="tx1"/>
              </a:solidFill>
            </a:rPr>
            <a:t>concetti</a:t>
          </a:r>
          <a:r>
            <a:rPr lang="it-IT" sz="1800" kern="1200" dirty="0" smtClean="0">
              <a:solidFill>
                <a:schemeClr val="tx1"/>
              </a:solidFill>
            </a:rPr>
            <a:t> utilizzati nella ricerca sociale sono spesso molto </a:t>
          </a:r>
          <a:r>
            <a:rPr lang="it-IT" sz="1800" b="1" kern="1200" dirty="0" smtClean="0">
              <a:solidFill>
                <a:schemeClr val="tx1"/>
              </a:solidFill>
            </a:rPr>
            <a:t>generali, astratti e non definibili operativamente in maniera diretta. </a:t>
          </a:r>
          <a:r>
            <a:rPr lang="it-IT" sz="1800" kern="1200" dirty="0" smtClean="0">
              <a:solidFill>
                <a:schemeClr val="tx1"/>
              </a:solidFill>
            </a:rPr>
            <a:t>Vi è la necessità pertanto di </a:t>
          </a:r>
          <a:r>
            <a:rPr lang="it-IT" sz="1800" b="1" kern="1200" dirty="0" smtClean="0">
              <a:solidFill>
                <a:schemeClr val="tx1"/>
              </a:solidFill>
            </a:rPr>
            <a:t>semplificare</a:t>
          </a:r>
          <a:r>
            <a:rPr lang="it-IT" sz="1800" kern="1200" dirty="0" smtClean="0">
              <a:solidFill>
                <a:schemeClr val="tx1"/>
              </a:solidFill>
            </a:rPr>
            <a:t> tali concetti </a:t>
          </a:r>
          <a:r>
            <a:rPr lang="it-IT" sz="1800" b="1" kern="1200" dirty="0" smtClean="0">
              <a:solidFill>
                <a:schemeClr val="tx1"/>
              </a:solidFill>
            </a:rPr>
            <a:t>scindendoli in concetti con estensioni semantiche più limitate cui si associano stati empiricamente rilevabili</a:t>
          </a:r>
          <a:r>
            <a:rPr lang="it-IT" sz="1800" kern="1200" dirty="0" smtClean="0">
              <a:solidFill>
                <a:schemeClr val="tx1"/>
              </a:solidFill>
            </a:rPr>
            <a:t>:</a:t>
          </a:r>
          <a:endParaRPr lang="it-IT" sz="1800" kern="1200" dirty="0">
            <a:solidFill>
              <a:schemeClr val="tx1"/>
            </a:solidFill>
          </a:endParaRPr>
        </a:p>
      </dsp:txBody>
      <dsp:txXfrm>
        <a:off x="64803" y="64803"/>
        <a:ext cx="5119188" cy="2082936"/>
      </dsp:txXfrm>
    </dsp:sp>
    <dsp:sp modelId="{5D69545B-8AAC-47AC-ABA2-FFD6326123B2}">
      <dsp:nvSpPr>
        <dsp:cNvPr id="0" name=""/>
        <dsp:cNvSpPr/>
      </dsp:nvSpPr>
      <dsp:spPr>
        <a:xfrm>
          <a:off x="1306945" y="2704218"/>
          <a:ext cx="7406022" cy="2212542"/>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it-IT" sz="1800" kern="1200" dirty="0" smtClean="0">
              <a:solidFill>
                <a:schemeClr val="tx1"/>
              </a:solidFill>
            </a:rPr>
            <a:t>Un </a:t>
          </a:r>
          <a:r>
            <a:rPr lang="it-IT" sz="1800" b="1" kern="1200" dirty="0" smtClean="0">
              <a:solidFill>
                <a:schemeClr val="tx1"/>
              </a:solidFill>
            </a:rPr>
            <a:t>indicatore </a:t>
          </a:r>
          <a:r>
            <a:rPr lang="it-IT" sz="1800" b="0" kern="1200" dirty="0" smtClean="0">
              <a:solidFill>
                <a:schemeClr val="tx1"/>
              </a:solidFill>
            </a:rPr>
            <a:t>è un </a:t>
          </a:r>
          <a:r>
            <a:rPr lang="it-IT" sz="1800" kern="1200" dirty="0" smtClean="0">
              <a:solidFill>
                <a:schemeClr val="tx1"/>
              </a:solidFill>
            </a:rPr>
            <a:t>concetto (I) che fornisce informazioni su un altro concetto (C) più generale. È più specifico ed ha un legame di rappresentazione semantica con il concetto più generale.</a:t>
          </a:r>
          <a:endParaRPr lang="it-IT" sz="1800" kern="1200" dirty="0">
            <a:solidFill>
              <a:schemeClr val="tx1"/>
            </a:solidFill>
          </a:endParaRPr>
        </a:p>
      </dsp:txBody>
      <dsp:txXfrm>
        <a:off x="1371748" y="2769021"/>
        <a:ext cx="4531319" cy="2082935"/>
      </dsp:txXfrm>
    </dsp:sp>
    <dsp:sp modelId="{6CAC02D4-99D8-4149-B110-E92001C995A9}">
      <dsp:nvSpPr>
        <dsp:cNvPr id="0" name=""/>
        <dsp:cNvSpPr/>
      </dsp:nvSpPr>
      <dsp:spPr>
        <a:xfrm>
          <a:off x="5967870" y="1739303"/>
          <a:ext cx="1438152" cy="143815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it-IT" sz="3600" kern="1200">
            <a:solidFill>
              <a:schemeClr val="tx1"/>
            </a:solidFill>
          </a:endParaRPr>
        </a:p>
      </dsp:txBody>
      <dsp:txXfrm>
        <a:off x="6291454" y="1739303"/>
        <a:ext cx="790984" cy="1082209"/>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76D809-7EA0-431F-9AE4-FEAD4AB5AD7E}">
      <dsp:nvSpPr>
        <dsp:cNvPr id="0" name=""/>
        <dsp:cNvSpPr/>
      </dsp:nvSpPr>
      <dsp:spPr>
        <a:xfrm>
          <a:off x="2267119" y="236235"/>
          <a:ext cx="2197369" cy="1465645"/>
        </a:xfrm>
        <a:prstGeom prst="rect">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lvl="0" algn="l" defTabSz="577850" rtl="0">
            <a:lnSpc>
              <a:spcPct val="90000"/>
            </a:lnSpc>
            <a:spcBef>
              <a:spcPct val="0"/>
            </a:spcBef>
            <a:spcAft>
              <a:spcPct val="35000"/>
            </a:spcAft>
          </a:pPr>
          <a:r>
            <a:rPr lang="it-IT" sz="1300" kern="1200" dirty="0" smtClean="0"/>
            <a:t>è sempre un </a:t>
          </a:r>
          <a:r>
            <a:rPr lang="it-IT" sz="1300" b="1" kern="1200" dirty="0" smtClean="0"/>
            <a:t>elemento manifesto </a:t>
          </a:r>
          <a:r>
            <a:rPr lang="it-IT" sz="1300" kern="1200" dirty="0" smtClean="0"/>
            <a:t>che </a:t>
          </a:r>
          <a:r>
            <a:rPr lang="it-IT" sz="1300" b="1" kern="1200" dirty="0" smtClean="0"/>
            <a:t>dà informazioni su qualcosa di non manifesto</a:t>
          </a:r>
          <a:r>
            <a:rPr lang="it-IT" sz="1300" kern="1200" dirty="0" smtClean="0"/>
            <a:t>; </a:t>
          </a:r>
          <a:endParaRPr lang="it-IT" sz="1300" kern="1200" dirty="0"/>
        </a:p>
      </dsp:txBody>
      <dsp:txXfrm>
        <a:off x="2618698" y="236235"/>
        <a:ext cx="1845790" cy="1465645"/>
      </dsp:txXfrm>
    </dsp:sp>
    <dsp:sp modelId="{3053FC5F-DCC5-4A2B-8A74-01F4925C7AD1}">
      <dsp:nvSpPr>
        <dsp:cNvPr id="0" name=""/>
        <dsp:cNvSpPr/>
      </dsp:nvSpPr>
      <dsp:spPr>
        <a:xfrm>
          <a:off x="4464488" y="236235"/>
          <a:ext cx="2197369" cy="1465645"/>
        </a:xfrm>
        <a:prstGeom prst="rect">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lvl="0" algn="l" defTabSz="577850" rtl="0">
            <a:lnSpc>
              <a:spcPct val="90000"/>
            </a:lnSpc>
            <a:spcBef>
              <a:spcPct val="0"/>
            </a:spcBef>
            <a:spcAft>
              <a:spcPct val="35000"/>
            </a:spcAft>
          </a:pPr>
          <a:r>
            <a:rPr lang="it-IT" sz="1300" kern="1200" dirty="0" smtClean="0"/>
            <a:t>l’elemento manifesto </a:t>
          </a:r>
          <a:r>
            <a:rPr lang="it-IT" sz="1300" b="1" kern="1200" dirty="0" smtClean="0"/>
            <a:t>può interessare in sé </a:t>
          </a:r>
          <a:r>
            <a:rPr lang="it-IT" sz="1300" kern="1200" dirty="0" smtClean="0"/>
            <a:t>o semplicemente come espressione di qualcosa che non è manifesto;</a:t>
          </a:r>
          <a:endParaRPr lang="it-IT" sz="1300" kern="1200" dirty="0"/>
        </a:p>
      </dsp:txBody>
      <dsp:txXfrm>
        <a:off x="4816067" y="236235"/>
        <a:ext cx="1845790" cy="1465645"/>
      </dsp:txXfrm>
    </dsp:sp>
    <dsp:sp modelId="{DEAE8F5D-B39E-4B38-95F6-63B3A075657B}">
      <dsp:nvSpPr>
        <dsp:cNvPr id="0" name=""/>
        <dsp:cNvSpPr/>
      </dsp:nvSpPr>
      <dsp:spPr>
        <a:xfrm>
          <a:off x="6696752" y="236235"/>
          <a:ext cx="2197369" cy="1465645"/>
        </a:xfrm>
        <a:prstGeom prst="rect">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0" tIns="92456" rIns="92456" bIns="92456" numCol="1" spcCol="1270" anchor="ctr" anchorCtr="0">
          <a:noAutofit/>
        </a:bodyPr>
        <a:lstStyle/>
        <a:p>
          <a:pPr lvl="0" algn="l" defTabSz="577850" rtl="0">
            <a:lnSpc>
              <a:spcPct val="90000"/>
            </a:lnSpc>
            <a:spcBef>
              <a:spcPct val="0"/>
            </a:spcBef>
            <a:spcAft>
              <a:spcPct val="35000"/>
            </a:spcAft>
          </a:pPr>
          <a:r>
            <a:rPr lang="it-IT" sz="1300" kern="1200" dirty="0" smtClean="0"/>
            <a:t>l’elemento manifesto può essere considerato da osservatori differenti come </a:t>
          </a:r>
          <a:r>
            <a:rPr lang="it-IT" sz="1300" b="1" kern="1200" dirty="0" smtClean="0"/>
            <a:t>indizio</a:t>
          </a:r>
          <a:r>
            <a:rPr lang="it-IT" sz="1300" kern="1200" dirty="0" smtClean="0"/>
            <a:t> di fenomeni diversi.</a:t>
          </a:r>
          <a:endParaRPr lang="it-IT" sz="1300" kern="1200" dirty="0"/>
        </a:p>
      </dsp:txBody>
      <dsp:txXfrm>
        <a:off x="7048331" y="236235"/>
        <a:ext cx="1845790" cy="1465645"/>
      </dsp:txXfrm>
    </dsp:sp>
    <dsp:sp modelId="{D01AC9CC-59AC-4856-A69A-586AC20E59DB}">
      <dsp:nvSpPr>
        <dsp:cNvPr id="0" name=""/>
        <dsp:cNvSpPr/>
      </dsp:nvSpPr>
      <dsp:spPr>
        <a:xfrm>
          <a:off x="0" y="0"/>
          <a:ext cx="2486352" cy="251761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977900" rtl="0">
            <a:lnSpc>
              <a:spcPct val="90000"/>
            </a:lnSpc>
            <a:spcBef>
              <a:spcPct val="0"/>
            </a:spcBef>
            <a:spcAft>
              <a:spcPct val="35000"/>
            </a:spcAft>
          </a:pPr>
          <a:r>
            <a:rPr lang="it-IT" sz="2200" kern="1200" dirty="0" smtClean="0">
              <a:solidFill>
                <a:schemeClr val="tx1"/>
              </a:solidFill>
            </a:rPr>
            <a:t>L’</a:t>
          </a:r>
          <a:r>
            <a:rPr lang="it-IT" sz="2200" b="1" kern="1200" dirty="0" smtClean="0">
              <a:solidFill>
                <a:schemeClr val="tx1"/>
              </a:solidFill>
            </a:rPr>
            <a:t>indicatore:</a:t>
          </a:r>
          <a:endParaRPr lang="it-IT" sz="2200" kern="1200" dirty="0">
            <a:solidFill>
              <a:schemeClr val="tx1"/>
            </a:solidFill>
          </a:endParaRPr>
        </a:p>
      </dsp:txBody>
      <dsp:txXfrm>
        <a:off x="364118" y="368696"/>
        <a:ext cx="1758116" cy="1780221"/>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7D6E8-9D22-4EE8-8A3F-5D780266B6CA}">
      <dsp:nvSpPr>
        <dsp:cNvPr id="0" name=""/>
        <dsp:cNvSpPr/>
      </dsp:nvSpPr>
      <dsp:spPr>
        <a:xfrm>
          <a:off x="0" y="0"/>
          <a:ext cx="3214437" cy="4988768"/>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rtl="0">
            <a:lnSpc>
              <a:spcPct val="90000"/>
            </a:lnSpc>
            <a:spcBef>
              <a:spcPct val="0"/>
            </a:spcBef>
            <a:spcAft>
              <a:spcPct val="35000"/>
            </a:spcAft>
          </a:pPr>
          <a:r>
            <a:rPr lang="it-IT" sz="2700" kern="1200" dirty="0" smtClean="0">
              <a:solidFill>
                <a:schemeClr val="tx1"/>
              </a:solidFill>
            </a:rPr>
            <a:t>Si selezionano gli indicatori che definiscono un concetto, il che significa utilizzare la proprietà-indicatore I in luogo della proprietà-concetto C.</a:t>
          </a:r>
          <a:endParaRPr lang="it-IT" sz="2700" kern="1200" dirty="0">
            <a:solidFill>
              <a:schemeClr val="tx1"/>
            </a:solidFill>
          </a:endParaRPr>
        </a:p>
      </dsp:txBody>
      <dsp:txXfrm>
        <a:off x="156916" y="156916"/>
        <a:ext cx="2900605" cy="4674936"/>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7D6E8-9D22-4EE8-8A3F-5D780266B6CA}">
      <dsp:nvSpPr>
        <dsp:cNvPr id="0" name=""/>
        <dsp:cNvSpPr/>
      </dsp:nvSpPr>
      <dsp:spPr>
        <a:xfrm>
          <a:off x="0" y="0"/>
          <a:ext cx="3214437" cy="4988768"/>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it-IT" sz="2000" kern="1200" dirty="0" smtClean="0">
              <a:solidFill>
                <a:schemeClr val="tx1"/>
              </a:solidFill>
            </a:rPr>
            <a:t>I sarà un indicatore del concetto C se il contenuto semantico in comune tra C e I (la </a:t>
          </a:r>
          <a:r>
            <a:rPr lang="it-IT" sz="2000" b="1" kern="1200" dirty="0" smtClean="0">
              <a:solidFill>
                <a:schemeClr val="tx1"/>
              </a:solidFill>
            </a:rPr>
            <a:t>parte indicante</a:t>
          </a:r>
          <a:r>
            <a:rPr lang="it-IT" sz="2000" kern="1200" dirty="0" smtClean="0">
              <a:solidFill>
                <a:schemeClr val="tx1"/>
              </a:solidFill>
            </a:rPr>
            <a:t>) è sufficientemente esteso. La parte indicante è la parte d’estensione di I che ne fa un possibile indicatore di C. Più la parte indicante è estesa – e quindi la </a:t>
          </a:r>
          <a:r>
            <a:rPr lang="it-IT" sz="2000" b="1" kern="1200" dirty="0" smtClean="0">
              <a:solidFill>
                <a:schemeClr val="tx1"/>
              </a:solidFill>
            </a:rPr>
            <a:t>parte estranea </a:t>
          </a:r>
          <a:r>
            <a:rPr lang="it-IT" sz="2000" kern="1200" dirty="0" smtClean="0">
              <a:solidFill>
                <a:schemeClr val="tx1"/>
              </a:solidFill>
            </a:rPr>
            <a:t>è ridotta – più I sarà un valido indicatore di C.</a:t>
          </a:r>
          <a:endParaRPr lang="it-IT" sz="2000" kern="1200" dirty="0">
            <a:solidFill>
              <a:schemeClr val="tx1"/>
            </a:solidFill>
          </a:endParaRPr>
        </a:p>
      </dsp:txBody>
      <dsp:txXfrm>
        <a:off x="156916" y="156916"/>
        <a:ext cx="2900605" cy="4674936"/>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6AD18E-C43B-4E3A-8621-4758B7673450}">
      <dsp:nvSpPr>
        <dsp:cNvPr id="0" name=""/>
        <dsp:cNvSpPr/>
      </dsp:nvSpPr>
      <dsp:spPr>
        <a:xfrm>
          <a:off x="2825454" y="0"/>
          <a:ext cx="2916708" cy="2795965"/>
        </a:xfrm>
        <a:prstGeom prst="ellipse">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Il rapporto di indicazione tra I e C è di </a:t>
          </a:r>
          <a:r>
            <a:rPr lang="it-IT" sz="1400" b="1" kern="1200" dirty="0" smtClean="0">
              <a:solidFill>
                <a:schemeClr val="tx1"/>
              </a:solidFill>
            </a:rPr>
            <a:t>natura </a:t>
          </a:r>
          <a:r>
            <a:rPr lang="it-IT" sz="1400" b="1" kern="1200" dirty="0" err="1" smtClean="0">
              <a:solidFill>
                <a:schemeClr val="tx1"/>
              </a:solidFill>
            </a:rPr>
            <a:t>stipulativa</a:t>
          </a:r>
          <a:r>
            <a:rPr lang="it-IT" sz="1400" kern="1200" dirty="0" smtClean="0">
              <a:solidFill>
                <a:schemeClr val="tx1"/>
              </a:solidFill>
            </a:rPr>
            <a:t>, imputabile al giudizio ed alle giustificazioni che ne fornisce il ricercatore. Ciò dipende da:</a:t>
          </a:r>
          <a:endParaRPr lang="it-IT" sz="1400" kern="1200" dirty="0">
            <a:solidFill>
              <a:schemeClr val="tx1"/>
            </a:solidFill>
          </a:endParaRPr>
        </a:p>
      </dsp:txBody>
      <dsp:txXfrm>
        <a:off x="3252596" y="409460"/>
        <a:ext cx="2062424" cy="1977045"/>
      </dsp:txXfrm>
    </dsp:sp>
    <dsp:sp modelId="{AFC9FF0C-4F3C-47F0-9922-C9F2E72B7600}">
      <dsp:nvSpPr>
        <dsp:cNvPr id="0" name=""/>
        <dsp:cNvSpPr/>
      </dsp:nvSpPr>
      <dsp:spPr>
        <a:xfrm rot="9342009">
          <a:off x="1501986" y="2349006"/>
          <a:ext cx="1763787" cy="680213"/>
        </a:xfrm>
        <a:prstGeom prst="lef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A0C5EBEE-3C7F-4426-A9E1-84B8DF016F23}">
      <dsp:nvSpPr>
        <dsp:cNvPr id="0" name=""/>
        <dsp:cNvSpPr/>
      </dsp:nvSpPr>
      <dsp:spPr>
        <a:xfrm>
          <a:off x="0" y="1902685"/>
          <a:ext cx="2526790" cy="171811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l’unità di analisi: </a:t>
          </a:r>
          <a:r>
            <a:rPr lang="it-IT" sz="1400" kern="1200" dirty="0" smtClean="0">
              <a:solidFill>
                <a:schemeClr val="tx1"/>
              </a:solidFill>
            </a:rPr>
            <a:t>a seconda del livello dell’unità di analisi un indicatore può riferirsi a concetti con un contenuto semantico differente.</a:t>
          </a:r>
          <a:endParaRPr lang="it-IT" sz="1400" kern="1200" dirty="0">
            <a:solidFill>
              <a:schemeClr val="tx1"/>
            </a:solidFill>
          </a:endParaRPr>
        </a:p>
      </dsp:txBody>
      <dsp:txXfrm>
        <a:off x="50322" y="1953007"/>
        <a:ext cx="2426146" cy="1617467"/>
      </dsp:txXfrm>
    </dsp:sp>
    <dsp:sp modelId="{37F211BE-6EF7-42E6-AFBD-DE7D4908EB9E}">
      <dsp:nvSpPr>
        <dsp:cNvPr id="0" name=""/>
        <dsp:cNvSpPr/>
      </dsp:nvSpPr>
      <dsp:spPr>
        <a:xfrm rot="5241573">
          <a:off x="3661330" y="3262054"/>
          <a:ext cx="1448258" cy="680213"/>
        </a:xfrm>
        <a:prstGeom prst="lef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91FD42F4-5DA0-45D1-BC8C-9A358E387716}">
      <dsp:nvSpPr>
        <dsp:cNvPr id="0" name=""/>
        <dsp:cNvSpPr/>
      </dsp:nvSpPr>
      <dsp:spPr>
        <a:xfrm>
          <a:off x="3155423" y="3466466"/>
          <a:ext cx="2526790" cy="1718111"/>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I contesti sociali: </a:t>
          </a:r>
          <a:r>
            <a:rPr lang="it-IT" sz="1400" kern="1200" dirty="0" smtClean="0">
              <a:solidFill>
                <a:schemeClr val="tx1"/>
              </a:solidFill>
            </a:rPr>
            <a:t>il legame dell’indicatore con concetti più generali cambia a seconda del contesto sociale di riferimento.</a:t>
          </a:r>
          <a:endParaRPr lang="it-IT" sz="1400" kern="1200" dirty="0">
            <a:solidFill>
              <a:schemeClr val="tx1"/>
            </a:solidFill>
          </a:endParaRPr>
        </a:p>
      </dsp:txBody>
      <dsp:txXfrm>
        <a:off x="3205745" y="3516788"/>
        <a:ext cx="2426146" cy="1617467"/>
      </dsp:txXfrm>
    </dsp:sp>
    <dsp:sp modelId="{056FDA4C-1EB6-4849-AB2B-2D496E2A97F8}">
      <dsp:nvSpPr>
        <dsp:cNvPr id="0" name=""/>
        <dsp:cNvSpPr/>
      </dsp:nvSpPr>
      <dsp:spPr>
        <a:xfrm rot="1460260">
          <a:off x="5304994" y="2339472"/>
          <a:ext cx="2064865" cy="680213"/>
        </a:xfrm>
        <a:prstGeom prst="lef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3BA977C9-1921-44B1-8094-3CBE9033EE4F}">
      <dsp:nvSpPr>
        <dsp:cNvPr id="0" name=""/>
        <dsp:cNvSpPr/>
      </dsp:nvSpPr>
      <dsp:spPr>
        <a:xfrm>
          <a:off x="6330186" y="1927685"/>
          <a:ext cx="2526790" cy="1934673"/>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Il ricercatore: </a:t>
          </a:r>
          <a:r>
            <a:rPr lang="it-IT" sz="1400" kern="1200" dirty="0" smtClean="0">
              <a:solidFill>
                <a:schemeClr val="tx1"/>
              </a:solidFill>
            </a:rPr>
            <a:t>l’esperienza del ricercatore può influenzare la scelta del set di indicatori che si riferiscono a un determinato concetto, anche alla luce delle esperienze pregresse rintracciabili in letteratura.</a:t>
          </a:r>
          <a:endParaRPr lang="it-IT" sz="1400" kern="1200" dirty="0">
            <a:solidFill>
              <a:schemeClr val="tx1"/>
            </a:solidFill>
          </a:endParaRPr>
        </a:p>
      </dsp:txBody>
      <dsp:txXfrm>
        <a:off x="6386851" y="1984350"/>
        <a:ext cx="2413460" cy="1821343"/>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A2B46-26A5-4888-AE9C-467EA81A7C94}">
      <dsp:nvSpPr>
        <dsp:cNvPr id="0" name=""/>
        <dsp:cNvSpPr/>
      </dsp:nvSpPr>
      <dsp:spPr>
        <a:xfrm>
          <a:off x="0" y="425232"/>
          <a:ext cx="8712968" cy="129013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it-IT" sz="1800" kern="1200" dirty="0" smtClean="0">
              <a:solidFill>
                <a:schemeClr val="tx1"/>
              </a:solidFill>
            </a:rPr>
            <a:t>Nel caso di </a:t>
          </a:r>
          <a:r>
            <a:rPr lang="it-IT" sz="1800" b="1" kern="1200" dirty="0" smtClean="0">
              <a:solidFill>
                <a:schemeClr val="tx1"/>
              </a:solidFill>
            </a:rPr>
            <a:t>concetti complessi </a:t>
          </a:r>
          <a:r>
            <a:rPr lang="it-IT" sz="1800" kern="1200" dirty="0" smtClean="0">
              <a:solidFill>
                <a:schemeClr val="tx1"/>
              </a:solidFill>
            </a:rPr>
            <a:t>è </a:t>
          </a:r>
          <a:r>
            <a:rPr lang="it-IT" sz="1800" b="1" kern="1200" dirty="0" smtClean="0">
              <a:solidFill>
                <a:schemeClr val="tx1"/>
              </a:solidFill>
            </a:rPr>
            <a:t>irrealistico</a:t>
          </a:r>
          <a:r>
            <a:rPr lang="it-IT" sz="1800" kern="1200" dirty="0" smtClean="0">
              <a:solidFill>
                <a:schemeClr val="tx1"/>
              </a:solidFill>
            </a:rPr>
            <a:t> pensare che si possa ricorrere a </a:t>
          </a:r>
          <a:r>
            <a:rPr lang="it-IT" sz="1800" b="1" kern="1200" dirty="0" smtClean="0">
              <a:solidFill>
                <a:schemeClr val="tx1"/>
              </a:solidFill>
            </a:rPr>
            <a:t>un solo indicatore</a:t>
          </a:r>
          <a:r>
            <a:rPr lang="it-IT" sz="1800" kern="1200" dirty="0" smtClean="0">
              <a:solidFill>
                <a:schemeClr val="tx1"/>
              </a:solidFill>
            </a:rPr>
            <a:t>. </a:t>
          </a:r>
          <a:endParaRPr lang="it-IT" sz="1800" kern="1200" dirty="0">
            <a:solidFill>
              <a:schemeClr val="tx1"/>
            </a:solidFill>
          </a:endParaRPr>
        </a:p>
      </dsp:txBody>
      <dsp:txXfrm>
        <a:off x="62979" y="488211"/>
        <a:ext cx="8587010" cy="1164172"/>
      </dsp:txXfrm>
    </dsp:sp>
    <dsp:sp modelId="{A5D1C0E1-5F10-4A66-A491-C750B0B1A2A3}">
      <dsp:nvSpPr>
        <dsp:cNvPr id="0" name=""/>
        <dsp:cNvSpPr/>
      </dsp:nvSpPr>
      <dsp:spPr>
        <a:xfrm>
          <a:off x="0" y="1767202"/>
          <a:ext cx="8712968" cy="129013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it-IT" sz="1800" kern="1200" dirty="0" smtClean="0">
              <a:solidFill>
                <a:schemeClr val="tx1"/>
              </a:solidFill>
            </a:rPr>
            <a:t>Per ciascun concetto si possono individuare </a:t>
          </a:r>
          <a:r>
            <a:rPr lang="it-IT" sz="1800" b="1" kern="1200" dirty="0" smtClean="0">
              <a:solidFill>
                <a:schemeClr val="tx1"/>
              </a:solidFill>
            </a:rPr>
            <a:t>molteplici indicatori</a:t>
          </a:r>
          <a:r>
            <a:rPr lang="it-IT" sz="1800" kern="1200" dirty="0" smtClean="0">
              <a:solidFill>
                <a:schemeClr val="tx1"/>
              </a:solidFill>
            </a:rPr>
            <a:t>, perché la </a:t>
          </a:r>
          <a:r>
            <a:rPr lang="it-IT" sz="1800" b="1" kern="1200" dirty="0" smtClean="0">
              <a:solidFill>
                <a:schemeClr val="tx1"/>
              </a:solidFill>
            </a:rPr>
            <a:t>copertura semantica dell’indicatore non coincide con l’estensione semantica del concetto</a:t>
          </a:r>
          <a:r>
            <a:rPr lang="it-IT" sz="1800" kern="1200" dirty="0" smtClean="0">
              <a:solidFill>
                <a:schemeClr val="tx1"/>
              </a:solidFill>
            </a:rPr>
            <a:t>.</a:t>
          </a:r>
          <a:endParaRPr lang="it-IT" sz="1800" kern="1200" dirty="0">
            <a:solidFill>
              <a:schemeClr val="tx1"/>
            </a:solidFill>
          </a:endParaRPr>
        </a:p>
      </dsp:txBody>
      <dsp:txXfrm>
        <a:off x="62979" y="1830181"/>
        <a:ext cx="8587010" cy="1164172"/>
      </dsp:txXfrm>
    </dsp:sp>
    <dsp:sp modelId="{7EDBCD57-F66F-4C51-AACD-8B6AC72788AC}">
      <dsp:nvSpPr>
        <dsp:cNvPr id="0" name=""/>
        <dsp:cNvSpPr/>
      </dsp:nvSpPr>
      <dsp:spPr>
        <a:xfrm>
          <a:off x="0" y="3109173"/>
          <a:ext cx="8712968" cy="129013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it-IT" sz="1800" kern="1200" dirty="0" smtClean="0">
              <a:solidFill>
                <a:schemeClr val="tx1"/>
              </a:solidFill>
            </a:rPr>
            <a:t>Uno</a:t>
          </a:r>
          <a:r>
            <a:rPr lang="it-IT" sz="1800" b="1" kern="1200" dirty="0" smtClean="0">
              <a:solidFill>
                <a:schemeClr val="tx1"/>
              </a:solidFill>
            </a:rPr>
            <a:t> stesso indicatore </a:t>
          </a:r>
          <a:r>
            <a:rPr lang="it-IT" sz="1800" kern="1200" dirty="0" smtClean="0">
              <a:solidFill>
                <a:schemeClr val="tx1"/>
              </a:solidFill>
            </a:rPr>
            <a:t>può essere messo in rapporto di rappresentazione semantica con </a:t>
          </a:r>
          <a:r>
            <a:rPr lang="it-IT" sz="1800" b="1" kern="1200" dirty="0" smtClean="0">
              <a:solidFill>
                <a:schemeClr val="tx1"/>
              </a:solidFill>
            </a:rPr>
            <a:t>più concetti generali </a:t>
          </a:r>
          <a:r>
            <a:rPr lang="it-IT" sz="1800" kern="1200" dirty="0" smtClean="0">
              <a:solidFill>
                <a:schemeClr val="tx1"/>
              </a:solidFill>
            </a:rPr>
            <a:t>anche differenti tra loro. Ciò implica che se un concetto suggerisce direttamente una definizione operativa può essere scelto come indicatore di una pluralità di altri concetti.</a:t>
          </a:r>
          <a:endParaRPr lang="it-IT" sz="1800" kern="1200" dirty="0">
            <a:solidFill>
              <a:schemeClr val="tx1"/>
            </a:solidFill>
          </a:endParaRPr>
        </a:p>
      </dsp:txBody>
      <dsp:txXfrm>
        <a:off x="62979" y="3172152"/>
        <a:ext cx="8587010" cy="116417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51061D-5242-4DDC-B860-A7911725C8C5}">
      <dsp:nvSpPr>
        <dsp:cNvPr id="0" name=""/>
        <dsp:cNvSpPr/>
      </dsp:nvSpPr>
      <dsp:spPr>
        <a:xfrm>
          <a:off x="1687" y="34612"/>
          <a:ext cx="3598993" cy="4487495"/>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kern="1200" dirty="0" smtClean="0">
              <a:solidFill>
                <a:schemeClr val="tx1"/>
              </a:solidFill>
            </a:rPr>
            <a:t>In questo delicato passaggio </a:t>
          </a:r>
          <a:r>
            <a:rPr lang="it-IT" sz="1800" b="1" kern="1200" dirty="0" smtClean="0">
              <a:solidFill>
                <a:schemeClr val="tx1"/>
              </a:solidFill>
            </a:rPr>
            <a:t>il ricercatore utilizza </a:t>
          </a:r>
        </a:p>
        <a:p>
          <a:pPr lvl="0" algn="ctr" defTabSz="800100" rtl="0">
            <a:lnSpc>
              <a:spcPct val="90000"/>
            </a:lnSpc>
            <a:spcBef>
              <a:spcPct val="0"/>
            </a:spcBef>
            <a:spcAft>
              <a:spcPct val="35000"/>
            </a:spcAft>
          </a:pPr>
          <a:r>
            <a:rPr lang="it-IT" sz="1800" b="1" kern="1200" dirty="0" smtClean="0">
              <a:solidFill>
                <a:schemeClr val="tx1"/>
              </a:solidFill>
            </a:rPr>
            <a:t>1) le sue conoscenze</a:t>
          </a:r>
          <a:r>
            <a:rPr lang="it-IT" sz="1800" kern="1200" dirty="0" smtClean="0">
              <a:solidFill>
                <a:schemeClr val="tx1"/>
              </a:solidFill>
            </a:rPr>
            <a:t> precedenti, vale a dire le sue conoscenze di senso comune, </a:t>
          </a:r>
        </a:p>
        <a:p>
          <a:pPr lvl="0" algn="ctr" defTabSz="800100" rtl="0">
            <a:lnSpc>
              <a:spcPct val="90000"/>
            </a:lnSpc>
            <a:spcBef>
              <a:spcPct val="0"/>
            </a:spcBef>
            <a:spcAft>
              <a:spcPct val="35000"/>
            </a:spcAft>
          </a:pPr>
          <a:r>
            <a:rPr lang="it-IT" sz="1800" b="1" kern="1200" dirty="0" smtClean="0">
              <a:solidFill>
                <a:schemeClr val="tx1"/>
              </a:solidFill>
            </a:rPr>
            <a:t>2) </a:t>
          </a:r>
          <a:r>
            <a:rPr lang="it-IT" sz="1800" kern="1200" dirty="0" smtClean="0">
              <a:solidFill>
                <a:schemeClr val="tx1"/>
              </a:solidFill>
            </a:rPr>
            <a:t>quelle derivate dalle elaborazioni concettuali e dalle </a:t>
          </a:r>
          <a:r>
            <a:rPr lang="it-IT" sz="1800" b="1" kern="1200" dirty="0" smtClean="0">
              <a:solidFill>
                <a:schemeClr val="tx1"/>
              </a:solidFill>
            </a:rPr>
            <a:t>ricerche empiriche </a:t>
          </a:r>
          <a:r>
            <a:rPr lang="it-IT" sz="1800" kern="1200" dirty="0" smtClean="0">
              <a:solidFill>
                <a:schemeClr val="tx1"/>
              </a:solidFill>
            </a:rPr>
            <a:t>della comunità scientifica a cui appartiene,</a:t>
          </a:r>
        </a:p>
        <a:p>
          <a:pPr lvl="0" algn="ctr" defTabSz="800100" rtl="0">
            <a:lnSpc>
              <a:spcPct val="90000"/>
            </a:lnSpc>
            <a:spcBef>
              <a:spcPct val="0"/>
            </a:spcBef>
            <a:spcAft>
              <a:spcPct val="35000"/>
            </a:spcAft>
          </a:pPr>
          <a:r>
            <a:rPr lang="it-IT" sz="1800" b="1" kern="1200" dirty="0" smtClean="0">
              <a:solidFill>
                <a:schemeClr val="tx1"/>
              </a:solidFill>
            </a:rPr>
            <a:t>3) le analisi esplorative</a:t>
          </a:r>
          <a:r>
            <a:rPr lang="it-IT" sz="1800" kern="1200" dirty="0" smtClean="0">
              <a:solidFill>
                <a:schemeClr val="tx1"/>
              </a:solidFill>
            </a:rPr>
            <a:t> eventualmente effettuate preliminarmente sul tema dell’indagine.</a:t>
          </a:r>
          <a:endParaRPr lang="it-IT" sz="1800" kern="1200" dirty="0">
            <a:solidFill>
              <a:schemeClr val="tx1"/>
            </a:solidFill>
          </a:endParaRPr>
        </a:p>
      </dsp:txBody>
      <dsp:txXfrm>
        <a:off x="107098" y="140023"/>
        <a:ext cx="3388171" cy="4276673"/>
      </dsp:txXfrm>
    </dsp:sp>
    <dsp:sp modelId="{D8476D1E-50AE-4D91-9579-469EBE176613}">
      <dsp:nvSpPr>
        <dsp:cNvPr id="0" name=""/>
        <dsp:cNvSpPr/>
      </dsp:nvSpPr>
      <dsp:spPr>
        <a:xfrm>
          <a:off x="3960580" y="1832084"/>
          <a:ext cx="762986" cy="892550"/>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it-IT" sz="1400" kern="1200"/>
        </a:p>
      </dsp:txBody>
      <dsp:txXfrm>
        <a:off x="3960580" y="2010594"/>
        <a:ext cx="534090" cy="535530"/>
      </dsp:txXfrm>
    </dsp:sp>
    <dsp:sp modelId="{788B8B63-35CC-4C01-A8C8-8832D3534FEE}">
      <dsp:nvSpPr>
        <dsp:cNvPr id="0" name=""/>
        <dsp:cNvSpPr/>
      </dsp:nvSpPr>
      <dsp:spPr>
        <a:xfrm>
          <a:off x="5040278" y="34612"/>
          <a:ext cx="3598993" cy="448749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t" anchorCtr="0">
          <a:noAutofit/>
        </a:bodyPr>
        <a:lstStyle/>
        <a:p>
          <a:pPr lvl="0" algn="l" defTabSz="800100" rtl="0">
            <a:lnSpc>
              <a:spcPct val="90000"/>
            </a:lnSpc>
            <a:spcBef>
              <a:spcPct val="0"/>
            </a:spcBef>
            <a:spcAft>
              <a:spcPct val="35000"/>
            </a:spcAft>
          </a:pPr>
          <a:r>
            <a:rPr lang="it-IT" sz="1800" kern="1200" dirty="0" smtClean="0">
              <a:solidFill>
                <a:schemeClr val="tx1"/>
              </a:solidFill>
            </a:rPr>
            <a:t>Dai concetti agli </a:t>
          </a:r>
          <a:r>
            <a:rPr lang="it-IT" sz="1800" b="1" kern="1200" dirty="0" smtClean="0">
              <a:solidFill>
                <a:schemeClr val="tx1"/>
              </a:solidFill>
            </a:rPr>
            <a:t>indici</a:t>
          </a:r>
          <a:r>
            <a:rPr lang="it-IT" sz="1800" kern="1200" dirty="0" smtClean="0">
              <a:solidFill>
                <a:schemeClr val="tx1"/>
              </a:solidFill>
            </a:rPr>
            <a:t> - </a:t>
          </a:r>
          <a:r>
            <a:rPr lang="it-IT" sz="1800" kern="1200" dirty="0" err="1" smtClean="0">
              <a:solidFill>
                <a:schemeClr val="tx1"/>
              </a:solidFill>
            </a:rPr>
            <a:t>Lazarsfeld</a:t>
          </a:r>
          <a:r>
            <a:rPr lang="it-IT" sz="1800" kern="1200" dirty="0" smtClean="0">
              <a:solidFill>
                <a:schemeClr val="tx1"/>
              </a:solidFill>
            </a:rPr>
            <a:t> (1958) – 4 fasi:</a:t>
          </a:r>
          <a:endParaRPr lang="it-IT" sz="1800" kern="1200" dirty="0">
            <a:solidFill>
              <a:schemeClr val="tx1"/>
            </a:solidFill>
          </a:endParaRPr>
        </a:p>
        <a:p>
          <a:pPr marL="171450" lvl="1" indent="-171450" algn="l" defTabSz="711200" rtl="0">
            <a:lnSpc>
              <a:spcPct val="90000"/>
            </a:lnSpc>
            <a:spcBef>
              <a:spcPct val="0"/>
            </a:spcBef>
            <a:spcAft>
              <a:spcPct val="15000"/>
            </a:spcAft>
            <a:buChar char="••"/>
          </a:pPr>
          <a:r>
            <a:rPr lang="it-IT" sz="1600" kern="1200" dirty="0" smtClean="0">
              <a:solidFill>
                <a:schemeClr val="tx1"/>
              </a:solidFill>
            </a:rPr>
            <a:t>la rappresentazione figurata del concetto; </a:t>
          </a:r>
          <a:endParaRPr lang="it-IT" sz="1600" kern="1200" dirty="0">
            <a:solidFill>
              <a:schemeClr val="tx1"/>
            </a:solidFill>
          </a:endParaRPr>
        </a:p>
        <a:p>
          <a:pPr marL="171450" lvl="1" indent="-171450" algn="l" defTabSz="711200" rtl="0">
            <a:lnSpc>
              <a:spcPct val="90000"/>
            </a:lnSpc>
            <a:spcBef>
              <a:spcPct val="0"/>
            </a:spcBef>
            <a:spcAft>
              <a:spcPct val="15000"/>
            </a:spcAft>
            <a:buChar char="••"/>
          </a:pPr>
          <a:r>
            <a:rPr lang="it-IT" sz="1600" kern="1200" dirty="0" smtClean="0">
              <a:solidFill>
                <a:schemeClr val="tx1"/>
              </a:solidFill>
            </a:rPr>
            <a:t>la specificazione dello stesso concetto, articolato secondo diversi aspetti e dimensioni; </a:t>
          </a:r>
          <a:endParaRPr lang="it-IT" sz="1600" kern="1200" dirty="0">
            <a:solidFill>
              <a:schemeClr val="tx1"/>
            </a:solidFill>
          </a:endParaRPr>
        </a:p>
        <a:p>
          <a:pPr marL="171450" lvl="1" indent="-171450" algn="l" defTabSz="711200" rtl="0">
            <a:lnSpc>
              <a:spcPct val="90000"/>
            </a:lnSpc>
            <a:spcBef>
              <a:spcPct val="0"/>
            </a:spcBef>
            <a:spcAft>
              <a:spcPct val="15000"/>
            </a:spcAft>
            <a:buChar char="••"/>
          </a:pPr>
          <a:r>
            <a:rPr lang="it-IT" sz="1600" kern="1200" dirty="0" smtClean="0">
              <a:solidFill>
                <a:schemeClr val="tx1"/>
              </a:solidFill>
            </a:rPr>
            <a:t>la scelta degli indicatori empirici per le dimensioni considerate; </a:t>
          </a:r>
          <a:endParaRPr lang="it-IT" sz="1600" kern="1200" dirty="0">
            <a:solidFill>
              <a:schemeClr val="tx1"/>
            </a:solidFill>
          </a:endParaRPr>
        </a:p>
        <a:p>
          <a:pPr marL="171450" lvl="1" indent="-171450" algn="l" defTabSz="711200" rtl="0">
            <a:lnSpc>
              <a:spcPct val="90000"/>
            </a:lnSpc>
            <a:spcBef>
              <a:spcPct val="0"/>
            </a:spcBef>
            <a:spcAft>
              <a:spcPct val="15000"/>
            </a:spcAft>
            <a:buChar char="••"/>
          </a:pPr>
          <a:r>
            <a:rPr lang="it-IT" sz="1600" kern="1200" dirty="0" smtClean="0">
              <a:solidFill>
                <a:schemeClr val="tx1"/>
              </a:solidFill>
            </a:rPr>
            <a:t>la sintesi delle informazioni raccolte in un indice che trova posto nella matrice dei dati</a:t>
          </a:r>
          <a:r>
            <a:rPr lang="it-IT" sz="1400" kern="1200" dirty="0" smtClean="0">
              <a:solidFill>
                <a:schemeClr val="tx1"/>
              </a:solidFill>
            </a:rPr>
            <a:t>.</a:t>
          </a:r>
          <a:endParaRPr lang="it-IT" sz="1400" kern="1200" dirty="0">
            <a:solidFill>
              <a:schemeClr val="tx1"/>
            </a:solidFill>
          </a:endParaRPr>
        </a:p>
      </dsp:txBody>
      <dsp:txXfrm>
        <a:off x="5145689" y="140023"/>
        <a:ext cx="3388171" cy="4276673"/>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839831-3D1D-4B51-AA2A-D703EFEEA5AC}">
      <dsp:nvSpPr>
        <dsp:cNvPr id="0" name=""/>
        <dsp:cNvSpPr/>
      </dsp:nvSpPr>
      <dsp:spPr>
        <a:xfrm>
          <a:off x="0" y="52479"/>
          <a:ext cx="3489429" cy="1901261"/>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it-IT" sz="1700" b="1" kern="1200" dirty="0" smtClean="0">
              <a:solidFill>
                <a:schemeClr val="tx1"/>
              </a:solidFill>
            </a:rPr>
            <a:t>Obiettivo</a:t>
          </a:r>
          <a:r>
            <a:rPr lang="it-IT" sz="1700" kern="1200" dirty="0" smtClean="0">
              <a:solidFill>
                <a:schemeClr val="tx1"/>
              </a:solidFill>
            </a:rPr>
            <a:t>: comparazione tra nazioni europee.</a:t>
          </a:r>
          <a:endParaRPr lang="it-IT" sz="1700" kern="1200" dirty="0">
            <a:solidFill>
              <a:schemeClr val="tx1"/>
            </a:solidFill>
          </a:endParaRPr>
        </a:p>
      </dsp:txBody>
      <dsp:txXfrm>
        <a:off x="92812" y="145291"/>
        <a:ext cx="3303805" cy="1715637"/>
      </dsp:txXfrm>
    </dsp:sp>
    <dsp:sp modelId="{8B2200CD-6ECB-41EE-B267-5E934DD65999}">
      <dsp:nvSpPr>
        <dsp:cNvPr id="0" name=""/>
        <dsp:cNvSpPr/>
      </dsp:nvSpPr>
      <dsp:spPr>
        <a:xfrm>
          <a:off x="0" y="2002700"/>
          <a:ext cx="3489429" cy="2789572"/>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it-IT" sz="1700" b="1" kern="1200" dirty="0" smtClean="0">
              <a:solidFill>
                <a:schemeClr val="tx1"/>
              </a:solidFill>
            </a:rPr>
            <a:t>Implicazioni</a:t>
          </a:r>
          <a:r>
            <a:rPr lang="it-IT" sz="1700" kern="1200" dirty="0" smtClean="0">
              <a:solidFill>
                <a:schemeClr val="tx1"/>
              </a:solidFill>
            </a:rPr>
            <a:t>: </a:t>
          </a:r>
        </a:p>
        <a:p>
          <a:pPr lvl="0" algn="l" defTabSz="755650" rtl="0">
            <a:lnSpc>
              <a:spcPct val="90000"/>
            </a:lnSpc>
            <a:spcBef>
              <a:spcPct val="0"/>
            </a:spcBef>
            <a:spcAft>
              <a:spcPct val="35000"/>
            </a:spcAft>
          </a:pPr>
          <a:r>
            <a:rPr lang="it-IT" sz="1700" kern="1200" dirty="0" smtClean="0">
              <a:solidFill>
                <a:schemeClr val="tx1"/>
              </a:solidFill>
            </a:rPr>
            <a:t>- ognuno degli indicatori per diventare una variabile dell’indagine deve essere opportunamente specificato attraverso una definizione operativa,</a:t>
          </a:r>
        </a:p>
        <a:p>
          <a:pPr lvl="0" algn="l" defTabSz="755650" rtl="0">
            <a:lnSpc>
              <a:spcPct val="90000"/>
            </a:lnSpc>
            <a:spcBef>
              <a:spcPct val="0"/>
            </a:spcBef>
            <a:spcAft>
              <a:spcPct val="35000"/>
            </a:spcAft>
          </a:pPr>
          <a:r>
            <a:rPr lang="it-IT" sz="1700" kern="1200" dirty="0" smtClean="0">
              <a:solidFill>
                <a:schemeClr val="tx1"/>
              </a:solidFill>
            </a:rPr>
            <a:t>-la lista fornita non può mai essere esaustiva.</a:t>
          </a:r>
          <a:endParaRPr lang="it-IT" sz="1700" kern="1200" dirty="0">
            <a:solidFill>
              <a:schemeClr val="tx1"/>
            </a:solidFill>
          </a:endParaRPr>
        </a:p>
      </dsp:txBody>
      <dsp:txXfrm>
        <a:off x="136176" y="2138876"/>
        <a:ext cx="3217077" cy="2517220"/>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7F4B13-9B43-440A-A3DF-7A17F4973511}">
      <dsp:nvSpPr>
        <dsp:cNvPr id="0" name=""/>
        <dsp:cNvSpPr/>
      </dsp:nvSpPr>
      <dsp:spPr>
        <a:xfrm>
          <a:off x="0" y="-51787"/>
          <a:ext cx="6949440" cy="1123188"/>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Esistono </a:t>
          </a:r>
          <a:r>
            <a:rPr lang="it-IT" sz="1400" b="1" kern="1200" dirty="0" smtClean="0">
              <a:solidFill>
                <a:schemeClr val="tx1"/>
              </a:solidFill>
            </a:rPr>
            <a:t>modi diversi </a:t>
          </a:r>
          <a:r>
            <a:rPr lang="it-IT" sz="1400" kern="1200" dirty="0" smtClean="0">
              <a:solidFill>
                <a:schemeClr val="tx1"/>
              </a:solidFill>
            </a:rPr>
            <a:t>di tradurre una proprietà in variabili e ciò perché esistono </a:t>
          </a:r>
          <a:r>
            <a:rPr lang="it-IT" sz="1400" b="1" kern="1200" dirty="0" smtClean="0">
              <a:solidFill>
                <a:schemeClr val="tx1"/>
              </a:solidFill>
            </a:rPr>
            <a:t>diverse procedure di definizione operativa</a:t>
          </a:r>
          <a:r>
            <a:rPr lang="it-IT" sz="1400" kern="1200" dirty="0" smtClean="0">
              <a:solidFill>
                <a:schemeClr val="tx1"/>
              </a:solidFill>
            </a:rPr>
            <a:t> a seconda del grado di generalità della proprietà, dell’unità di analisi e del contesto sociale di riferimento (del luogo o del tempo).</a:t>
          </a:r>
          <a:endParaRPr lang="it-IT" sz="1400" kern="1200" dirty="0">
            <a:solidFill>
              <a:schemeClr val="tx1"/>
            </a:solidFill>
          </a:endParaRPr>
        </a:p>
      </dsp:txBody>
      <dsp:txXfrm>
        <a:off x="32897" y="-18890"/>
        <a:ext cx="5642523" cy="1057394"/>
      </dsp:txXfrm>
    </dsp:sp>
    <dsp:sp modelId="{72C16666-51AD-4CFC-BBB4-AE098B203E19}">
      <dsp:nvSpPr>
        <dsp:cNvPr id="0" name=""/>
        <dsp:cNvSpPr/>
      </dsp:nvSpPr>
      <dsp:spPr>
        <a:xfrm>
          <a:off x="576039" y="1172345"/>
          <a:ext cx="6949440" cy="665769"/>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b="1" kern="1200" dirty="0" smtClean="0">
              <a:solidFill>
                <a:schemeClr val="tx1"/>
              </a:solidFill>
            </a:rPr>
            <a:t>Esempio</a:t>
          </a:r>
          <a:r>
            <a:rPr lang="it-IT" sz="1400" kern="1200" dirty="0" smtClean="0">
              <a:solidFill>
                <a:schemeClr val="tx1"/>
              </a:solidFill>
            </a:rPr>
            <a:t> unità d’analisi individuo, proprietà titolo di studio, oggetti anziani o giovani (maggiore specificità sui titoli bassi per i primi, sui titoli medio o alti per i secondi). </a:t>
          </a:r>
          <a:endParaRPr lang="it-IT" sz="1400" kern="1200" dirty="0">
            <a:solidFill>
              <a:schemeClr val="tx1"/>
            </a:solidFill>
          </a:endParaRPr>
        </a:p>
      </dsp:txBody>
      <dsp:txXfrm>
        <a:off x="595539" y="1191845"/>
        <a:ext cx="5598352" cy="626769"/>
      </dsp:txXfrm>
    </dsp:sp>
    <dsp:sp modelId="{3A2D65D3-B432-491C-8D93-E2E035C14514}">
      <dsp:nvSpPr>
        <dsp:cNvPr id="0" name=""/>
        <dsp:cNvSpPr/>
      </dsp:nvSpPr>
      <dsp:spPr>
        <a:xfrm>
          <a:off x="1224143" y="1921369"/>
          <a:ext cx="6949440" cy="1123188"/>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b="1" kern="1200" dirty="0" smtClean="0">
              <a:solidFill>
                <a:schemeClr val="tx1"/>
              </a:solidFill>
            </a:rPr>
            <a:t>Non vi è corrispondenza biunivoca tra concetti e variabili</a:t>
          </a:r>
          <a:r>
            <a:rPr lang="it-IT" sz="1400" kern="1200" dirty="0" smtClean="0">
              <a:solidFill>
                <a:schemeClr val="tx1"/>
              </a:solidFill>
            </a:rPr>
            <a:t> ma solo </a:t>
          </a:r>
          <a:r>
            <a:rPr lang="it-IT" sz="1400" b="1" kern="1200" dirty="0" smtClean="0">
              <a:solidFill>
                <a:schemeClr val="tx1"/>
              </a:solidFill>
            </a:rPr>
            <a:t>una serie di scelte </a:t>
          </a:r>
          <a:r>
            <a:rPr lang="it-IT" sz="1400" kern="1200" dirty="0" smtClean="0">
              <a:solidFill>
                <a:schemeClr val="tx1"/>
              </a:solidFill>
            </a:rPr>
            <a:t>di </a:t>
          </a:r>
          <a:r>
            <a:rPr lang="it-IT" sz="1400" kern="1200" dirty="0" err="1" smtClean="0">
              <a:solidFill>
                <a:schemeClr val="tx1"/>
              </a:solidFill>
            </a:rPr>
            <a:t>operativizzazione</a:t>
          </a:r>
          <a:r>
            <a:rPr lang="it-IT" sz="1400" kern="1200" dirty="0" smtClean="0">
              <a:solidFill>
                <a:schemeClr val="tx1"/>
              </a:solidFill>
            </a:rPr>
            <a:t> effettuate dal ricercatore fondate su regole metodologiche a garanzia della scientificità della procedura.</a:t>
          </a:r>
          <a:endParaRPr lang="it-IT" sz="1400" kern="1200" dirty="0">
            <a:solidFill>
              <a:schemeClr val="tx1"/>
            </a:solidFill>
          </a:endParaRPr>
        </a:p>
      </dsp:txBody>
      <dsp:txXfrm>
        <a:off x="1257040" y="1954266"/>
        <a:ext cx="5580245" cy="1057394"/>
      </dsp:txXfrm>
    </dsp:sp>
    <dsp:sp modelId="{EFB8626B-0FDF-4238-9BB8-BAFBF9AB9BEE}">
      <dsp:nvSpPr>
        <dsp:cNvPr id="0" name=""/>
        <dsp:cNvSpPr/>
      </dsp:nvSpPr>
      <dsp:spPr>
        <a:xfrm>
          <a:off x="1728186" y="3116556"/>
          <a:ext cx="6949440" cy="1897053"/>
        </a:xfrm>
        <a:prstGeom prst="roundRect">
          <a:avLst>
            <a:gd name="adj" fmla="val 10000"/>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it-IT" sz="1400" kern="1200" dirty="0" smtClean="0">
              <a:solidFill>
                <a:schemeClr val="tx1"/>
              </a:solidFill>
            </a:rPr>
            <a:t>Ma cosa è una variabile? La </a:t>
          </a:r>
          <a:r>
            <a:rPr lang="it-IT" sz="1400" b="1" kern="1200" dirty="0" smtClean="0">
              <a:solidFill>
                <a:schemeClr val="tx1"/>
              </a:solidFill>
            </a:rPr>
            <a:t>variabile </a:t>
          </a:r>
          <a:r>
            <a:rPr lang="it-IT" sz="1400" kern="1200" dirty="0" smtClean="0">
              <a:solidFill>
                <a:schemeClr val="tx1"/>
              </a:solidFill>
            </a:rPr>
            <a:t>è una </a:t>
          </a:r>
          <a:r>
            <a:rPr lang="it-IT" sz="1400" b="1" kern="1200" dirty="0" smtClean="0">
              <a:solidFill>
                <a:schemeClr val="tx1"/>
              </a:solidFill>
            </a:rPr>
            <a:t>proprietà</a:t>
          </a:r>
          <a:r>
            <a:rPr lang="it-IT" sz="1400" kern="1200" dirty="0" smtClean="0">
              <a:solidFill>
                <a:schemeClr val="tx1"/>
              </a:solidFill>
            </a:rPr>
            <a:t> di cui sia stata data una </a:t>
          </a:r>
          <a:r>
            <a:rPr lang="it-IT" sz="1400" b="1" kern="1200" dirty="0" smtClean="0">
              <a:solidFill>
                <a:schemeClr val="tx1"/>
              </a:solidFill>
            </a:rPr>
            <a:t>definizione operativa</a:t>
          </a:r>
          <a:r>
            <a:rPr lang="it-IT" sz="1400" kern="1200" dirty="0" smtClean="0">
              <a:solidFill>
                <a:schemeClr val="tx1"/>
              </a:solidFill>
            </a:rPr>
            <a:t>, permettendo così di trasformare una serie di situazioni reali (</a:t>
          </a:r>
          <a:r>
            <a:rPr lang="it-IT" sz="1400" b="1" kern="1200" dirty="0" smtClean="0">
              <a:solidFill>
                <a:schemeClr val="tx1"/>
              </a:solidFill>
            </a:rPr>
            <a:t>stati</a:t>
          </a:r>
          <a:r>
            <a:rPr lang="it-IT" sz="1400" kern="1200" dirty="0" smtClean="0">
              <a:solidFill>
                <a:schemeClr val="tx1"/>
              </a:solidFill>
            </a:rPr>
            <a:t>) in una serie di dati (definiti all’interno di determinate categorie) su un vettore ovvero una sequenza ordinata di informazioni relative allo stesso referente (</a:t>
          </a:r>
          <a:r>
            <a:rPr lang="it-IT" sz="1400" b="1" kern="1200" dirty="0" smtClean="0">
              <a:solidFill>
                <a:schemeClr val="tx1"/>
              </a:solidFill>
            </a:rPr>
            <a:t>matrice dei dati</a:t>
          </a:r>
          <a:r>
            <a:rPr lang="it-IT" sz="1400" kern="1200" dirty="0" smtClean="0">
              <a:solidFill>
                <a:schemeClr val="tx1"/>
              </a:solidFill>
            </a:rPr>
            <a:t>). Nella ricerca sociale queste informazioni sono presentate in forma di valori simbolici (abitualmente cifre).</a:t>
          </a:r>
          <a:endParaRPr lang="it-IT" sz="1400" kern="1200" dirty="0">
            <a:solidFill>
              <a:schemeClr val="tx1"/>
            </a:solidFill>
          </a:endParaRPr>
        </a:p>
      </dsp:txBody>
      <dsp:txXfrm>
        <a:off x="1783749" y="3172119"/>
        <a:ext cx="5526226" cy="1785927"/>
      </dsp:txXfrm>
    </dsp:sp>
    <dsp:sp modelId="{50D32D22-82BB-4FE7-B701-9F437EA2EBBF}">
      <dsp:nvSpPr>
        <dsp:cNvPr id="0" name=""/>
        <dsp:cNvSpPr/>
      </dsp:nvSpPr>
      <dsp:spPr>
        <a:xfrm>
          <a:off x="6219367" y="666793"/>
          <a:ext cx="730072" cy="730072"/>
        </a:xfrm>
        <a:prstGeom prst="downArrow">
          <a:avLst>
            <a:gd name="adj1" fmla="val 55000"/>
            <a:gd name="adj2" fmla="val 45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endParaRPr lang="it-IT" sz="3300" kern="1200">
            <a:solidFill>
              <a:schemeClr val="tx1"/>
            </a:solidFill>
          </a:endParaRPr>
        </a:p>
      </dsp:txBody>
      <dsp:txXfrm>
        <a:off x="6383633" y="666793"/>
        <a:ext cx="401540" cy="549379"/>
      </dsp:txXfrm>
    </dsp:sp>
    <dsp:sp modelId="{AC0913AC-7F73-43AD-B4E4-EC3CE288E7EB}">
      <dsp:nvSpPr>
        <dsp:cNvPr id="0" name=""/>
        <dsp:cNvSpPr/>
      </dsp:nvSpPr>
      <dsp:spPr>
        <a:xfrm>
          <a:off x="6696742" y="1676397"/>
          <a:ext cx="730072" cy="730072"/>
        </a:xfrm>
        <a:prstGeom prst="downArrow">
          <a:avLst>
            <a:gd name="adj1" fmla="val 55000"/>
            <a:gd name="adj2" fmla="val 45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endParaRPr lang="it-IT" sz="3300" kern="1200">
            <a:solidFill>
              <a:schemeClr val="tx1"/>
            </a:solidFill>
          </a:endParaRPr>
        </a:p>
      </dsp:txBody>
      <dsp:txXfrm>
        <a:off x="6861008" y="1676397"/>
        <a:ext cx="401540" cy="549379"/>
      </dsp:txXfrm>
    </dsp:sp>
    <dsp:sp modelId="{0104CA07-DD83-475E-819A-E2AD3600EBA7}">
      <dsp:nvSpPr>
        <dsp:cNvPr id="0" name=""/>
        <dsp:cNvSpPr/>
      </dsp:nvSpPr>
      <dsp:spPr>
        <a:xfrm>
          <a:off x="7344815" y="2900539"/>
          <a:ext cx="730072" cy="730072"/>
        </a:xfrm>
        <a:prstGeom prst="downArrow">
          <a:avLst>
            <a:gd name="adj1" fmla="val 55000"/>
            <a:gd name="adj2" fmla="val 45000"/>
          </a:avLst>
        </a:prstGeom>
        <a:solidFill>
          <a:schemeClr val="accent4">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1466850">
            <a:lnSpc>
              <a:spcPct val="90000"/>
            </a:lnSpc>
            <a:spcBef>
              <a:spcPct val="0"/>
            </a:spcBef>
            <a:spcAft>
              <a:spcPct val="35000"/>
            </a:spcAft>
          </a:pPr>
          <a:endParaRPr lang="it-IT" sz="3300" kern="1200">
            <a:solidFill>
              <a:schemeClr val="tx1"/>
            </a:solidFill>
          </a:endParaRPr>
        </a:p>
      </dsp:txBody>
      <dsp:txXfrm>
        <a:off x="7509081" y="2900539"/>
        <a:ext cx="401540" cy="549379"/>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A8ECB3-D94E-4338-A396-B61B0C365AEC}">
      <dsp:nvSpPr>
        <dsp:cNvPr id="0" name=""/>
        <dsp:cNvSpPr/>
      </dsp:nvSpPr>
      <dsp:spPr>
        <a:xfrm>
          <a:off x="0" y="226"/>
          <a:ext cx="8856984" cy="976186"/>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b="1" kern="1200" dirty="0" smtClean="0">
              <a:solidFill>
                <a:schemeClr val="tx1"/>
              </a:solidFill>
            </a:rPr>
            <a:t>Sistema di organizzazione delle informazioni rilevate </a:t>
          </a:r>
          <a:r>
            <a:rPr lang="it-IT" sz="1400" kern="1200" dirty="0" smtClean="0">
              <a:solidFill>
                <a:schemeClr val="tx1"/>
              </a:solidFill>
            </a:rPr>
            <a:t>rispetto agli stati sulla proprietà posseduti dagli oggetti di ricerca </a:t>
          </a:r>
          <a:r>
            <a:rPr lang="it-IT" sz="1400" b="1" kern="1200" dirty="0" smtClean="0">
              <a:solidFill>
                <a:schemeClr val="tx1"/>
              </a:solidFill>
            </a:rPr>
            <a:t>in vista della fase di analisi dei dati </a:t>
          </a:r>
          <a:r>
            <a:rPr lang="it-IT" sz="1400" kern="1200" dirty="0" smtClean="0">
              <a:solidFill>
                <a:schemeClr val="tx1"/>
              </a:solidFill>
            </a:rPr>
            <a:t>che punta a stabilire l’esistenza di relazioni tra variabili rilevate mediante appropriate tecniche statistiche.</a:t>
          </a:r>
          <a:endParaRPr lang="it-IT" sz="1400" kern="1200" dirty="0">
            <a:solidFill>
              <a:schemeClr val="tx1"/>
            </a:solidFill>
          </a:endParaRPr>
        </a:p>
      </dsp:txBody>
      <dsp:txXfrm>
        <a:off x="47653" y="47879"/>
        <a:ext cx="8761678" cy="880880"/>
      </dsp:txXfrm>
    </dsp:sp>
    <dsp:sp modelId="{8878EAEF-F7CB-45C2-9933-E9944A0DD407}">
      <dsp:nvSpPr>
        <dsp:cNvPr id="0" name=""/>
        <dsp:cNvSpPr/>
      </dsp:nvSpPr>
      <dsp:spPr>
        <a:xfrm>
          <a:off x="0" y="988070"/>
          <a:ext cx="8856984" cy="976186"/>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Essa è </a:t>
          </a:r>
          <a:r>
            <a:rPr lang="it-IT" sz="1400" b="1" kern="1200" dirty="0" smtClean="0">
              <a:solidFill>
                <a:schemeClr val="tx1"/>
              </a:solidFill>
            </a:rPr>
            <a:t>un insieme ordinato di righe </a:t>
          </a:r>
          <a:r>
            <a:rPr lang="it-IT" sz="1400" kern="1200" dirty="0" smtClean="0">
              <a:solidFill>
                <a:schemeClr val="tx1"/>
              </a:solidFill>
            </a:rPr>
            <a:t>(vettori riga) – che corrispondono ai casi della ricerca – </a:t>
          </a:r>
          <a:r>
            <a:rPr lang="it-IT" sz="1400" b="1" kern="1200" dirty="0" smtClean="0">
              <a:solidFill>
                <a:schemeClr val="tx1"/>
              </a:solidFill>
            </a:rPr>
            <a:t>e di colonne </a:t>
          </a:r>
          <a:r>
            <a:rPr lang="it-IT" sz="1400" kern="1200" dirty="0" smtClean="0">
              <a:solidFill>
                <a:schemeClr val="tx1"/>
              </a:solidFill>
            </a:rPr>
            <a:t>(vettori colonna)– che corrispondono, invece, alle variabili – tale che all’incrocio tra riga e colonna si trova il valore alfanumerico stabilito per la registrazione di ciascuno stato nella definizione operativa per tutti gli N casi e le V variabili.</a:t>
          </a:r>
          <a:endParaRPr lang="it-IT" sz="1400" kern="1200" dirty="0">
            <a:solidFill>
              <a:schemeClr val="tx1"/>
            </a:solidFill>
          </a:endParaRPr>
        </a:p>
      </dsp:txBody>
      <dsp:txXfrm>
        <a:off x="47653" y="1035723"/>
        <a:ext cx="8761678" cy="880880"/>
      </dsp:txXfrm>
    </dsp:sp>
    <dsp:sp modelId="{D321CBBC-0F74-4244-9DCE-52FD51A50C44}">
      <dsp:nvSpPr>
        <dsp:cNvPr id="0" name=""/>
        <dsp:cNvSpPr/>
      </dsp:nvSpPr>
      <dsp:spPr>
        <a:xfrm>
          <a:off x="0" y="1975915"/>
          <a:ext cx="8856984" cy="976186"/>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it-IT" sz="1400" kern="1200" dirty="0" smtClean="0">
              <a:solidFill>
                <a:schemeClr val="tx1"/>
              </a:solidFill>
            </a:rPr>
            <a:t>La matrice dei dati si basa su </a:t>
          </a:r>
          <a:r>
            <a:rPr lang="it-IT" sz="1400" b="1" kern="1200" dirty="0" smtClean="0">
              <a:solidFill>
                <a:schemeClr val="tx1"/>
              </a:solidFill>
            </a:rPr>
            <a:t>quattro assunti </a:t>
          </a:r>
          <a:r>
            <a:rPr lang="it-IT" sz="1400" kern="1200" dirty="0" smtClean="0">
              <a:solidFill>
                <a:schemeClr val="tx1"/>
              </a:solidFill>
            </a:rPr>
            <a:t>definiti da Marradi (2007): ciascun referente di un vettore riga (caso) e scomponibile in tutti gli stati che assume su ciascuna proprietà; ciascuno stato sulla proprietà è autonomo rispetto al caso che lo detiene; ciascuno stato su una proprietà è autonomo dagli altri stati che lo stesso caso assume sulle altre proprietà; i dati con lo stesso codice alfa-numerico sulla stessa variabile sono trattati come uguali.</a:t>
          </a:r>
          <a:endParaRPr lang="it-IT" sz="1400" kern="1200" dirty="0">
            <a:solidFill>
              <a:schemeClr val="tx1"/>
            </a:solidFill>
          </a:endParaRPr>
        </a:p>
      </dsp:txBody>
      <dsp:txXfrm>
        <a:off x="47653" y="2023568"/>
        <a:ext cx="8761678" cy="88088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2B00E7-EE48-4F3F-87A6-8055670B0B0E}">
      <dsp:nvSpPr>
        <dsp:cNvPr id="0" name=""/>
        <dsp:cNvSpPr/>
      </dsp:nvSpPr>
      <dsp:spPr>
        <a:xfrm>
          <a:off x="3291839" y="533"/>
          <a:ext cx="4937760" cy="2082140"/>
        </a:xfrm>
        <a:prstGeom prst="rightArrow">
          <a:avLst>
            <a:gd name="adj1" fmla="val 75000"/>
            <a:gd name="adj2" fmla="val 50000"/>
          </a:avLst>
        </a:prstGeom>
        <a:solidFill>
          <a:schemeClr val="accent2">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it-IT" sz="1500" kern="1200" dirty="0" smtClean="0">
              <a:solidFill>
                <a:schemeClr val="tx1"/>
              </a:solidFill>
            </a:rPr>
            <a:t>deve assumere stati diversi da caso a caso nello stesso momento oppure nello stesso caso in tempi differenti, </a:t>
          </a:r>
          <a:r>
            <a:rPr lang="it-IT" sz="1500" b="1" kern="1200" dirty="0" smtClean="0">
              <a:solidFill>
                <a:schemeClr val="tx1"/>
              </a:solidFill>
            </a:rPr>
            <a:t>gli stati dei referenti sulla proprietà devono essere almeno due</a:t>
          </a:r>
          <a:r>
            <a:rPr lang="it-IT" sz="1500" kern="1200" dirty="0" smtClean="0">
              <a:solidFill>
                <a:schemeClr val="tx1"/>
              </a:solidFill>
            </a:rPr>
            <a:t>; se ciò non accade la proprietà è una costante</a:t>
          </a:r>
          <a:endParaRPr lang="it-IT" sz="1500" kern="1200" dirty="0">
            <a:solidFill>
              <a:schemeClr val="tx1"/>
            </a:solidFill>
          </a:endParaRPr>
        </a:p>
      </dsp:txBody>
      <dsp:txXfrm>
        <a:off x="3291839" y="260801"/>
        <a:ext cx="4156958" cy="1561605"/>
      </dsp:txXfrm>
    </dsp:sp>
    <dsp:sp modelId="{9407DE28-62AF-45BF-8143-D3BAFCF02FE1}">
      <dsp:nvSpPr>
        <dsp:cNvPr id="0" name=""/>
        <dsp:cNvSpPr/>
      </dsp:nvSpPr>
      <dsp:spPr>
        <a:xfrm>
          <a:off x="0" y="533"/>
          <a:ext cx="3291840" cy="208214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it-IT" sz="2500" b="1" kern="1200" smtClean="0">
              <a:solidFill>
                <a:schemeClr val="tx1"/>
              </a:solidFill>
            </a:rPr>
            <a:t>La prima – necessaria – è che la proprietà vari</a:t>
          </a:r>
          <a:r>
            <a:rPr lang="it-IT" sz="2500" kern="1200" smtClean="0">
              <a:solidFill>
                <a:schemeClr val="tx1"/>
              </a:solidFill>
            </a:rPr>
            <a:t>; </a:t>
          </a:r>
          <a:endParaRPr lang="it-IT" sz="2500" kern="1200">
            <a:solidFill>
              <a:schemeClr val="tx1"/>
            </a:solidFill>
          </a:endParaRPr>
        </a:p>
      </dsp:txBody>
      <dsp:txXfrm>
        <a:off x="101642" y="102175"/>
        <a:ext cx="3088556" cy="1878856"/>
      </dsp:txXfrm>
    </dsp:sp>
    <dsp:sp modelId="{C481C782-CD21-402A-9A1C-02D3B62505CD}">
      <dsp:nvSpPr>
        <dsp:cNvPr id="0" name=""/>
        <dsp:cNvSpPr/>
      </dsp:nvSpPr>
      <dsp:spPr>
        <a:xfrm>
          <a:off x="3291839" y="2290888"/>
          <a:ext cx="4937760" cy="2082140"/>
        </a:xfrm>
        <a:prstGeom prst="rightArrow">
          <a:avLst>
            <a:gd name="adj1" fmla="val 75000"/>
            <a:gd name="adj2" fmla="val 50000"/>
          </a:avLst>
        </a:prstGeom>
        <a:solidFill>
          <a:schemeClr val="accent3">
            <a:tint val="40000"/>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rtl="0">
            <a:lnSpc>
              <a:spcPct val="90000"/>
            </a:lnSpc>
            <a:spcBef>
              <a:spcPct val="0"/>
            </a:spcBef>
            <a:spcAft>
              <a:spcPct val="15000"/>
            </a:spcAft>
            <a:buChar char="••"/>
          </a:pPr>
          <a:r>
            <a:rPr lang="it-IT" sz="1500" kern="1200" dirty="0" smtClean="0">
              <a:solidFill>
                <a:schemeClr val="tx1"/>
              </a:solidFill>
            </a:rPr>
            <a:t>stabilendo </a:t>
          </a:r>
          <a:r>
            <a:rPr lang="it-IT" sz="1500" b="1" i="1" kern="1200" dirty="0" smtClean="0">
              <a:solidFill>
                <a:schemeClr val="tx1"/>
              </a:solidFill>
            </a:rPr>
            <a:t>in che modo </a:t>
          </a:r>
          <a:r>
            <a:rPr lang="it-IT" sz="1500" b="1" kern="1200" dirty="0" smtClean="0">
              <a:solidFill>
                <a:schemeClr val="tx1"/>
              </a:solidFill>
            </a:rPr>
            <a:t>gli stati differenti debbano essere rilevati </a:t>
          </a:r>
          <a:r>
            <a:rPr lang="it-IT" sz="1500" kern="1200" dirty="0" smtClean="0">
              <a:solidFill>
                <a:schemeClr val="tx1"/>
              </a:solidFill>
            </a:rPr>
            <a:t>(assegnati a una delle categorie stabilite in precedenza) e </a:t>
          </a:r>
          <a:r>
            <a:rPr lang="it-IT" sz="1500" b="1" kern="1200" dirty="0" smtClean="0">
              <a:solidFill>
                <a:schemeClr val="tx1"/>
              </a:solidFill>
            </a:rPr>
            <a:t>registrati</a:t>
          </a:r>
          <a:r>
            <a:rPr lang="it-IT" sz="1500" kern="1200" dirty="0" smtClean="0">
              <a:solidFill>
                <a:schemeClr val="tx1"/>
              </a:solidFill>
            </a:rPr>
            <a:t> in matrice dati nel modo necessario a permettere la successiva analisi con le tecniche statistiche.</a:t>
          </a:r>
          <a:endParaRPr lang="it-IT" sz="1500" kern="1200" dirty="0">
            <a:solidFill>
              <a:schemeClr val="tx1"/>
            </a:solidFill>
          </a:endParaRPr>
        </a:p>
      </dsp:txBody>
      <dsp:txXfrm>
        <a:off x="3291839" y="2551156"/>
        <a:ext cx="4156958" cy="1561605"/>
      </dsp:txXfrm>
    </dsp:sp>
    <dsp:sp modelId="{0BD77530-417F-4AF0-A9D1-331F4219C804}">
      <dsp:nvSpPr>
        <dsp:cNvPr id="0" name=""/>
        <dsp:cNvSpPr/>
      </dsp:nvSpPr>
      <dsp:spPr>
        <a:xfrm>
          <a:off x="0" y="2290888"/>
          <a:ext cx="3291840" cy="208214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it-IT" sz="2500" b="1" kern="1200" smtClean="0">
              <a:solidFill>
                <a:schemeClr val="tx1"/>
              </a:solidFill>
            </a:rPr>
            <a:t>La seconda – sufficiente – è che sia possibile darne una definizione operativa</a:t>
          </a:r>
          <a:r>
            <a:rPr lang="it-IT" sz="2500" kern="1200" smtClean="0">
              <a:solidFill>
                <a:schemeClr val="tx1"/>
              </a:solidFill>
            </a:rPr>
            <a:t>, </a:t>
          </a:r>
          <a:endParaRPr lang="it-IT" sz="2500" kern="1200">
            <a:solidFill>
              <a:schemeClr val="tx1"/>
            </a:solidFill>
          </a:endParaRPr>
        </a:p>
      </dsp:txBody>
      <dsp:txXfrm>
        <a:off x="101642" y="2392530"/>
        <a:ext cx="3088556" cy="187885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0312D-0232-42BD-9DFE-8719CCB16546}">
      <dsp:nvSpPr>
        <dsp:cNvPr id="0" name=""/>
        <dsp:cNvSpPr/>
      </dsp:nvSpPr>
      <dsp:spPr>
        <a:xfrm>
          <a:off x="0" y="103811"/>
          <a:ext cx="8229600" cy="16848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it-IT" sz="3000" kern="1200" dirty="0" smtClean="0">
              <a:solidFill>
                <a:schemeClr val="tx1"/>
              </a:solidFill>
            </a:rPr>
            <a:t>Così come un concetto può non esaurirsi in un unico indicatore, anche le proprietà possono dare luogo a più variabili:</a:t>
          </a:r>
          <a:endParaRPr lang="it-IT" sz="3000" kern="1200" dirty="0">
            <a:solidFill>
              <a:schemeClr val="tx1"/>
            </a:solidFill>
          </a:endParaRPr>
        </a:p>
      </dsp:txBody>
      <dsp:txXfrm>
        <a:off x="82245" y="186056"/>
        <a:ext cx="8065110" cy="152031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876640-FD49-46B9-BCAA-56875D0E9721}">
      <dsp:nvSpPr>
        <dsp:cNvPr id="0" name=""/>
        <dsp:cNvSpPr/>
      </dsp:nvSpPr>
      <dsp:spPr>
        <a:xfrm>
          <a:off x="0" y="184056"/>
          <a:ext cx="8229600" cy="129168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it-IT" sz="2300" kern="1200" smtClean="0">
              <a:solidFill>
                <a:schemeClr val="tx1"/>
              </a:solidFill>
            </a:rPr>
            <a:t>Affinché gli stati sulla proprietà che si intende rilevare possano essere correttamente rilevati e registrati in matrice è necessario rispettare </a:t>
          </a:r>
          <a:r>
            <a:rPr lang="it-IT" sz="2300" b="1" kern="1200" smtClean="0">
              <a:solidFill>
                <a:schemeClr val="tx1"/>
              </a:solidFill>
            </a:rPr>
            <a:t>tre regole</a:t>
          </a:r>
          <a:r>
            <a:rPr lang="it-IT" sz="2300" kern="1200" smtClean="0">
              <a:solidFill>
                <a:schemeClr val="tx1"/>
              </a:solidFill>
            </a:rPr>
            <a:t>:</a:t>
          </a:r>
          <a:endParaRPr lang="it-IT" sz="2300" kern="1200" dirty="0">
            <a:solidFill>
              <a:schemeClr val="tx1"/>
            </a:solidFill>
          </a:endParaRPr>
        </a:p>
      </dsp:txBody>
      <dsp:txXfrm>
        <a:off x="63055" y="247111"/>
        <a:ext cx="8103490" cy="1165570"/>
      </dsp:txXfrm>
    </dsp:sp>
    <dsp:sp modelId="{34FBBDD3-4C9D-42CF-99B2-1D073607C251}">
      <dsp:nvSpPr>
        <dsp:cNvPr id="0" name=""/>
        <dsp:cNvSpPr/>
      </dsp:nvSpPr>
      <dsp:spPr>
        <a:xfrm>
          <a:off x="0" y="1475736"/>
          <a:ext cx="8229600" cy="271377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it-IT" sz="1800" kern="1200" dirty="0" smtClean="0"/>
            <a:t>nell’individuazione delle modalità ci si deve riferire ad un unico </a:t>
          </a:r>
          <a:r>
            <a:rPr lang="it-IT" sz="1800" b="1" i="1" kern="1200" dirty="0" err="1" smtClean="0"/>
            <a:t>fundamentum</a:t>
          </a:r>
          <a:r>
            <a:rPr lang="it-IT" sz="1800" b="1" i="1" kern="1200" dirty="0" smtClean="0"/>
            <a:t> </a:t>
          </a:r>
          <a:r>
            <a:rPr lang="it-IT" sz="1800" b="1" i="1" kern="1200" dirty="0" err="1" smtClean="0"/>
            <a:t>divisionis</a:t>
          </a:r>
          <a:r>
            <a:rPr lang="it-IT" sz="1800" i="1" kern="1200" dirty="0" smtClean="0"/>
            <a:t>, </a:t>
          </a:r>
          <a:r>
            <a:rPr lang="it-IT" sz="1800" kern="1200" dirty="0" smtClean="0"/>
            <a:t>ossia a un unico criterio di classificazione;</a:t>
          </a:r>
          <a:endParaRPr lang="it-IT" sz="1800" kern="1200" dirty="0"/>
        </a:p>
        <a:p>
          <a:pPr marL="171450" lvl="1" indent="-171450" algn="l" defTabSz="800100" rtl="0">
            <a:lnSpc>
              <a:spcPct val="90000"/>
            </a:lnSpc>
            <a:spcBef>
              <a:spcPct val="0"/>
            </a:spcBef>
            <a:spcAft>
              <a:spcPct val="20000"/>
            </a:spcAft>
            <a:buChar char="••"/>
          </a:pPr>
          <a:r>
            <a:rPr lang="it-IT" sz="1800" kern="1200" dirty="0" smtClean="0"/>
            <a:t>si tenga conto della la </a:t>
          </a:r>
          <a:r>
            <a:rPr lang="it-IT" sz="1800" b="1" i="1" kern="1200" dirty="0" smtClean="0"/>
            <a:t>mutua esclusività</a:t>
          </a:r>
          <a:r>
            <a:rPr lang="it-IT" sz="1800" i="1" kern="1200" dirty="0" smtClean="0"/>
            <a:t>, </a:t>
          </a:r>
          <a:r>
            <a:rPr lang="it-IT" sz="1800" kern="1200" dirty="0" smtClean="0"/>
            <a:t>proprietà di ogni possibile coppia di classi tale che nessun referente possa essere attribuito contemporaneamente a due o più classi;</a:t>
          </a:r>
          <a:endParaRPr lang="it-IT" sz="1800" kern="1200" dirty="0"/>
        </a:p>
        <a:p>
          <a:pPr marL="171450" lvl="1" indent="-171450" algn="l" defTabSz="800100" rtl="0">
            <a:lnSpc>
              <a:spcPct val="90000"/>
            </a:lnSpc>
            <a:spcBef>
              <a:spcPct val="0"/>
            </a:spcBef>
            <a:spcAft>
              <a:spcPct val="20000"/>
            </a:spcAft>
            <a:buChar char="••"/>
          </a:pPr>
          <a:r>
            <a:rPr lang="it-IT" sz="1800" kern="1200" dirty="0" smtClean="0"/>
            <a:t>sia rispettata </a:t>
          </a:r>
          <a:r>
            <a:rPr lang="it-IT" sz="1800" i="0" kern="1200" dirty="0" smtClean="0"/>
            <a:t>l’</a:t>
          </a:r>
          <a:r>
            <a:rPr lang="it-IT" sz="1800" b="1" i="1" kern="1200" dirty="0" smtClean="0"/>
            <a:t>esaustività</a:t>
          </a:r>
          <a:r>
            <a:rPr lang="it-IT" sz="1800" i="1" kern="1200" dirty="0" smtClean="0"/>
            <a:t>,</a:t>
          </a:r>
          <a:r>
            <a:rPr lang="it-IT" sz="1800" kern="1200" dirty="0" smtClean="0"/>
            <a:t> proprietà dell’insieme delle classi secondo cui ogni stato sulla proprietà – assunta come </a:t>
          </a:r>
          <a:r>
            <a:rPr lang="it-IT" sz="1800" i="1" kern="1200" dirty="0" err="1" smtClean="0"/>
            <a:t>fundamentum</a:t>
          </a:r>
          <a:r>
            <a:rPr lang="it-IT" sz="1800" i="1" kern="1200" dirty="0" smtClean="0"/>
            <a:t> </a:t>
          </a:r>
          <a:r>
            <a:rPr lang="it-IT" sz="1800" i="1" kern="1200" dirty="0" err="1" smtClean="0"/>
            <a:t>divisionis</a:t>
          </a:r>
          <a:r>
            <a:rPr lang="it-IT" sz="1800" i="1" kern="1200" dirty="0" smtClean="0"/>
            <a:t> </a:t>
          </a:r>
          <a:r>
            <a:rPr lang="it-IT" sz="1800" kern="1200" dirty="0" smtClean="0"/>
            <a:t>– deve essere assegnato almeno a una delle classi, le modalità previste devono, pertanto, comprendere tutte le «sfaccettature» della proprietà considerata.</a:t>
          </a:r>
          <a:endParaRPr lang="it-IT" sz="1800" kern="1200" dirty="0"/>
        </a:p>
      </dsp:txBody>
      <dsp:txXfrm>
        <a:off x="0" y="1475736"/>
        <a:ext cx="8229600" cy="271377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29BBC-30A5-4824-B60E-5C3B04A76045}">
      <dsp:nvSpPr>
        <dsp:cNvPr id="0" name=""/>
        <dsp:cNvSpPr/>
      </dsp:nvSpPr>
      <dsp:spPr>
        <a:xfrm>
          <a:off x="2984" y="546923"/>
          <a:ext cx="8223630" cy="1636923"/>
        </a:xfrm>
        <a:prstGeom prst="chevron">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10160" rIns="0" bIns="10160" numCol="1" spcCol="1270" anchor="ctr" anchorCtr="0">
          <a:noAutofit/>
        </a:bodyPr>
        <a:lstStyle/>
        <a:p>
          <a:pPr lvl="0" algn="ctr" defTabSz="711200" rtl="0">
            <a:lnSpc>
              <a:spcPct val="90000"/>
            </a:lnSpc>
            <a:spcBef>
              <a:spcPct val="0"/>
            </a:spcBef>
            <a:spcAft>
              <a:spcPct val="35000"/>
            </a:spcAft>
          </a:pPr>
          <a:r>
            <a:rPr lang="it-IT" sz="1600" kern="1200" dirty="0" smtClean="0">
              <a:solidFill>
                <a:schemeClr val="tx1"/>
              </a:solidFill>
            </a:rPr>
            <a:t>La </a:t>
          </a:r>
          <a:r>
            <a:rPr lang="it-IT" sz="1600" b="1" kern="1200" dirty="0" smtClean="0">
              <a:solidFill>
                <a:schemeClr val="tx1"/>
              </a:solidFill>
            </a:rPr>
            <a:t>variabile</a:t>
          </a:r>
          <a:r>
            <a:rPr lang="it-IT" sz="1600" kern="1200" dirty="0" smtClean="0">
              <a:solidFill>
                <a:schemeClr val="tx1"/>
              </a:solidFill>
            </a:rPr>
            <a:t> è lo </a:t>
          </a:r>
          <a:r>
            <a:rPr lang="it-IT" sz="1600" b="1" kern="1200" dirty="0" smtClean="0">
              <a:solidFill>
                <a:schemeClr val="tx1"/>
              </a:solidFill>
            </a:rPr>
            <a:t>strumento fondamentale </a:t>
          </a:r>
          <a:r>
            <a:rPr lang="it-IT" sz="1600" kern="1200" dirty="0" smtClean="0">
              <a:solidFill>
                <a:schemeClr val="tx1"/>
              </a:solidFill>
            </a:rPr>
            <a:t>nella ricerca empirica di tipo standard (quantitativa) al punto che </a:t>
          </a:r>
          <a:r>
            <a:rPr lang="it-IT" sz="1600" kern="1200" dirty="0" err="1" smtClean="0">
              <a:solidFill>
                <a:schemeClr val="tx1"/>
              </a:solidFill>
            </a:rPr>
            <a:t>Lazarsfeld</a:t>
          </a:r>
          <a:r>
            <a:rPr lang="it-IT" sz="1600" kern="1200" dirty="0" smtClean="0">
              <a:solidFill>
                <a:schemeClr val="tx1"/>
              </a:solidFill>
            </a:rPr>
            <a:t> coniò l’espressione </a:t>
          </a:r>
          <a:r>
            <a:rPr lang="it-IT" sz="1600" i="1" kern="1200" dirty="0" smtClean="0">
              <a:solidFill>
                <a:schemeClr val="tx1"/>
              </a:solidFill>
            </a:rPr>
            <a:t>linguaggio delle variabili </a:t>
          </a:r>
          <a:r>
            <a:rPr lang="it-IT" sz="1600" kern="1200" dirty="0" smtClean="0">
              <a:solidFill>
                <a:schemeClr val="tx1"/>
              </a:solidFill>
            </a:rPr>
            <a:t>proprio per riferirsi all’oggetto di studio delle scienze sociali ed il ricorso alla variabile consente di rilevare, classificare, ordinare e misurare tutti i fenomeni sociali.</a:t>
          </a:r>
          <a:endParaRPr lang="it-IT" sz="1600" kern="1200" dirty="0">
            <a:solidFill>
              <a:schemeClr val="tx1"/>
            </a:solidFill>
          </a:endParaRPr>
        </a:p>
      </dsp:txBody>
      <dsp:txXfrm>
        <a:off x="821446" y="546923"/>
        <a:ext cx="6586707" cy="1636923"/>
      </dsp:txXfrm>
    </dsp:sp>
    <dsp:sp modelId="{9C13D802-ABBF-40C9-B3A9-0C5823E4E414}">
      <dsp:nvSpPr>
        <dsp:cNvPr id="0" name=""/>
        <dsp:cNvSpPr/>
      </dsp:nvSpPr>
      <dsp:spPr>
        <a:xfrm>
          <a:off x="2984" y="2516888"/>
          <a:ext cx="8223630" cy="1636923"/>
        </a:xfrm>
        <a:prstGeom prst="chevron">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0320" tIns="10160" rIns="0" bIns="10160" numCol="1" spcCol="1270" anchor="ctr" anchorCtr="0">
          <a:noAutofit/>
        </a:bodyPr>
        <a:lstStyle/>
        <a:p>
          <a:pPr lvl="0" algn="ctr" defTabSz="711200" rtl="0">
            <a:lnSpc>
              <a:spcPct val="90000"/>
            </a:lnSpc>
            <a:spcBef>
              <a:spcPct val="0"/>
            </a:spcBef>
            <a:spcAft>
              <a:spcPct val="35000"/>
            </a:spcAft>
          </a:pPr>
          <a:r>
            <a:rPr lang="it-IT" sz="1600" kern="1200" dirty="0" smtClean="0">
              <a:solidFill>
                <a:schemeClr val="tx1"/>
              </a:solidFill>
            </a:rPr>
            <a:t>A seconda del </a:t>
          </a:r>
          <a:r>
            <a:rPr lang="it-IT" sz="1600" b="1" kern="1200" dirty="0" smtClean="0">
              <a:solidFill>
                <a:schemeClr val="tx1"/>
              </a:solidFill>
            </a:rPr>
            <a:t>tipo di proprietà </a:t>
          </a:r>
          <a:r>
            <a:rPr lang="it-IT" sz="1600" kern="1200" dirty="0" smtClean="0">
              <a:solidFill>
                <a:schemeClr val="tx1"/>
              </a:solidFill>
            </a:rPr>
            <a:t>che ha suggerito la variabile, sulla base delle possibili </a:t>
          </a:r>
          <a:r>
            <a:rPr lang="it-IT" sz="1600" b="1" kern="1200" dirty="0" smtClean="0">
              <a:solidFill>
                <a:schemeClr val="tx1"/>
              </a:solidFill>
            </a:rPr>
            <a:t>operazioni logiche e matematiche </a:t>
          </a:r>
          <a:r>
            <a:rPr lang="it-IT" sz="1600" kern="1200" dirty="0" smtClean="0">
              <a:solidFill>
                <a:schemeClr val="tx1"/>
              </a:solidFill>
            </a:rPr>
            <a:t>alle quali i </a:t>
          </a:r>
          <a:r>
            <a:rPr lang="it-IT" sz="1600" b="1" kern="1200" dirty="0" smtClean="0">
              <a:solidFill>
                <a:schemeClr val="tx1"/>
              </a:solidFill>
            </a:rPr>
            <a:t>valori delle modalità </a:t>
          </a:r>
          <a:r>
            <a:rPr lang="it-IT" sz="1600" kern="1200" dirty="0" smtClean="0">
              <a:solidFill>
                <a:schemeClr val="tx1"/>
              </a:solidFill>
            </a:rPr>
            <a:t>possono essere sottoposti e sulla base delle proprietà dei numeri che legittimamente possono essere ascritte alle etichette numeriche (valori) che designano lo stato dei casi (modalità) su ciascuna variabile, è possibile distinguere tra </a:t>
          </a:r>
          <a:r>
            <a:rPr lang="it-IT" sz="1600" b="1" i="1" kern="1200" dirty="0" smtClean="0">
              <a:solidFill>
                <a:schemeClr val="tx1"/>
              </a:solidFill>
            </a:rPr>
            <a:t>variabili categoriali </a:t>
          </a:r>
          <a:r>
            <a:rPr lang="it-IT" sz="1600" b="1" kern="1200" dirty="0" smtClean="0">
              <a:solidFill>
                <a:schemeClr val="tx1"/>
              </a:solidFill>
            </a:rPr>
            <a:t>e </a:t>
          </a:r>
          <a:r>
            <a:rPr lang="it-IT" sz="1600" b="1" i="1" kern="1200" dirty="0" smtClean="0">
              <a:solidFill>
                <a:schemeClr val="tx1"/>
              </a:solidFill>
            </a:rPr>
            <a:t>variabili cardinali</a:t>
          </a:r>
          <a:r>
            <a:rPr lang="it-IT" sz="1600" kern="1200" dirty="0" smtClean="0">
              <a:solidFill>
                <a:schemeClr val="tx1"/>
              </a:solidFill>
            </a:rPr>
            <a:t>.</a:t>
          </a:r>
          <a:endParaRPr lang="it-IT" sz="1600" kern="1200" dirty="0">
            <a:solidFill>
              <a:schemeClr val="tx1"/>
            </a:solidFill>
          </a:endParaRPr>
        </a:p>
      </dsp:txBody>
      <dsp:txXfrm>
        <a:off x="821446" y="2516888"/>
        <a:ext cx="6586707" cy="1636923"/>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49B1B1-FFD9-4C68-B0FE-7B4DC1BCD8D8}">
      <dsp:nvSpPr>
        <dsp:cNvPr id="0" name=""/>
        <dsp:cNvSpPr/>
      </dsp:nvSpPr>
      <dsp:spPr>
        <a:xfrm>
          <a:off x="935" y="1097"/>
          <a:ext cx="8227728" cy="890500"/>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it-IT" sz="2000" b="1" kern="1200" smtClean="0">
              <a:solidFill>
                <a:schemeClr val="tx1"/>
              </a:solidFill>
            </a:rPr>
            <a:t>Quali differenze?</a:t>
          </a:r>
          <a:endParaRPr lang="it-IT" sz="2000" b="1" kern="1200">
            <a:solidFill>
              <a:schemeClr val="tx1"/>
            </a:solidFill>
          </a:endParaRPr>
        </a:p>
      </dsp:txBody>
      <dsp:txXfrm>
        <a:off x="27017" y="27179"/>
        <a:ext cx="8175564" cy="838336"/>
      </dsp:txXfrm>
    </dsp:sp>
    <dsp:sp modelId="{F804EDE1-F5F8-448E-8FC0-CFDAE387CB4C}">
      <dsp:nvSpPr>
        <dsp:cNvPr id="0" name=""/>
        <dsp:cNvSpPr/>
      </dsp:nvSpPr>
      <dsp:spPr>
        <a:xfrm>
          <a:off x="18102" y="1136428"/>
          <a:ext cx="2956399" cy="88862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kern="1200" smtClean="0">
              <a:solidFill>
                <a:schemeClr val="tx1"/>
              </a:solidFill>
            </a:rPr>
            <a:t>Numeri in matrice: </a:t>
          </a:r>
          <a:endParaRPr lang="it-IT" sz="1800" kern="1200">
            <a:solidFill>
              <a:schemeClr val="tx1"/>
            </a:solidFill>
          </a:endParaRPr>
        </a:p>
      </dsp:txBody>
      <dsp:txXfrm>
        <a:off x="44129" y="1162455"/>
        <a:ext cx="2904345" cy="836567"/>
      </dsp:txXfrm>
    </dsp:sp>
    <dsp:sp modelId="{A65356BF-676A-4357-A424-6BA0F07BB281}">
      <dsp:nvSpPr>
        <dsp:cNvPr id="0" name=""/>
        <dsp:cNvSpPr/>
      </dsp:nvSpPr>
      <dsp:spPr>
        <a:xfrm>
          <a:off x="18102" y="2269880"/>
          <a:ext cx="1447795" cy="257377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b="1" kern="1200" smtClean="0">
              <a:solidFill>
                <a:schemeClr val="tx1"/>
              </a:solidFill>
            </a:rPr>
            <a:t>etichette</a:t>
          </a:r>
          <a:endParaRPr lang="it-IT" sz="1800" b="1" kern="1200">
            <a:solidFill>
              <a:schemeClr val="tx1"/>
            </a:solidFill>
          </a:endParaRPr>
        </a:p>
      </dsp:txBody>
      <dsp:txXfrm>
        <a:off x="60506" y="2312284"/>
        <a:ext cx="1362987" cy="2488966"/>
      </dsp:txXfrm>
    </dsp:sp>
    <dsp:sp modelId="{F1AEB76C-D85A-46F0-9D7F-C09276A989EF}">
      <dsp:nvSpPr>
        <dsp:cNvPr id="0" name=""/>
        <dsp:cNvSpPr/>
      </dsp:nvSpPr>
      <dsp:spPr>
        <a:xfrm>
          <a:off x="1526705" y="2269880"/>
          <a:ext cx="1447795" cy="257377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b="1" kern="1200" smtClean="0">
              <a:solidFill>
                <a:schemeClr val="tx1"/>
              </a:solidFill>
            </a:rPr>
            <a:t>valori reali</a:t>
          </a:r>
          <a:endParaRPr lang="it-IT" sz="1800" b="1" kern="1200">
            <a:solidFill>
              <a:schemeClr val="tx1"/>
            </a:solidFill>
          </a:endParaRPr>
        </a:p>
      </dsp:txBody>
      <dsp:txXfrm>
        <a:off x="1569109" y="2312284"/>
        <a:ext cx="1362987" cy="2488966"/>
      </dsp:txXfrm>
    </dsp:sp>
    <dsp:sp modelId="{96587BE4-1271-4085-8B64-45AF50943D13}">
      <dsp:nvSpPr>
        <dsp:cNvPr id="0" name=""/>
        <dsp:cNvSpPr/>
      </dsp:nvSpPr>
      <dsp:spPr>
        <a:xfrm>
          <a:off x="3096116" y="1136428"/>
          <a:ext cx="5115381" cy="88862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kern="1200" smtClean="0">
              <a:solidFill>
                <a:schemeClr val="tx1"/>
              </a:solidFill>
            </a:rPr>
            <a:t>Proprietà che generano variabili: </a:t>
          </a:r>
          <a:endParaRPr lang="it-IT" sz="1800" kern="1200">
            <a:solidFill>
              <a:schemeClr val="tx1"/>
            </a:solidFill>
          </a:endParaRPr>
        </a:p>
      </dsp:txBody>
      <dsp:txXfrm>
        <a:off x="3122143" y="1162455"/>
        <a:ext cx="5063327" cy="836567"/>
      </dsp:txXfrm>
    </dsp:sp>
    <dsp:sp modelId="{2A6024BF-FCD6-47D1-8000-CA1E4577056B}">
      <dsp:nvSpPr>
        <dsp:cNvPr id="0" name=""/>
        <dsp:cNvSpPr/>
      </dsp:nvSpPr>
      <dsp:spPr>
        <a:xfrm>
          <a:off x="3096116" y="2269880"/>
          <a:ext cx="2527286" cy="257377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it-IT" sz="1600" b="1" kern="1200" dirty="0" smtClean="0">
              <a:solidFill>
                <a:schemeClr val="tx1"/>
              </a:solidFill>
            </a:rPr>
            <a:t>discrete </a:t>
          </a:r>
          <a:r>
            <a:rPr lang="it-IT" sz="1600" kern="1200" dirty="0" smtClean="0">
              <a:solidFill>
                <a:schemeClr val="tx1"/>
              </a:solidFill>
            </a:rPr>
            <a:t>(può assumere solo un numero finito di stati che non sono relazione quantitativa tra loro) </a:t>
          </a:r>
          <a:endParaRPr lang="it-IT" sz="1600" kern="1200" dirty="0">
            <a:solidFill>
              <a:schemeClr val="tx1"/>
            </a:solidFill>
          </a:endParaRPr>
        </a:p>
      </dsp:txBody>
      <dsp:txXfrm>
        <a:off x="3170138" y="2343902"/>
        <a:ext cx="2379242" cy="2425730"/>
      </dsp:txXfrm>
    </dsp:sp>
    <dsp:sp modelId="{2D35D60F-6FEF-4513-A84A-E244C6D6A9BE}">
      <dsp:nvSpPr>
        <dsp:cNvPr id="0" name=""/>
        <dsp:cNvSpPr/>
      </dsp:nvSpPr>
      <dsp:spPr>
        <a:xfrm>
          <a:off x="5684210" y="2269880"/>
          <a:ext cx="2527286" cy="257377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it-IT" sz="1600" b="1" kern="1200" dirty="0" smtClean="0">
              <a:solidFill>
                <a:schemeClr val="tx1"/>
              </a:solidFill>
            </a:rPr>
            <a:t>continue</a:t>
          </a:r>
          <a:r>
            <a:rPr lang="it-IT" sz="1600" kern="1200" dirty="0" smtClean="0">
              <a:solidFill>
                <a:schemeClr val="tx1"/>
              </a:solidFill>
            </a:rPr>
            <a:t> (può assumere un numero infinito di stati impercettibilmente diversi l’uno dall’altro e ciascuno stato è collocabile lungo un </a:t>
          </a:r>
          <a:r>
            <a:rPr lang="it-IT" sz="1600" i="1" kern="1200" dirty="0" smtClean="0">
              <a:solidFill>
                <a:schemeClr val="tx1"/>
              </a:solidFill>
            </a:rPr>
            <a:t>continuum </a:t>
          </a:r>
          <a:r>
            <a:rPr lang="it-IT" sz="1600" kern="1200" dirty="0" smtClean="0">
              <a:solidFill>
                <a:schemeClr val="tx1"/>
              </a:solidFill>
            </a:rPr>
            <a:t>ed è in relazione quantitativa con gli altri stati)</a:t>
          </a:r>
          <a:endParaRPr lang="it-IT" sz="1600" kern="1200" dirty="0">
            <a:solidFill>
              <a:schemeClr val="tx1"/>
            </a:solidFill>
          </a:endParaRPr>
        </a:p>
      </dsp:txBody>
      <dsp:txXfrm>
        <a:off x="5758232" y="2343902"/>
        <a:ext cx="2379242" cy="242573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1CA94-8BEB-487C-BD17-E4D88C06AB3B}">
      <dsp:nvSpPr>
        <dsp:cNvPr id="0" name=""/>
        <dsp:cNvSpPr/>
      </dsp:nvSpPr>
      <dsp:spPr>
        <a:xfrm>
          <a:off x="0" y="263956"/>
          <a:ext cx="8435280" cy="5276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it-IT" sz="2200" kern="1200" dirty="0" smtClean="0">
              <a:solidFill>
                <a:schemeClr val="tx1"/>
              </a:solidFill>
            </a:rPr>
            <a:t>Quale operazione intellettuale e quali tipi di variabili?</a:t>
          </a:r>
          <a:endParaRPr lang="it-IT" sz="2200" kern="1200" dirty="0">
            <a:solidFill>
              <a:schemeClr val="tx1"/>
            </a:solidFill>
          </a:endParaRPr>
        </a:p>
      </dsp:txBody>
      <dsp:txXfrm>
        <a:off x="25759" y="289715"/>
        <a:ext cx="8383762" cy="476152"/>
      </dsp:txXfrm>
    </dsp:sp>
    <dsp:sp modelId="{B91CBA75-2B1B-41DC-9CEB-A8C4879D4372}">
      <dsp:nvSpPr>
        <dsp:cNvPr id="0" name=""/>
        <dsp:cNvSpPr/>
      </dsp:nvSpPr>
      <dsp:spPr>
        <a:xfrm>
          <a:off x="0" y="791626"/>
          <a:ext cx="8435280" cy="227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820"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it-IT" sz="1700" b="1" kern="1200" dirty="0" smtClean="0"/>
            <a:t>Classificazione</a:t>
          </a:r>
          <a:r>
            <a:rPr lang="it-IT" sz="1700" kern="1200" dirty="0" smtClean="0"/>
            <a:t> degli stati sulla proprietà (</a:t>
          </a:r>
          <a:r>
            <a:rPr lang="it-IT" sz="1700" b="1" kern="1200" dirty="0" smtClean="0"/>
            <a:t>variabili categoriali non ordinate</a:t>
          </a:r>
          <a:r>
            <a:rPr lang="it-IT" sz="1700" kern="1200" dirty="0" smtClean="0"/>
            <a:t> derivanti da </a:t>
          </a:r>
          <a:r>
            <a:rPr lang="it-IT" sz="1700" b="1" kern="1200" dirty="0" smtClean="0"/>
            <a:t>proprietà discrete </a:t>
          </a:r>
          <a:r>
            <a:rPr lang="it-IT" sz="1700" kern="1200" dirty="0" smtClean="0"/>
            <a:t>- genere) gli stati sono pensati come </a:t>
          </a:r>
          <a:r>
            <a:rPr lang="it-IT" sz="1700" b="1" kern="1200" dirty="0" smtClean="0"/>
            <a:t>uguali/differenti</a:t>
          </a:r>
          <a:r>
            <a:rPr lang="it-IT" sz="1700" kern="1200" dirty="0" smtClean="0"/>
            <a:t>, le modalità saranno semplicemente </a:t>
          </a:r>
          <a:r>
            <a:rPr lang="it-IT" sz="1700" b="1" kern="1200" dirty="0" smtClean="0"/>
            <a:t>etichettate</a:t>
          </a:r>
          <a:r>
            <a:rPr lang="it-IT" sz="1700" kern="1200" dirty="0" smtClean="0"/>
            <a:t>.</a:t>
          </a:r>
          <a:endParaRPr lang="it-IT" sz="1700" kern="1200" dirty="0"/>
        </a:p>
        <a:p>
          <a:pPr marL="171450" lvl="1" indent="-171450" algn="l" defTabSz="755650" rtl="0">
            <a:lnSpc>
              <a:spcPct val="90000"/>
            </a:lnSpc>
            <a:spcBef>
              <a:spcPct val="0"/>
            </a:spcBef>
            <a:spcAft>
              <a:spcPct val="20000"/>
            </a:spcAft>
            <a:buChar char="••"/>
          </a:pPr>
          <a:r>
            <a:rPr lang="it-IT" sz="1700" b="1" kern="1200" dirty="0" smtClean="0"/>
            <a:t>Ordinamento</a:t>
          </a:r>
          <a:r>
            <a:rPr lang="it-IT" sz="1700" kern="1200" dirty="0" smtClean="0"/>
            <a:t> degli stati sulla proprietà (</a:t>
          </a:r>
          <a:r>
            <a:rPr lang="it-IT" sz="1700" b="1" kern="1200" dirty="0" smtClean="0"/>
            <a:t>variabili categoriali ordinate </a:t>
          </a:r>
          <a:r>
            <a:rPr lang="it-IT" sz="1700" kern="1200" dirty="0" smtClean="0"/>
            <a:t>derivanti da </a:t>
          </a:r>
          <a:r>
            <a:rPr lang="it-IT" sz="1700" b="1" kern="1200" dirty="0" smtClean="0"/>
            <a:t>proprietà discrete </a:t>
          </a:r>
          <a:r>
            <a:rPr lang="it-IT" sz="1700" kern="1200" dirty="0" smtClean="0"/>
            <a:t>– titolo di studio) gli stati sono pensati come ordinabili nel senso di </a:t>
          </a:r>
          <a:r>
            <a:rPr lang="it-IT" sz="1700" b="1" kern="1200" dirty="0" smtClean="0"/>
            <a:t>maggiore o minore </a:t>
          </a:r>
          <a:r>
            <a:rPr lang="it-IT" sz="1700" kern="1200" dirty="0" smtClean="0"/>
            <a:t>quantità di proprietà posseduta ma senza la possibilità di quantificare la distanza tra l’uno e l’altro stato, le modalità saranno contrassegnate sa una serie numerica che rispecchi </a:t>
          </a:r>
          <a:r>
            <a:rPr lang="it-IT" sz="1700" b="1" kern="1200" dirty="0" smtClean="0"/>
            <a:t>l’ordine </a:t>
          </a:r>
          <a:r>
            <a:rPr lang="it-IT" sz="1700" b="1" kern="1200" dirty="0" err="1" smtClean="0"/>
            <a:t>monotonico</a:t>
          </a:r>
          <a:r>
            <a:rPr lang="it-IT" sz="1700" b="1" kern="1200" dirty="0" smtClean="0"/>
            <a:t> </a:t>
          </a:r>
          <a:r>
            <a:rPr lang="it-IT" sz="1700" kern="1200" dirty="0" smtClean="0"/>
            <a:t>tra la serie e le modalità stesse.</a:t>
          </a:r>
          <a:endParaRPr lang="it-IT" sz="1700" kern="1200" dirty="0"/>
        </a:p>
      </dsp:txBody>
      <dsp:txXfrm>
        <a:off x="0" y="791626"/>
        <a:ext cx="8435280" cy="227700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8BE1F-1A7D-4C6A-B79C-425951D21067}">
      <dsp:nvSpPr>
        <dsp:cNvPr id="0" name=""/>
        <dsp:cNvSpPr/>
      </dsp:nvSpPr>
      <dsp:spPr>
        <a:xfrm>
          <a:off x="0" y="142097"/>
          <a:ext cx="8686800" cy="7558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it-IT" sz="1900" kern="1200" smtClean="0">
              <a:solidFill>
                <a:schemeClr val="tx1"/>
              </a:solidFill>
            </a:rPr>
            <a:t>Derivanti da </a:t>
          </a:r>
          <a:r>
            <a:rPr lang="it-IT" sz="1900" b="1" kern="1200" smtClean="0">
              <a:solidFill>
                <a:schemeClr val="tx1"/>
              </a:solidFill>
            </a:rPr>
            <a:t>proprietà discrete cardinale ed enumerabili </a:t>
          </a:r>
          <a:r>
            <a:rPr lang="it-IT" sz="1900" kern="1200" smtClean="0">
              <a:solidFill>
                <a:schemeClr val="tx1"/>
              </a:solidFill>
            </a:rPr>
            <a:t>i cui stati sulla proprietà sono determinati da </a:t>
          </a:r>
          <a:r>
            <a:rPr lang="it-IT" sz="1900" b="1" kern="1200" smtClean="0">
              <a:solidFill>
                <a:schemeClr val="tx1"/>
              </a:solidFill>
            </a:rPr>
            <a:t>conteggio</a:t>
          </a:r>
          <a:r>
            <a:rPr lang="it-IT" sz="1900" kern="1200" smtClean="0">
              <a:solidFill>
                <a:schemeClr val="tx1"/>
              </a:solidFill>
            </a:rPr>
            <a:t>.</a:t>
          </a:r>
          <a:endParaRPr lang="it-IT" sz="1900" kern="1200">
            <a:solidFill>
              <a:schemeClr val="tx1"/>
            </a:solidFill>
          </a:endParaRPr>
        </a:p>
      </dsp:txBody>
      <dsp:txXfrm>
        <a:off x="36896" y="178993"/>
        <a:ext cx="8613008" cy="682028"/>
      </dsp:txXfrm>
    </dsp:sp>
    <dsp:sp modelId="{7036D103-DEB0-46A8-B4F3-4ED7BF78AC43}">
      <dsp:nvSpPr>
        <dsp:cNvPr id="0" name=""/>
        <dsp:cNvSpPr/>
      </dsp:nvSpPr>
      <dsp:spPr>
        <a:xfrm>
          <a:off x="0" y="897917"/>
          <a:ext cx="8686800" cy="20844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5806" tIns="24130" rIns="135128" bIns="24130" numCol="1" spcCol="1270" anchor="t" anchorCtr="0">
          <a:noAutofit/>
        </a:bodyPr>
        <a:lstStyle/>
        <a:p>
          <a:pPr marL="114300" lvl="1" indent="-114300" algn="l" defTabSz="666750" rtl="0">
            <a:lnSpc>
              <a:spcPct val="90000"/>
            </a:lnSpc>
            <a:spcBef>
              <a:spcPct val="0"/>
            </a:spcBef>
            <a:spcAft>
              <a:spcPct val="20000"/>
            </a:spcAft>
            <a:buChar char="••"/>
          </a:pPr>
          <a:r>
            <a:rPr lang="it-IT" sz="1500" kern="1200" dirty="0" smtClean="0">
              <a:solidFill>
                <a:schemeClr val="tx1"/>
              </a:solidFill>
            </a:rPr>
            <a:t>Esito: un </a:t>
          </a:r>
          <a:r>
            <a:rPr lang="it-IT" sz="1500" b="1" kern="1200" dirty="0" smtClean="0">
              <a:solidFill>
                <a:schemeClr val="tx1"/>
              </a:solidFill>
            </a:rPr>
            <a:t>numero intero non frazionabile</a:t>
          </a:r>
          <a:r>
            <a:rPr lang="it-IT" sz="1500" kern="1200" dirty="0" smtClean="0">
              <a:solidFill>
                <a:schemeClr val="tx1"/>
              </a:solidFill>
            </a:rPr>
            <a:t>. I numeri registrati in matrice assumono pieno significato. </a:t>
          </a:r>
          <a:endParaRPr lang="it-IT" sz="1500" kern="1200" dirty="0">
            <a:solidFill>
              <a:schemeClr val="tx1"/>
            </a:solidFill>
          </a:endParaRPr>
        </a:p>
        <a:p>
          <a:pPr marL="114300" lvl="1" indent="-114300" algn="l" defTabSz="666750" rtl="0">
            <a:lnSpc>
              <a:spcPct val="90000"/>
            </a:lnSpc>
            <a:spcBef>
              <a:spcPct val="0"/>
            </a:spcBef>
            <a:spcAft>
              <a:spcPct val="20000"/>
            </a:spcAft>
            <a:buChar char="••"/>
          </a:pPr>
          <a:r>
            <a:rPr lang="it-IT" sz="1500" kern="1200" dirty="0" smtClean="0">
              <a:solidFill>
                <a:schemeClr val="tx1"/>
              </a:solidFill>
            </a:rPr>
            <a:t>Oltre alle operazioni di uguaglianza/differenza e di maggiore/uguale/minore, è possibile </a:t>
          </a:r>
          <a:r>
            <a:rPr lang="it-IT" sz="1500" b="1" kern="1200" dirty="0" smtClean="0">
              <a:solidFill>
                <a:schemeClr val="tx1"/>
              </a:solidFill>
            </a:rPr>
            <a:t>calcolare il quoziente </a:t>
          </a:r>
          <a:r>
            <a:rPr lang="it-IT" sz="1500" kern="1200" dirty="0" smtClean="0">
              <a:solidFill>
                <a:schemeClr val="tx1"/>
              </a:solidFill>
            </a:rPr>
            <a:t>tra gli stati sulla proprietà. </a:t>
          </a:r>
          <a:endParaRPr lang="it-IT" sz="1500" kern="1200" dirty="0">
            <a:solidFill>
              <a:schemeClr val="tx1"/>
            </a:solidFill>
          </a:endParaRPr>
        </a:p>
        <a:p>
          <a:pPr marL="114300" lvl="1" indent="-114300" algn="l" defTabSz="666750" rtl="0">
            <a:lnSpc>
              <a:spcPct val="90000"/>
            </a:lnSpc>
            <a:spcBef>
              <a:spcPct val="0"/>
            </a:spcBef>
            <a:spcAft>
              <a:spcPct val="20000"/>
            </a:spcAft>
            <a:buChar char="••"/>
          </a:pPr>
          <a:r>
            <a:rPr lang="it-IT" sz="1500" kern="1200" dirty="0" smtClean="0">
              <a:solidFill>
                <a:schemeClr val="tx1"/>
              </a:solidFill>
            </a:rPr>
            <a:t>Necessita di </a:t>
          </a:r>
          <a:r>
            <a:rPr lang="it-IT" sz="1500" b="1" kern="1200" dirty="0" smtClean="0">
              <a:solidFill>
                <a:schemeClr val="tx1"/>
              </a:solidFill>
            </a:rPr>
            <a:t>due condizioni</a:t>
          </a:r>
          <a:r>
            <a:rPr lang="it-IT" sz="1500" kern="1200" dirty="0" smtClean="0">
              <a:solidFill>
                <a:schemeClr val="tx1"/>
              </a:solidFill>
            </a:rPr>
            <a:t>: la proprietà deve essere discreta ed enumerabile e deve esistere </a:t>
          </a:r>
          <a:r>
            <a:rPr lang="it-IT" sz="1500" b="1" kern="1200" dirty="0" smtClean="0">
              <a:solidFill>
                <a:schemeClr val="tx1"/>
              </a:solidFill>
            </a:rPr>
            <a:t>un’unità di conto (naturale). </a:t>
          </a:r>
          <a:endParaRPr lang="it-IT" sz="1500" b="1" kern="1200" dirty="0">
            <a:solidFill>
              <a:schemeClr val="tx1"/>
            </a:solidFill>
          </a:endParaRPr>
        </a:p>
        <a:p>
          <a:pPr marL="114300" lvl="1" indent="-114300" algn="l" defTabSz="666750" rtl="0">
            <a:lnSpc>
              <a:spcPct val="90000"/>
            </a:lnSpc>
            <a:spcBef>
              <a:spcPct val="0"/>
            </a:spcBef>
            <a:spcAft>
              <a:spcPct val="20000"/>
            </a:spcAft>
            <a:buChar char="••"/>
          </a:pPr>
          <a:r>
            <a:rPr lang="it-IT" sz="1500" kern="1200" dirty="0" smtClean="0">
              <a:solidFill>
                <a:schemeClr val="tx1"/>
              </a:solidFill>
            </a:rPr>
            <a:t>Il conteggio produce la </a:t>
          </a:r>
          <a:r>
            <a:rPr lang="it-IT" sz="1500" b="1" i="1" kern="1200" dirty="0" smtClean="0">
              <a:solidFill>
                <a:schemeClr val="tx1"/>
              </a:solidFill>
            </a:rPr>
            <a:t>scala assoluta</a:t>
          </a:r>
          <a:r>
            <a:rPr lang="it-IT" sz="1500" kern="1200" dirty="0" smtClean="0">
              <a:solidFill>
                <a:schemeClr val="tx1"/>
              </a:solidFill>
            </a:rPr>
            <a:t>, ovvero una variabile in cui non è possibile alcuna trasformazione dei valori, in quanto i numeri sono stati originariamente concepiti a fini di conteggio.</a:t>
          </a:r>
          <a:endParaRPr lang="it-IT" sz="1500" kern="1200" dirty="0">
            <a:solidFill>
              <a:schemeClr val="tx1"/>
            </a:solidFill>
          </a:endParaRPr>
        </a:p>
      </dsp:txBody>
      <dsp:txXfrm>
        <a:off x="0" y="897917"/>
        <a:ext cx="8686800" cy="2084490"/>
      </dsp:txXfrm>
    </dsp:sp>
    <dsp:sp modelId="{34A7D3BA-3543-4389-8FCE-C51364D8EB1C}">
      <dsp:nvSpPr>
        <dsp:cNvPr id="0" name=""/>
        <dsp:cNvSpPr/>
      </dsp:nvSpPr>
      <dsp:spPr>
        <a:xfrm>
          <a:off x="0" y="2982407"/>
          <a:ext cx="8686800" cy="75582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it-IT" sz="1900" kern="1200" dirty="0" smtClean="0">
              <a:solidFill>
                <a:schemeClr val="tx1"/>
              </a:solidFill>
            </a:rPr>
            <a:t>Derivanti da </a:t>
          </a:r>
          <a:r>
            <a:rPr lang="it-IT" sz="1900" b="1" kern="1200" dirty="0" smtClean="0">
              <a:solidFill>
                <a:schemeClr val="tx1"/>
              </a:solidFill>
            </a:rPr>
            <a:t>proprietà continue misurabili </a:t>
          </a:r>
          <a:r>
            <a:rPr lang="it-IT" sz="1900" kern="1200" dirty="0" smtClean="0">
              <a:solidFill>
                <a:schemeClr val="tx1"/>
              </a:solidFill>
            </a:rPr>
            <a:t>i cui stati sulla proprietà sono determinati da </a:t>
          </a:r>
          <a:r>
            <a:rPr lang="it-IT" sz="1900" b="1" kern="1200" dirty="0" smtClean="0">
              <a:solidFill>
                <a:schemeClr val="tx1"/>
              </a:solidFill>
            </a:rPr>
            <a:t>misurazione</a:t>
          </a:r>
          <a:r>
            <a:rPr lang="it-IT" sz="1900" kern="1200" dirty="0" smtClean="0">
              <a:solidFill>
                <a:schemeClr val="tx1"/>
              </a:solidFill>
            </a:rPr>
            <a:t>. </a:t>
          </a:r>
          <a:endParaRPr lang="it-IT" sz="1900" kern="1200" dirty="0">
            <a:solidFill>
              <a:schemeClr val="tx1"/>
            </a:solidFill>
          </a:endParaRPr>
        </a:p>
      </dsp:txBody>
      <dsp:txXfrm>
        <a:off x="36896" y="3019303"/>
        <a:ext cx="8613008" cy="682028"/>
      </dsp:txXfrm>
    </dsp:sp>
    <dsp:sp modelId="{9AFCC207-2707-4458-9A57-A111CB87CC2D}">
      <dsp:nvSpPr>
        <dsp:cNvPr id="0" name=""/>
        <dsp:cNvSpPr/>
      </dsp:nvSpPr>
      <dsp:spPr>
        <a:xfrm>
          <a:off x="0" y="3738227"/>
          <a:ext cx="8686800" cy="11602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5806" tIns="24130" rIns="135128" bIns="24130" numCol="1" spcCol="1270" anchor="t" anchorCtr="0">
          <a:noAutofit/>
        </a:bodyPr>
        <a:lstStyle/>
        <a:p>
          <a:pPr marL="114300" lvl="1" indent="-114300" algn="l" defTabSz="666750" rtl="0">
            <a:lnSpc>
              <a:spcPct val="90000"/>
            </a:lnSpc>
            <a:spcBef>
              <a:spcPct val="0"/>
            </a:spcBef>
            <a:spcAft>
              <a:spcPct val="20000"/>
            </a:spcAft>
            <a:buChar char="••"/>
          </a:pPr>
          <a:r>
            <a:rPr lang="it-IT" sz="1500" kern="1200" dirty="0" smtClean="0">
              <a:solidFill>
                <a:schemeClr val="tx1"/>
              </a:solidFill>
            </a:rPr>
            <a:t>Esiste una </a:t>
          </a:r>
          <a:r>
            <a:rPr lang="it-IT" sz="1500" b="1" kern="1200" dirty="0" smtClean="0">
              <a:solidFill>
                <a:schemeClr val="tx1"/>
              </a:solidFill>
            </a:rPr>
            <a:t>unità di misura convenzionale </a:t>
          </a:r>
          <a:r>
            <a:rPr lang="it-IT" sz="1500" kern="1200" dirty="0" smtClean="0">
              <a:solidFill>
                <a:schemeClr val="tx1"/>
              </a:solidFill>
            </a:rPr>
            <a:t>ed una procedura di arrotondamento stabilita (4 fasi: individuazione unità di misura, decisione su quante cifre registrare in matrice, confronto dell’unità di misura con la grandezza da misurare, registrazione in matrice dell’esito di tale confronto). </a:t>
          </a:r>
          <a:endParaRPr lang="it-IT" sz="1500" kern="1200" dirty="0">
            <a:solidFill>
              <a:schemeClr val="tx1"/>
            </a:solidFill>
          </a:endParaRPr>
        </a:p>
        <a:p>
          <a:pPr marL="114300" lvl="1" indent="-114300" algn="l" defTabSz="666750" rtl="0">
            <a:lnSpc>
              <a:spcPct val="90000"/>
            </a:lnSpc>
            <a:spcBef>
              <a:spcPct val="0"/>
            </a:spcBef>
            <a:spcAft>
              <a:spcPct val="20000"/>
            </a:spcAft>
            <a:buChar char="••"/>
          </a:pPr>
          <a:r>
            <a:rPr lang="it-IT" sz="1500" kern="1200" dirty="0" smtClean="0">
              <a:solidFill>
                <a:schemeClr val="tx1"/>
              </a:solidFill>
            </a:rPr>
            <a:t>Gli </a:t>
          </a:r>
          <a:r>
            <a:rPr lang="it-IT" sz="1500" b="1" kern="1200" dirty="0" smtClean="0">
              <a:solidFill>
                <a:schemeClr val="tx1"/>
              </a:solidFill>
            </a:rPr>
            <a:t>stati</a:t>
          </a:r>
          <a:r>
            <a:rPr lang="it-IT" sz="1500" kern="1200" dirty="0" smtClean="0">
              <a:solidFill>
                <a:schemeClr val="tx1"/>
              </a:solidFill>
            </a:rPr>
            <a:t> sono</a:t>
          </a:r>
          <a:r>
            <a:rPr lang="it-IT" sz="1500" b="1" kern="1200" dirty="0" smtClean="0">
              <a:solidFill>
                <a:schemeClr val="tx1"/>
              </a:solidFill>
            </a:rPr>
            <a:t> frazionabili </a:t>
          </a:r>
          <a:r>
            <a:rPr lang="it-IT" sz="1500" kern="1200" dirty="0" smtClean="0">
              <a:solidFill>
                <a:schemeClr val="tx1"/>
              </a:solidFill>
            </a:rPr>
            <a:t>e sottoponibili a </a:t>
          </a:r>
          <a:r>
            <a:rPr lang="it-IT" sz="1500" b="1" kern="1200" dirty="0" smtClean="0">
              <a:solidFill>
                <a:schemeClr val="tx1"/>
              </a:solidFill>
            </a:rPr>
            <a:t>tutte le operazioni matematiche</a:t>
          </a:r>
          <a:r>
            <a:rPr lang="it-IT" sz="1500" kern="1200" dirty="0" smtClean="0">
              <a:solidFill>
                <a:schemeClr val="tx1"/>
              </a:solidFill>
            </a:rPr>
            <a:t>.</a:t>
          </a:r>
          <a:endParaRPr lang="it-IT" sz="1500" kern="1200" dirty="0">
            <a:solidFill>
              <a:schemeClr val="tx1"/>
            </a:solidFill>
          </a:endParaRPr>
        </a:p>
      </dsp:txBody>
      <dsp:txXfrm>
        <a:off x="0" y="3738227"/>
        <a:ext cx="8686800" cy="1160235"/>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4334A-2137-44EE-A167-1611273520A4}">
      <dsp:nvSpPr>
        <dsp:cNvPr id="0" name=""/>
        <dsp:cNvSpPr/>
      </dsp:nvSpPr>
      <dsp:spPr>
        <a:xfrm>
          <a:off x="0" y="3646901"/>
          <a:ext cx="8640960" cy="1196994"/>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L’unità di misura è </a:t>
          </a:r>
          <a:r>
            <a:rPr lang="it-IT" sz="1400" b="1" kern="1200" dirty="0" smtClean="0">
              <a:solidFill>
                <a:schemeClr val="tx1"/>
              </a:solidFill>
            </a:rPr>
            <a:t>convenzionale, intersoggettiva </a:t>
          </a:r>
          <a:r>
            <a:rPr lang="it-IT" sz="1400" kern="1200" dirty="0" smtClean="0">
              <a:solidFill>
                <a:schemeClr val="tx1"/>
              </a:solidFill>
            </a:rPr>
            <a:t>– perché stabilita senza la collaborazione dell’oggetto a cui afferisce la proprietà – e </a:t>
          </a:r>
          <a:r>
            <a:rPr lang="it-IT" sz="1400" b="1" kern="1200" dirty="0" smtClean="0">
              <a:solidFill>
                <a:schemeClr val="tx1"/>
              </a:solidFill>
            </a:rPr>
            <a:t>replicabile</a:t>
          </a:r>
          <a:r>
            <a:rPr lang="it-IT" sz="1400" kern="1200" dirty="0" smtClean="0">
              <a:solidFill>
                <a:schemeClr val="tx1"/>
              </a:solidFill>
            </a:rPr>
            <a:t>.</a:t>
          </a:r>
          <a:endParaRPr lang="it-IT" sz="1400" kern="1200" dirty="0">
            <a:solidFill>
              <a:schemeClr val="tx1"/>
            </a:solidFill>
          </a:endParaRPr>
        </a:p>
      </dsp:txBody>
      <dsp:txXfrm>
        <a:off x="0" y="3646901"/>
        <a:ext cx="8640960" cy="1196994"/>
      </dsp:txXfrm>
    </dsp:sp>
    <dsp:sp modelId="{85698C70-BE95-4429-B18F-90727C54EA6F}">
      <dsp:nvSpPr>
        <dsp:cNvPr id="0" name=""/>
        <dsp:cNvSpPr/>
      </dsp:nvSpPr>
      <dsp:spPr>
        <a:xfrm rot="10800000">
          <a:off x="0" y="1823878"/>
          <a:ext cx="8640960" cy="1840977"/>
        </a:xfrm>
        <a:prstGeom prst="upArrowCallou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L’ammontare da misurare è raramente un multiplo esatto dell’ammontare equiparato all’unità di misura; quindi per registrare l’esito effettivo della misurazione è necessario ricorrere non solo ai numeri naturali (come quando si «conta»), ma anche ai numeri razionali: </a:t>
          </a:r>
          <a:r>
            <a:rPr lang="it-IT" sz="1400" b="1" kern="1200" dirty="0" smtClean="0">
              <a:solidFill>
                <a:schemeClr val="tx1"/>
              </a:solidFill>
            </a:rPr>
            <a:t>l’unità di misura non è indivisibile.</a:t>
          </a:r>
          <a:endParaRPr lang="it-IT" sz="1400" b="1" kern="1200" dirty="0">
            <a:solidFill>
              <a:schemeClr val="tx1"/>
            </a:solidFill>
          </a:endParaRPr>
        </a:p>
      </dsp:txBody>
      <dsp:txXfrm rot="10800000">
        <a:off x="0" y="1823878"/>
        <a:ext cx="8640960" cy="1196212"/>
      </dsp:txXfrm>
    </dsp:sp>
    <dsp:sp modelId="{0DA55D33-ED27-46FD-8EBF-AD95B4CA03A7}">
      <dsp:nvSpPr>
        <dsp:cNvPr id="0" name=""/>
        <dsp:cNvSpPr/>
      </dsp:nvSpPr>
      <dsp:spPr>
        <a:xfrm rot="10800000">
          <a:off x="0" y="856"/>
          <a:ext cx="8640960" cy="1840977"/>
        </a:xfrm>
        <a:prstGeom prst="upArrowCallou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La misurazione </a:t>
          </a:r>
          <a:r>
            <a:rPr lang="it-IT" sz="1400" kern="1200" dirty="0" smtClean="0">
              <a:solidFill>
                <a:schemeClr val="tx1"/>
              </a:solidFill>
            </a:rPr>
            <a:t>è quel processo con cui si </a:t>
          </a:r>
          <a:r>
            <a:rPr lang="it-IT" sz="1400" b="1" kern="1200" dirty="0" smtClean="0">
              <a:solidFill>
                <a:schemeClr val="tx1"/>
              </a:solidFill>
            </a:rPr>
            <a:t>confronta l’ammontare di una proprietà X posseduto da un oggetto A con l’ammontare della stessa proprietà posseduto dallo strumento-unità </a:t>
          </a:r>
          <a:r>
            <a:rPr lang="it-IT" sz="1400" b="1" i="1" kern="1200" dirty="0" smtClean="0">
              <a:solidFill>
                <a:schemeClr val="tx1"/>
              </a:solidFill>
            </a:rPr>
            <a:t>scelto convenzionalmente </a:t>
          </a:r>
          <a:r>
            <a:rPr lang="it-IT" sz="1400" b="1" kern="1200" dirty="0" smtClean="0">
              <a:solidFill>
                <a:schemeClr val="tx1"/>
              </a:solidFill>
            </a:rPr>
            <a:t>per misurare la proprietà X </a:t>
          </a:r>
          <a:r>
            <a:rPr lang="it-IT" sz="1400" kern="1200" dirty="0" smtClean="0">
              <a:solidFill>
                <a:schemeClr val="tx1"/>
              </a:solidFill>
            </a:rPr>
            <a:t>(unità di misura). Lo strumento è l’unità di una scala numerica e la misurazione converte una certa proprietà in simboli numerici: </a:t>
          </a:r>
          <a:r>
            <a:rPr lang="it-IT" sz="1400" b="1" kern="1200" dirty="0" smtClean="0">
              <a:solidFill>
                <a:schemeClr val="tx1"/>
              </a:solidFill>
            </a:rPr>
            <a:t>a differenza dell’unità di conto, l’unità di misura non è naturale ma convenzionale.</a:t>
          </a:r>
          <a:endParaRPr lang="it-IT" sz="1400" b="1" kern="1200" dirty="0">
            <a:solidFill>
              <a:schemeClr val="tx1"/>
            </a:solidFill>
          </a:endParaRPr>
        </a:p>
      </dsp:txBody>
      <dsp:txXfrm rot="10800000">
        <a:off x="0" y="856"/>
        <a:ext cx="8640960" cy="1196212"/>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9DD95-8319-48B3-832D-7714F081D0A3}">
      <dsp:nvSpPr>
        <dsp:cNvPr id="0" name=""/>
        <dsp:cNvSpPr/>
      </dsp:nvSpPr>
      <dsp:spPr>
        <a:xfrm>
          <a:off x="1696032" y="0"/>
          <a:ext cx="4837534" cy="1229189"/>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Ma se la variabile che vogliamo </a:t>
          </a:r>
          <a:r>
            <a:rPr lang="it-IT" sz="1400" kern="1200" dirty="0" err="1" smtClean="0">
              <a:solidFill>
                <a:schemeClr val="tx1"/>
              </a:solidFill>
            </a:rPr>
            <a:t>operativzzare</a:t>
          </a:r>
          <a:r>
            <a:rPr lang="it-IT" sz="1400" kern="1200" dirty="0" smtClean="0">
              <a:solidFill>
                <a:schemeClr val="tx1"/>
              </a:solidFill>
            </a:rPr>
            <a:t> deriva da </a:t>
          </a:r>
          <a:r>
            <a:rPr lang="it-IT" sz="1400" b="1" kern="1200" dirty="0" smtClean="0">
              <a:solidFill>
                <a:schemeClr val="tx1"/>
              </a:solidFill>
            </a:rPr>
            <a:t>proprietà continue per le quali non esiste un’unità di misura</a:t>
          </a:r>
          <a:r>
            <a:rPr lang="it-IT" sz="1400" kern="1200" dirty="0" smtClean="0">
              <a:solidFill>
                <a:schemeClr val="tx1"/>
              </a:solidFill>
            </a:rPr>
            <a:t>? </a:t>
          </a:r>
          <a:endParaRPr lang="it-IT" sz="1400" kern="1200" dirty="0">
            <a:solidFill>
              <a:schemeClr val="tx1"/>
            </a:solidFill>
          </a:endParaRPr>
        </a:p>
      </dsp:txBody>
      <dsp:txXfrm>
        <a:off x="1732034" y="36002"/>
        <a:ext cx="4765530" cy="1157185"/>
      </dsp:txXfrm>
    </dsp:sp>
    <dsp:sp modelId="{5A3F1FC2-AE15-41CA-83E0-20EACECD65E4}">
      <dsp:nvSpPr>
        <dsp:cNvPr id="0" name=""/>
        <dsp:cNvSpPr/>
      </dsp:nvSpPr>
      <dsp:spPr>
        <a:xfrm rot="5400000">
          <a:off x="3884326" y="1259919"/>
          <a:ext cx="460946" cy="553135"/>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it-IT" sz="1100" kern="1200">
            <a:solidFill>
              <a:schemeClr val="tx1"/>
            </a:solidFill>
          </a:endParaRPr>
        </a:p>
      </dsp:txBody>
      <dsp:txXfrm rot="-5400000">
        <a:off x="3948859" y="1306013"/>
        <a:ext cx="331881" cy="322662"/>
      </dsp:txXfrm>
    </dsp:sp>
    <dsp:sp modelId="{68C2EF0D-1404-4C6B-A9A6-421A24FBD8ED}">
      <dsp:nvSpPr>
        <dsp:cNvPr id="0" name=""/>
        <dsp:cNvSpPr/>
      </dsp:nvSpPr>
      <dsp:spPr>
        <a:xfrm>
          <a:off x="1696032" y="1843785"/>
          <a:ext cx="4837534" cy="1229189"/>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Questo è il caso tipico delle scienze sociali soprattutto per la rilevazione di </a:t>
          </a:r>
          <a:r>
            <a:rPr lang="it-IT" sz="1400" b="1" kern="1200" dirty="0" smtClean="0">
              <a:solidFill>
                <a:schemeClr val="tx1"/>
              </a:solidFill>
            </a:rPr>
            <a:t>atteggiamenti, opinioni, valori</a:t>
          </a:r>
          <a:r>
            <a:rPr lang="it-IT" sz="1400" kern="1200" dirty="0" smtClean="0">
              <a:solidFill>
                <a:schemeClr val="tx1"/>
              </a:solidFill>
            </a:rPr>
            <a:t>. Per sopperire a questa assenza sono state messe a punto tecniche specifiche di assegnazione dei valori che prendono il nome di </a:t>
          </a:r>
          <a:r>
            <a:rPr lang="it-IT" sz="1400" b="1" i="1" kern="1200" dirty="0" err="1" smtClean="0">
              <a:solidFill>
                <a:schemeClr val="tx1"/>
              </a:solidFill>
            </a:rPr>
            <a:t>Scaling</a:t>
          </a:r>
          <a:r>
            <a:rPr lang="it-IT" sz="1400" i="1" kern="1200" dirty="0" smtClean="0">
              <a:solidFill>
                <a:schemeClr val="tx1"/>
              </a:solidFill>
            </a:rPr>
            <a:t>. </a:t>
          </a:r>
          <a:endParaRPr lang="it-IT" sz="1400" kern="1200" dirty="0">
            <a:solidFill>
              <a:schemeClr val="tx1"/>
            </a:solidFill>
          </a:endParaRPr>
        </a:p>
      </dsp:txBody>
      <dsp:txXfrm>
        <a:off x="1732034" y="1879787"/>
        <a:ext cx="4765530" cy="1157185"/>
      </dsp:txXfrm>
    </dsp:sp>
    <dsp:sp modelId="{2ACE3AF6-8369-4B77-83FB-0A503C5D5C2A}">
      <dsp:nvSpPr>
        <dsp:cNvPr id="0" name=""/>
        <dsp:cNvSpPr/>
      </dsp:nvSpPr>
      <dsp:spPr>
        <a:xfrm rot="5400000">
          <a:off x="3884326" y="3103704"/>
          <a:ext cx="460946" cy="553135"/>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it-IT" sz="1100" kern="1200">
            <a:solidFill>
              <a:schemeClr val="tx1"/>
            </a:solidFill>
          </a:endParaRPr>
        </a:p>
      </dsp:txBody>
      <dsp:txXfrm rot="-5400000">
        <a:off x="3948859" y="3149798"/>
        <a:ext cx="331881" cy="322662"/>
      </dsp:txXfrm>
    </dsp:sp>
    <dsp:sp modelId="{6DC96F2C-4504-46D0-ACC6-8B5324F2BEB1}">
      <dsp:nvSpPr>
        <dsp:cNvPr id="0" name=""/>
        <dsp:cNvSpPr/>
      </dsp:nvSpPr>
      <dsp:spPr>
        <a:xfrm>
          <a:off x="1696032" y="3687570"/>
          <a:ext cx="4837534" cy="1229189"/>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it-IT" sz="1400" kern="1200" dirty="0" smtClean="0">
              <a:solidFill>
                <a:schemeClr val="tx1"/>
              </a:solidFill>
            </a:rPr>
            <a:t>Queste possono generare </a:t>
          </a:r>
          <a:r>
            <a:rPr lang="it-IT" sz="1400" b="1" kern="1200" dirty="0" smtClean="0">
              <a:solidFill>
                <a:schemeClr val="tx1"/>
              </a:solidFill>
            </a:rPr>
            <a:t>variabili categoriali ordinate</a:t>
          </a:r>
          <a:r>
            <a:rPr lang="it-IT" sz="1400" kern="1200" dirty="0" smtClean="0">
              <a:solidFill>
                <a:schemeClr val="tx1"/>
              </a:solidFill>
            </a:rPr>
            <a:t> oppure </a:t>
          </a:r>
          <a:r>
            <a:rPr lang="it-IT" sz="1400" b="1" kern="1200" dirty="0" smtClean="0">
              <a:solidFill>
                <a:schemeClr val="tx1"/>
              </a:solidFill>
            </a:rPr>
            <a:t>variabili definite quasi-cardinali</a:t>
          </a:r>
          <a:r>
            <a:rPr lang="it-IT" sz="1400" kern="1200" dirty="0" smtClean="0">
              <a:solidFill>
                <a:schemeClr val="tx1"/>
              </a:solidFill>
            </a:rPr>
            <a:t>. Queste ultime variabili rappresentano proprietà non effettivamente misurabili, ma che vengono trattate a tutti gli effetti come cardinali.</a:t>
          </a:r>
          <a:endParaRPr lang="it-IT" sz="1400" kern="1200" dirty="0">
            <a:solidFill>
              <a:schemeClr val="tx1"/>
            </a:solidFill>
          </a:endParaRPr>
        </a:p>
      </dsp:txBody>
      <dsp:txXfrm>
        <a:off x="1732034" y="3723572"/>
        <a:ext cx="4765530" cy="1157185"/>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5C00E5-F8F9-4FEB-BE6D-7794146139BE}">
      <dsp:nvSpPr>
        <dsp:cNvPr id="0" name=""/>
        <dsp:cNvSpPr/>
      </dsp:nvSpPr>
      <dsp:spPr>
        <a:xfrm>
          <a:off x="5232" y="2110"/>
          <a:ext cx="8702502" cy="992972"/>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it-IT" sz="1800" kern="1200" dirty="0" smtClean="0">
              <a:solidFill>
                <a:schemeClr val="tx1"/>
              </a:solidFill>
            </a:rPr>
            <a:t>«Per </a:t>
          </a:r>
          <a:r>
            <a:rPr lang="it-IT" sz="1800" b="1" kern="1200" dirty="0" smtClean="0">
              <a:solidFill>
                <a:schemeClr val="tx1"/>
              </a:solidFill>
            </a:rPr>
            <a:t>autonomia semantica </a:t>
          </a:r>
          <a:r>
            <a:rPr lang="it-IT" sz="1800" kern="1200" dirty="0" smtClean="0">
              <a:solidFill>
                <a:schemeClr val="tx1"/>
              </a:solidFill>
            </a:rPr>
            <a:t>si intende il grado in cui il termine o espressione che etichetta una modalità assume significato senza dover ricorrere alle etichette delle altre modalità o dell’intera variabile» (Marradi, 1995, p. 34). </a:t>
          </a:r>
          <a:endParaRPr lang="it-IT" sz="1800" kern="1200" dirty="0">
            <a:solidFill>
              <a:schemeClr val="tx1"/>
            </a:solidFill>
          </a:endParaRPr>
        </a:p>
      </dsp:txBody>
      <dsp:txXfrm>
        <a:off x="34315" y="31193"/>
        <a:ext cx="8644336" cy="934806"/>
      </dsp:txXfrm>
    </dsp:sp>
    <dsp:sp modelId="{84D66C17-3C42-42BF-9A9D-31932F97AAA4}">
      <dsp:nvSpPr>
        <dsp:cNvPr id="0" name=""/>
        <dsp:cNvSpPr/>
      </dsp:nvSpPr>
      <dsp:spPr>
        <a:xfrm>
          <a:off x="13727" y="1215697"/>
          <a:ext cx="8685513" cy="59459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it-IT" sz="1500" kern="1200" dirty="0" smtClean="0">
              <a:solidFill>
                <a:schemeClr val="tx1"/>
              </a:solidFill>
            </a:rPr>
            <a:t>A seconda del </a:t>
          </a:r>
          <a:r>
            <a:rPr lang="it-IT" sz="1500" b="1" kern="1200" dirty="0" smtClean="0">
              <a:solidFill>
                <a:schemeClr val="tx1"/>
              </a:solidFill>
            </a:rPr>
            <a:t>tipo di variabile </a:t>
          </a:r>
          <a:r>
            <a:rPr lang="it-IT" sz="1500" kern="1200" dirty="0" smtClean="0">
              <a:solidFill>
                <a:schemeClr val="tx1"/>
              </a:solidFill>
            </a:rPr>
            <a:t>è possibile individuare un diverso grado di autonomia semantica. </a:t>
          </a:r>
          <a:endParaRPr lang="it-IT" sz="1500" kern="1200" dirty="0">
            <a:solidFill>
              <a:schemeClr val="tx1"/>
            </a:solidFill>
          </a:endParaRPr>
        </a:p>
      </dsp:txBody>
      <dsp:txXfrm>
        <a:off x="31142" y="1233112"/>
        <a:ext cx="8650683" cy="559761"/>
      </dsp:txXfrm>
    </dsp:sp>
    <dsp:sp modelId="{DB6F6A21-8196-4048-89E9-7836900AB936}">
      <dsp:nvSpPr>
        <dsp:cNvPr id="0" name=""/>
        <dsp:cNvSpPr/>
      </dsp:nvSpPr>
      <dsp:spPr>
        <a:xfrm>
          <a:off x="30666" y="2030904"/>
          <a:ext cx="1763274" cy="288374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it-IT" sz="1300" kern="1200" dirty="0" smtClean="0">
              <a:solidFill>
                <a:schemeClr val="tx1"/>
              </a:solidFill>
            </a:rPr>
            <a:t>Le </a:t>
          </a:r>
          <a:r>
            <a:rPr lang="it-IT" sz="1300" b="1" kern="1200" dirty="0" smtClean="0">
              <a:solidFill>
                <a:schemeClr val="tx1"/>
              </a:solidFill>
            </a:rPr>
            <a:t>variabili categoriali non ordinate </a:t>
          </a:r>
          <a:r>
            <a:rPr lang="it-IT" sz="1300" kern="1200" dirty="0" smtClean="0">
              <a:solidFill>
                <a:schemeClr val="tx1"/>
              </a:solidFill>
            </a:rPr>
            <a:t>(es. posizione occupazionale: occupato, disoccupato, studente) presentano un </a:t>
          </a:r>
          <a:r>
            <a:rPr lang="it-IT" sz="1300" b="1" kern="1200" dirty="0" smtClean="0">
              <a:solidFill>
                <a:schemeClr val="tx1"/>
              </a:solidFill>
            </a:rPr>
            <a:t>elevato grado di autonomia semantica </a:t>
          </a:r>
          <a:r>
            <a:rPr lang="it-IT" sz="1300" kern="1200" dirty="0" smtClean="0">
              <a:solidFill>
                <a:schemeClr val="tx1"/>
              </a:solidFill>
            </a:rPr>
            <a:t>delle modalità. </a:t>
          </a:r>
          <a:endParaRPr lang="it-IT" sz="1300" kern="1200" dirty="0">
            <a:solidFill>
              <a:schemeClr val="tx1"/>
            </a:solidFill>
          </a:endParaRPr>
        </a:p>
      </dsp:txBody>
      <dsp:txXfrm>
        <a:off x="82311" y="2082549"/>
        <a:ext cx="1659984" cy="2780455"/>
      </dsp:txXfrm>
    </dsp:sp>
    <dsp:sp modelId="{2B03F0F6-7C0F-46BA-851A-9A1778D52B21}">
      <dsp:nvSpPr>
        <dsp:cNvPr id="0" name=""/>
        <dsp:cNvSpPr/>
      </dsp:nvSpPr>
      <dsp:spPr>
        <a:xfrm>
          <a:off x="1928947" y="2030904"/>
          <a:ext cx="3966476" cy="288374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it-IT" sz="1300" kern="1200" dirty="0" smtClean="0">
              <a:solidFill>
                <a:schemeClr val="tx1"/>
              </a:solidFill>
            </a:rPr>
            <a:t>Il </a:t>
          </a:r>
          <a:r>
            <a:rPr lang="it-IT" sz="1300" b="1" kern="1200" dirty="0" smtClean="0">
              <a:solidFill>
                <a:schemeClr val="tx1"/>
              </a:solidFill>
            </a:rPr>
            <a:t>grado di autonomia semantica si riduce per le modalità delle variabili categoriali ordinate </a:t>
          </a:r>
          <a:r>
            <a:rPr lang="it-IT" sz="1300" kern="1200" dirty="0" smtClean="0">
              <a:solidFill>
                <a:schemeClr val="tx1"/>
              </a:solidFill>
            </a:rPr>
            <a:t>(es. grado di favore per il governo: molto, abbastanza, poco, per nulla) per le quali bisogna specificare ciascuna modalità in rapporto alla variabile stessa. Questi due tipi possono </a:t>
          </a:r>
          <a:r>
            <a:rPr lang="it-IT" sz="1300" b="1" kern="1200" dirty="0" smtClean="0">
              <a:solidFill>
                <a:schemeClr val="tx1"/>
              </a:solidFill>
            </a:rPr>
            <a:t>tollerare un numero ridotto di modalità</a:t>
          </a:r>
          <a:r>
            <a:rPr lang="it-IT" sz="1300" kern="1200" dirty="0" smtClean="0">
              <a:solidFill>
                <a:schemeClr val="tx1"/>
              </a:solidFill>
            </a:rPr>
            <a:t> in quanto in sede di analisi dei dati è necessario tener conto delle relazioni tra le modalità di ciascuna variabile; per questo il numero delle relazioni da analizzare cresce in modo esponenziale all’aumentare delle categorie delle variabili messe in relazione. </a:t>
          </a:r>
          <a:endParaRPr lang="it-IT" sz="1300" kern="1200" dirty="0">
            <a:solidFill>
              <a:schemeClr val="tx1"/>
            </a:solidFill>
          </a:endParaRPr>
        </a:p>
      </dsp:txBody>
      <dsp:txXfrm>
        <a:off x="2013409" y="2115366"/>
        <a:ext cx="3797552" cy="2714821"/>
      </dsp:txXfrm>
    </dsp:sp>
    <dsp:sp modelId="{01CF209E-26D2-452C-8BE9-9125057B8D09}">
      <dsp:nvSpPr>
        <dsp:cNvPr id="0" name=""/>
        <dsp:cNvSpPr/>
      </dsp:nvSpPr>
      <dsp:spPr>
        <a:xfrm>
          <a:off x="6030429" y="2030904"/>
          <a:ext cx="2651871" cy="288374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rtl="0">
            <a:lnSpc>
              <a:spcPct val="90000"/>
            </a:lnSpc>
            <a:spcBef>
              <a:spcPct val="0"/>
            </a:spcBef>
            <a:spcAft>
              <a:spcPct val="35000"/>
            </a:spcAft>
          </a:pPr>
          <a:r>
            <a:rPr lang="it-IT" sz="1300" kern="1200" dirty="0" smtClean="0">
              <a:solidFill>
                <a:schemeClr val="tx1"/>
              </a:solidFill>
            </a:rPr>
            <a:t>Nelle </a:t>
          </a:r>
          <a:r>
            <a:rPr lang="it-IT" sz="1300" b="1" kern="1200" dirty="0" smtClean="0">
              <a:solidFill>
                <a:schemeClr val="tx1"/>
              </a:solidFill>
            </a:rPr>
            <a:t>variabili cardinali l’autonomia semantica è quasi del tutto assente </a:t>
          </a:r>
          <a:r>
            <a:rPr lang="it-IT" sz="1300" kern="1200" dirty="0" smtClean="0">
              <a:solidFill>
                <a:schemeClr val="tx1"/>
              </a:solidFill>
            </a:rPr>
            <a:t>(es. età) ed i valori registrati in matrice avranno senso solo se connessi alla variabile dai quali derivano. </a:t>
          </a:r>
          <a:r>
            <a:rPr lang="it-IT" sz="1300" b="1" kern="1200" dirty="0" smtClean="0">
              <a:solidFill>
                <a:schemeClr val="tx1"/>
              </a:solidFill>
            </a:rPr>
            <a:t>Tollerano</a:t>
          </a:r>
          <a:r>
            <a:rPr lang="it-IT" sz="1300" kern="1200" dirty="0" smtClean="0">
              <a:solidFill>
                <a:schemeClr val="tx1"/>
              </a:solidFill>
            </a:rPr>
            <a:t>, per tanto, </a:t>
          </a:r>
          <a:r>
            <a:rPr lang="it-IT" sz="1300" b="1" kern="1200" dirty="0" smtClean="0">
              <a:solidFill>
                <a:schemeClr val="tx1"/>
              </a:solidFill>
            </a:rPr>
            <a:t>un numero elevato di modalità </a:t>
          </a:r>
          <a:r>
            <a:rPr lang="it-IT" sz="1300" kern="1200" dirty="0" smtClean="0">
              <a:solidFill>
                <a:schemeClr val="tx1"/>
              </a:solidFill>
            </a:rPr>
            <a:t>poiché quel che conta è l’andamento della distribuzione e non il legame tra le singole categorie.</a:t>
          </a:r>
          <a:endParaRPr lang="it-IT" sz="1300" kern="1200" dirty="0">
            <a:solidFill>
              <a:schemeClr val="tx1"/>
            </a:solidFill>
          </a:endParaRPr>
        </a:p>
      </dsp:txBody>
      <dsp:txXfrm>
        <a:off x="6108100" y="2108575"/>
        <a:ext cx="2496529" cy="2728403"/>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61C7FB-E83B-4DCE-9BA6-6517D4058B5B}">
      <dsp:nvSpPr>
        <dsp:cNvPr id="0" name=""/>
        <dsp:cNvSpPr/>
      </dsp:nvSpPr>
      <dsp:spPr>
        <a:xfrm>
          <a:off x="0" y="9238"/>
          <a:ext cx="8928992" cy="33696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dirty="0" smtClean="0">
              <a:solidFill>
                <a:schemeClr val="tx1"/>
              </a:solidFill>
            </a:rPr>
            <a:t>A seconda della posizione assunta nella </a:t>
          </a:r>
          <a:r>
            <a:rPr lang="it-IT" sz="1200" b="1" kern="1200" dirty="0" smtClean="0">
              <a:solidFill>
                <a:schemeClr val="tx1"/>
              </a:solidFill>
            </a:rPr>
            <a:t>relazione causa/effetto </a:t>
          </a:r>
          <a:r>
            <a:rPr lang="it-IT" sz="1200" kern="1200" dirty="0" smtClean="0">
              <a:solidFill>
                <a:schemeClr val="tx1"/>
              </a:solidFill>
            </a:rPr>
            <a:t>(distinzione convenzionale </a:t>
          </a:r>
          <a:r>
            <a:rPr lang="it-IT" sz="1200" kern="1200" smtClean="0">
              <a:solidFill>
                <a:schemeClr val="tx1"/>
              </a:solidFill>
            </a:rPr>
            <a:t>e contestuale</a:t>
          </a:r>
          <a:r>
            <a:rPr lang="it-IT" sz="1200" kern="1200" dirty="0" smtClean="0">
              <a:solidFill>
                <a:schemeClr val="tx1"/>
              </a:solidFill>
            </a:rPr>
            <a:t>):</a:t>
          </a:r>
          <a:endParaRPr lang="it-IT" sz="1200" kern="1200" dirty="0">
            <a:solidFill>
              <a:schemeClr val="tx1"/>
            </a:solidFill>
          </a:endParaRPr>
        </a:p>
      </dsp:txBody>
      <dsp:txXfrm>
        <a:off x="16449" y="25687"/>
        <a:ext cx="8896094" cy="304062"/>
      </dsp:txXfrm>
    </dsp:sp>
    <dsp:sp modelId="{FD939C6A-305D-4481-8776-75E09BEFD094}">
      <dsp:nvSpPr>
        <dsp:cNvPr id="0" name=""/>
        <dsp:cNvSpPr/>
      </dsp:nvSpPr>
      <dsp:spPr>
        <a:xfrm>
          <a:off x="0" y="346198"/>
          <a:ext cx="8928992" cy="40986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83495" tIns="15240" rIns="85344" bIns="15240" numCol="1" spcCol="1270" anchor="t" anchorCtr="0">
          <a:noAutofit/>
        </a:bodyPr>
        <a:lstStyle/>
        <a:p>
          <a:pPr marL="114300" lvl="1" indent="-114300" algn="l" defTabSz="533400" rtl="0">
            <a:lnSpc>
              <a:spcPct val="90000"/>
            </a:lnSpc>
            <a:spcBef>
              <a:spcPct val="0"/>
            </a:spcBef>
            <a:spcAft>
              <a:spcPct val="20000"/>
            </a:spcAft>
            <a:buChar char="••"/>
          </a:pPr>
          <a:r>
            <a:rPr lang="it-IT" sz="1200" b="1" kern="1200" dirty="0" smtClean="0">
              <a:solidFill>
                <a:schemeClr val="tx1"/>
              </a:solidFill>
            </a:rPr>
            <a:t>Variabile dipendente, </a:t>
          </a:r>
          <a:endParaRPr lang="it-IT" sz="1200" b="1" kern="1200" dirty="0">
            <a:solidFill>
              <a:schemeClr val="tx1"/>
            </a:solidFill>
          </a:endParaRPr>
        </a:p>
        <a:p>
          <a:pPr marL="114300" lvl="1" indent="-114300" algn="l" defTabSz="533400" rtl="0">
            <a:lnSpc>
              <a:spcPct val="90000"/>
            </a:lnSpc>
            <a:spcBef>
              <a:spcPct val="0"/>
            </a:spcBef>
            <a:spcAft>
              <a:spcPct val="20000"/>
            </a:spcAft>
            <a:buChar char="••"/>
          </a:pPr>
          <a:r>
            <a:rPr lang="it-IT" sz="1200" b="1" kern="1200" dirty="0" smtClean="0">
              <a:solidFill>
                <a:schemeClr val="tx1"/>
              </a:solidFill>
            </a:rPr>
            <a:t>Variabile indipendente</a:t>
          </a:r>
          <a:r>
            <a:rPr lang="it-IT" sz="1200" kern="1200" dirty="0" smtClean="0">
              <a:solidFill>
                <a:schemeClr val="tx1"/>
              </a:solidFill>
            </a:rPr>
            <a:t>.</a:t>
          </a:r>
          <a:endParaRPr lang="it-IT" sz="1200" kern="1200" dirty="0">
            <a:solidFill>
              <a:schemeClr val="tx1"/>
            </a:solidFill>
          </a:endParaRPr>
        </a:p>
      </dsp:txBody>
      <dsp:txXfrm>
        <a:off x="0" y="346198"/>
        <a:ext cx="8928992" cy="409860"/>
      </dsp:txXfrm>
    </dsp:sp>
    <dsp:sp modelId="{1B55576C-FEF4-4744-94A7-2CEE4AFD79C0}">
      <dsp:nvSpPr>
        <dsp:cNvPr id="0" name=""/>
        <dsp:cNvSpPr/>
      </dsp:nvSpPr>
      <dsp:spPr>
        <a:xfrm>
          <a:off x="0" y="756059"/>
          <a:ext cx="8928992" cy="33696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dirty="0" smtClean="0">
              <a:solidFill>
                <a:schemeClr val="tx1"/>
              </a:solidFill>
            </a:rPr>
            <a:t>A seconda del </a:t>
          </a:r>
          <a:r>
            <a:rPr lang="it-IT" sz="1200" b="1" kern="1200" dirty="0" smtClean="0">
              <a:solidFill>
                <a:schemeClr val="tx1"/>
              </a:solidFill>
            </a:rPr>
            <a:t>grado di </a:t>
          </a:r>
          <a:r>
            <a:rPr lang="it-IT" sz="1200" b="1" kern="1200" dirty="0" err="1" smtClean="0">
              <a:solidFill>
                <a:schemeClr val="tx1"/>
              </a:solidFill>
            </a:rPr>
            <a:t>manipolabilità</a:t>
          </a:r>
          <a:r>
            <a:rPr lang="it-IT" sz="1200" kern="1200" dirty="0" smtClean="0">
              <a:solidFill>
                <a:schemeClr val="tx1"/>
              </a:solidFill>
            </a:rPr>
            <a:t>:</a:t>
          </a:r>
          <a:endParaRPr lang="it-IT" sz="1200" kern="1200" dirty="0">
            <a:solidFill>
              <a:schemeClr val="tx1"/>
            </a:solidFill>
          </a:endParaRPr>
        </a:p>
      </dsp:txBody>
      <dsp:txXfrm>
        <a:off x="16449" y="772508"/>
        <a:ext cx="8896094" cy="304062"/>
      </dsp:txXfrm>
    </dsp:sp>
    <dsp:sp modelId="{95EC6525-FBDD-4E0A-B09F-626277607DBF}">
      <dsp:nvSpPr>
        <dsp:cNvPr id="0" name=""/>
        <dsp:cNvSpPr/>
      </dsp:nvSpPr>
      <dsp:spPr>
        <a:xfrm>
          <a:off x="0" y="1093019"/>
          <a:ext cx="8928992" cy="40986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83495" tIns="15240" rIns="85344" bIns="15240" numCol="1" spcCol="1270" anchor="t" anchorCtr="0">
          <a:noAutofit/>
        </a:bodyPr>
        <a:lstStyle/>
        <a:p>
          <a:pPr marL="114300" lvl="1" indent="-114300" algn="l" defTabSz="533400" rtl="0">
            <a:lnSpc>
              <a:spcPct val="90000"/>
            </a:lnSpc>
            <a:spcBef>
              <a:spcPct val="0"/>
            </a:spcBef>
            <a:spcAft>
              <a:spcPct val="20000"/>
            </a:spcAft>
            <a:buChar char="••"/>
          </a:pPr>
          <a:r>
            <a:rPr lang="it-IT" sz="1200" b="1" kern="1200" dirty="0" smtClean="0">
              <a:solidFill>
                <a:schemeClr val="tx1"/>
              </a:solidFill>
            </a:rPr>
            <a:t>Non manipolabili </a:t>
          </a:r>
          <a:r>
            <a:rPr lang="it-IT" sz="1200" kern="1200" dirty="0" smtClean="0">
              <a:solidFill>
                <a:schemeClr val="tx1"/>
              </a:solidFill>
            </a:rPr>
            <a:t>(sesso, età, titolo di studio, etc.),</a:t>
          </a:r>
          <a:endParaRPr lang="it-IT" sz="1200" kern="1200" dirty="0">
            <a:solidFill>
              <a:schemeClr val="tx1"/>
            </a:solidFill>
          </a:endParaRPr>
        </a:p>
        <a:p>
          <a:pPr marL="114300" lvl="1" indent="-114300" algn="l" defTabSz="533400" rtl="0">
            <a:lnSpc>
              <a:spcPct val="90000"/>
            </a:lnSpc>
            <a:spcBef>
              <a:spcPct val="0"/>
            </a:spcBef>
            <a:spcAft>
              <a:spcPct val="20000"/>
            </a:spcAft>
            <a:buChar char="••"/>
          </a:pPr>
          <a:r>
            <a:rPr lang="it-IT" sz="1200" b="1" kern="1200" dirty="0" smtClean="0">
              <a:solidFill>
                <a:schemeClr val="tx1"/>
              </a:solidFill>
            </a:rPr>
            <a:t>Manipolabili </a:t>
          </a:r>
          <a:r>
            <a:rPr lang="it-IT" sz="1200" kern="1200" dirty="0" smtClean="0">
              <a:solidFill>
                <a:schemeClr val="tx1"/>
              </a:solidFill>
            </a:rPr>
            <a:t>(variabili stimo o di controllo - effetto della visione di film violento s aggressività).</a:t>
          </a:r>
          <a:endParaRPr lang="it-IT" sz="1200" kern="1200" dirty="0">
            <a:solidFill>
              <a:schemeClr val="tx1"/>
            </a:solidFill>
          </a:endParaRPr>
        </a:p>
      </dsp:txBody>
      <dsp:txXfrm>
        <a:off x="0" y="1093019"/>
        <a:ext cx="8928992" cy="409860"/>
      </dsp:txXfrm>
    </dsp:sp>
    <dsp:sp modelId="{2FC35205-E044-4F1C-A093-29E36695A0D7}">
      <dsp:nvSpPr>
        <dsp:cNvPr id="0" name=""/>
        <dsp:cNvSpPr/>
      </dsp:nvSpPr>
      <dsp:spPr>
        <a:xfrm>
          <a:off x="0" y="1502879"/>
          <a:ext cx="8928992" cy="33696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dirty="0" smtClean="0">
              <a:solidFill>
                <a:schemeClr val="tx1"/>
              </a:solidFill>
            </a:rPr>
            <a:t>A seconda del  </a:t>
          </a:r>
          <a:r>
            <a:rPr lang="it-IT" sz="1200" b="1" kern="1200" dirty="0" smtClean="0">
              <a:solidFill>
                <a:schemeClr val="tx1"/>
              </a:solidFill>
            </a:rPr>
            <a:t>grado di osservabilità</a:t>
          </a:r>
          <a:r>
            <a:rPr lang="it-IT" sz="1200" kern="1200" dirty="0" smtClean="0">
              <a:solidFill>
                <a:schemeClr val="tx1"/>
              </a:solidFill>
            </a:rPr>
            <a:t>:</a:t>
          </a:r>
          <a:endParaRPr lang="it-IT" sz="1200" kern="1200" dirty="0">
            <a:solidFill>
              <a:schemeClr val="tx1"/>
            </a:solidFill>
          </a:endParaRPr>
        </a:p>
      </dsp:txBody>
      <dsp:txXfrm>
        <a:off x="16449" y="1519328"/>
        <a:ext cx="8896094" cy="304062"/>
      </dsp:txXfrm>
    </dsp:sp>
    <dsp:sp modelId="{C448AB2C-6F3C-40B5-B2CB-1C7A49652A1F}">
      <dsp:nvSpPr>
        <dsp:cNvPr id="0" name=""/>
        <dsp:cNvSpPr/>
      </dsp:nvSpPr>
      <dsp:spPr>
        <a:xfrm>
          <a:off x="0" y="1839839"/>
          <a:ext cx="8928992" cy="40986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83495" tIns="15240" rIns="85344" bIns="15240" numCol="1" spcCol="1270" anchor="t" anchorCtr="0">
          <a:noAutofit/>
        </a:bodyPr>
        <a:lstStyle/>
        <a:p>
          <a:pPr marL="114300" lvl="1" indent="-114300" algn="l" defTabSz="533400" rtl="0">
            <a:lnSpc>
              <a:spcPct val="90000"/>
            </a:lnSpc>
            <a:spcBef>
              <a:spcPct val="0"/>
            </a:spcBef>
            <a:spcAft>
              <a:spcPct val="20000"/>
            </a:spcAft>
            <a:buChar char="••"/>
          </a:pPr>
          <a:r>
            <a:rPr lang="it-IT" sz="1200" b="1" kern="1200" dirty="0" smtClean="0">
              <a:solidFill>
                <a:schemeClr val="tx1"/>
              </a:solidFill>
            </a:rPr>
            <a:t>Variabili osservabili </a:t>
          </a:r>
          <a:r>
            <a:rPr lang="it-IT" sz="1200" kern="1200" dirty="0" smtClean="0">
              <a:solidFill>
                <a:schemeClr val="tx1"/>
              </a:solidFill>
            </a:rPr>
            <a:t>(reddito su status socio-economico),</a:t>
          </a:r>
          <a:endParaRPr lang="it-IT" sz="1200" kern="1200" dirty="0">
            <a:solidFill>
              <a:schemeClr val="tx1"/>
            </a:solidFill>
          </a:endParaRPr>
        </a:p>
        <a:p>
          <a:pPr marL="114300" lvl="1" indent="-114300" algn="l" defTabSz="533400" rtl="0">
            <a:lnSpc>
              <a:spcPct val="90000"/>
            </a:lnSpc>
            <a:spcBef>
              <a:spcPct val="0"/>
            </a:spcBef>
            <a:spcAft>
              <a:spcPct val="20000"/>
            </a:spcAft>
            <a:buChar char="••"/>
          </a:pPr>
          <a:r>
            <a:rPr lang="it-IT" sz="1200" b="1" kern="1200" dirty="0" smtClean="0">
              <a:solidFill>
                <a:schemeClr val="tx1"/>
              </a:solidFill>
            </a:rPr>
            <a:t>Variabili latenti </a:t>
          </a:r>
          <a:r>
            <a:rPr lang="it-IT" sz="1200" kern="1200" dirty="0" smtClean="0">
              <a:solidFill>
                <a:schemeClr val="tx1"/>
              </a:solidFill>
            </a:rPr>
            <a:t>(come atteggiamenti rilevabili ad esempio con procedure di </a:t>
          </a:r>
          <a:r>
            <a:rPr lang="it-IT" sz="1200" kern="1200" dirty="0" err="1" smtClean="0">
              <a:solidFill>
                <a:schemeClr val="tx1"/>
              </a:solidFill>
            </a:rPr>
            <a:t>scaling</a:t>
          </a:r>
          <a:r>
            <a:rPr lang="it-IT" sz="1200" kern="1200" dirty="0" smtClean="0">
              <a:solidFill>
                <a:schemeClr val="tx1"/>
              </a:solidFill>
            </a:rPr>
            <a:t>).</a:t>
          </a:r>
          <a:endParaRPr lang="it-IT" sz="1200" kern="1200" dirty="0">
            <a:solidFill>
              <a:schemeClr val="tx1"/>
            </a:solidFill>
          </a:endParaRPr>
        </a:p>
      </dsp:txBody>
      <dsp:txXfrm>
        <a:off x="0" y="1839839"/>
        <a:ext cx="8928992" cy="409860"/>
      </dsp:txXfrm>
    </dsp:sp>
    <dsp:sp modelId="{C4ADAE44-0F45-4097-9DC4-008A2EE55502}">
      <dsp:nvSpPr>
        <dsp:cNvPr id="0" name=""/>
        <dsp:cNvSpPr/>
      </dsp:nvSpPr>
      <dsp:spPr>
        <a:xfrm>
          <a:off x="0" y="2249699"/>
          <a:ext cx="8928992" cy="336960"/>
        </a:xfrm>
        <a:prstGeom prst="round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dirty="0" smtClean="0">
              <a:solidFill>
                <a:schemeClr val="tx1"/>
              </a:solidFill>
            </a:rPr>
            <a:t>A seconda del </a:t>
          </a:r>
          <a:r>
            <a:rPr lang="it-IT" sz="1200" b="1" kern="1200" dirty="0" smtClean="0">
              <a:solidFill>
                <a:schemeClr val="tx1"/>
              </a:solidFill>
            </a:rPr>
            <a:t>carattere individuale o collettivo</a:t>
          </a:r>
          <a:r>
            <a:rPr lang="it-IT" sz="1200" kern="1200" dirty="0" smtClean="0">
              <a:solidFill>
                <a:schemeClr val="tx1"/>
              </a:solidFill>
            </a:rPr>
            <a:t>:</a:t>
          </a:r>
          <a:endParaRPr lang="it-IT" sz="1200" kern="1200" dirty="0">
            <a:solidFill>
              <a:schemeClr val="tx1"/>
            </a:solidFill>
          </a:endParaRPr>
        </a:p>
      </dsp:txBody>
      <dsp:txXfrm>
        <a:off x="16449" y="2266148"/>
        <a:ext cx="8896094" cy="304062"/>
      </dsp:txXfrm>
    </dsp:sp>
    <dsp:sp modelId="{AF4A5104-15D1-435B-95D1-BF6F96646B25}">
      <dsp:nvSpPr>
        <dsp:cNvPr id="0" name=""/>
        <dsp:cNvSpPr/>
      </dsp:nvSpPr>
      <dsp:spPr>
        <a:xfrm>
          <a:off x="0" y="2586659"/>
          <a:ext cx="8928992" cy="160218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83495" tIns="15240" rIns="85344" bIns="15240" numCol="1" spcCol="1270" anchor="t" anchorCtr="0">
          <a:noAutofit/>
        </a:bodyPr>
        <a:lstStyle/>
        <a:p>
          <a:pPr marL="114300" lvl="1" indent="-114300" algn="l" defTabSz="533400" rtl="0">
            <a:lnSpc>
              <a:spcPct val="90000"/>
            </a:lnSpc>
            <a:spcBef>
              <a:spcPct val="0"/>
            </a:spcBef>
            <a:spcAft>
              <a:spcPct val="20000"/>
            </a:spcAft>
            <a:buChar char="••"/>
          </a:pPr>
          <a:r>
            <a:rPr lang="it-IT" sz="1200" kern="1200" dirty="0" smtClean="0">
              <a:solidFill>
                <a:schemeClr val="tx1"/>
              </a:solidFill>
            </a:rPr>
            <a:t>Le </a:t>
          </a:r>
          <a:r>
            <a:rPr lang="it-IT" sz="1200" b="1" kern="1200" dirty="0" smtClean="0">
              <a:solidFill>
                <a:schemeClr val="tx1"/>
              </a:solidFill>
            </a:rPr>
            <a:t>variabili individuali </a:t>
          </a:r>
          <a:r>
            <a:rPr lang="it-IT" sz="1200" kern="1200" dirty="0" smtClean="0">
              <a:solidFill>
                <a:schemeClr val="tx1"/>
              </a:solidFill>
            </a:rPr>
            <a:t>sono specifiche dell’individuo sono relative ai singoli membri di collettivi. In questa classe ricadono le </a:t>
          </a:r>
          <a:r>
            <a:rPr lang="it-IT" sz="1200" b="1" kern="1200" dirty="0" smtClean="0">
              <a:solidFill>
                <a:schemeClr val="tx1"/>
              </a:solidFill>
            </a:rPr>
            <a:t>variabili assolute </a:t>
          </a:r>
          <a:r>
            <a:rPr lang="it-IT" sz="1200" kern="1200" dirty="0" smtClean="0">
              <a:solidFill>
                <a:schemeClr val="tx1"/>
              </a:solidFill>
            </a:rPr>
            <a:t>(come il genere e l’età), le </a:t>
          </a:r>
          <a:r>
            <a:rPr lang="it-IT" sz="1200" b="1" kern="1200" dirty="0" smtClean="0">
              <a:solidFill>
                <a:schemeClr val="tx1"/>
              </a:solidFill>
            </a:rPr>
            <a:t>variabili comparative </a:t>
          </a:r>
          <a:r>
            <a:rPr lang="it-IT" sz="1200" kern="1200" dirty="0" smtClean="0">
              <a:solidFill>
                <a:schemeClr val="tx1"/>
              </a:solidFill>
            </a:rPr>
            <a:t>(per esempio la graduatoria dei giudizi di una classe), le </a:t>
          </a:r>
          <a:r>
            <a:rPr lang="it-IT" sz="1200" b="1" kern="1200" dirty="0" smtClean="0">
              <a:solidFill>
                <a:schemeClr val="tx1"/>
              </a:solidFill>
            </a:rPr>
            <a:t>variabili relazionali </a:t>
          </a:r>
          <a:r>
            <a:rPr lang="it-IT" sz="1200" kern="1200" dirty="0" smtClean="0">
              <a:solidFill>
                <a:schemeClr val="tx1"/>
              </a:solidFill>
            </a:rPr>
            <a:t>(come la centralità o l’isolamento di uno studente rispetto alla classe di appartenenza), le </a:t>
          </a:r>
          <a:r>
            <a:rPr lang="it-IT" sz="1200" b="1" kern="1200" dirty="0" smtClean="0">
              <a:solidFill>
                <a:schemeClr val="tx1"/>
              </a:solidFill>
            </a:rPr>
            <a:t>variabili contestuali o ecologiche </a:t>
          </a:r>
          <a:r>
            <a:rPr lang="it-IT" sz="1200" kern="1200" dirty="0" smtClean="0">
              <a:solidFill>
                <a:schemeClr val="tx1"/>
              </a:solidFill>
            </a:rPr>
            <a:t>(esempio il tipo di scuola frequentata per singolo studente).</a:t>
          </a:r>
          <a:endParaRPr lang="it-IT" sz="1200" kern="1200" dirty="0">
            <a:solidFill>
              <a:schemeClr val="tx1"/>
            </a:solidFill>
          </a:endParaRPr>
        </a:p>
        <a:p>
          <a:pPr marL="114300" lvl="1" indent="-114300" algn="l" defTabSz="533400" rtl="0">
            <a:lnSpc>
              <a:spcPct val="90000"/>
            </a:lnSpc>
            <a:spcBef>
              <a:spcPct val="0"/>
            </a:spcBef>
            <a:spcAft>
              <a:spcPct val="20000"/>
            </a:spcAft>
            <a:buChar char="••"/>
          </a:pPr>
          <a:r>
            <a:rPr lang="it-IT" sz="1200" kern="1200" dirty="0" smtClean="0">
              <a:solidFill>
                <a:schemeClr val="tx1"/>
              </a:solidFill>
            </a:rPr>
            <a:t>Le </a:t>
          </a:r>
          <a:r>
            <a:rPr lang="it-IT" sz="1200" b="1" kern="1200" dirty="0" smtClean="0">
              <a:solidFill>
                <a:schemeClr val="tx1"/>
              </a:solidFill>
            </a:rPr>
            <a:t>variabili collettive </a:t>
          </a:r>
          <a:r>
            <a:rPr lang="it-IT" sz="1200" kern="1200" dirty="0" smtClean="0">
              <a:solidFill>
                <a:schemeClr val="tx1"/>
              </a:solidFill>
            </a:rPr>
            <a:t>sono proprie di un gruppo sociale, sono relative a collettivi, aggregati o insiemi di membri. Vi fanno parte le </a:t>
          </a:r>
          <a:r>
            <a:rPr lang="it-IT" sz="1200" b="1" kern="1200" dirty="0" smtClean="0">
              <a:solidFill>
                <a:schemeClr val="tx1"/>
              </a:solidFill>
            </a:rPr>
            <a:t>variabili aggregate </a:t>
          </a:r>
          <a:r>
            <a:rPr lang="it-IT" sz="1200" kern="1200" dirty="0" smtClean="0">
              <a:solidFill>
                <a:schemeClr val="tx1"/>
              </a:solidFill>
            </a:rPr>
            <a:t>(il reddito familiare determinato dalla media dei redditi dei singoli individui), le </a:t>
          </a:r>
          <a:r>
            <a:rPr lang="it-IT" sz="1200" b="1" kern="1200" dirty="0" smtClean="0">
              <a:solidFill>
                <a:schemeClr val="tx1"/>
              </a:solidFill>
            </a:rPr>
            <a:t>variabili analitiche </a:t>
          </a:r>
          <a:r>
            <a:rPr lang="it-IT" sz="1200" kern="1200" dirty="0" smtClean="0">
              <a:solidFill>
                <a:schemeClr val="tx1"/>
              </a:solidFill>
            </a:rPr>
            <a:t>(per esempio, il tasso di disoccupazione), le </a:t>
          </a:r>
          <a:r>
            <a:rPr lang="it-IT" sz="1200" b="1" kern="1200" dirty="0" smtClean="0">
              <a:solidFill>
                <a:schemeClr val="tx1"/>
              </a:solidFill>
            </a:rPr>
            <a:t>variabili strutturali </a:t>
          </a:r>
          <a:r>
            <a:rPr lang="it-IT" sz="1200" kern="1200" dirty="0" smtClean="0">
              <a:solidFill>
                <a:schemeClr val="tx1"/>
              </a:solidFill>
            </a:rPr>
            <a:t>(per esempio, il grado di coesione di un gruppo di amici), le </a:t>
          </a:r>
          <a:r>
            <a:rPr lang="it-IT" sz="1200" b="1" kern="1200" dirty="0" smtClean="0">
              <a:solidFill>
                <a:schemeClr val="tx1"/>
              </a:solidFill>
            </a:rPr>
            <a:t>variabili globali </a:t>
          </a:r>
          <a:r>
            <a:rPr lang="it-IT" sz="1200" kern="1200" dirty="0" smtClean="0">
              <a:solidFill>
                <a:schemeClr val="tx1"/>
              </a:solidFill>
            </a:rPr>
            <a:t>(come la densità abitativa di un comune).</a:t>
          </a:r>
          <a:endParaRPr lang="it-IT" sz="1200" kern="1200" dirty="0">
            <a:solidFill>
              <a:schemeClr val="tx1"/>
            </a:solidFill>
          </a:endParaRPr>
        </a:p>
      </dsp:txBody>
      <dsp:txXfrm>
        <a:off x="0" y="2586659"/>
        <a:ext cx="8928992" cy="1602180"/>
      </dsp:txXfrm>
    </dsp:sp>
    <dsp:sp modelId="{1A7D6403-C9FB-4464-AF4E-DE17475ABA1B}">
      <dsp:nvSpPr>
        <dsp:cNvPr id="0" name=""/>
        <dsp:cNvSpPr/>
      </dsp:nvSpPr>
      <dsp:spPr>
        <a:xfrm>
          <a:off x="0" y="4188839"/>
          <a:ext cx="8928992" cy="336960"/>
        </a:xfrm>
        <a:prstGeom prst="roundRect">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smtClean="0">
              <a:solidFill>
                <a:schemeClr val="tx1"/>
              </a:solidFill>
            </a:rPr>
            <a:t>Infine possiamo avere:</a:t>
          </a:r>
          <a:endParaRPr lang="it-IT" sz="1200" kern="1200">
            <a:solidFill>
              <a:schemeClr val="tx1"/>
            </a:solidFill>
          </a:endParaRPr>
        </a:p>
      </dsp:txBody>
      <dsp:txXfrm>
        <a:off x="16449" y="4205288"/>
        <a:ext cx="8896094" cy="304062"/>
      </dsp:txXfrm>
    </dsp:sp>
    <dsp:sp modelId="{9B490244-9148-4B25-9AED-DA806073D4C3}">
      <dsp:nvSpPr>
        <dsp:cNvPr id="0" name=""/>
        <dsp:cNvSpPr/>
      </dsp:nvSpPr>
      <dsp:spPr>
        <a:xfrm>
          <a:off x="0" y="4525799"/>
          <a:ext cx="8928992" cy="577530"/>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83495" tIns="15240" rIns="85344" bIns="15240" numCol="1" spcCol="1270" anchor="t" anchorCtr="0">
          <a:noAutofit/>
        </a:bodyPr>
        <a:lstStyle/>
        <a:p>
          <a:pPr marL="114300" lvl="1" indent="-114300" algn="l" defTabSz="533400" rtl="0">
            <a:lnSpc>
              <a:spcPct val="90000"/>
            </a:lnSpc>
            <a:spcBef>
              <a:spcPct val="0"/>
            </a:spcBef>
            <a:spcAft>
              <a:spcPct val="20000"/>
            </a:spcAft>
            <a:buChar char="••"/>
          </a:pPr>
          <a:r>
            <a:rPr lang="it-IT" sz="1200" b="1" i="1" kern="1200" dirty="0" smtClean="0">
              <a:solidFill>
                <a:schemeClr val="tx1"/>
              </a:solidFill>
            </a:rPr>
            <a:t>variabili naturali </a:t>
          </a:r>
          <a:r>
            <a:rPr lang="it-IT" sz="1200" kern="1200" dirty="0" smtClean="0">
              <a:solidFill>
                <a:schemeClr val="tx1"/>
              </a:solidFill>
            </a:rPr>
            <a:t>immediatamente percepibili e non dipendenti da particolari operazioni di trattamento dei dati (come la residenza, il genere o il reddito),</a:t>
          </a:r>
          <a:endParaRPr lang="it-IT" sz="1200" kern="1200" dirty="0">
            <a:solidFill>
              <a:schemeClr val="tx1"/>
            </a:solidFill>
          </a:endParaRPr>
        </a:p>
        <a:p>
          <a:pPr marL="114300" lvl="1" indent="-114300" algn="l" defTabSz="533400" rtl="0">
            <a:lnSpc>
              <a:spcPct val="90000"/>
            </a:lnSpc>
            <a:spcBef>
              <a:spcPct val="0"/>
            </a:spcBef>
            <a:spcAft>
              <a:spcPct val="20000"/>
            </a:spcAft>
            <a:buChar char="••"/>
          </a:pPr>
          <a:r>
            <a:rPr lang="it-IT" sz="1200" b="1" i="1" kern="1200" dirty="0" smtClean="0">
              <a:solidFill>
                <a:schemeClr val="tx1"/>
              </a:solidFill>
            </a:rPr>
            <a:t>variabili artificiali </a:t>
          </a:r>
          <a:r>
            <a:rPr lang="it-IT" sz="1200" kern="1200" dirty="0" smtClean="0">
              <a:solidFill>
                <a:schemeClr val="tx1"/>
              </a:solidFill>
            </a:rPr>
            <a:t>risultato di operazioni matematiche sui dati.</a:t>
          </a:r>
          <a:endParaRPr lang="it-IT" sz="1200" kern="1200" dirty="0">
            <a:solidFill>
              <a:schemeClr val="tx1"/>
            </a:solidFill>
          </a:endParaRPr>
        </a:p>
      </dsp:txBody>
      <dsp:txXfrm>
        <a:off x="0" y="4525799"/>
        <a:ext cx="8928992" cy="577530"/>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98CCCC-35B4-49AA-BFB1-B2EE91BBD976}">
      <dsp:nvSpPr>
        <dsp:cNvPr id="0" name=""/>
        <dsp:cNvSpPr/>
      </dsp:nvSpPr>
      <dsp:spPr>
        <a:xfrm>
          <a:off x="146133" y="1728"/>
          <a:ext cx="3020100" cy="1365016"/>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Data </a:t>
          </a:r>
          <a:r>
            <a:rPr lang="it-IT" sz="1200" b="1" kern="1200" dirty="0" smtClean="0">
              <a:solidFill>
                <a:schemeClr val="tx1"/>
              </a:solidFill>
            </a:rPr>
            <a:t>la complessità dei concetti </a:t>
          </a:r>
          <a:r>
            <a:rPr lang="it-IT" sz="1200" kern="1200" dirty="0" smtClean="0">
              <a:solidFill>
                <a:schemeClr val="tx1"/>
              </a:solidFill>
            </a:rPr>
            <a:t>utilizzati nella ricerca sociale per coprirne interamente l’estensione semantica bisogna ricorrere a </a:t>
          </a:r>
          <a:r>
            <a:rPr lang="it-IT" sz="1200" b="1" kern="1200" dirty="0" smtClean="0">
              <a:solidFill>
                <a:schemeClr val="tx1"/>
              </a:solidFill>
            </a:rPr>
            <a:t>diversi indicatori</a:t>
          </a:r>
          <a:r>
            <a:rPr lang="it-IT" sz="1200" kern="1200" dirty="0" smtClean="0">
              <a:solidFill>
                <a:schemeClr val="tx1"/>
              </a:solidFill>
            </a:rPr>
            <a:t>. </a:t>
          </a:r>
          <a:endParaRPr lang="it-IT" sz="1200" kern="1200" dirty="0">
            <a:solidFill>
              <a:schemeClr val="tx1"/>
            </a:solidFill>
          </a:endParaRPr>
        </a:p>
      </dsp:txBody>
      <dsp:txXfrm>
        <a:off x="186113" y="41708"/>
        <a:ext cx="2940140" cy="1285056"/>
      </dsp:txXfrm>
    </dsp:sp>
    <dsp:sp modelId="{204D0E85-5FFE-4C9A-B120-3E8C3BC443FE}">
      <dsp:nvSpPr>
        <dsp:cNvPr id="0" name=""/>
        <dsp:cNvSpPr/>
      </dsp:nvSpPr>
      <dsp:spPr>
        <a:xfrm rot="5400000">
          <a:off x="1400243" y="1400870"/>
          <a:ext cx="511881" cy="614257"/>
        </a:xfrm>
        <a:prstGeom prs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it-IT" sz="1000" kern="1200">
            <a:solidFill>
              <a:schemeClr val="tx1"/>
            </a:solidFill>
          </a:endParaRPr>
        </a:p>
      </dsp:txBody>
      <dsp:txXfrm rot="-5400000">
        <a:off x="1471906" y="1452058"/>
        <a:ext cx="368555" cy="358317"/>
      </dsp:txXfrm>
    </dsp:sp>
    <dsp:sp modelId="{3F93F0B8-5358-4480-9283-3C38E9C5A4EC}">
      <dsp:nvSpPr>
        <dsp:cNvPr id="0" name=""/>
        <dsp:cNvSpPr/>
      </dsp:nvSpPr>
      <dsp:spPr>
        <a:xfrm>
          <a:off x="146133" y="2049253"/>
          <a:ext cx="3020100" cy="1365016"/>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Ma scomposto il concetto in indicatori diviene forte l’esigenza di operare una sintesi delle informazioni che ci permetta di ricostruire l’unità del concetto. Dalla </a:t>
          </a:r>
          <a:r>
            <a:rPr lang="it-IT" sz="1200" b="1" kern="1200" dirty="0" smtClean="0">
              <a:solidFill>
                <a:schemeClr val="tx1"/>
              </a:solidFill>
            </a:rPr>
            <a:t>sintesi delle variabili </a:t>
          </a:r>
          <a:r>
            <a:rPr lang="it-IT" sz="1200" kern="1200" dirty="0" smtClean="0">
              <a:solidFill>
                <a:schemeClr val="tx1"/>
              </a:solidFill>
            </a:rPr>
            <a:t>ottenute attraverso l’</a:t>
          </a:r>
          <a:r>
            <a:rPr lang="it-IT" sz="1200" kern="1200" dirty="0" err="1" smtClean="0">
              <a:solidFill>
                <a:schemeClr val="tx1"/>
              </a:solidFill>
            </a:rPr>
            <a:t>operativizzazione</a:t>
          </a:r>
          <a:r>
            <a:rPr lang="it-IT" sz="1200" kern="1200" dirty="0" smtClean="0">
              <a:solidFill>
                <a:schemeClr val="tx1"/>
              </a:solidFill>
            </a:rPr>
            <a:t> di un concetto si ottiene </a:t>
          </a:r>
          <a:r>
            <a:rPr lang="it-IT" sz="1200" b="1" kern="1200" dirty="0" smtClean="0">
              <a:solidFill>
                <a:schemeClr val="tx1"/>
              </a:solidFill>
            </a:rPr>
            <a:t>l’</a:t>
          </a:r>
          <a:r>
            <a:rPr lang="it-IT" sz="1200" b="1" i="1" kern="1200" dirty="0" smtClean="0">
              <a:solidFill>
                <a:schemeClr val="tx1"/>
              </a:solidFill>
            </a:rPr>
            <a:t>indice</a:t>
          </a:r>
          <a:r>
            <a:rPr lang="it-IT" sz="1200" kern="1200" dirty="0" smtClean="0">
              <a:solidFill>
                <a:schemeClr val="tx1"/>
              </a:solidFill>
            </a:rPr>
            <a:t>. </a:t>
          </a:r>
          <a:endParaRPr lang="it-IT" sz="1200" kern="1200" dirty="0">
            <a:solidFill>
              <a:schemeClr val="tx1"/>
            </a:solidFill>
          </a:endParaRPr>
        </a:p>
      </dsp:txBody>
      <dsp:txXfrm>
        <a:off x="186113" y="2089233"/>
        <a:ext cx="2940140" cy="1285056"/>
      </dsp:txXfrm>
    </dsp:sp>
    <dsp:sp modelId="{B6DE4272-29E8-400C-8B44-0CB287BB1429}">
      <dsp:nvSpPr>
        <dsp:cNvPr id="0" name=""/>
        <dsp:cNvSpPr/>
      </dsp:nvSpPr>
      <dsp:spPr>
        <a:xfrm rot="5400000">
          <a:off x="1400243" y="3448396"/>
          <a:ext cx="511881" cy="614257"/>
        </a:xfrm>
        <a:prstGeom prs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it-IT" sz="1000" kern="1200">
            <a:solidFill>
              <a:schemeClr val="tx1"/>
            </a:solidFill>
          </a:endParaRPr>
        </a:p>
      </dsp:txBody>
      <dsp:txXfrm rot="-5400000">
        <a:off x="1471906" y="3499584"/>
        <a:ext cx="368555" cy="358317"/>
      </dsp:txXfrm>
    </dsp:sp>
    <dsp:sp modelId="{03BFA290-BE03-4923-BE54-8DD575727989}">
      <dsp:nvSpPr>
        <dsp:cNvPr id="0" name=""/>
        <dsp:cNvSpPr/>
      </dsp:nvSpPr>
      <dsp:spPr>
        <a:xfrm>
          <a:off x="146133" y="4096779"/>
          <a:ext cx="3020100" cy="805974"/>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rtl="0">
            <a:lnSpc>
              <a:spcPct val="90000"/>
            </a:lnSpc>
            <a:spcBef>
              <a:spcPct val="0"/>
            </a:spcBef>
            <a:spcAft>
              <a:spcPct val="35000"/>
            </a:spcAft>
          </a:pPr>
          <a:r>
            <a:rPr lang="it-IT" sz="1200" kern="1200" dirty="0" smtClean="0">
              <a:solidFill>
                <a:schemeClr val="tx1"/>
              </a:solidFill>
            </a:rPr>
            <a:t>Esempio: </a:t>
          </a:r>
          <a:r>
            <a:rPr lang="it-IT" sz="1200" b="1" kern="1200" dirty="0" smtClean="0">
              <a:solidFill>
                <a:schemeClr val="tx1"/>
              </a:solidFill>
            </a:rPr>
            <a:t>indice di modernizzazione</a:t>
          </a:r>
          <a:r>
            <a:rPr lang="it-IT" sz="1200" kern="1200" dirty="0" smtClean="0">
              <a:solidFill>
                <a:schemeClr val="tx1"/>
              </a:solidFill>
            </a:rPr>
            <a:t>.</a:t>
          </a:r>
          <a:endParaRPr lang="it-IT" sz="1200" kern="1200" dirty="0">
            <a:solidFill>
              <a:schemeClr val="tx1"/>
            </a:solidFill>
          </a:endParaRPr>
        </a:p>
      </dsp:txBody>
      <dsp:txXfrm>
        <a:off x="169739" y="4120385"/>
        <a:ext cx="2972888" cy="75876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BAA08A-AEEF-40AF-AE94-CA1569A898FF}">
      <dsp:nvSpPr>
        <dsp:cNvPr id="0" name=""/>
        <dsp:cNvSpPr/>
      </dsp:nvSpPr>
      <dsp:spPr>
        <a:xfrm>
          <a:off x="0" y="76104"/>
          <a:ext cx="8229600" cy="195624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it-IT" sz="1900" kern="1200" dirty="0" smtClean="0">
              <a:solidFill>
                <a:schemeClr val="tx1"/>
              </a:solidFill>
            </a:rPr>
            <a:t>La sintesi dell’informazione segmentata in un indice può avvenire attraverso una ricomposizione logico-matematica degli indicatori,  è necessario tener conto del tipo di variabili che concorreranno alla costruzione dell’indice: le variabili possono essere categoriali o cardinali e quindi è possibile ottenere due tipi di indici, quello </a:t>
          </a:r>
          <a:r>
            <a:rPr lang="it-IT" sz="1900" b="1" kern="1200" dirty="0" smtClean="0">
              <a:solidFill>
                <a:schemeClr val="tx1"/>
              </a:solidFill>
            </a:rPr>
            <a:t>tipologico</a:t>
          </a:r>
          <a:r>
            <a:rPr lang="it-IT" sz="1900" kern="1200" dirty="0" smtClean="0">
              <a:solidFill>
                <a:schemeClr val="tx1"/>
              </a:solidFill>
            </a:rPr>
            <a:t> e quello </a:t>
          </a:r>
          <a:r>
            <a:rPr lang="it-IT" sz="1900" b="1" kern="1200" dirty="0" smtClean="0">
              <a:solidFill>
                <a:schemeClr val="tx1"/>
              </a:solidFill>
            </a:rPr>
            <a:t>additivo o sommatorio</a:t>
          </a:r>
          <a:r>
            <a:rPr lang="it-IT" sz="1900" kern="1200" dirty="0" smtClean="0">
              <a:solidFill>
                <a:schemeClr val="tx1"/>
              </a:solidFill>
            </a:rPr>
            <a:t>.</a:t>
          </a:r>
          <a:endParaRPr lang="it-IT" sz="1900" kern="1200" dirty="0">
            <a:solidFill>
              <a:schemeClr val="tx1"/>
            </a:solidFill>
          </a:endParaRPr>
        </a:p>
      </dsp:txBody>
      <dsp:txXfrm>
        <a:off x="95496" y="171600"/>
        <a:ext cx="8038608" cy="1765248"/>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B3EF4C-9B9C-4FB4-BFEE-E6F6E156F948}">
      <dsp:nvSpPr>
        <dsp:cNvPr id="0" name=""/>
        <dsp:cNvSpPr/>
      </dsp:nvSpPr>
      <dsp:spPr>
        <a:xfrm>
          <a:off x="0" y="157386"/>
          <a:ext cx="8229600" cy="24570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rtl="0">
            <a:lnSpc>
              <a:spcPct val="90000"/>
            </a:lnSpc>
            <a:spcBef>
              <a:spcPct val="0"/>
            </a:spcBef>
            <a:spcAft>
              <a:spcPct val="35000"/>
            </a:spcAft>
          </a:pPr>
          <a:r>
            <a:rPr lang="it-IT" sz="1500" kern="1200" dirty="0" smtClean="0">
              <a:solidFill>
                <a:schemeClr val="tx1"/>
              </a:solidFill>
            </a:rPr>
            <a:t>Se le variabili che costituiranno l’indice sono </a:t>
          </a:r>
          <a:r>
            <a:rPr lang="it-IT" sz="1500" b="1" kern="1200" dirty="0" smtClean="0">
              <a:solidFill>
                <a:schemeClr val="tx1"/>
              </a:solidFill>
            </a:rPr>
            <a:t>categoriali (ordinate e non</a:t>
          </a:r>
          <a:r>
            <a:rPr lang="it-IT" sz="1500" kern="1200" dirty="0" smtClean="0">
              <a:solidFill>
                <a:schemeClr val="tx1"/>
              </a:solidFill>
            </a:rPr>
            <a:t>), è possibile costruire un </a:t>
          </a:r>
          <a:r>
            <a:rPr lang="it-IT" sz="1500" b="1" i="1" kern="1200" dirty="0" smtClean="0">
              <a:solidFill>
                <a:schemeClr val="tx1"/>
              </a:solidFill>
            </a:rPr>
            <a:t>indice tipologico</a:t>
          </a:r>
          <a:r>
            <a:rPr lang="it-IT" sz="1500" kern="1200" dirty="0" smtClean="0">
              <a:solidFill>
                <a:schemeClr val="tx1"/>
              </a:solidFill>
            </a:rPr>
            <a:t>. Incrociando le modalità di due (o più) variabili categoriali si ottiene una tipologia definita </a:t>
          </a:r>
          <a:r>
            <a:rPr lang="it-IT" sz="1500" i="1" kern="1200" dirty="0" smtClean="0">
              <a:solidFill>
                <a:schemeClr val="tx1"/>
              </a:solidFill>
            </a:rPr>
            <a:t>spazio semantico </a:t>
          </a:r>
          <a:r>
            <a:rPr lang="it-IT" sz="1500" kern="1200" dirty="0" smtClean="0">
              <a:solidFill>
                <a:schemeClr val="tx1"/>
              </a:solidFill>
            </a:rPr>
            <a:t>del concetto a un più elevato livello di generalità rispetto a quello delle variabili incrociate. In altre parole, il ricercatore attraverso </a:t>
          </a:r>
          <a:r>
            <a:rPr lang="it-IT" sz="1500" b="1" kern="1200" dirty="0" smtClean="0">
              <a:solidFill>
                <a:schemeClr val="tx1"/>
              </a:solidFill>
            </a:rPr>
            <a:t>criteri logici aggrega le diverse modalità in macro-modalità </a:t>
          </a:r>
          <a:r>
            <a:rPr lang="it-IT" sz="1500" kern="1200" dirty="0" smtClean="0">
              <a:solidFill>
                <a:schemeClr val="tx1"/>
              </a:solidFill>
            </a:rPr>
            <a:t>più ampie, in modo da ridurre lo spazio di attributi iniziale. Dato l’alto grado di autonomia semantica, l’incrocio tra le variabili considerate avviene tramite </a:t>
          </a:r>
          <a:r>
            <a:rPr lang="it-IT" sz="1500" b="1" kern="1200" dirty="0" smtClean="0">
              <a:solidFill>
                <a:schemeClr val="tx1"/>
              </a:solidFill>
            </a:rPr>
            <a:t>tabella di contingenza</a:t>
          </a:r>
          <a:r>
            <a:rPr lang="it-IT" sz="1500" kern="1200" dirty="0" smtClean="0">
              <a:solidFill>
                <a:schemeClr val="tx1"/>
              </a:solidFill>
            </a:rPr>
            <a:t>, nell’incrocio delle celle troveremo </a:t>
          </a:r>
          <a:r>
            <a:rPr lang="it-IT" sz="1500" b="1" kern="1200" dirty="0" smtClean="0">
              <a:solidFill>
                <a:schemeClr val="tx1"/>
              </a:solidFill>
            </a:rPr>
            <a:t>un </a:t>
          </a:r>
          <a:r>
            <a:rPr lang="it-IT" sz="1500" b="1" i="1" kern="1200" dirty="0" smtClean="0">
              <a:solidFill>
                <a:schemeClr val="tx1"/>
              </a:solidFill>
            </a:rPr>
            <a:t>tipo </a:t>
          </a:r>
          <a:r>
            <a:rPr lang="it-IT" sz="1500" kern="1200" dirty="0" smtClean="0">
              <a:solidFill>
                <a:schemeClr val="tx1"/>
              </a:solidFill>
            </a:rPr>
            <a:t>che rappresenta la combinazione delle categorie delle variabili che costituiscono l’indice. Esempi: </a:t>
          </a:r>
          <a:r>
            <a:rPr lang="it-IT" sz="1500" b="1" kern="1200" dirty="0" smtClean="0">
              <a:solidFill>
                <a:schemeClr val="tx1"/>
              </a:solidFill>
            </a:rPr>
            <a:t>indice tipologico di interesse politico, indice di congruenza di status</a:t>
          </a:r>
          <a:r>
            <a:rPr lang="it-IT" sz="1500" kern="1200" dirty="0" smtClean="0">
              <a:solidFill>
                <a:schemeClr val="tx1"/>
              </a:solidFill>
            </a:rPr>
            <a:t>.</a:t>
          </a:r>
          <a:endParaRPr lang="it-IT" sz="1500" kern="1200" dirty="0">
            <a:solidFill>
              <a:schemeClr val="tx1"/>
            </a:solidFill>
          </a:endParaRPr>
        </a:p>
      </dsp:txBody>
      <dsp:txXfrm>
        <a:off x="119941" y="277327"/>
        <a:ext cx="7989718" cy="2217118"/>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D951B2-398C-41A0-8A57-AD829FE65F26}">
      <dsp:nvSpPr>
        <dsp:cNvPr id="0" name=""/>
        <dsp:cNvSpPr/>
      </dsp:nvSpPr>
      <dsp:spPr>
        <a:xfrm>
          <a:off x="0" y="3771"/>
          <a:ext cx="8784976" cy="3088800"/>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it-IT" sz="1200" kern="1200" dirty="0" smtClean="0">
              <a:solidFill>
                <a:schemeClr val="tx1"/>
              </a:solidFill>
            </a:rPr>
            <a:t>Se invece le variabili in cui è stato scomposto il concetto sono </a:t>
          </a:r>
          <a:r>
            <a:rPr lang="it-IT" sz="1200" b="1" kern="1200" dirty="0" smtClean="0">
              <a:solidFill>
                <a:schemeClr val="tx1"/>
              </a:solidFill>
            </a:rPr>
            <a:t>cardinali o quasi-cardinali </a:t>
          </a:r>
          <a:r>
            <a:rPr lang="it-IT" sz="1200" kern="1200" dirty="0" smtClean="0">
              <a:solidFill>
                <a:schemeClr val="tx1"/>
              </a:solidFill>
            </a:rPr>
            <a:t>è possibile costruire mediante operazioni algebriche </a:t>
          </a:r>
          <a:r>
            <a:rPr lang="it-IT" sz="1200" b="1" i="1" kern="1200" dirty="0" smtClean="0">
              <a:solidFill>
                <a:schemeClr val="tx1"/>
              </a:solidFill>
            </a:rPr>
            <a:t>indici additivi o sommatori</a:t>
          </a:r>
          <a:r>
            <a:rPr lang="it-IT" sz="1200" kern="1200" dirty="0" smtClean="0">
              <a:solidFill>
                <a:schemeClr val="tx1"/>
              </a:solidFill>
            </a:rPr>
            <a:t>. Per la loro combinazione si utilizzano pertanto tutti gli strumenti algebrici (somma, media, prodotto e così via). Esempio: </a:t>
          </a:r>
          <a:r>
            <a:rPr lang="it-IT" sz="1200" b="1" kern="1200" dirty="0" smtClean="0">
              <a:solidFill>
                <a:schemeClr val="tx1"/>
              </a:solidFill>
            </a:rPr>
            <a:t>l’indice di soddisfazione per i servizi offerti da un Ateneo.</a:t>
          </a:r>
        </a:p>
        <a:p>
          <a:pPr lvl="0" algn="l" defTabSz="533400" rtl="0">
            <a:lnSpc>
              <a:spcPct val="90000"/>
            </a:lnSpc>
            <a:spcBef>
              <a:spcPct val="0"/>
            </a:spcBef>
            <a:spcAft>
              <a:spcPct val="35000"/>
            </a:spcAft>
          </a:pPr>
          <a:r>
            <a:rPr lang="it-IT" sz="1200" b="0" kern="1200" dirty="0" smtClean="0">
              <a:solidFill>
                <a:schemeClr val="tx1"/>
              </a:solidFill>
            </a:rPr>
            <a:t>Perché però sia possibile sommare variabili, è necessario che siano soddisfatte </a:t>
          </a:r>
          <a:r>
            <a:rPr lang="it-IT" sz="1200" b="1" kern="1200" dirty="0" smtClean="0">
              <a:solidFill>
                <a:schemeClr val="tx1"/>
              </a:solidFill>
            </a:rPr>
            <a:t>alcune condizioni</a:t>
          </a:r>
          <a:r>
            <a:rPr lang="it-IT" sz="1200" b="0" kern="1200" dirty="0" smtClean="0">
              <a:solidFill>
                <a:schemeClr val="tx1"/>
              </a:solidFill>
            </a:rPr>
            <a:t>. La prima condizione è </a:t>
          </a:r>
          <a:r>
            <a:rPr lang="it-IT" sz="1200" b="1" kern="1200" dirty="0" smtClean="0">
              <a:solidFill>
                <a:schemeClr val="tx1"/>
              </a:solidFill>
            </a:rPr>
            <a:t>fattuale</a:t>
          </a:r>
          <a:r>
            <a:rPr lang="it-IT" sz="1200" b="0" kern="1200" dirty="0" smtClean="0">
              <a:solidFill>
                <a:schemeClr val="tx1"/>
              </a:solidFill>
            </a:rPr>
            <a:t>: </a:t>
          </a:r>
          <a:r>
            <a:rPr lang="it-IT" sz="1200" b="1" kern="1200" dirty="0" smtClean="0">
              <a:solidFill>
                <a:schemeClr val="tx1"/>
              </a:solidFill>
            </a:rPr>
            <a:t>non devono esserci dati mancanti su uno o più variabili</a:t>
          </a:r>
          <a:r>
            <a:rPr lang="it-IT" sz="1200" b="0" kern="1200" dirty="0" smtClean="0">
              <a:solidFill>
                <a:schemeClr val="tx1"/>
              </a:solidFill>
            </a:rPr>
            <a:t>, in casi del genere è meglio calcolare la media del punteggio di ciascun caso anziché la somma. La seconda condizione – </a:t>
          </a:r>
          <a:r>
            <a:rPr lang="it-IT" sz="1200" b="1" kern="1200" dirty="0" smtClean="0">
              <a:solidFill>
                <a:schemeClr val="tx1"/>
              </a:solidFill>
            </a:rPr>
            <a:t>numerica</a:t>
          </a:r>
          <a:r>
            <a:rPr lang="it-IT" sz="1200" b="0" kern="1200" dirty="0" smtClean="0">
              <a:solidFill>
                <a:schemeClr val="tx1"/>
              </a:solidFill>
            </a:rPr>
            <a:t> – impone che </a:t>
          </a:r>
          <a:r>
            <a:rPr lang="it-IT" sz="1200" b="1" kern="1200" dirty="0" smtClean="0">
              <a:solidFill>
                <a:schemeClr val="tx1"/>
              </a:solidFill>
            </a:rPr>
            <a:t>tutte le variabili che si sommano abbiano la stessa (o simile) estensione di scala</a:t>
          </a:r>
          <a:r>
            <a:rPr lang="it-IT" sz="1200" b="0" kern="1200" dirty="0" smtClean="0">
              <a:solidFill>
                <a:schemeClr val="tx1"/>
              </a:solidFill>
            </a:rPr>
            <a:t>; è necessario altrimenti procedere con la standardizzazione. L’ultima condizione è </a:t>
          </a:r>
          <a:r>
            <a:rPr lang="it-IT" sz="1200" b="1" kern="1200" dirty="0" smtClean="0">
              <a:solidFill>
                <a:schemeClr val="tx1"/>
              </a:solidFill>
            </a:rPr>
            <a:t>semantica </a:t>
          </a:r>
          <a:r>
            <a:rPr lang="it-IT" sz="1200" b="0" kern="1200" dirty="0" smtClean="0">
              <a:solidFill>
                <a:schemeClr val="tx1"/>
              </a:solidFill>
            </a:rPr>
            <a:t>e prevede due sotto-condizioni. Le variabili che compongono l’indice devono essere </a:t>
          </a:r>
          <a:r>
            <a:rPr lang="it-IT" sz="1200" b="1" kern="1200" dirty="0" smtClean="0">
              <a:solidFill>
                <a:schemeClr val="tx1"/>
              </a:solidFill>
            </a:rPr>
            <a:t>tutte orientate semanticamente nello stesso verso </a:t>
          </a:r>
          <a:r>
            <a:rPr lang="it-IT" sz="1200" b="0" kern="1200" dirty="0" smtClean="0">
              <a:solidFill>
                <a:schemeClr val="tx1"/>
              </a:solidFill>
            </a:rPr>
            <a:t>e nel caso non lo fossero è necessario </a:t>
          </a:r>
          <a:r>
            <a:rPr lang="it-IT" sz="1200" b="0" kern="1200" dirty="0" err="1" smtClean="0">
              <a:solidFill>
                <a:schemeClr val="tx1"/>
              </a:solidFill>
            </a:rPr>
            <a:t>controscalare</a:t>
          </a:r>
          <a:r>
            <a:rPr lang="it-IT" sz="1200" b="0" kern="1200" dirty="0" smtClean="0">
              <a:solidFill>
                <a:schemeClr val="tx1"/>
              </a:solidFill>
            </a:rPr>
            <a:t>; se sulla base della sua esperienza o della letteratura sul tema il ricercatore ritiene che </a:t>
          </a:r>
          <a:r>
            <a:rPr lang="it-IT" sz="1200" b="1" kern="1200" dirty="0" smtClean="0">
              <a:solidFill>
                <a:schemeClr val="tx1"/>
              </a:solidFill>
            </a:rPr>
            <a:t>alcune variabili siano più valide di altre, </a:t>
          </a:r>
          <a:r>
            <a:rPr lang="it-IT" sz="1200" b="0" kern="1200" dirty="0" smtClean="0">
              <a:solidFill>
                <a:schemeClr val="tx1"/>
              </a:solidFill>
            </a:rPr>
            <a:t>nella formazione dell’indice è possibile dare a queste variabili un </a:t>
          </a:r>
          <a:r>
            <a:rPr lang="it-IT" sz="1200" b="1" kern="1200" dirty="0" smtClean="0">
              <a:solidFill>
                <a:schemeClr val="tx1"/>
              </a:solidFill>
            </a:rPr>
            <a:t>peso maggiore</a:t>
          </a:r>
          <a:r>
            <a:rPr lang="it-IT" sz="1200" b="0" kern="1200" dirty="0" smtClean="0">
              <a:solidFill>
                <a:schemeClr val="tx1"/>
              </a:solidFill>
            </a:rPr>
            <a:t>.</a:t>
          </a:r>
        </a:p>
        <a:p>
          <a:pPr lvl="0" algn="l" defTabSz="533400" rtl="0">
            <a:lnSpc>
              <a:spcPct val="90000"/>
            </a:lnSpc>
            <a:spcBef>
              <a:spcPct val="0"/>
            </a:spcBef>
            <a:spcAft>
              <a:spcPct val="35000"/>
            </a:spcAft>
          </a:pPr>
          <a:r>
            <a:rPr lang="it-IT" sz="1200" b="0" kern="1200" dirty="0" smtClean="0">
              <a:solidFill>
                <a:schemeClr val="tx1"/>
              </a:solidFill>
            </a:rPr>
            <a:t>Nel caso in cui ci fosse una </a:t>
          </a:r>
          <a:r>
            <a:rPr lang="it-IT" sz="1200" b="1" kern="1200" dirty="0" smtClean="0">
              <a:solidFill>
                <a:schemeClr val="tx1"/>
              </a:solidFill>
            </a:rPr>
            <a:t>differenza tra la natura delle variabili </a:t>
          </a:r>
          <a:r>
            <a:rPr lang="it-IT" sz="1200" b="0" kern="1200" dirty="0" smtClean="0">
              <a:solidFill>
                <a:schemeClr val="tx1"/>
              </a:solidFill>
            </a:rPr>
            <a:t>che si vuole sintetizzare, sarà necessario applicare la </a:t>
          </a:r>
          <a:r>
            <a:rPr lang="it-IT" sz="1200" b="1" kern="1200" dirty="0" smtClean="0">
              <a:solidFill>
                <a:schemeClr val="tx1"/>
              </a:solidFill>
            </a:rPr>
            <a:t>tecnica più adeguata per quella che è a livello inferiore</a:t>
          </a:r>
          <a:r>
            <a:rPr lang="it-IT" sz="1200" b="0" kern="1200" dirty="0" smtClean="0">
              <a:solidFill>
                <a:schemeClr val="tx1"/>
              </a:solidFill>
            </a:rPr>
            <a:t>.</a:t>
          </a:r>
          <a:endParaRPr lang="it-IT" sz="1200" b="0" kern="1200" dirty="0">
            <a:solidFill>
              <a:schemeClr val="tx1"/>
            </a:solidFill>
          </a:endParaRPr>
        </a:p>
      </dsp:txBody>
      <dsp:txXfrm>
        <a:off x="150783" y="154554"/>
        <a:ext cx="8483410" cy="2787234"/>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4.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1.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2.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3.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4.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7.xml><?xml version="1.0" encoding="utf-8"?>
<dgm:layoutDef xmlns:dgm="http://schemas.openxmlformats.org/drawingml/2006/diagram" xmlns:a="http://schemas.openxmlformats.org/drawingml/2006/main" uniqueId="urn:microsoft.com/office/officeart/2011/layout/RadialPictureList">
  <dgm:title val="Elenco di immagini radiale"/>
  <dgm:desc val="Mostra le relazioni con un'idea centrale. La forma di livello 1 contiene testo e tutte le forme di livello 2 contengono un'immagine con testo corrispondente. Supporta al massimo quattro immagini di livello 2.  Le immagini inutilizzate non vengono visualizzate, ma rimangono disponibili se si cambia layout. Risultati ottimali con piccole quantità di testo di livello 2."/>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diagrams.loki3.com/BracketList+Icon">
  <dgm:title val="Elenco verticale con parentesi"/>
  <dgm:desc val="Mostra blocchi di informazioni raggruppate. Risultati ottimali con grandi quantità di testo di livello 2."/>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3.xml><?xml version="1.0" encoding="utf-8"?>
<dgm:layoutDef xmlns:dgm="http://schemas.openxmlformats.org/drawingml/2006/diagram" xmlns:a="http://schemas.openxmlformats.org/drawingml/2006/main" uniqueId="urn:diagrams.loki3.com/BracketList+Icon">
  <dgm:title val="Elenco verticale con parentesi"/>
  <dgm:desc val="Mostra blocchi di informazioni raggruppate. Risultati ottimali con grandi quantità di testo di livello 2."/>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5.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3.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65F3C6-9FDF-4CBA-817D-AD194F17F20C}" type="datetimeFigureOut">
              <a:rPr lang="it-IT" smtClean="0"/>
              <a:t>06/03/2018</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28ADE-3B0C-41FE-8408-F4C3E0C89D12}" type="slidenum">
              <a:rPr lang="it-IT" smtClean="0"/>
              <a:t>‹N›</a:t>
            </a:fld>
            <a:endParaRPr lang="it-IT"/>
          </a:p>
        </p:txBody>
      </p:sp>
    </p:spTree>
    <p:extLst>
      <p:ext uri="{BB962C8B-B14F-4D97-AF65-F5344CB8AC3E}">
        <p14:creationId xmlns:p14="http://schemas.microsoft.com/office/powerpoint/2010/main" val="2240529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06/03/2018</a:t>
            </a:fld>
            <a:endParaRPr lang="it-IT"/>
          </a:p>
        </p:txBody>
      </p:sp>
      <p:sp>
        <p:nvSpPr>
          <p:cNvPr id="5" name="Footer Placeholder 4"/>
          <p:cNvSpPr>
            <a:spLocks noGrp="1"/>
          </p:cNvSpPr>
          <p:nvPr>
            <p:ph type="ftr" sz="quarter" idx="11"/>
          </p:nvPr>
        </p:nvSpPr>
        <p:spPr/>
        <p:txBody>
          <a:bodyPr/>
          <a:lstStyle/>
          <a:p>
            <a:endParaRPr lang="it-IT"/>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5DE66611-1143-41D6-BD06-4645A330C80E}" type="slidenum">
              <a:rPr lang="it-IT" smtClean="0"/>
              <a:t>‹N›</a:t>
            </a:fld>
            <a:endParaRPr lang="it-IT"/>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06/03/2018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06/03/2018</a:t>
            </a:fld>
            <a:endParaRPr lang="it-IT"/>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it-IT" smtClean="0"/>
              <a:t>Fare clic per modificare lo stile del titolo</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it-IT" smtClean="0"/>
              <a:t>Fare clic per modificare lo stile del titolo</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06/03/2018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F0E88102-7950-4612-B952-86A596CDD9B4}" type="datetimeFigureOut">
              <a:rPr lang="it-IT" smtClean="0"/>
              <a:t>06/03/2018</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F0E88102-7950-4612-B952-86A596CDD9B4}" type="datetimeFigureOut">
              <a:rPr lang="it-IT" smtClean="0"/>
              <a:t>06/03/2018</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F0E88102-7950-4612-B952-86A596CDD9B4}" type="datetimeFigureOut">
              <a:rPr lang="it-IT" smtClean="0"/>
              <a:t>06/03/2018</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06/03/2018</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06/03/2018</a:t>
            </a:fld>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it-IT"/>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06/03/2018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F0E88102-7950-4612-B952-86A596CDD9B4}" type="datetimeFigureOut">
              <a:rPr lang="it-IT" smtClean="0"/>
              <a:t>06/03/2018</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F0E88102-7950-4612-B952-86A596CDD9B4}" type="datetimeFigureOut">
              <a:rPr lang="it-IT" smtClean="0"/>
              <a:t>06/03/2018</a:t>
            </a:fld>
            <a:endParaRPr lang="it-I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it-I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5DE66611-1143-41D6-BD06-4645A330C80E}" type="slidenum">
              <a:rPr lang="it-IT" smtClean="0"/>
              <a:t>‹N›</a:t>
            </a:fld>
            <a:endParaRPr lang="it-IT"/>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5.xml"/><Relationship Id="rId7" Type="http://schemas.openxmlformats.org/officeDocument/2006/relationships/image" Target="../media/image6.png"/><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36.xml"/><Relationship Id="rId7" Type="http://schemas.openxmlformats.org/officeDocument/2006/relationships/image" Target="../media/image7.png"/><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7.xml"/><Relationship Id="rId7" Type="http://schemas.openxmlformats.org/officeDocument/2006/relationships/image" Target="../media/image8.png"/><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41.xml"/><Relationship Id="rId7" Type="http://schemas.openxmlformats.org/officeDocument/2006/relationships/image" Target="../media/image10.png"/><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43.xml"/><Relationship Id="rId7" Type="http://schemas.openxmlformats.org/officeDocument/2006/relationships/image" Target="../media/image11.png"/><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5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45.xml"/><Relationship Id="rId7" Type="http://schemas.openxmlformats.org/officeDocument/2006/relationships/image" Target="../media/image13.png"/><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49.xml"/><Relationship Id="rId7" Type="http://schemas.openxmlformats.org/officeDocument/2006/relationships/image" Target="../media/image14.png"/><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6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6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55.xml"/><Relationship Id="rId7" Type="http://schemas.openxmlformats.org/officeDocument/2006/relationships/image" Target="../media/image18.png"/><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56.xml"/><Relationship Id="rId7" Type="http://schemas.openxmlformats.org/officeDocument/2006/relationships/image" Target="../media/image19.png"/><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6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57.xml"/><Relationship Id="rId7" Type="http://schemas.openxmlformats.org/officeDocument/2006/relationships/image" Target="../media/image20.png"/><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58.xml"/><Relationship Id="rId7" Type="http://schemas.openxmlformats.org/officeDocument/2006/relationships/image" Target="../media/image22.png"/><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lstStyle/>
          <a:p>
            <a:r>
              <a:rPr lang="it-IT" dirty="0" smtClean="0"/>
              <a:t>Prof.ssa </a:t>
            </a:r>
            <a:r>
              <a:rPr lang="it-IT" dirty="0" err="1" smtClean="0"/>
              <a:t>enrica</a:t>
            </a:r>
            <a:r>
              <a:rPr lang="it-IT" dirty="0" smtClean="0"/>
              <a:t> </a:t>
            </a:r>
            <a:r>
              <a:rPr lang="it-IT" dirty="0" err="1" smtClean="0"/>
              <a:t>amaturo</a:t>
            </a:r>
            <a:endParaRPr lang="it-IT" dirty="0"/>
          </a:p>
        </p:txBody>
      </p:sp>
      <p:sp>
        <p:nvSpPr>
          <p:cNvPr id="2" name="Titolo 1"/>
          <p:cNvSpPr>
            <a:spLocks noGrp="1"/>
          </p:cNvSpPr>
          <p:nvPr>
            <p:ph type="ctrTitle"/>
          </p:nvPr>
        </p:nvSpPr>
        <p:spPr>
          <a:xfrm>
            <a:off x="604705" y="3433935"/>
            <a:ext cx="6629400" cy="1219201"/>
          </a:xfrm>
        </p:spPr>
        <p:txBody>
          <a:bodyPr/>
          <a:lstStyle/>
          <a:p>
            <a:r>
              <a:rPr lang="it-IT" sz="3200" b="1" dirty="0" smtClean="0"/>
              <a:t>Nuovi dati e nuovi metodi per l’analisi della comunicazione</a:t>
            </a:r>
            <a:endParaRPr lang="it-IT" sz="3200" b="1" dirty="0"/>
          </a:p>
        </p:txBody>
      </p:sp>
      <p:sp>
        <p:nvSpPr>
          <p:cNvPr id="4" name="CasellaDiTesto 3"/>
          <p:cNvSpPr txBox="1"/>
          <p:nvPr/>
        </p:nvSpPr>
        <p:spPr>
          <a:xfrm>
            <a:off x="7640468" y="3140968"/>
            <a:ext cx="1107996" cy="2160240"/>
          </a:xfrm>
          <a:prstGeom prst="rect">
            <a:avLst/>
          </a:prstGeom>
          <a:noFill/>
        </p:spPr>
        <p:txBody>
          <a:bodyPr vert="vert" wrap="square" rtlCol="0">
            <a:spAutoFit/>
          </a:bodyPr>
          <a:lstStyle/>
          <a:p>
            <a:r>
              <a:rPr lang="it-IT" sz="2000" dirty="0" smtClean="0"/>
              <a:t>Anno accademico </a:t>
            </a:r>
            <a:r>
              <a:rPr lang="it-IT" sz="2000" dirty="0" smtClean="0"/>
              <a:t>2018/19</a:t>
            </a:r>
            <a:endParaRPr lang="it-IT" sz="2000" dirty="0"/>
          </a:p>
        </p:txBody>
      </p:sp>
    </p:spTree>
    <p:extLst>
      <p:ext uri="{BB962C8B-B14F-4D97-AF65-F5344CB8AC3E}">
        <p14:creationId xmlns:p14="http://schemas.microsoft.com/office/powerpoint/2010/main" val="25076880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404664"/>
            <a:ext cx="8260672" cy="1039427"/>
          </a:xfrm>
        </p:spPr>
        <p:txBody>
          <a:bodyPr>
            <a:normAutofit fontScale="90000"/>
          </a:bodyPr>
          <a:lstStyle/>
          <a:p>
            <a:r>
              <a:rPr lang="it-IT" b="1" dirty="0" smtClean="0"/>
              <a:t>Introduzione alla metodologia della ricerca sociale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716596131"/>
              </p:ext>
            </p:extLst>
          </p:nvPr>
        </p:nvGraphicFramePr>
        <p:xfrm>
          <a:off x="179512" y="1700808"/>
          <a:ext cx="878497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1982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La centralità del metodo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289998939"/>
              </p:ext>
            </p:extLst>
          </p:nvPr>
        </p:nvGraphicFramePr>
        <p:xfrm>
          <a:off x="179512" y="1752600"/>
          <a:ext cx="8712968"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3066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Il processo di conoscenza scientifica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512061034"/>
              </p:ext>
            </p:extLst>
          </p:nvPr>
        </p:nvGraphicFramePr>
        <p:xfrm>
          <a:off x="107504" y="1752600"/>
          <a:ext cx="8856984"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0722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e 5"/>
          <p:cNvSpPr/>
          <p:nvPr/>
        </p:nvSpPr>
        <p:spPr>
          <a:xfrm>
            <a:off x="179512" y="4365104"/>
            <a:ext cx="2592288"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p:cNvSpPr>
            <a:spLocks noGrp="1"/>
          </p:cNvSpPr>
          <p:nvPr>
            <p:ph type="title"/>
          </p:nvPr>
        </p:nvSpPr>
        <p:spPr/>
        <p:txBody>
          <a:bodyPr>
            <a:normAutofit fontScale="90000"/>
          </a:bodyPr>
          <a:lstStyle/>
          <a:p>
            <a:r>
              <a:rPr lang="it-IT" b="1" dirty="0" smtClean="0"/>
              <a:t>Perché parlare di metodologia?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538353076"/>
              </p:ext>
            </p:extLst>
          </p:nvPr>
        </p:nvGraphicFramePr>
        <p:xfrm>
          <a:off x="107504" y="1484784"/>
          <a:ext cx="8928992" cy="5373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141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DA426B3D-DDC9-429A-BC6D-93863D2C1E7C}"/>
                                            </p:graphicEl>
                                          </p:spTgt>
                                        </p:tgtEl>
                                        <p:attrNameLst>
                                          <p:attrName>style.visibility</p:attrName>
                                        </p:attrNameLst>
                                      </p:cBhvr>
                                      <p:to>
                                        <p:strVal val="visible"/>
                                      </p:to>
                                    </p:set>
                                    <p:animEffect transition="in" filter="wipe(up)">
                                      <p:cBhvr>
                                        <p:cTn id="7" dur="500"/>
                                        <p:tgtEl>
                                          <p:spTgt spid="4">
                                            <p:graphicEl>
                                              <a:dgm id="{DA426B3D-DDC9-429A-BC6D-93863D2C1E7C}"/>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graphicEl>
                                              <a:dgm id="{F46A6711-070E-40D1-8A6A-91B31BA072F1}"/>
                                            </p:graphicEl>
                                          </p:spTgt>
                                        </p:tgtEl>
                                        <p:attrNameLst>
                                          <p:attrName>style.visibility</p:attrName>
                                        </p:attrNameLst>
                                      </p:cBhvr>
                                      <p:to>
                                        <p:strVal val="visible"/>
                                      </p:to>
                                    </p:set>
                                    <p:animEffect transition="in" filter="wipe(up)">
                                      <p:cBhvr>
                                        <p:cTn id="10" dur="500"/>
                                        <p:tgtEl>
                                          <p:spTgt spid="4">
                                            <p:graphicEl>
                                              <a:dgm id="{F46A6711-070E-40D1-8A6A-91B31BA072F1}"/>
                                            </p:graphic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graphicEl>
                                              <a:dgm id="{EE02ECB8-E270-440C-BE53-92193D7518F0}"/>
                                            </p:graphicEl>
                                          </p:spTgt>
                                        </p:tgtEl>
                                        <p:attrNameLst>
                                          <p:attrName>style.visibility</p:attrName>
                                        </p:attrNameLst>
                                      </p:cBhvr>
                                      <p:to>
                                        <p:strVal val="visible"/>
                                      </p:to>
                                    </p:set>
                                    <p:animEffect transition="in" filter="wipe(up)">
                                      <p:cBhvr>
                                        <p:cTn id="13" dur="500"/>
                                        <p:tgtEl>
                                          <p:spTgt spid="4">
                                            <p:graphicEl>
                                              <a:dgm id="{EE02ECB8-E270-440C-BE53-92193D7518F0}"/>
                                            </p:graphic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4">
                                            <p:graphicEl>
                                              <a:dgm id="{B5FFBAA8-F13F-435C-BC79-650D97E1EAB9}"/>
                                            </p:graphicEl>
                                          </p:spTgt>
                                        </p:tgtEl>
                                        <p:attrNameLst>
                                          <p:attrName>style.visibility</p:attrName>
                                        </p:attrNameLst>
                                      </p:cBhvr>
                                      <p:to>
                                        <p:strVal val="visible"/>
                                      </p:to>
                                    </p:set>
                                    <p:animEffect transition="in" filter="wipe(up)">
                                      <p:cBhvr>
                                        <p:cTn id="16" dur="500"/>
                                        <p:tgtEl>
                                          <p:spTgt spid="4">
                                            <p:graphicEl>
                                              <a:dgm id="{B5FFBAA8-F13F-435C-BC79-650D97E1EAB9}"/>
                                            </p:graphic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4">
                                            <p:graphicEl>
                                              <a:dgm id="{B627D7C6-F746-478B-B1AA-0D752570232B}"/>
                                            </p:graphicEl>
                                          </p:spTgt>
                                        </p:tgtEl>
                                        <p:attrNameLst>
                                          <p:attrName>style.visibility</p:attrName>
                                        </p:attrNameLst>
                                      </p:cBhvr>
                                      <p:to>
                                        <p:strVal val="visible"/>
                                      </p:to>
                                    </p:set>
                                    <p:animEffect transition="in" filter="wipe(up)">
                                      <p:cBhvr>
                                        <p:cTn id="19" dur="500"/>
                                        <p:tgtEl>
                                          <p:spTgt spid="4">
                                            <p:graphicEl>
                                              <a:dgm id="{B627D7C6-F746-478B-B1AA-0D752570232B}"/>
                                            </p:graphic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4">
                                            <p:graphicEl>
                                              <a:dgm id="{E8B74A2D-BBE8-4E3D-B5AC-A8C1CF741B3C}"/>
                                            </p:graphicEl>
                                          </p:spTgt>
                                        </p:tgtEl>
                                        <p:attrNameLst>
                                          <p:attrName>style.visibility</p:attrName>
                                        </p:attrNameLst>
                                      </p:cBhvr>
                                      <p:to>
                                        <p:strVal val="visible"/>
                                      </p:to>
                                    </p:set>
                                    <p:animEffect transition="in" filter="wipe(up)">
                                      <p:cBhvr>
                                        <p:cTn id="22" dur="500"/>
                                        <p:tgtEl>
                                          <p:spTgt spid="4">
                                            <p:graphicEl>
                                              <a:dgm id="{E8B74A2D-BBE8-4E3D-B5AC-A8C1CF741B3C}"/>
                                            </p:graphic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4">
                                            <p:graphicEl>
                                              <a:dgm id="{A6A8618C-D8C6-4F4A-8B33-14CD03C6429C}"/>
                                            </p:graphicEl>
                                          </p:spTgt>
                                        </p:tgtEl>
                                        <p:attrNameLst>
                                          <p:attrName>style.visibility</p:attrName>
                                        </p:attrNameLst>
                                      </p:cBhvr>
                                      <p:to>
                                        <p:strVal val="visible"/>
                                      </p:to>
                                    </p:set>
                                    <p:animEffect transition="in" filter="wipe(up)">
                                      <p:cBhvr>
                                        <p:cTn id="25" dur="500"/>
                                        <p:tgtEl>
                                          <p:spTgt spid="4">
                                            <p:graphicEl>
                                              <a:dgm id="{A6A8618C-D8C6-4F4A-8B33-14CD03C6429C}"/>
                                            </p:graphic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4">
                                            <p:graphicEl>
                                              <a:dgm id="{98F40E76-2515-4384-ABC0-6270534E33A4}"/>
                                            </p:graphicEl>
                                          </p:spTgt>
                                        </p:tgtEl>
                                        <p:attrNameLst>
                                          <p:attrName>style.visibility</p:attrName>
                                        </p:attrNameLst>
                                      </p:cBhvr>
                                      <p:to>
                                        <p:strVal val="visible"/>
                                      </p:to>
                                    </p:set>
                                    <p:animEffect transition="in" filter="wipe(up)">
                                      <p:cBhvr>
                                        <p:cTn id="28" dur="500"/>
                                        <p:tgtEl>
                                          <p:spTgt spid="4">
                                            <p:graphicEl>
                                              <a:dgm id="{98F40E76-2515-4384-ABC0-6270534E33A4}"/>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
                                            <p:graphicEl>
                                              <a:dgm id="{A6BA3AFA-3730-4521-91F0-EACF8C0F260D}"/>
                                            </p:graphicEl>
                                          </p:spTgt>
                                        </p:tgtEl>
                                        <p:attrNameLst>
                                          <p:attrName>style.visibility</p:attrName>
                                        </p:attrNameLst>
                                      </p:cBhvr>
                                      <p:to>
                                        <p:strVal val="visible"/>
                                      </p:to>
                                    </p:set>
                                    <p:animEffect transition="in" filter="wipe(up)">
                                      <p:cBhvr>
                                        <p:cTn id="31" dur="500"/>
                                        <p:tgtEl>
                                          <p:spTgt spid="4">
                                            <p:graphicEl>
                                              <a:dgm id="{A6BA3AFA-3730-4521-91F0-EACF8C0F260D}"/>
                                            </p:graphic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4">
                                            <p:graphicEl>
                                              <a:dgm id="{1002D83B-6FFF-459E-80D8-E664710485A4}"/>
                                            </p:graphicEl>
                                          </p:spTgt>
                                        </p:tgtEl>
                                        <p:attrNameLst>
                                          <p:attrName>style.visibility</p:attrName>
                                        </p:attrNameLst>
                                      </p:cBhvr>
                                      <p:to>
                                        <p:strVal val="visible"/>
                                      </p:to>
                                    </p:set>
                                    <p:animEffect transition="in" filter="wipe(up)">
                                      <p:cBhvr>
                                        <p:cTn id="34" dur="500"/>
                                        <p:tgtEl>
                                          <p:spTgt spid="4">
                                            <p:graphicEl>
                                              <a:dgm id="{1002D83B-6FFF-459E-80D8-E664710485A4}"/>
                                            </p:graphicEl>
                                          </p:spTgt>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4">
                                            <p:graphicEl>
                                              <a:dgm id="{A8A9BE2A-D5DE-4B80-BD2F-993A20FA6862}"/>
                                            </p:graphicEl>
                                          </p:spTgt>
                                        </p:tgtEl>
                                        <p:attrNameLst>
                                          <p:attrName>style.visibility</p:attrName>
                                        </p:attrNameLst>
                                      </p:cBhvr>
                                      <p:to>
                                        <p:strVal val="visible"/>
                                      </p:to>
                                    </p:set>
                                    <p:animEffect transition="in" filter="wipe(up)">
                                      <p:cBhvr>
                                        <p:cTn id="37" dur="500"/>
                                        <p:tgtEl>
                                          <p:spTgt spid="4">
                                            <p:graphicEl>
                                              <a:dgm id="{A8A9BE2A-D5DE-4B80-BD2F-993A20FA6862}"/>
                                            </p:graphicEl>
                                          </p:spTgt>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4">
                                            <p:graphicEl>
                                              <a:dgm id="{DA998C40-3E80-4321-BD71-86DAD993FCCD}"/>
                                            </p:graphicEl>
                                          </p:spTgt>
                                        </p:tgtEl>
                                        <p:attrNameLst>
                                          <p:attrName>style.visibility</p:attrName>
                                        </p:attrNameLst>
                                      </p:cBhvr>
                                      <p:to>
                                        <p:strVal val="visible"/>
                                      </p:to>
                                    </p:set>
                                    <p:animEffect transition="in" filter="wipe(up)">
                                      <p:cBhvr>
                                        <p:cTn id="40" dur="500"/>
                                        <p:tgtEl>
                                          <p:spTgt spid="4">
                                            <p:graphicEl>
                                              <a:dgm id="{DA998C40-3E80-4321-BD71-86DAD993FCCD}"/>
                                            </p:graphicEl>
                                          </p:spTgt>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4">
                                            <p:graphicEl>
                                              <a:dgm id="{AD3D9B10-8304-450F-A9D7-D8ED9823B793}"/>
                                            </p:graphicEl>
                                          </p:spTgt>
                                        </p:tgtEl>
                                        <p:attrNameLst>
                                          <p:attrName>style.visibility</p:attrName>
                                        </p:attrNameLst>
                                      </p:cBhvr>
                                      <p:to>
                                        <p:strVal val="visible"/>
                                      </p:to>
                                    </p:set>
                                    <p:animEffect transition="in" filter="wipe(up)">
                                      <p:cBhvr>
                                        <p:cTn id="43" dur="500"/>
                                        <p:tgtEl>
                                          <p:spTgt spid="4">
                                            <p:graphicEl>
                                              <a:dgm id="{AD3D9B10-8304-450F-A9D7-D8ED9823B793}"/>
                                            </p:graphicEl>
                                          </p:spTgt>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4">
                                            <p:graphicEl>
                                              <a:dgm id="{3EA2CA98-4FEC-43FF-B323-3DD9A5B9DB25}"/>
                                            </p:graphicEl>
                                          </p:spTgt>
                                        </p:tgtEl>
                                        <p:attrNameLst>
                                          <p:attrName>style.visibility</p:attrName>
                                        </p:attrNameLst>
                                      </p:cBhvr>
                                      <p:to>
                                        <p:strVal val="visible"/>
                                      </p:to>
                                    </p:set>
                                    <p:animEffect transition="in" filter="wipe(up)">
                                      <p:cBhvr>
                                        <p:cTn id="46" dur="500"/>
                                        <p:tgtEl>
                                          <p:spTgt spid="4">
                                            <p:graphicEl>
                                              <a:dgm id="{3EA2CA98-4FEC-43FF-B323-3DD9A5B9DB25}"/>
                                            </p:graphicEl>
                                          </p:spTgt>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4">
                                            <p:graphicEl>
                                              <a:dgm id="{44C7EFAF-1A38-4ABB-85F3-8DCA82E7F18C}"/>
                                            </p:graphicEl>
                                          </p:spTgt>
                                        </p:tgtEl>
                                        <p:attrNameLst>
                                          <p:attrName>style.visibility</p:attrName>
                                        </p:attrNameLst>
                                      </p:cBhvr>
                                      <p:to>
                                        <p:strVal val="visible"/>
                                      </p:to>
                                    </p:set>
                                    <p:animEffect transition="in" filter="wipe(up)">
                                      <p:cBhvr>
                                        <p:cTn id="49" dur="500"/>
                                        <p:tgtEl>
                                          <p:spTgt spid="4">
                                            <p:graphicEl>
                                              <a:dgm id="{44C7EFAF-1A38-4ABB-85F3-8DCA82E7F18C}"/>
                                            </p:graphicEl>
                                          </p:spTgt>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4">
                                            <p:graphicEl>
                                              <a:dgm id="{A1A98C48-5320-49D4-8FDB-F2C07C14CFF2}"/>
                                            </p:graphicEl>
                                          </p:spTgt>
                                        </p:tgtEl>
                                        <p:attrNameLst>
                                          <p:attrName>style.visibility</p:attrName>
                                        </p:attrNameLst>
                                      </p:cBhvr>
                                      <p:to>
                                        <p:strVal val="visible"/>
                                      </p:to>
                                    </p:set>
                                    <p:animEffect transition="in" filter="wipe(up)">
                                      <p:cBhvr>
                                        <p:cTn id="52" dur="500"/>
                                        <p:tgtEl>
                                          <p:spTgt spid="4">
                                            <p:graphicEl>
                                              <a:dgm id="{A1A98C48-5320-49D4-8FDB-F2C07C14CFF2}"/>
                                            </p:graphicEl>
                                          </p:spTgt>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4">
                                            <p:graphicEl>
                                              <a:dgm id="{355BD9E9-F71F-42CB-9B60-3C4B4A880800}"/>
                                            </p:graphicEl>
                                          </p:spTgt>
                                        </p:tgtEl>
                                        <p:attrNameLst>
                                          <p:attrName>style.visibility</p:attrName>
                                        </p:attrNameLst>
                                      </p:cBhvr>
                                      <p:to>
                                        <p:strVal val="visible"/>
                                      </p:to>
                                    </p:set>
                                    <p:animEffect transition="in" filter="wipe(up)">
                                      <p:cBhvr>
                                        <p:cTn id="55" dur="500"/>
                                        <p:tgtEl>
                                          <p:spTgt spid="4">
                                            <p:graphicEl>
                                              <a:dgm id="{355BD9E9-F71F-42CB-9B60-3C4B4A880800}"/>
                                            </p:graphicEl>
                                          </p:spTgt>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4">
                                            <p:graphicEl>
                                              <a:dgm id="{317A6E25-939A-4C24-B21B-B783FD7B5962}"/>
                                            </p:graphicEl>
                                          </p:spTgt>
                                        </p:tgtEl>
                                        <p:attrNameLst>
                                          <p:attrName>style.visibility</p:attrName>
                                        </p:attrNameLst>
                                      </p:cBhvr>
                                      <p:to>
                                        <p:strVal val="visible"/>
                                      </p:to>
                                    </p:set>
                                    <p:animEffect transition="in" filter="wipe(up)">
                                      <p:cBhvr>
                                        <p:cTn id="58" dur="500"/>
                                        <p:tgtEl>
                                          <p:spTgt spid="4">
                                            <p:graphicEl>
                                              <a:dgm id="{317A6E25-939A-4C24-B21B-B783FD7B5962}"/>
                                            </p:graphicEl>
                                          </p:spTgt>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4">
                                            <p:graphicEl>
                                              <a:dgm id="{05C92555-F7A6-4834-82AF-85DBAC4CBBA0}"/>
                                            </p:graphicEl>
                                          </p:spTgt>
                                        </p:tgtEl>
                                        <p:attrNameLst>
                                          <p:attrName>style.visibility</p:attrName>
                                        </p:attrNameLst>
                                      </p:cBhvr>
                                      <p:to>
                                        <p:strVal val="visible"/>
                                      </p:to>
                                    </p:set>
                                    <p:animEffect transition="in" filter="wipe(up)">
                                      <p:cBhvr>
                                        <p:cTn id="61" dur="500"/>
                                        <p:tgtEl>
                                          <p:spTgt spid="4">
                                            <p:graphicEl>
                                              <a:dgm id="{05C92555-F7A6-4834-82AF-85DBAC4CBBA0}"/>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4">
                                            <p:graphicEl>
                                              <a:dgm id="{DD82EE28-1E16-49BE-AA7C-702C408A60AA}"/>
                                            </p:graphicEl>
                                          </p:spTgt>
                                        </p:tgtEl>
                                        <p:attrNameLst>
                                          <p:attrName>style.visibility</p:attrName>
                                        </p:attrNameLst>
                                      </p:cBhvr>
                                      <p:to>
                                        <p:strVal val="visible"/>
                                      </p:to>
                                    </p:set>
                                    <p:animEffect transition="in" filter="wipe(up)">
                                      <p:cBhvr>
                                        <p:cTn id="66" dur="500"/>
                                        <p:tgtEl>
                                          <p:spTgt spid="4">
                                            <p:graphicEl>
                                              <a:dgm id="{DD82EE28-1E16-49BE-AA7C-702C408A60AA}"/>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4">
                                            <p:graphicEl>
                                              <a:dgm id="{9B5DC70C-39C4-4080-B9B8-47F58C5DD8F5}"/>
                                            </p:graphicEl>
                                          </p:spTgt>
                                        </p:tgtEl>
                                        <p:attrNameLst>
                                          <p:attrName>style.visibility</p:attrName>
                                        </p:attrNameLst>
                                      </p:cBhvr>
                                      <p:to>
                                        <p:strVal val="visible"/>
                                      </p:to>
                                    </p:set>
                                    <p:animEffect transition="in" filter="wipe(up)">
                                      <p:cBhvr>
                                        <p:cTn id="71" dur="500"/>
                                        <p:tgtEl>
                                          <p:spTgt spid="4">
                                            <p:graphicEl>
                                              <a:dgm id="{9B5DC70C-39C4-4080-B9B8-47F58C5DD8F5}"/>
                                            </p:graphicEl>
                                          </p:spTgt>
                                        </p:tgtEl>
                                      </p:cBhvr>
                                    </p:animEffect>
                                  </p:childTnLst>
                                </p:cTn>
                              </p:par>
                              <p:par>
                                <p:cTn id="72" presetID="22" presetClass="entr" presetSubtype="1" fill="hold" grpId="0" nodeType="withEffect">
                                  <p:stCondLst>
                                    <p:cond delay="0"/>
                                  </p:stCondLst>
                                  <p:childTnLst>
                                    <p:set>
                                      <p:cBhvr>
                                        <p:cTn id="73" dur="1" fill="hold">
                                          <p:stCondLst>
                                            <p:cond delay="0"/>
                                          </p:stCondLst>
                                        </p:cTn>
                                        <p:tgtEl>
                                          <p:spTgt spid="4">
                                            <p:graphicEl>
                                              <a:dgm id="{D4F95FE0-6884-4D2F-935B-1033964363F9}"/>
                                            </p:graphicEl>
                                          </p:spTgt>
                                        </p:tgtEl>
                                        <p:attrNameLst>
                                          <p:attrName>style.visibility</p:attrName>
                                        </p:attrNameLst>
                                      </p:cBhvr>
                                      <p:to>
                                        <p:strVal val="visible"/>
                                      </p:to>
                                    </p:set>
                                    <p:animEffect transition="in" filter="wipe(up)">
                                      <p:cBhvr>
                                        <p:cTn id="74" dur="500"/>
                                        <p:tgtEl>
                                          <p:spTgt spid="4">
                                            <p:graphicEl>
                                              <a:dgm id="{D4F95FE0-6884-4D2F-935B-1033964363F9}"/>
                                            </p:graphic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4">
                                            <p:graphicEl>
                                              <a:dgm id="{870ACDED-8727-45DF-9488-93D90D385928}"/>
                                            </p:graphicEl>
                                          </p:spTgt>
                                        </p:tgtEl>
                                        <p:attrNameLst>
                                          <p:attrName>style.visibility</p:attrName>
                                        </p:attrNameLst>
                                      </p:cBhvr>
                                      <p:to>
                                        <p:strVal val="visible"/>
                                      </p:to>
                                    </p:set>
                                    <p:animEffect transition="in" filter="wipe(up)">
                                      <p:cBhvr>
                                        <p:cTn id="79" dur="500"/>
                                        <p:tgtEl>
                                          <p:spTgt spid="4">
                                            <p:graphicEl>
                                              <a:dgm id="{870ACDED-8727-45DF-9488-93D90D385928}"/>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grpId="0" nodeType="clickEffect">
                                  <p:stCondLst>
                                    <p:cond delay="0"/>
                                  </p:stCondLst>
                                  <p:childTnLst>
                                    <p:set>
                                      <p:cBhvr>
                                        <p:cTn id="83" dur="1" fill="hold">
                                          <p:stCondLst>
                                            <p:cond delay="0"/>
                                          </p:stCondLst>
                                        </p:cTn>
                                        <p:tgtEl>
                                          <p:spTgt spid="4">
                                            <p:graphicEl>
                                              <a:dgm id="{4407FACC-12E0-41C6-91F3-2CFEED22B0FF}"/>
                                            </p:graphicEl>
                                          </p:spTgt>
                                        </p:tgtEl>
                                        <p:attrNameLst>
                                          <p:attrName>style.visibility</p:attrName>
                                        </p:attrNameLst>
                                      </p:cBhvr>
                                      <p:to>
                                        <p:strVal val="visible"/>
                                      </p:to>
                                    </p:set>
                                    <p:animEffect transition="in" filter="wipe(up)">
                                      <p:cBhvr>
                                        <p:cTn id="84" dur="500"/>
                                        <p:tgtEl>
                                          <p:spTgt spid="4">
                                            <p:graphicEl>
                                              <a:dgm id="{4407FACC-12E0-41C6-91F3-2CFEED22B0FF}"/>
                                            </p:graphicEl>
                                          </p:spTgt>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4">
                                            <p:graphicEl>
                                              <a:dgm id="{F4A1DDB1-E5AA-42E3-8943-474C3494E7BD}"/>
                                            </p:graphicEl>
                                          </p:spTgt>
                                        </p:tgtEl>
                                        <p:attrNameLst>
                                          <p:attrName>style.visibility</p:attrName>
                                        </p:attrNameLst>
                                      </p:cBhvr>
                                      <p:to>
                                        <p:strVal val="visible"/>
                                      </p:to>
                                    </p:set>
                                    <p:animEffect transition="in" filter="wipe(up)">
                                      <p:cBhvr>
                                        <p:cTn id="87" dur="500"/>
                                        <p:tgtEl>
                                          <p:spTgt spid="4">
                                            <p:graphicEl>
                                              <a:dgm id="{F4A1DDB1-E5AA-42E3-8943-474C3494E7BD}"/>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4">
                                            <p:graphicEl>
                                              <a:dgm id="{D7C72086-4773-41E6-955D-FCC5877ED4FE}"/>
                                            </p:graphicEl>
                                          </p:spTgt>
                                        </p:tgtEl>
                                        <p:attrNameLst>
                                          <p:attrName>style.visibility</p:attrName>
                                        </p:attrNameLst>
                                      </p:cBhvr>
                                      <p:to>
                                        <p:strVal val="visible"/>
                                      </p:to>
                                    </p:set>
                                    <p:animEffect transition="in" filter="wipe(up)">
                                      <p:cBhvr>
                                        <p:cTn id="92" dur="500"/>
                                        <p:tgtEl>
                                          <p:spTgt spid="4">
                                            <p:graphicEl>
                                              <a:dgm id="{D7C72086-4773-41E6-955D-FCC5877ED4F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Quale è il significato del termine tecnica?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070087291"/>
              </p:ext>
            </p:extLst>
          </p:nvPr>
        </p:nvGraphicFramePr>
        <p:xfrm>
          <a:off x="107504" y="1752600"/>
          <a:ext cx="8856984"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02185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metodo e le tecniche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07529867"/>
              </p:ext>
            </p:extLst>
          </p:nvPr>
        </p:nvGraphicFramePr>
        <p:xfrm>
          <a:off x="251520" y="1752600"/>
          <a:ext cx="6264696"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ttangolo arrotondato 4"/>
          <p:cNvSpPr/>
          <p:nvPr/>
        </p:nvSpPr>
        <p:spPr>
          <a:xfrm>
            <a:off x="6372200" y="1844824"/>
            <a:ext cx="2664296" cy="2808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smtClean="0">
                <a:solidFill>
                  <a:schemeClr val="tx1"/>
                </a:solidFill>
              </a:rPr>
              <a:t>Compito del ricercatore/ metodologo è </a:t>
            </a:r>
            <a:r>
              <a:rPr lang="it-IT" sz="1400" b="1" dirty="0" smtClean="0">
                <a:solidFill>
                  <a:schemeClr val="tx1"/>
                </a:solidFill>
              </a:rPr>
              <a:t>scegliere passo dopo passo </a:t>
            </a:r>
            <a:r>
              <a:rPr lang="it-IT" sz="1400" dirty="0" smtClean="0">
                <a:solidFill>
                  <a:schemeClr val="tx1"/>
                </a:solidFill>
              </a:rPr>
              <a:t>il suo percorso, tenendo conto della natura dei sentieri esistenti e delle conoscenze pregresse. I risultati della ricerca dipenderanno dal complesso delle scelte fatte lungo tutto il tragitto.</a:t>
            </a:r>
            <a:endParaRPr lang="it-IT" sz="1400" dirty="0">
              <a:solidFill>
                <a:schemeClr val="tx1"/>
              </a:solidFill>
            </a:endParaRPr>
          </a:p>
        </p:txBody>
      </p:sp>
    </p:spTree>
    <p:extLst>
      <p:ext uri="{BB962C8B-B14F-4D97-AF65-F5344CB8AC3E}">
        <p14:creationId xmlns:p14="http://schemas.microsoft.com/office/powerpoint/2010/main" val="33105062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percorso della ricerca</a:t>
            </a:r>
            <a:endParaRPr lang="it-IT" b="1" dirty="0"/>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1940685578"/>
              </p:ext>
            </p:extLst>
          </p:nvPr>
        </p:nvGraphicFramePr>
        <p:xfrm>
          <a:off x="179512" y="1752600"/>
          <a:ext cx="8784976"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2084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AFB0B229-40F7-4CD3-8B72-4B076B04CAC7}"/>
                                            </p:graphicEl>
                                          </p:spTgt>
                                        </p:tgtEl>
                                        <p:attrNameLst>
                                          <p:attrName>style.visibility</p:attrName>
                                        </p:attrNameLst>
                                      </p:cBhvr>
                                      <p:to>
                                        <p:strVal val="visible"/>
                                      </p:to>
                                    </p:set>
                                    <p:animEffect transition="in" filter="wipe(down)">
                                      <p:cBhvr>
                                        <p:cTn id="7" dur="500"/>
                                        <p:tgtEl>
                                          <p:spTgt spid="5">
                                            <p:graphicEl>
                                              <a:dgm id="{AFB0B229-40F7-4CD3-8B72-4B076B04CAC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0D5BACFB-54EB-4BC0-973D-39134990AC2E}"/>
                                            </p:graphicEl>
                                          </p:spTgt>
                                        </p:tgtEl>
                                        <p:attrNameLst>
                                          <p:attrName>style.visibility</p:attrName>
                                        </p:attrNameLst>
                                      </p:cBhvr>
                                      <p:to>
                                        <p:strVal val="visible"/>
                                      </p:to>
                                    </p:set>
                                    <p:animEffect transition="in" filter="wipe(down)">
                                      <p:cBhvr>
                                        <p:cTn id="12" dur="500"/>
                                        <p:tgtEl>
                                          <p:spTgt spid="5">
                                            <p:graphicEl>
                                              <a:dgm id="{0D5BACFB-54EB-4BC0-973D-39134990AC2E}"/>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BBE5089F-9546-4F2F-94E9-64F68DCB6351}"/>
                                            </p:graphicEl>
                                          </p:spTgt>
                                        </p:tgtEl>
                                        <p:attrNameLst>
                                          <p:attrName>style.visibility</p:attrName>
                                        </p:attrNameLst>
                                      </p:cBhvr>
                                      <p:to>
                                        <p:strVal val="visible"/>
                                      </p:to>
                                    </p:set>
                                    <p:animEffect transition="in" filter="wipe(down)">
                                      <p:cBhvr>
                                        <p:cTn id="15" dur="500"/>
                                        <p:tgtEl>
                                          <p:spTgt spid="5">
                                            <p:graphicEl>
                                              <a:dgm id="{BBE5089F-9546-4F2F-94E9-64F68DCB635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85F227F0-53D2-4ABD-84E4-09D747FBDB28}"/>
                                            </p:graphicEl>
                                          </p:spTgt>
                                        </p:tgtEl>
                                        <p:attrNameLst>
                                          <p:attrName>style.visibility</p:attrName>
                                        </p:attrNameLst>
                                      </p:cBhvr>
                                      <p:to>
                                        <p:strVal val="visible"/>
                                      </p:to>
                                    </p:set>
                                    <p:animEffect transition="in" filter="wipe(down)">
                                      <p:cBhvr>
                                        <p:cTn id="20" dur="500"/>
                                        <p:tgtEl>
                                          <p:spTgt spid="5">
                                            <p:graphicEl>
                                              <a:dgm id="{85F227F0-53D2-4ABD-84E4-09D747FBDB28}"/>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A6D5BA87-A43F-43DF-88D1-3A4AD2437C45}"/>
                                            </p:graphicEl>
                                          </p:spTgt>
                                        </p:tgtEl>
                                        <p:attrNameLst>
                                          <p:attrName>style.visibility</p:attrName>
                                        </p:attrNameLst>
                                      </p:cBhvr>
                                      <p:to>
                                        <p:strVal val="visible"/>
                                      </p:to>
                                    </p:set>
                                    <p:animEffect transition="in" filter="wipe(down)">
                                      <p:cBhvr>
                                        <p:cTn id="23" dur="500"/>
                                        <p:tgtEl>
                                          <p:spTgt spid="5">
                                            <p:graphicEl>
                                              <a:dgm id="{A6D5BA87-A43F-43DF-88D1-3A4AD2437C4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818B4D91-AFD0-4980-8844-AE1103CAB3A9}"/>
                                            </p:graphicEl>
                                          </p:spTgt>
                                        </p:tgtEl>
                                        <p:attrNameLst>
                                          <p:attrName>style.visibility</p:attrName>
                                        </p:attrNameLst>
                                      </p:cBhvr>
                                      <p:to>
                                        <p:strVal val="visible"/>
                                      </p:to>
                                    </p:set>
                                    <p:animEffect transition="in" filter="wipe(down)">
                                      <p:cBhvr>
                                        <p:cTn id="28" dur="500"/>
                                        <p:tgtEl>
                                          <p:spTgt spid="5">
                                            <p:graphicEl>
                                              <a:dgm id="{818B4D91-AFD0-4980-8844-AE1103CAB3A9}"/>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66EA23F9-2F20-4FE3-8DE3-5CB9E679EF0C}"/>
                                            </p:graphicEl>
                                          </p:spTgt>
                                        </p:tgtEl>
                                        <p:attrNameLst>
                                          <p:attrName>style.visibility</p:attrName>
                                        </p:attrNameLst>
                                      </p:cBhvr>
                                      <p:to>
                                        <p:strVal val="visible"/>
                                      </p:to>
                                    </p:set>
                                    <p:animEffect transition="in" filter="wipe(down)">
                                      <p:cBhvr>
                                        <p:cTn id="31" dur="500"/>
                                        <p:tgtEl>
                                          <p:spTgt spid="5">
                                            <p:graphicEl>
                                              <a:dgm id="{66EA23F9-2F20-4FE3-8DE3-5CB9E679EF0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187067BF-3530-4619-8C9F-A1A83793B7BE}"/>
                                            </p:graphicEl>
                                          </p:spTgt>
                                        </p:tgtEl>
                                        <p:attrNameLst>
                                          <p:attrName>style.visibility</p:attrName>
                                        </p:attrNameLst>
                                      </p:cBhvr>
                                      <p:to>
                                        <p:strVal val="visible"/>
                                      </p:to>
                                    </p:set>
                                    <p:animEffect transition="in" filter="wipe(down)">
                                      <p:cBhvr>
                                        <p:cTn id="36" dur="500"/>
                                        <p:tgtEl>
                                          <p:spTgt spid="5">
                                            <p:graphicEl>
                                              <a:dgm id="{187067BF-3530-4619-8C9F-A1A83793B7BE}"/>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7AD80E89-EA0A-44A2-A94F-78B150565573}"/>
                                            </p:graphicEl>
                                          </p:spTgt>
                                        </p:tgtEl>
                                        <p:attrNameLst>
                                          <p:attrName>style.visibility</p:attrName>
                                        </p:attrNameLst>
                                      </p:cBhvr>
                                      <p:to>
                                        <p:strVal val="visible"/>
                                      </p:to>
                                    </p:set>
                                    <p:animEffect transition="in" filter="wipe(down)">
                                      <p:cBhvr>
                                        <p:cTn id="39" dur="500"/>
                                        <p:tgtEl>
                                          <p:spTgt spid="5">
                                            <p:graphicEl>
                                              <a:dgm id="{7AD80E89-EA0A-44A2-A94F-78B150565573}"/>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B5A0B886-0EE1-4A66-8CE6-BDB48E8ADA45}"/>
                                            </p:graphicEl>
                                          </p:spTgt>
                                        </p:tgtEl>
                                        <p:attrNameLst>
                                          <p:attrName>style.visibility</p:attrName>
                                        </p:attrNameLst>
                                      </p:cBhvr>
                                      <p:to>
                                        <p:strVal val="visible"/>
                                      </p:to>
                                    </p:set>
                                    <p:animEffect transition="in" filter="wipe(down)">
                                      <p:cBhvr>
                                        <p:cTn id="44" dur="500"/>
                                        <p:tgtEl>
                                          <p:spTgt spid="5">
                                            <p:graphicEl>
                                              <a:dgm id="{B5A0B886-0EE1-4A66-8CE6-BDB48E8ADA45}"/>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D1735126-FE20-47D0-9E97-F49CB6A80FA1}"/>
                                            </p:graphicEl>
                                          </p:spTgt>
                                        </p:tgtEl>
                                        <p:attrNameLst>
                                          <p:attrName>style.visibility</p:attrName>
                                        </p:attrNameLst>
                                      </p:cBhvr>
                                      <p:to>
                                        <p:strVal val="visible"/>
                                      </p:to>
                                    </p:set>
                                    <p:animEffect transition="in" filter="wipe(down)">
                                      <p:cBhvr>
                                        <p:cTn id="47" dur="500"/>
                                        <p:tgtEl>
                                          <p:spTgt spid="5">
                                            <p:graphicEl>
                                              <a:dgm id="{D1735126-FE20-47D0-9E97-F49CB6A80FA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F05310A1-9399-43D1-B816-9900A82251AD}"/>
                                            </p:graphicEl>
                                          </p:spTgt>
                                        </p:tgtEl>
                                        <p:attrNameLst>
                                          <p:attrName>style.visibility</p:attrName>
                                        </p:attrNameLst>
                                      </p:cBhvr>
                                      <p:to>
                                        <p:strVal val="visible"/>
                                      </p:to>
                                    </p:set>
                                    <p:animEffect transition="in" filter="wipe(down)">
                                      <p:cBhvr>
                                        <p:cTn id="52" dur="500"/>
                                        <p:tgtEl>
                                          <p:spTgt spid="5">
                                            <p:graphicEl>
                                              <a:dgm id="{F05310A1-9399-43D1-B816-9900A82251AD}"/>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A4C1F744-44E2-499B-AAC9-37BBB455BAD6}"/>
                                            </p:graphicEl>
                                          </p:spTgt>
                                        </p:tgtEl>
                                        <p:attrNameLst>
                                          <p:attrName>style.visibility</p:attrName>
                                        </p:attrNameLst>
                                      </p:cBhvr>
                                      <p:to>
                                        <p:strVal val="visible"/>
                                      </p:to>
                                    </p:set>
                                    <p:animEffect transition="in" filter="wipe(down)">
                                      <p:cBhvr>
                                        <p:cTn id="55" dur="500"/>
                                        <p:tgtEl>
                                          <p:spTgt spid="5">
                                            <p:graphicEl>
                                              <a:dgm id="{A4C1F744-44E2-499B-AAC9-37BBB455BA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Molti modi di fare </a:t>
            </a:r>
            <a:r>
              <a:rPr lang="it-IT" b="1" dirty="0" smtClean="0"/>
              <a:t>ricerca e due strade principali</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030558015"/>
              </p:ext>
            </p:extLst>
          </p:nvPr>
        </p:nvGraphicFramePr>
        <p:xfrm>
          <a:off x="251520" y="1628800"/>
          <a:ext cx="8712968"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asellaDiTesto 2"/>
          <p:cNvSpPr txBox="1"/>
          <p:nvPr/>
        </p:nvSpPr>
        <p:spPr>
          <a:xfrm rot="21248331">
            <a:off x="3504698" y="3950746"/>
            <a:ext cx="2311030" cy="369332"/>
          </a:xfrm>
          <a:prstGeom prst="rect">
            <a:avLst/>
          </a:prstGeom>
          <a:noFill/>
        </p:spPr>
        <p:txBody>
          <a:bodyPr wrap="square" rtlCol="0">
            <a:spAutoFit/>
          </a:bodyPr>
          <a:lstStyle/>
          <a:p>
            <a:r>
              <a:rPr lang="it-IT" b="1" dirty="0" smtClean="0"/>
              <a:t>I Mixed Methods</a:t>
            </a:r>
            <a:endParaRPr lang="it-IT" b="1" dirty="0"/>
          </a:p>
        </p:txBody>
      </p:sp>
    </p:spTree>
    <p:extLst>
      <p:ext uri="{BB962C8B-B14F-4D97-AF65-F5344CB8AC3E}">
        <p14:creationId xmlns:p14="http://schemas.microsoft.com/office/powerpoint/2010/main" val="21599587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Una classificazione dei modi di fare ricerca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093073821"/>
              </p:ext>
            </p:extLst>
          </p:nvPr>
        </p:nvGraphicFramePr>
        <p:xfrm>
          <a:off x="179509" y="1484784"/>
          <a:ext cx="8640962" cy="5221731"/>
        </p:xfrm>
        <a:graphic>
          <a:graphicData uri="http://schemas.openxmlformats.org/drawingml/2006/table">
            <a:tbl>
              <a:tblPr firstRow="1" firstCol="1" lastRow="1" lastCol="1" bandRow="1" bandCol="1">
                <a:tableStyleId>{00A15C55-8517-42AA-B614-E9B94910E393}</a:tableStyleId>
              </a:tblPr>
              <a:tblGrid>
                <a:gridCol w="1427625"/>
                <a:gridCol w="1427625"/>
                <a:gridCol w="1579516"/>
                <a:gridCol w="4206196"/>
              </a:tblGrid>
              <a:tr h="215980">
                <a:tc gridSpan="2">
                  <a:txBody>
                    <a:bodyPr/>
                    <a:lstStyle/>
                    <a:p>
                      <a:pPr algn="ctr">
                        <a:spcAft>
                          <a:spcPts val="0"/>
                        </a:spcAft>
                      </a:pPr>
                      <a:r>
                        <a:rPr lang="it-IT" sz="1400" dirty="0">
                          <a:effectLst/>
                        </a:rPr>
                        <a:t>Modi della ricerca </a:t>
                      </a:r>
                      <a:r>
                        <a:rPr lang="it-IT" sz="1400" dirty="0" smtClean="0">
                          <a:effectLst/>
                        </a:rPr>
                        <a:t>empirica</a:t>
                      </a:r>
                      <a:endParaRPr lang="it-IT" sz="1400" dirty="0">
                        <a:effectLst/>
                        <a:latin typeface="Times New Roman"/>
                        <a:ea typeface="Times New Roman"/>
                      </a:endParaRPr>
                    </a:p>
                  </a:txBody>
                  <a:tcPr marL="50520" marR="50520" marT="0" marB="0"/>
                </a:tc>
                <a:tc hMerge="1">
                  <a:txBody>
                    <a:bodyPr/>
                    <a:lstStyle/>
                    <a:p>
                      <a:endParaRPr lang="it-IT"/>
                    </a:p>
                  </a:txBody>
                  <a:tcPr/>
                </a:tc>
                <a:tc rowSpan="2">
                  <a:txBody>
                    <a:bodyPr/>
                    <a:lstStyle/>
                    <a:p>
                      <a:pPr algn="just">
                        <a:spcAft>
                          <a:spcPts val="0"/>
                        </a:spcAft>
                      </a:pPr>
                      <a:r>
                        <a:rPr lang="it-IT" sz="1400">
                          <a:effectLst/>
                        </a:rPr>
                        <a:t>Tecnica per la raccolta dei dati</a:t>
                      </a:r>
                      <a:endParaRPr lang="it-IT" sz="1400">
                        <a:effectLst/>
                        <a:latin typeface="Times New Roman"/>
                        <a:ea typeface="Times New Roman"/>
                      </a:endParaRPr>
                    </a:p>
                  </a:txBody>
                  <a:tcPr marL="50520" marR="50520" marT="0" marB="0"/>
                </a:tc>
                <a:tc rowSpan="2">
                  <a:txBody>
                    <a:bodyPr/>
                    <a:lstStyle/>
                    <a:p>
                      <a:pPr algn="just">
                        <a:spcAft>
                          <a:spcPts val="0"/>
                        </a:spcAft>
                      </a:pPr>
                      <a:r>
                        <a:rPr lang="it-IT" sz="1400">
                          <a:effectLst/>
                        </a:rPr>
                        <a:t>Esempio di ricerca</a:t>
                      </a:r>
                      <a:endParaRPr lang="it-IT" sz="1400">
                        <a:effectLst/>
                        <a:latin typeface="Times New Roman"/>
                        <a:ea typeface="Times New Roman"/>
                      </a:endParaRPr>
                    </a:p>
                  </a:txBody>
                  <a:tcPr marL="50520" marR="50520" marT="0" marB="0"/>
                </a:tc>
              </a:tr>
              <a:tr h="470167">
                <a:tc>
                  <a:txBody>
                    <a:bodyPr/>
                    <a:lstStyle/>
                    <a:p>
                      <a:pPr algn="just">
                        <a:spcAft>
                          <a:spcPts val="0"/>
                        </a:spcAft>
                      </a:pPr>
                      <a:r>
                        <a:rPr lang="it-IT" sz="1400" dirty="0">
                          <a:effectLst/>
                        </a:rPr>
                        <a:t>Macro classificazione</a:t>
                      </a:r>
                      <a:endParaRPr lang="it-IT" sz="1400" dirty="0">
                        <a:effectLst/>
                        <a:latin typeface="Times New Roman"/>
                        <a:ea typeface="Times New Roman"/>
                      </a:endParaRPr>
                    </a:p>
                  </a:txBody>
                  <a:tcPr marL="50520" marR="50520" marT="0" marB="0"/>
                </a:tc>
                <a:tc>
                  <a:txBody>
                    <a:bodyPr/>
                    <a:lstStyle/>
                    <a:p>
                      <a:pPr algn="just">
                        <a:spcAft>
                          <a:spcPts val="0"/>
                        </a:spcAft>
                      </a:pPr>
                      <a:r>
                        <a:rPr lang="it-IT" sz="1400">
                          <a:effectLst/>
                        </a:rPr>
                        <a:t>Micro classificazione</a:t>
                      </a:r>
                      <a:endParaRPr lang="it-IT" sz="1400">
                        <a:effectLst/>
                        <a:latin typeface="Times New Roman"/>
                        <a:ea typeface="Times New Roman"/>
                      </a:endParaRPr>
                    </a:p>
                  </a:txBody>
                  <a:tcPr marL="50520" marR="50520" marT="0" marB="0"/>
                </a:tc>
                <a:tc vMerge="1">
                  <a:txBody>
                    <a:bodyPr/>
                    <a:lstStyle/>
                    <a:p>
                      <a:endParaRPr lang="it-IT"/>
                    </a:p>
                  </a:txBody>
                  <a:tcPr/>
                </a:tc>
                <a:tc vMerge="1">
                  <a:txBody>
                    <a:bodyPr/>
                    <a:lstStyle/>
                    <a:p>
                      <a:endParaRPr lang="it-IT"/>
                    </a:p>
                  </a:txBody>
                  <a:tcPr/>
                </a:tc>
              </a:tr>
              <a:tr h="863921">
                <a:tc rowSpan="3">
                  <a:txBody>
                    <a:bodyPr/>
                    <a:lstStyle/>
                    <a:p>
                      <a:pPr algn="just">
                        <a:spcAft>
                          <a:spcPts val="0"/>
                        </a:spcAft>
                      </a:pPr>
                      <a:r>
                        <a:rPr lang="it-IT" sz="1400">
                          <a:effectLst/>
                        </a:rPr>
                        <a:t>Ricerca standard</a:t>
                      </a:r>
                    </a:p>
                    <a:p>
                      <a:pPr algn="just">
                        <a:spcAft>
                          <a:spcPts val="0"/>
                        </a:spcAft>
                      </a:pPr>
                      <a:r>
                        <a:rPr lang="it-IT" sz="1400">
                          <a:effectLst/>
                        </a:rPr>
                        <a:t>o</a:t>
                      </a:r>
                    </a:p>
                    <a:p>
                      <a:pPr algn="just">
                        <a:spcAft>
                          <a:spcPts val="0"/>
                        </a:spcAft>
                      </a:pPr>
                      <a:r>
                        <a:rPr lang="it-IT" sz="1400">
                          <a:effectLst/>
                        </a:rPr>
                        <a:t>quantitativa</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Analisi secondaria dei dati</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Fonti statistiche ufficiali</a:t>
                      </a:r>
                      <a:endParaRPr lang="it-IT" sz="1400">
                        <a:effectLst/>
                        <a:latin typeface="Times New Roman"/>
                        <a:ea typeface="Times New Roman"/>
                      </a:endParaRPr>
                    </a:p>
                  </a:txBody>
                  <a:tcPr marL="50520" marR="50520" marT="0" marB="0"/>
                </a:tc>
                <a:tc>
                  <a:txBody>
                    <a:bodyPr/>
                    <a:lstStyle/>
                    <a:p>
                      <a:pPr algn="just">
                        <a:spcAft>
                          <a:spcPts val="0"/>
                        </a:spcAft>
                      </a:pPr>
                      <a:r>
                        <a:rPr lang="it-IT" sz="1400" dirty="0">
                          <a:effectLst/>
                        </a:rPr>
                        <a:t>Raccolta e analisi dei dati </a:t>
                      </a:r>
                      <a:r>
                        <a:rPr lang="it-IT" sz="1400" dirty="0" smtClean="0">
                          <a:effectLst/>
                        </a:rPr>
                        <a:t>Istat, Auditel, etc.</a:t>
                      </a:r>
                      <a:endParaRPr lang="it-IT" sz="1400" dirty="0">
                        <a:effectLst/>
                        <a:latin typeface="Times New Roman"/>
                        <a:ea typeface="Times New Roman"/>
                      </a:endParaRPr>
                    </a:p>
                  </a:txBody>
                  <a:tcPr marL="50520" marR="50520" marT="0" marB="0"/>
                </a:tc>
              </a:tr>
              <a:tr h="1079901">
                <a:tc vMerge="1">
                  <a:txBody>
                    <a:bodyPr/>
                    <a:lstStyle/>
                    <a:p>
                      <a:endParaRPr lang="it-IT"/>
                    </a:p>
                  </a:txBody>
                  <a:tcPr/>
                </a:tc>
                <a:tc>
                  <a:txBody>
                    <a:bodyPr/>
                    <a:lstStyle/>
                    <a:p>
                      <a:pPr algn="just">
                        <a:spcAft>
                          <a:spcPts val="0"/>
                        </a:spcAft>
                      </a:pPr>
                      <a:r>
                        <a:rPr lang="it-IT" sz="1400">
                          <a:effectLst/>
                        </a:rPr>
                        <a:t>Inchiesta campionaria</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Questionario</a:t>
                      </a:r>
                      <a:endParaRPr lang="it-IT" sz="1400">
                        <a:effectLst/>
                        <a:latin typeface="Times New Roman"/>
                        <a:ea typeface="Times New Roman"/>
                      </a:endParaRPr>
                    </a:p>
                  </a:txBody>
                  <a:tcPr marL="50520" marR="50520" marT="0" marB="0"/>
                </a:tc>
                <a:tc>
                  <a:txBody>
                    <a:bodyPr/>
                    <a:lstStyle/>
                    <a:p>
                      <a:pPr algn="just">
                        <a:spcAft>
                          <a:spcPts val="0"/>
                        </a:spcAft>
                      </a:pPr>
                      <a:r>
                        <a:rPr lang="it-IT" sz="1400" dirty="0">
                          <a:effectLst/>
                        </a:rPr>
                        <a:t>Indagine campionaria sulle famiglie </a:t>
                      </a:r>
                      <a:r>
                        <a:rPr lang="it-IT" sz="1400" dirty="0" smtClean="0">
                          <a:effectLst/>
                        </a:rPr>
                        <a:t>e</a:t>
                      </a:r>
                      <a:r>
                        <a:rPr lang="it-IT" sz="1400" baseline="0" dirty="0" smtClean="0">
                          <a:effectLst/>
                        </a:rPr>
                        <a:t> abitudini di consumo culturale</a:t>
                      </a:r>
                      <a:endParaRPr lang="it-IT" sz="1400" dirty="0">
                        <a:effectLst/>
                        <a:latin typeface="Times New Roman"/>
                        <a:ea typeface="Times New Roman"/>
                      </a:endParaRPr>
                    </a:p>
                  </a:txBody>
                  <a:tcPr marL="50520" marR="50520" marT="0" marB="0"/>
                </a:tc>
              </a:tr>
              <a:tr h="1079901">
                <a:tc vMerge="1">
                  <a:txBody>
                    <a:bodyPr/>
                    <a:lstStyle/>
                    <a:p>
                      <a:endParaRPr lang="it-IT"/>
                    </a:p>
                  </a:txBody>
                  <a:tcPr/>
                </a:tc>
                <a:tc>
                  <a:txBody>
                    <a:bodyPr/>
                    <a:lstStyle/>
                    <a:p>
                      <a:pPr algn="just">
                        <a:spcAft>
                          <a:spcPts val="0"/>
                        </a:spcAft>
                      </a:pPr>
                      <a:r>
                        <a:rPr lang="it-IT" sz="1400">
                          <a:effectLst/>
                        </a:rPr>
                        <a:t>Indagine sperimentale</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Esperimento</a:t>
                      </a:r>
                      <a:endParaRPr lang="it-IT" sz="1400">
                        <a:effectLst/>
                        <a:latin typeface="Times New Roman"/>
                        <a:ea typeface="Times New Roman"/>
                      </a:endParaRPr>
                    </a:p>
                  </a:txBody>
                  <a:tcPr marL="50520" marR="50520" marT="0" marB="0"/>
                </a:tc>
                <a:tc>
                  <a:txBody>
                    <a:bodyPr/>
                    <a:lstStyle/>
                    <a:p>
                      <a:pPr algn="just">
                        <a:spcAft>
                          <a:spcPts val="0"/>
                        </a:spcAft>
                      </a:pPr>
                      <a:r>
                        <a:rPr lang="it-IT" sz="1400" dirty="0">
                          <a:effectLst/>
                        </a:rPr>
                        <a:t>Indagine sugli effetti </a:t>
                      </a:r>
                      <a:r>
                        <a:rPr lang="it-IT" sz="1400" dirty="0" smtClean="0">
                          <a:effectLst/>
                        </a:rPr>
                        <a:t>della</a:t>
                      </a:r>
                      <a:r>
                        <a:rPr lang="it-IT" sz="1400" baseline="0" dirty="0" smtClean="0">
                          <a:effectLst/>
                        </a:rPr>
                        <a:t> pubblicità sugli acquisti</a:t>
                      </a:r>
                      <a:endParaRPr lang="it-IT" sz="1400" dirty="0">
                        <a:effectLst/>
                        <a:latin typeface="Times New Roman"/>
                        <a:ea typeface="Times New Roman"/>
                      </a:endParaRPr>
                    </a:p>
                  </a:txBody>
                  <a:tcPr marL="50520" marR="50520" marT="0" marB="0"/>
                </a:tc>
              </a:tr>
              <a:tr h="863921">
                <a:tc rowSpan="2">
                  <a:txBody>
                    <a:bodyPr/>
                    <a:lstStyle/>
                    <a:p>
                      <a:pPr algn="just">
                        <a:spcAft>
                          <a:spcPts val="0"/>
                        </a:spcAft>
                      </a:pPr>
                      <a:r>
                        <a:rPr lang="it-IT" sz="1400">
                          <a:effectLst/>
                        </a:rPr>
                        <a:t>Ricerca non standard</a:t>
                      </a:r>
                    </a:p>
                    <a:p>
                      <a:pPr algn="just">
                        <a:spcAft>
                          <a:spcPts val="0"/>
                        </a:spcAft>
                      </a:pPr>
                      <a:r>
                        <a:rPr lang="it-IT" sz="1400">
                          <a:effectLst/>
                        </a:rPr>
                        <a:t>o</a:t>
                      </a:r>
                    </a:p>
                    <a:p>
                      <a:pPr algn="just">
                        <a:spcAft>
                          <a:spcPts val="0"/>
                        </a:spcAft>
                      </a:pPr>
                      <a:r>
                        <a:rPr lang="it-IT" sz="1400">
                          <a:effectLst/>
                        </a:rPr>
                        <a:t>qualitativa</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Indagine con intervista</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Intervista discorsiva</a:t>
                      </a:r>
                      <a:endParaRPr lang="it-IT" sz="1400">
                        <a:effectLst/>
                        <a:latin typeface="Times New Roman"/>
                        <a:ea typeface="Times New Roman"/>
                      </a:endParaRPr>
                    </a:p>
                  </a:txBody>
                  <a:tcPr marL="50520" marR="50520" marT="0" marB="0"/>
                </a:tc>
                <a:tc>
                  <a:txBody>
                    <a:bodyPr/>
                    <a:lstStyle/>
                    <a:p>
                      <a:pPr algn="just">
                        <a:spcAft>
                          <a:spcPts val="0"/>
                        </a:spcAft>
                      </a:pPr>
                      <a:r>
                        <a:rPr lang="it-IT" sz="1400" dirty="0">
                          <a:effectLst/>
                        </a:rPr>
                        <a:t>Indagine </a:t>
                      </a:r>
                      <a:r>
                        <a:rPr lang="it-IT" sz="1400" dirty="0" smtClean="0">
                          <a:effectLst/>
                        </a:rPr>
                        <a:t>su</a:t>
                      </a:r>
                      <a:r>
                        <a:rPr lang="it-IT" sz="1400" baseline="0" dirty="0" smtClean="0">
                          <a:effectLst/>
                        </a:rPr>
                        <a:t> stili comunicativi e leadership</a:t>
                      </a:r>
                      <a:endParaRPr lang="it-IT" sz="1400" dirty="0">
                        <a:effectLst/>
                        <a:latin typeface="Times New Roman"/>
                        <a:ea typeface="Times New Roman"/>
                      </a:endParaRPr>
                    </a:p>
                  </a:txBody>
                  <a:tcPr marL="50520" marR="50520" marT="0" marB="0"/>
                </a:tc>
              </a:tr>
              <a:tr h="647940">
                <a:tc vMerge="1">
                  <a:txBody>
                    <a:bodyPr/>
                    <a:lstStyle/>
                    <a:p>
                      <a:endParaRPr lang="it-IT"/>
                    </a:p>
                  </a:txBody>
                  <a:tcPr/>
                </a:tc>
                <a:tc>
                  <a:txBody>
                    <a:bodyPr/>
                    <a:lstStyle/>
                    <a:p>
                      <a:pPr algn="just">
                        <a:spcAft>
                          <a:spcPts val="0"/>
                        </a:spcAft>
                      </a:pPr>
                      <a:r>
                        <a:rPr lang="it-IT" sz="1400">
                          <a:effectLst/>
                        </a:rPr>
                        <a:t>Ricerca etnografica</a:t>
                      </a:r>
                      <a:endParaRPr lang="it-IT" sz="1400">
                        <a:effectLst/>
                        <a:latin typeface="Times New Roman"/>
                        <a:ea typeface="Times New Roman"/>
                      </a:endParaRPr>
                    </a:p>
                  </a:txBody>
                  <a:tcPr marL="50520" marR="50520" marT="0" marB="0"/>
                </a:tc>
                <a:tc>
                  <a:txBody>
                    <a:bodyPr/>
                    <a:lstStyle/>
                    <a:p>
                      <a:pPr algn="just">
                        <a:spcAft>
                          <a:spcPts val="0"/>
                        </a:spcAft>
                      </a:pPr>
                      <a:r>
                        <a:rPr lang="it-IT" sz="1400">
                          <a:effectLst/>
                        </a:rPr>
                        <a:t>Osservazione</a:t>
                      </a:r>
                      <a:endParaRPr lang="it-IT" sz="1400">
                        <a:effectLst/>
                        <a:latin typeface="Times New Roman"/>
                        <a:ea typeface="Times New Roman"/>
                      </a:endParaRPr>
                    </a:p>
                  </a:txBody>
                  <a:tcPr marL="50520" marR="50520" marT="0" marB="0"/>
                </a:tc>
                <a:tc>
                  <a:txBody>
                    <a:bodyPr/>
                    <a:lstStyle/>
                    <a:p>
                      <a:pPr algn="just">
                        <a:spcAft>
                          <a:spcPts val="0"/>
                        </a:spcAft>
                      </a:pPr>
                      <a:r>
                        <a:rPr lang="it-IT" sz="1400" dirty="0">
                          <a:effectLst/>
                        </a:rPr>
                        <a:t>Indagine </a:t>
                      </a:r>
                      <a:r>
                        <a:rPr lang="it-IT" sz="1400" dirty="0" smtClean="0">
                          <a:effectLst/>
                        </a:rPr>
                        <a:t>abitudini di</a:t>
                      </a:r>
                      <a:r>
                        <a:rPr lang="it-IT" sz="1400" baseline="0" dirty="0" smtClean="0">
                          <a:effectLst/>
                        </a:rPr>
                        <a:t> consumo</a:t>
                      </a:r>
                      <a:endParaRPr lang="it-IT" sz="1400" dirty="0">
                        <a:effectLst/>
                        <a:latin typeface="Times New Roman"/>
                        <a:ea typeface="Times New Roman"/>
                      </a:endParaRPr>
                    </a:p>
                  </a:txBody>
                  <a:tcPr marL="50520" marR="50520" marT="0" marB="0"/>
                </a:tc>
              </a:tr>
            </a:tbl>
          </a:graphicData>
        </a:graphic>
      </p:graphicFrame>
    </p:spTree>
    <p:extLst>
      <p:ext uri="{BB962C8B-B14F-4D97-AF65-F5344CB8AC3E}">
        <p14:creationId xmlns:p14="http://schemas.microsoft.com/office/powerpoint/2010/main" val="24491285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p:cNvGraphicFramePr>
            <a:graphicFrameLocks noGrp="1"/>
          </p:cNvGraphicFramePr>
          <p:nvPr>
            <p:ph idx="1"/>
            <p:extLst>
              <p:ext uri="{D42A27DB-BD31-4B8C-83A1-F6EECF244321}">
                <p14:modId xmlns:p14="http://schemas.microsoft.com/office/powerpoint/2010/main" val="356182192"/>
              </p:ext>
            </p:extLst>
          </p:nvPr>
        </p:nvGraphicFramePr>
        <p:xfrm>
          <a:off x="179512" y="1628800"/>
          <a:ext cx="878497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olo 1"/>
          <p:cNvSpPr>
            <a:spLocks noGrp="1"/>
          </p:cNvSpPr>
          <p:nvPr>
            <p:ph type="title"/>
          </p:nvPr>
        </p:nvSpPr>
        <p:spPr/>
        <p:txBody>
          <a:bodyPr>
            <a:normAutofit/>
          </a:bodyPr>
          <a:lstStyle/>
          <a:p>
            <a:r>
              <a:rPr lang="it-IT" b="1" dirty="0"/>
              <a:t>Le fasi della ricerca </a:t>
            </a:r>
            <a:r>
              <a:rPr lang="it-IT" b="1" dirty="0" smtClean="0"/>
              <a:t>empirica</a:t>
            </a:r>
            <a:endParaRPr lang="it-IT" dirty="0"/>
          </a:p>
        </p:txBody>
      </p:sp>
    </p:spTree>
    <p:extLst>
      <p:ext uri="{BB962C8B-B14F-4D97-AF65-F5344CB8AC3E}">
        <p14:creationId xmlns:p14="http://schemas.microsoft.com/office/powerpoint/2010/main" val="41498224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1. la progettazione o il disegno della </a:t>
            </a:r>
            <a:r>
              <a:rPr lang="it-IT" b="1" dirty="0" smtClean="0"/>
              <a:t>ricerca</a:t>
            </a:r>
            <a:endParaRPr lang="it-IT" b="1" dirty="0"/>
          </a:p>
        </p:txBody>
      </p:sp>
      <p:graphicFrame>
        <p:nvGraphicFramePr>
          <p:cNvPr id="6" name="Segnaposto contenuto 5"/>
          <p:cNvGraphicFramePr>
            <a:graphicFrameLocks noGrp="1"/>
          </p:cNvGraphicFramePr>
          <p:nvPr>
            <p:ph idx="1"/>
            <p:extLst>
              <p:ext uri="{D42A27DB-BD31-4B8C-83A1-F6EECF244321}">
                <p14:modId xmlns:p14="http://schemas.microsoft.com/office/powerpoint/2010/main" val="2099115871"/>
              </p:ext>
            </p:extLst>
          </p:nvPr>
        </p:nvGraphicFramePr>
        <p:xfrm>
          <a:off x="179512" y="1752600"/>
          <a:ext cx="8784976" cy="47727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35963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2. la costruzione della documentazione empirica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63841893"/>
              </p:ext>
            </p:extLst>
          </p:nvPr>
        </p:nvGraphicFramePr>
        <p:xfrm>
          <a:off x="251520" y="1752600"/>
          <a:ext cx="8712968"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15217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3. l’analisi della documentazione empirica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678614535"/>
              </p:ext>
            </p:extLst>
          </p:nvPr>
        </p:nvGraphicFramePr>
        <p:xfrm>
          <a:off x="251520" y="1752600"/>
          <a:ext cx="8640960"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33571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4. la comunicazione dei risultati </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527047380"/>
              </p:ext>
            </p:extLst>
          </p:nvPr>
        </p:nvGraphicFramePr>
        <p:xfrm>
          <a:off x="251520" y="1752600"/>
          <a:ext cx="8640960"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32441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cap="small" dirty="0"/>
              <a:t>il modello </a:t>
            </a:r>
            <a:r>
              <a:rPr lang="it-IT" b="1" cap="small" dirty="0" err="1" smtClean="0"/>
              <a:t>ideal</a:t>
            </a:r>
            <a:r>
              <a:rPr lang="it-IT" b="1" cap="small" dirty="0" smtClean="0"/>
              <a:t>-tipico </a:t>
            </a:r>
            <a:r>
              <a:rPr lang="it-IT" b="1" cap="small" dirty="0"/>
              <a:t>della ricerca </a:t>
            </a:r>
            <a:r>
              <a:rPr lang="it-IT" b="1" cap="small" dirty="0" smtClean="0"/>
              <a:t>quantitativa</a:t>
            </a:r>
            <a:endParaRPr lang="it-IT"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1795463"/>
            <a:ext cx="8568952" cy="4729881"/>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5756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cap="small" dirty="0"/>
              <a:t>il modello </a:t>
            </a:r>
            <a:r>
              <a:rPr lang="it-IT" b="1" cap="small" dirty="0" err="1" smtClean="0"/>
              <a:t>ideal</a:t>
            </a:r>
            <a:r>
              <a:rPr lang="it-IT" b="1" cap="small" dirty="0" smtClean="0"/>
              <a:t>-tipico </a:t>
            </a:r>
            <a:r>
              <a:rPr lang="it-IT" b="1" cap="small" dirty="0"/>
              <a:t>della ricerca </a:t>
            </a:r>
            <a:r>
              <a:rPr lang="it-IT" b="1" cap="small" dirty="0" smtClean="0"/>
              <a:t>qualitativa</a:t>
            </a:r>
            <a:endParaRPr lang="it-IT"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720" y="1819274"/>
            <a:ext cx="8529752" cy="4590854"/>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79219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Gli obiettivi e la struttura della ricerca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998227534"/>
              </p:ext>
            </p:extLst>
          </p:nvPr>
        </p:nvGraphicFramePr>
        <p:xfrm>
          <a:off x="107504" y="1752600"/>
          <a:ext cx="8928992"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6230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7E4AE983-BDD1-4FD6-A29F-AA7A5781C940}"/>
                                            </p:graphicEl>
                                          </p:spTgt>
                                        </p:tgtEl>
                                        <p:attrNameLst>
                                          <p:attrName>style.visibility</p:attrName>
                                        </p:attrNameLst>
                                      </p:cBhvr>
                                      <p:to>
                                        <p:strVal val="visible"/>
                                      </p:to>
                                    </p:set>
                                    <p:animEffect transition="in" filter="wipe(up)">
                                      <p:cBhvr>
                                        <p:cTn id="7" dur="500"/>
                                        <p:tgtEl>
                                          <p:spTgt spid="4">
                                            <p:graphicEl>
                                              <a:dgm id="{7E4AE983-BDD1-4FD6-A29F-AA7A5781C940}"/>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graphicEl>
                                              <a:dgm id="{8E8BFB90-36B0-421F-8986-985EC2EB328F}"/>
                                            </p:graphicEl>
                                          </p:spTgt>
                                        </p:tgtEl>
                                        <p:attrNameLst>
                                          <p:attrName>style.visibility</p:attrName>
                                        </p:attrNameLst>
                                      </p:cBhvr>
                                      <p:to>
                                        <p:strVal val="visible"/>
                                      </p:to>
                                    </p:set>
                                    <p:animEffect transition="in" filter="wipe(up)">
                                      <p:cBhvr>
                                        <p:cTn id="10" dur="500"/>
                                        <p:tgtEl>
                                          <p:spTgt spid="4">
                                            <p:graphicEl>
                                              <a:dgm id="{8E8BFB90-36B0-421F-8986-985EC2EB328F}"/>
                                            </p:graphic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graphicEl>
                                              <a:dgm id="{C0CCE836-0128-46E6-B375-6E2C0740C880}"/>
                                            </p:graphicEl>
                                          </p:spTgt>
                                        </p:tgtEl>
                                        <p:attrNameLst>
                                          <p:attrName>style.visibility</p:attrName>
                                        </p:attrNameLst>
                                      </p:cBhvr>
                                      <p:to>
                                        <p:strVal val="visible"/>
                                      </p:to>
                                    </p:set>
                                    <p:animEffect transition="in" filter="wipe(up)">
                                      <p:cBhvr>
                                        <p:cTn id="13" dur="500"/>
                                        <p:tgtEl>
                                          <p:spTgt spid="4">
                                            <p:graphicEl>
                                              <a:dgm id="{C0CCE836-0128-46E6-B375-6E2C0740C880}"/>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4">
                                            <p:graphicEl>
                                              <a:dgm id="{A80DE18F-648D-4B36-A37B-B267E541CCD0}"/>
                                            </p:graphicEl>
                                          </p:spTgt>
                                        </p:tgtEl>
                                        <p:attrNameLst>
                                          <p:attrName>style.visibility</p:attrName>
                                        </p:attrNameLst>
                                      </p:cBhvr>
                                      <p:to>
                                        <p:strVal val="visible"/>
                                      </p:to>
                                    </p:set>
                                    <p:animEffect transition="in" filter="wipe(up)">
                                      <p:cBhvr>
                                        <p:cTn id="18" dur="500"/>
                                        <p:tgtEl>
                                          <p:spTgt spid="4">
                                            <p:graphicEl>
                                              <a:dgm id="{A80DE18F-648D-4B36-A37B-B267E541CCD0}"/>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4">
                                            <p:graphicEl>
                                              <a:dgm id="{7C72B578-7FF1-48B0-BCA8-5E9FDDF567CC}"/>
                                            </p:graphicEl>
                                          </p:spTgt>
                                        </p:tgtEl>
                                        <p:attrNameLst>
                                          <p:attrName>style.visibility</p:attrName>
                                        </p:attrNameLst>
                                      </p:cBhvr>
                                      <p:to>
                                        <p:strVal val="visible"/>
                                      </p:to>
                                    </p:set>
                                    <p:animEffect transition="in" filter="wipe(up)">
                                      <p:cBhvr>
                                        <p:cTn id="23" dur="500"/>
                                        <p:tgtEl>
                                          <p:spTgt spid="4">
                                            <p:graphicEl>
                                              <a:dgm id="{7C72B578-7FF1-48B0-BCA8-5E9FDDF567CC}"/>
                                            </p:graphic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4">
                                            <p:graphicEl>
                                              <a:dgm id="{5EFF8D4D-9A67-45EB-9AD5-2EA9BB0E11BE}"/>
                                            </p:graphicEl>
                                          </p:spTgt>
                                        </p:tgtEl>
                                        <p:attrNameLst>
                                          <p:attrName>style.visibility</p:attrName>
                                        </p:attrNameLst>
                                      </p:cBhvr>
                                      <p:to>
                                        <p:strVal val="visible"/>
                                      </p:to>
                                    </p:set>
                                    <p:animEffect transition="in" filter="wipe(up)">
                                      <p:cBhvr>
                                        <p:cTn id="26" dur="500"/>
                                        <p:tgtEl>
                                          <p:spTgt spid="4">
                                            <p:graphicEl>
                                              <a:dgm id="{5EFF8D4D-9A67-45EB-9AD5-2EA9BB0E11BE}"/>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4">
                                            <p:graphicEl>
                                              <a:dgm id="{F4A829CF-1116-4A50-BBED-3C6A7E9B2C95}"/>
                                            </p:graphicEl>
                                          </p:spTgt>
                                        </p:tgtEl>
                                        <p:attrNameLst>
                                          <p:attrName>style.visibility</p:attrName>
                                        </p:attrNameLst>
                                      </p:cBhvr>
                                      <p:to>
                                        <p:strVal val="visible"/>
                                      </p:to>
                                    </p:set>
                                    <p:animEffect transition="in" filter="wipe(up)">
                                      <p:cBhvr>
                                        <p:cTn id="31" dur="500"/>
                                        <p:tgtEl>
                                          <p:spTgt spid="4">
                                            <p:graphicEl>
                                              <a:dgm id="{F4A829CF-1116-4A50-BBED-3C6A7E9B2C95}"/>
                                            </p:graphic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4">
                                            <p:graphicEl>
                                              <a:dgm id="{9B2D6598-948C-42CE-B303-77611464D550}"/>
                                            </p:graphicEl>
                                          </p:spTgt>
                                        </p:tgtEl>
                                        <p:attrNameLst>
                                          <p:attrName>style.visibility</p:attrName>
                                        </p:attrNameLst>
                                      </p:cBhvr>
                                      <p:to>
                                        <p:strVal val="visible"/>
                                      </p:to>
                                    </p:set>
                                    <p:animEffect transition="in" filter="wipe(up)">
                                      <p:cBhvr>
                                        <p:cTn id="34" dur="500"/>
                                        <p:tgtEl>
                                          <p:spTgt spid="4">
                                            <p:graphicEl>
                                              <a:dgm id="{9B2D6598-948C-42CE-B303-77611464D550}"/>
                                            </p:graphicEl>
                                          </p:spTgt>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4">
                                            <p:graphicEl>
                                              <a:dgm id="{611D06B0-820A-44AB-94BE-2289DDDE74BD}"/>
                                            </p:graphicEl>
                                          </p:spTgt>
                                        </p:tgtEl>
                                        <p:attrNameLst>
                                          <p:attrName>style.visibility</p:attrName>
                                        </p:attrNameLst>
                                      </p:cBhvr>
                                      <p:to>
                                        <p:strVal val="visible"/>
                                      </p:to>
                                    </p:set>
                                    <p:animEffect transition="in" filter="wipe(up)">
                                      <p:cBhvr>
                                        <p:cTn id="37" dur="500"/>
                                        <p:tgtEl>
                                          <p:spTgt spid="4">
                                            <p:graphicEl>
                                              <a:dgm id="{611D06B0-820A-44AB-94BE-2289DDDE74B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4">
                                            <p:graphicEl>
                                              <a:dgm id="{844820DC-603F-43F0-846F-089D0F8DA187}"/>
                                            </p:graphicEl>
                                          </p:spTgt>
                                        </p:tgtEl>
                                        <p:attrNameLst>
                                          <p:attrName>style.visibility</p:attrName>
                                        </p:attrNameLst>
                                      </p:cBhvr>
                                      <p:to>
                                        <p:strVal val="visible"/>
                                      </p:to>
                                    </p:set>
                                    <p:animEffect transition="in" filter="wipe(up)">
                                      <p:cBhvr>
                                        <p:cTn id="42" dur="500"/>
                                        <p:tgtEl>
                                          <p:spTgt spid="4">
                                            <p:graphicEl>
                                              <a:dgm id="{844820DC-603F-43F0-846F-089D0F8DA187}"/>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4">
                                            <p:graphicEl>
                                              <a:dgm id="{B1F158FD-DB97-48B8-B38D-52C92443856C}"/>
                                            </p:graphicEl>
                                          </p:spTgt>
                                        </p:tgtEl>
                                        <p:attrNameLst>
                                          <p:attrName>style.visibility</p:attrName>
                                        </p:attrNameLst>
                                      </p:cBhvr>
                                      <p:to>
                                        <p:strVal val="visible"/>
                                      </p:to>
                                    </p:set>
                                    <p:animEffect transition="in" filter="wipe(up)">
                                      <p:cBhvr>
                                        <p:cTn id="47" dur="500"/>
                                        <p:tgtEl>
                                          <p:spTgt spid="4">
                                            <p:graphicEl>
                                              <a:dgm id="{B1F158FD-DB97-48B8-B38D-52C92443856C}"/>
                                            </p:graphicEl>
                                          </p:spTgt>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4">
                                            <p:graphicEl>
                                              <a:dgm id="{662D48C5-2E45-48FF-A208-4D18ABD6F037}"/>
                                            </p:graphicEl>
                                          </p:spTgt>
                                        </p:tgtEl>
                                        <p:attrNameLst>
                                          <p:attrName>style.visibility</p:attrName>
                                        </p:attrNameLst>
                                      </p:cBhvr>
                                      <p:to>
                                        <p:strVal val="visible"/>
                                      </p:to>
                                    </p:set>
                                    <p:animEffect transition="in" filter="wipe(up)">
                                      <p:cBhvr>
                                        <p:cTn id="50" dur="500"/>
                                        <p:tgtEl>
                                          <p:spTgt spid="4">
                                            <p:graphicEl>
                                              <a:dgm id="{662D48C5-2E45-48FF-A208-4D18ABD6F03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disegno della ricerca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811664691"/>
              </p:ext>
            </p:extLst>
          </p:nvPr>
        </p:nvGraphicFramePr>
        <p:xfrm>
          <a:off x="107504" y="1752600"/>
          <a:ext cx="9036496"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313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D499359F-E5BB-411E-B6E0-F7DA99A7AE6A}"/>
                                            </p:graphicEl>
                                          </p:spTgt>
                                        </p:tgtEl>
                                        <p:attrNameLst>
                                          <p:attrName>style.visibility</p:attrName>
                                        </p:attrNameLst>
                                      </p:cBhvr>
                                      <p:to>
                                        <p:strVal val="visible"/>
                                      </p:to>
                                    </p:set>
                                    <p:animEffect transition="in" filter="wipe(up)">
                                      <p:cBhvr>
                                        <p:cTn id="7" dur="500"/>
                                        <p:tgtEl>
                                          <p:spTgt spid="4">
                                            <p:graphicEl>
                                              <a:dgm id="{D499359F-E5BB-411E-B6E0-F7DA99A7AE6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BE3EC2D6-1E07-412C-99F3-C510205CF95C}"/>
                                            </p:graphicEl>
                                          </p:spTgt>
                                        </p:tgtEl>
                                        <p:attrNameLst>
                                          <p:attrName>style.visibility</p:attrName>
                                        </p:attrNameLst>
                                      </p:cBhvr>
                                      <p:to>
                                        <p:strVal val="visible"/>
                                      </p:to>
                                    </p:set>
                                    <p:animEffect transition="in" filter="wipe(up)">
                                      <p:cBhvr>
                                        <p:cTn id="12" dur="500"/>
                                        <p:tgtEl>
                                          <p:spTgt spid="4">
                                            <p:graphicEl>
                                              <a:dgm id="{BE3EC2D6-1E07-412C-99F3-C510205CF9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247D6C68-CDC7-4E72-82FA-BAE2C457CCBA}"/>
                                            </p:graphicEl>
                                          </p:spTgt>
                                        </p:tgtEl>
                                        <p:attrNameLst>
                                          <p:attrName>style.visibility</p:attrName>
                                        </p:attrNameLst>
                                      </p:cBhvr>
                                      <p:to>
                                        <p:strVal val="visible"/>
                                      </p:to>
                                    </p:set>
                                    <p:animEffect transition="in" filter="wipe(up)">
                                      <p:cBhvr>
                                        <p:cTn id="17" dur="500"/>
                                        <p:tgtEl>
                                          <p:spTgt spid="4">
                                            <p:graphicEl>
                                              <a:dgm id="{247D6C68-CDC7-4E72-82FA-BAE2C457CCB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C8F58095-7EDB-4F6E-AC4C-192B5C0C466E}"/>
                                            </p:graphicEl>
                                          </p:spTgt>
                                        </p:tgtEl>
                                        <p:attrNameLst>
                                          <p:attrName>style.visibility</p:attrName>
                                        </p:attrNameLst>
                                      </p:cBhvr>
                                      <p:to>
                                        <p:strVal val="visible"/>
                                      </p:to>
                                    </p:set>
                                    <p:animEffect transition="in" filter="wipe(up)">
                                      <p:cBhvr>
                                        <p:cTn id="22" dur="500"/>
                                        <p:tgtEl>
                                          <p:spTgt spid="4">
                                            <p:graphicEl>
                                              <a:dgm id="{C8F58095-7EDB-4F6E-AC4C-192B5C0C466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2A781D4D-30F1-4122-A8A0-BBDA29EB7773}"/>
                                            </p:graphicEl>
                                          </p:spTgt>
                                        </p:tgtEl>
                                        <p:attrNameLst>
                                          <p:attrName>style.visibility</p:attrName>
                                        </p:attrNameLst>
                                      </p:cBhvr>
                                      <p:to>
                                        <p:strVal val="visible"/>
                                      </p:to>
                                    </p:set>
                                    <p:animEffect transition="in" filter="wipe(up)">
                                      <p:cBhvr>
                                        <p:cTn id="27" dur="500"/>
                                        <p:tgtEl>
                                          <p:spTgt spid="4">
                                            <p:graphicEl>
                                              <a:dgm id="{2A781D4D-30F1-4122-A8A0-BBDA29EB777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8090F87B-FD6B-4601-845D-0D667B870E80}"/>
                                            </p:graphicEl>
                                          </p:spTgt>
                                        </p:tgtEl>
                                        <p:attrNameLst>
                                          <p:attrName>style.visibility</p:attrName>
                                        </p:attrNameLst>
                                      </p:cBhvr>
                                      <p:to>
                                        <p:strVal val="visible"/>
                                      </p:to>
                                    </p:set>
                                    <p:animEffect transition="in" filter="wipe(up)">
                                      <p:cBhvr>
                                        <p:cTn id="32" dur="500"/>
                                        <p:tgtEl>
                                          <p:spTgt spid="4">
                                            <p:graphicEl>
                                              <a:dgm id="{8090F87B-FD6B-4601-845D-0D667B870E8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Cosa definire nel disegno?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774985005"/>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6519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896BA05F-CDE8-4DA6-9CC5-70163FBBF7EE}"/>
                                            </p:graphicEl>
                                          </p:spTgt>
                                        </p:tgtEl>
                                        <p:attrNameLst>
                                          <p:attrName>style.visibility</p:attrName>
                                        </p:attrNameLst>
                                      </p:cBhvr>
                                      <p:to>
                                        <p:strVal val="visible"/>
                                      </p:to>
                                    </p:set>
                                    <p:animEffect transition="in" filter="wipe(up)">
                                      <p:cBhvr>
                                        <p:cTn id="7" dur="500"/>
                                        <p:tgtEl>
                                          <p:spTgt spid="4">
                                            <p:graphicEl>
                                              <a:dgm id="{896BA05F-CDE8-4DA6-9CC5-70163FBBF7E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0B11C301-8BCF-407B-BD73-803D8FFEC612}"/>
                                            </p:graphicEl>
                                          </p:spTgt>
                                        </p:tgtEl>
                                        <p:attrNameLst>
                                          <p:attrName>style.visibility</p:attrName>
                                        </p:attrNameLst>
                                      </p:cBhvr>
                                      <p:to>
                                        <p:strVal val="visible"/>
                                      </p:to>
                                    </p:set>
                                    <p:animEffect transition="in" filter="wipe(up)">
                                      <p:cBhvr>
                                        <p:cTn id="12" dur="500"/>
                                        <p:tgtEl>
                                          <p:spTgt spid="4">
                                            <p:graphicEl>
                                              <a:dgm id="{0B11C301-8BCF-407B-BD73-803D8FFEC612}"/>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A9AB7917-BAFD-439E-BADB-2FB6705B1AC7}"/>
                                            </p:graphicEl>
                                          </p:spTgt>
                                        </p:tgtEl>
                                        <p:attrNameLst>
                                          <p:attrName>style.visibility</p:attrName>
                                        </p:attrNameLst>
                                      </p:cBhvr>
                                      <p:to>
                                        <p:strVal val="visible"/>
                                      </p:to>
                                    </p:set>
                                    <p:animEffect transition="in" filter="wipe(up)">
                                      <p:cBhvr>
                                        <p:cTn id="15" dur="500"/>
                                        <p:tgtEl>
                                          <p:spTgt spid="4">
                                            <p:graphicEl>
                                              <a:dgm id="{A9AB7917-BAFD-439E-BADB-2FB6705B1AC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1D91F158-1B84-44CD-A805-BE2A40A0EEA9}"/>
                                            </p:graphicEl>
                                          </p:spTgt>
                                        </p:tgtEl>
                                        <p:attrNameLst>
                                          <p:attrName>style.visibility</p:attrName>
                                        </p:attrNameLst>
                                      </p:cBhvr>
                                      <p:to>
                                        <p:strVal val="visible"/>
                                      </p:to>
                                    </p:set>
                                    <p:animEffect transition="in" filter="wipe(up)">
                                      <p:cBhvr>
                                        <p:cTn id="20" dur="500"/>
                                        <p:tgtEl>
                                          <p:spTgt spid="4">
                                            <p:graphicEl>
                                              <a:dgm id="{1D91F158-1B84-44CD-A805-BE2A40A0EEA9}"/>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01F61171-BD8F-4B6B-BC15-AF66FD3DB738}"/>
                                            </p:graphicEl>
                                          </p:spTgt>
                                        </p:tgtEl>
                                        <p:attrNameLst>
                                          <p:attrName>style.visibility</p:attrName>
                                        </p:attrNameLst>
                                      </p:cBhvr>
                                      <p:to>
                                        <p:strVal val="visible"/>
                                      </p:to>
                                    </p:set>
                                    <p:animEffect transition="in" filter="wipe(up)">
                                      <p:cBhvr>
                                        <p:cTn id="23" dur="500"/>
                                        <p:tgtEl>
                                          <p:spTgt spid="4">
                                            <p:graphicEl>
                                              <a:dgm id="{01F61171-BD8F-4B6B-BC15-AF66FD3DB73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4">
                                            <p:graphicEl>
                                              <a:dgm id="{6D174069-FB01-40B0-9408-38C88A066142}"/>
                                            </p:graphicEl>
                                          </p:spTgt>
                                        </p:tgtEl>
                                        <p:attrNameLst>
                                          <p:attrName>style.visibility</p:attrName>
                                        </p:attrNameLst>
                                      </p:cBhvr>
                                      <p:to>
                                        <p:strVal val="visible"/>
                                      </p:to>
                                    </p:set>
                                    <p:animEffect transition="in" filter="wipe(up)">
                                      <p:cBhvr>
                                        <p:cTn id="28" dur="500"/>
                                        <p:tgtEl>
                                          <p:spTgt spid="4">
                                            <p:graphicEl>
                                              <a:dgm id="{6D174069-FB01-40B0-9408-38C88A066142}"/>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
                                            <p:graphicEl>
                                              <a:dgm id="{40965ABF-EF23-49A3-9848-CDD94588D9A2}"/>
                                            </p:graphicEl>
                                          </p:spTgt>
                                        </p:tgtEl>
                                        <p:attrNameLst>
                                          <p:attrName>style.visibility</p:attrName>
                                        </p:attrNameLst>
                                      </p:cBhvr>
                                      <p:to>
                                        <p:strVal val="visible"/>
                                      </p:to>
                                    </p:set>
                                    <p:animEffect transition="in" filter="wipe(up)">
                                      <p:cBhvr>
                                        <p:cTn id="31" dur="500"/>
                                        <p:tgtEl>
                                          <p:spTgt spid="4">
                                            <p:graphicEl>
                                              <a:dgm id="{40965ABF-EF23-49A3-9848-CDD94588D9A2}"/>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4">
                                            <p:graphicEl>
                                              <a:dgm id="{B73976BE-FA95-4795-BBEA-299CE352BFA9}"/>
                                            </p:graphicEl>
                                          </p:spTgt>
                                        </p:tgtEl>
                                        <p:attrNameLst>
                                          <p:attrName>style.visibility</p:attrName>
                                        </p:attrNameLst>
                                      </p:cBhvr>
                                      <p:to>
                                        <p:strVal val="visible"/>
                                      </p:to>
                                    </p:set>
                                    <p:animEffect transition="in" filter="wipe(up)">
                                      <p:cBhvr>
                                        <p:cTn id="36" dur="500"/>
                                        <p:tgtEl>
                                          <p:spTgt spid="4">
                                            <p:graphicEl>
                                              <a:dgm id="{B73976BE-FA95-4795-BBEA-299CE352BFA9}"/>
                                            </p:graphicEl>
                                          </p:spTgt>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4">
                                            <p:graphicEl>
                                              <a:dgm id="{FBCB36F4-7771-4B8B-8088-4B1B590225DE}"/>
                                            </p:graphicEl>
                                          </p:spTgt>
                                        </p:tgtEl>
                                        <p:attrNameLst>
                                          <p:attrName>style.visibility</p:attrName>
                                        </p:attrNameLst>
                                      </p:cBhvr>
                                      <p:to>
                                        <p:strVal val="visible"/>
                                      </p:to>
                                    </p:set>
                                    <p:animEffect transition="in" filter="wipe(up)">
                                      <p:cBhvr>
                                        <p:cTn id="39" dur="500"/>
                                        <p:tgtEl>
                                          <p:spTgt spid="4">
                                            <p:graphicEl>
                                              <a:dgm id="{FBCB36F4-7771-4B8B-8088-4B1B590225D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Dalla teoria all’empiria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37292462"/>
              </p:ext>
            </p:extLst>
          </p:nvPr>
        </p:nvGraphicFramePr>
        <p:xfrm>
          <a:off x="251520" y="1772816"/>
          <a:ext cx="8712968"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824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F8B16B62-6F92-48B1-A221-86180B3DD877}"/>
                                            </p:graphicEl>
                                          </p:spTgt>
                                        </p:tgtEl>
                                        <p:attrNameLst>
                                          <p:attrName>style.visibility</p:attrName>
                                        </p:attrNameLst>
                                      </p:cBhvr>
                                      <p:to>
                                        <p:strVal val="visible"/>
                                      </p:to>
                                    </p:set>
                                    <p:animEffect transition="in" filter="wipe(up)">
                                      <p:cBhvr>
                                        <p:cTn id="7" dur="500"/>
                                        <p:tgtEl>
                                          <p:spTgt spid="4">
                                            <p:graphicEl>
                                              <a:dgm id="{F8B16B62-6F92-48B1-A221-86180B3DD87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BB213856-5323-4A53-BFD8-07506F106259}"/>
                                            </p:graphicEl>
                                          </p:spTgt>
                                        </p:tgtEl>
                                        <p:attrNameLst>
                                          <p:attrName>style.visibility</p:attrName>
                                        </p:attrNameLst>
                                      </p:cBhvr>
                                      <p:to>
                                        <p:strVal val="visible"/>
                                      </p:to>
                                    </p:set>
                                    <p:animEffect transition="in" filter="wipe(up)">
                                      <p:cBhvr>
                                        <p:cTn id="12" dur="500"/>
                                        <p:tgtEl>
                                          <p:spTgt spid="4">
                                            <p:graphicEl>
                                              <a:dgm id="{BB213856-5323-4A53-BFD8-07506F106259}"/>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1544204C-A662-4DFE-A587-D3303F11C1BF}"/>
                                            </p:graphicEl>
                                          </p:spTgt>
                                        </p:tgtEl>
                                        <p:attrNameLst>
                                          <p:attrName>style.visibility</p:attrName>
                                        </p:attrNameLst>
                                      </p:cBhvr>
                                      <p:to>
                                        <p:strVal val="visible"/>
                                      </p:to>
                                    </p:set>
                                    <p:animEffect transition="in" filter="wipe(up)">
                                      <p:cBhvr>
                                        <p:cTn id="15" dur="500"/>
                                        <p:tgtEl>
                                          <p:spTgt spid="4">
                                            <p:graphicEl>
                                              <a:dgm id="{1544204C-A662-4DFE-A587-D3303F11C1BF}"/>
                                            </p:graphic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4">
                                            <p:graphicEl>
                                              <a:dgm id="{A78BCFB0-FFB1-4573-AC6D-BDFB06D49365}"/>
                                            </p:graphicEl>
                                          </p:spTgt>
                                        </p:tgtEl>
                                        <p:attrNameLst>
                                          <p:attrName>style.visibility</p:attrName>
                                        </p:attrNameLst>
                                      </p:cBhvr>
                                      <p:to>
                                        <p:strVal val="visible"/>
                                      </p:to>
                                    </p:set>
                                    <p:animEffect transition="in" filter="wipe(up)">
                                      <p:cBhvr>
                                        <p:cTn id="18" dur="500"/>
                                        <p:tgtEl>
                                          <p:spTgt spid="4">
                                            <p:graphicEl>
                                              <a:dgm id="{A78BCFB0-FFB1-4573-AC6D-BDFB06D4936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4">
                                            <p:graphicEl>
                                              <a:dgm id="{B46AB9C6-F324-4B67-8530-A2DB0D862B95}"/>
                                            </p:graphicEl>
                                          </p:spTgt>
                                        </p:tgtEl>
                                        <p:attrNameLst>
                                          <p:attrName>style.visibility</p:attrName>
                                        </p:attrNameLst>
                                      </p:cBhvr>
                                      <p:to>
                                        <p:strVal val="visible"/>
                                      </p:to>
                                    </p:set>
                                    <p:animEffect transition="in" filter="wipe(up)">
                                      <p:cBhvr>
                                        <p:cTn id="23" dur="500"/>
                                        <p:tgtEl>
                                          <p:spTgt spid="4">
                                            <p:graphicEl>
                                              <a:dgm id="{B46AB9C6-F324-4B67-8530-A2DB0D862B95}"/>
                                            </p:graphic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4">
                                            <p:graphicEl>
                                              <a:dgm id="{D6C9A156-A1F5-46EE-8DA1-455414A85538}"/>
                                            </p:graphicEl>
                                          </p:spTgt>
                                        </p:tgtEl>
                                        <p:attrNameLst>
                                          <p:attrName>style.visibility</p:attrName>
                                        </p:attrNameLst>
                                      </p:cBhvr>
                                      <p:to>
                                        <p:strVal val="visible"/>
                                      </p:to>
                                    </p:set>
                                    <p:animEffect transition="in" filter="wipe(up)">
                                      <p:cBhvr>
                                        <p:cTn id="26" dur="500"/>
                                        <p:tgtEl>
                                          <p:spTgt spid="4">
                                            <p:graphicEl>
                                              <a:dgm id="{D6C9A156-A1F5-46EE-8DA1-455414A85538}"/>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4">
                                            <p:graphicEl>
                                              <a:dgm id="{653AE82E-17CD-4A58-B009-AFE46BEC780B}"/>
                                            </p:graphicEl>
                                          </p:spTgt>
                                        </p:tgtEl>
                                        <p:attrNameLst>
                                          <p:attrName>style.visibility</p:attrName>
                                        </p:attrNameLst>
                                      </p:cBhvr>
                                      <p:to>
                                        <p:strVal val="visible"/>
                                      </p:to>
                                    </p:set>
                                    <p:animEffect transition="in" filter="wipe(up)">
                                      <p:cBhvr>
                                        <p:cTn id="31" dur="500"/>
                                        <p:tgtEl>
                                          <p:spTgt spid="4">
                                            <p:graphicEl>
                                              <a:dgm id="{653AE82E-17CD-4A58-B009-AFE46BEC780B}"/>
                                            </p:graphic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4">
                                            <p:graphicEl>
                                              <a:dgm id="{15225B7A-7B77-4D17-B087-6087F06AEE88}"/>
                                            </p:graphicEl>
                                          </p:spTgt>
                                        </p:tgtEl>
                                        <p:attrNameLst>
                                          <p:attrName>style.visibility</p:attrName>
                                        </p:attrNameLst>
                                      </p:cBhvr>
                                      <p:to>
                                        <p:strVal val="visible"/>
                                      </p:to>
                                    </p:set>
                                    <p:animEffect transition="in" filter="wipe(up)">
                                      <p:cBhvr>
                                        <p:cTn id="34" dur="500"/>
                                        <p:tgtEl>
                                          <p:spTgt spid="4">
                                            <p:graphicEl>
                                              <a:dgm id="{15225B7A-7B77-4D17-B087-6087F06AEE8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Nella pratica…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359539136"/>
              </p:ext>
            </p:extLst>
          </p:nvPr>
        </p:nvGraphicFramePr>
        <p:xfrm>
          <a:off x="107504" y="1628800"/>
          <a:ext cx="8928992" cy="5021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4482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8C073155-798A-420E-A14D-1AB32AFDA668}"/>
                                            </p:graphicEl>
                                          </p:spTgt>
                                        </p:tgtEl>
                                        <p:attrNameLst>
                                          <p:attrName>style.visibility</p:attrName>
                                        </p:attrNameLst>
                                      </p:cBhvr>
                                      <p:to>
                                        <p:strVal val="visible"/>
                                      </p:to>
                                    </p:set>
                                    <p:animEffect transition="in" filter="wipe(up)">
                                      <p:cBhvr>
                                        <p:cTn id="7" dur="500"/>
                                        <p:tgtEl>
                                          <p:spTgt spid="4">
                                            <p:graphicEl>
                                              <a:dgm id="{8C073155-798A-420E-A14D-1AB32AFDA66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20F6239D-555B-4857-843C-3F5B68344737}"/>
                                            </p:graphicEl>
                                          </p:spTgt>
                                        </p:tgtEl>
                                        <p:attrNameLst>
                                          <p:attrName>style.visibility</p:attrName>
                                        </p:attrNameLst>
                                      </p:cBhvr>
                                      <p:to>
                                        <p:strVal val="visible"/>
                                      </p:to>
                                    </p:set>
                                    <p:animEffect transition="in" filter="wipe(up)">
                                      <p:cBhvr>
                                        <p:cTn id="12" dur="500"/>
                                        <p:tgtEl>
                                          <p:spTgt spid="4">
                                            <p:graphicEl>
                                              <a:dgm id="{20F6239D-555B-4857-843C-3F5B6834473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D9E88E72-8DF4-4AD9-91D5-CD5F69C80627}"/>
                                            </p:graphicEl>
                                          </p:spTgt>
                                        </p:tgtEl>
                                        <p:attrNameLst>
                                          <p:attrName>style.visibility</p:attrName>
                                        </p:attrNameLst>
                                      </p:cBhvr>
                                      <p:to>
                                        <p:strVal val="visible"/>
                                      </p:to>
                                    </p:set>
                                    <p:animEffect transition="in" filter="wipe(up)">
                                      <p:cBhvr>
                                        <p:cTn id="17" dur="500"/>
                                        <p:tgtEl>
                                          <p:spTgt spid="4">
                                            <p:graphicEl>
                                              <a:dgm id="{D9E88E72-8DF4-4AD9-91D5-CD5F69C8062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F52A8C94-146F-4CD0-92DA-80327D8C5584}"/>
                                            </p:graphicEl>
                                          </p:spTgt>
                                        </p:tgtEl>
                                        <p:attrNameLst>
                                          <p:attrName>style.visibility</p:attrName>
                                        </p:attrNameLst>
                                      </p:cBhvr>
                                      <p:to>
                                        <p:strVal val="visible"/>
                                      </p:to>
                                    </p:set>
                                    <p:animEffect transition="in" filter="wipe(up)">
                                      <p:cBhvr>
                                        <p:cTn id="22" dur="500"/>
                                        <p:tgtEl>
                                          <p:spTgt spid="4">
                                            <p:graphicEl>
                                              <a:dgm id="{F52A8C94-146F-4CD0-92DA-80327D8C558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3DF1ED6D-ADD2-46DE-9352-0D9612ECB0CF}"/>
                                            </p:graphicEl>
                                          </p:spTgt>
                                        </p:tgtEl>
                                        <p:attrNameLst>
                                          <p:attrName>style.visibility</p:attrName>
                                        </p:attrNameLst>
                                      </p:cBhvr>
                                      <p:to>
                                        <p:strVal val="visible"/>
                                      </p:to>
                                    </p:set>
                                    <p:animEffect transition="in" filter="wipe(up)">
                                      <p:cBhvr>
                                        <p:cTn id="27" dur="500"/>
                                        <p:tgtEl>
                                          <p:spTgt spid="4">
                                            <p:graphicEl>
                                              <a:dgm id="{3DF1ED6D-ADD2-46DE-9352-0D9612ECB0C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Dal piano teorico a quello empirico</a:t>
            </a:r>
            <a:endParaRPr lang="it-IT"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00808"/>
            <a:ext cx="8640960" cy="4950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64585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Segnaposto contenuto 4"/>
          <p:cNvGraphicFramePr>
            <a:graphicFrameLocks noGrp="1"/>
          </p:cNvGraphicFramePr>
          <p:nvPr>
            <p:ph idx="1"/>
            <p:extLst>
              <p:ext uri="{D42A27DB-BD31-4B8C-83A1-F6EECF244321}">
                <p14:modId xmlns:p14="http://schemas.microsoft.com/office/powerpoint/2010/main" val="425403573"/>
              </p:ext>
            </p:extLst>
          </p:nvPr>
        </p:nvGraphicFramePr>
        <p:xfrm>
          <a:off x="0" y="1556792"/>
          <a:ext cx="9036496"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olo 1"/>
          <p:cNvSpPr>
            <a:spLocks noGrp="1"/>
          </p:cNvSpPr>
          <p:nvPr>
            <p:ph type="title"/>
          </p:nvPr>
        </p:nvSpPr>
        <p:spPr>
          <a:xfrm>
            <a:off x="0" y="408372"/>
            <a:ext cx="9144000" cy="1039427"/>
          </a:xfrm>
        </p:spPr>
        <p:txBody>
          <a:bodyPr>
            <a:normAutofit fontScale="90000"/>
          </a:bodyPr>
          <a:lstStyle/>
          <a:p>
            <a:r>
              <a:rPr lang="it-IT" b="1" dirty="0" smtClean="0"/>
              <a:t>Quali le caratteristiche dei disegni nell’approccio non-standard?</a:t>
            </a:r>
            <a:endParaRPr lang="it-IT" b="1" dirty="0"/>
          </a:p>
        </p:txBody>
      </p:sp>
    </p:spTree>
    <p:extLst>
      <p:ext uri="{BB962C8B-B14F-4D97-AF65-F5344CB8AC3E}">
        <p14:creationId xmlns:p14="http://schemas.microsoft.com/office/powerpoint/2010/main" val="541067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graphicEl>
                                              <a:dgm id="{175A009A-99EF-44B5-ABF9-E5314779719D}"/>
                                            </p:graphicEl>
                                          </p:spTgt>
                                        </p:tgtEl>
                                        <p:attrNameLst>
                                          <p:attrName>style.visibility</p:attrName>
                                        </p:attrNameLst>
                                      </p:cBhvr>
                                      <p:to>
                                        <p:strVal val="visible"/>
                                      </p:to>
                                    </p:set>
                                    <p:animEffect transition="in" filter="wipe(up)">
                                      <p:cBhvr>
                                        <p:cTn id="7" dur="500"/>
                                        <p:tgtEl>
                                          <p:spTgt spid="5">
                                            <p:graphicEl>
                                              <a:dgm id="{175A009A-99EF-44B5-ABF9-E5314779719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graphicEl>
                                              <a:dgm id="{1EDC6AF7-9742-4EE5-9FA3-D4147AB72725}"/>
                                            </p:graphicEl>
                                          </p:spTgt>
                                        </p:tgtEl>
                                        <p:attrNameLst>
                                          <p:attrName>style.visibility</p:attrName>
                                        </p:attrNameLst>
                                      </p:cBhvr>
                                      <p:to>
                                        <p:strVal val="visible"/>
                                      </p:to>
                                    </p:set>
                                    <p:animEffect transition="in" filter="wipe(up)">
                                      <p:cBhvr>
                                        <p:cTn id="12" dur="500"/>
                                        <p:tgtEl>
                                          <p:spTgt spid="5">
                                            <p:graphicEl>
                                              <a:dgm id="{1EDC6AF7-9742-4EE5-9FA3-D4147AB7272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graphicEl>
                                              <a:dgm id="{11669C99-670A-49D4-A008-CF7F98CCA822}"/>
                                            </p:graphicEl>
                                          </p:spTgt>
                                        </p:tgtEl>
                                        <p:attrNameLst>
                                          <p:attrName>style.visibility</p:attrName>
                                        </p:attrNameLst>
                                      </p:cBhvr>
                                      <p:to>
                                        <p:strVal val="visible"/>
                                      </p:to>
                                    </p:set>
                                    <p:animEffect transition="in" filter="wipe(up)">
                                      <p:cBhvr>
                                        <p:cTn id="17" dur="500"/>
                                        <p:tgtEl>
                                          <p:spTgt spid="5">
                                            <p:graphicEl>
                                              <a:dgm id="{11669C99-670A-49D4-A008-CF7F98CCA82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graphicEl>
                                              <a:dgm id="{CF33D812-312D-4BB5-AC4A-A5817BE5C249}"/>
                                            </p:graphicEl>
                                          </p:spTgt>
                                        </p:tgtEl>
                                        <p:attrNameLst>
                                          <p:attrName>style.visibility</p:attrName>
                                        </p:attrNameLst>
                                      </p:cBhvr>
                                      <p:to>
                                        <p:strVal val="visible"/>
                                      </p:to>
                                    </p:set>
                                    <p:animEffect transition="in" filter="wipe(up)">
                                      <p:cBhvr>
                                        <p:cTn id="22" dur="500"/>
                                        <p:tgtEl>
                                          <p:spTgt spid="5">
                                            <p:graphicEl>
                                              <a:dgm id="{CF33D812-312D-4BB5-AC4A-A5817BE5C24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5">
                                            <p:graphicEl>
                                              <a:dgm id="{AAC2EA42-61CB-467F-85CB-8AD9109F3F3D}"/>
                                            </p:graphicEl>
                                          </p:spTgt>
                                        </p:tgtEl>
                                        <p:attrNameLst>
                                          <p:attrName>style.visibility</p:attrName>
                                        </p:attrNameLst>
                                      </p:cBhvr>
                                      <p:to>
                                        <p:strVal val="visible"/>
                                      </p:to>
                                    </p:set>
                                    <p:animEffect transition="in" filter="wipe(up)">
                                      <p:cBhvr>
                                        <p:cTn id="27" dur="500"/>
                                        <p:tgtEl>
                                          <p:spTgt spid="5">
                                            <p:graphicEl>
                                              <a:dgm id="{AAC2EA42-61CB-467F-85CB-8AD9109F3F3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5">
                                            <p:graphicEl>
                                              <a:dgm id="{70824DCB-3875-44C8-A8D7-4B926017E099}"/>
                                            </p:graphicEl>
                                          </p:spTgt>
                                        </p:tgtEl>
                                        <p:attrNameLst>
                                          <p:attrName>style.visibility</p:attrName>
                                        </p:attrNameLst>
                                      </p:cBhvr>
                                      <p:to>
                                        <p:strVal val="visible"/>
                                      </p:to>
                                    </p:set>
                                    <p:animEffect transition="in" filter="wipe(up)">
                                      <p:cBhvr>
                                        <p:cTn id="32" dur="500"/>
                                        <p:tgtEl>
                                          <p:spTgt spid="5">
                                            <p:graphicEl>
                                              <a:dgm id="{70824DCB-3875-44C8-A8D7-4B926017E0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Segnaposto contenuto 4"/>
          <p:cNvGraphicFramePr>
            <a:graphicFrameLocks noGrp="1"/>
          </p:cNvGraphicFramePr>
          <p:nvPr>
            <p:ph idx="1"/>
            <p:extLst>
              <p:ext uri="{D42A27DB-BD31-4B8C-83A1-F6EECF244321}">
                <p14:modId xmlns:p14="http://schemas.microsoft.com/office/powerpoint/2010/main" val="1340088333"/>
              </p:ext>
            </p:extLst>
          </p:nvPr>
        </p:nvGraphicFramePr>
        <p:xfrm>
          <a:off x="107504" y="1752600"/>
          <a:ext cx="8856984"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olo 1"/>
          <p:cNvSpPr>
            <a:spLocks noGrp="1"/>
          </p:cNvSpPr>
          <p:nvPr>
            <p:ph type="title"/>
          </p:nvPr>
        </p:nvSpPr>
        <p:spPr>
          <a:xfrm>
            <a:off x="251520" y="408372"/>
            <a:ext cx="8640960" cy="1039427"/>
          </a:xfrm>
        </p:spPr>
        <p:txBody>
          <a:bodyPr>
            <a:normAutofit fontScale="90000"/>
          </a:bodyPr>
          <a:lstStyle/>
          <a:p>
            <a:r>
              <a:rPr lang="it-IT" b="1" dirty="0" smtClean="0"/>
              <a:t>E i disegni nell’approccio standard?</a:t>
            </a:r>
            <a:endParaRPr lang="it-IT" b="1" dirty="0"/>
          </a:p>
        </p:txBody>
      </p:sp>
    </p:spTree>
    <p:extLst>
      <p:ext uri="{BB962C8B-B14F-4D97-AF65-F5344CB8AC3E}">
        <p14:creationId xmlns:p14="http://schemas.microsoft.com/office/powerpoint/2010/main" val="424015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graphicEl>
                                              <a:dgm id="{940F4D6E-078E-460D-8E62-157B28D1A3F8}"/>
                                            </p:graphicEl>
                                          </p:spTgt>
                                        </p:tgtEl>
                                        <p:attrNameLst>
                                          <p:attrName>style.visibility</p:attrName>
                                        </p:attrNameLst>
                                      </p:cBhvr>
                                      <p:to>
                                        <p:strVal val="visible"/>
                                      </p:to>
                                    </p:set>
                                    <p:animEffect transition="in" filter="wipe(up)">
                                      <p:cBhvr>
                                        <p:cTn id="7" dur="500"/>
                                        <p:tgtEl>
                                          <p:spTgt spid="5">
                                            <p:graphicEl>
                                              <a:dgm id="{940F4D6E-078E-460D-8E62-157B28D1A3F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graphicEl>
                                              <a:dgm id="{671455AC-100A-4E8E-ADE8-91378222E31B}"/>
                                            </p:graphicEl>
                                          </p:spTgt>
                                        </p:tgtEl>
                                        <p:attrNameLst>
                                          <p:attrName>style.visibility</p:attrName>
                                        </p:attrNameLst>
                                      </p:cBhvr>
                                      <p:to>
                                        <p:strVal val="visible"/>
                                      </p:to>
                                    </p:set>
                                    <p:animEffect transition="in" filter="wipe(up)">
                                      <p:cBhvr>
                                        <p:cTn id="12" dur="500"/>
                                        <p:tgtEl>
                                          <p:spTgt spid="5">
                                            <p:graphicEl>
                                              <a:dgm id="{671455AC-100A-4E8E-ADE8-91378222E31B}"/>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
                                            <p:graphicEl>
                                              <a:dgm id="{ADD31110-6A81-47C2-940E-6D71D9A69811}"/>
                                            </p:graphicEl>
                                          </p:spTgt>
                                        </p:tgtEl>
                                        <p:attrNameLst>
                                          <p:attrName>style.visibility</p:attrName>
                                        </p:attrNameLst>
                                      </p:cBhvr>
                                      <p:to>
                                        <p:strVal val="visible"/>
                                      </p:to>
                                    </p:set>
                                    <p:animEffect transition="in" filter="wipe(up)">
                                      <p:cBhvr>
                                        <p:cTn id="15" dur="500"/>
                                        <p:tgtEl>
                                          <p:spTgt spid="5">
                                            <p:graphicEl>
                                              <a:dgm id="{ADD31110-6A81-47C2-940E-6D71D9A698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
                                            <p:graphicEl>
                                              <a:dgm id="{DDE73B05-BF07-4672-A59C-BDC8441A46BE}"/>
                                            </p:graphicEl>
                                          </p:spTgt>
                                        </p:tgtEl>
                                        <p:attrNameLst>
                                          <p:attrName>style.visibility</p:attrName>
                                        </p:attrNameLst>
                                      </p:cBhvr>
                                      <p:to>
                                        <p:strVal val="visible"/>
                                      </p:to>
                                    </p:set>
                                    <p:animEffect transition="in" filter="wipe(up)">
                                      <p:cBhvr>
                                        <p:cTn id="20" dur="500"/>
                                        <p:tgtEl>
                                          <p:spTgt spid="5">
                                            <p:graphicEl>
                                              <a:dgm id="{DDE73B05-BF07-4672-A59C-BDC8441A46BE}"/>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
                                            <p:graphicEl>
                                              <a:dgm id="{9702DD6B-2D50-49AF-B029-317FCE161E0C}"/>
                                            </p:graphicEl>
                                          </p:spTgt>
                                        </p:tgtEl>
                                        <p:attrNameLst>
                                          <p:attrName>style.visibility</p:attrName>
                                        </p:attrNameLst>
                                      </p:cBhvr>
                                      <p:to>
                                        <p:strVal val="visible"/>
                                      </p:to>
                                    </p:set>
                                    <p:animEffect transition="in" filter="wipe(up)">
                                      <p:cBhvr>
                                        <p:cTn id="23" dur="500"/>
                                        <p:tgtEl>
                                          <p:spTgt spid="5">
                                            <p:graphicEl>
                                              <a:dgm id="{9702DD6B-2D50-49AF-B029-317FCE161E0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Cosa significa parlare di linguaggio delle variabili?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643876036"/>
              </p:ext>
            </p:extLst>
          </p:nvPr>
        </p:nvGraphicFramePr>
        <p:xfrm>
          <a:off x="251520" y="1556792"/>
          <a:ext cx="8784976"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712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FF13CD83-5F29-4344-9E4E-184D4D0D12D1}"/>
                                            </p:graphicEl>
                                          </p:spTgt>
                                        </p:tgtEl>
                                        <p:attrNameLst>
                                          <p:attrName>style.visibility</p:attrName>
                                        </p:attrNameLst>
                                      </p:cBhvr>
                                      <p:to>
                                        <p:strVal val="visible"/>
                                      </p:to>
                                    </p:set>
                                    <p:animEffect transition="in" filter="wipe(up)">
                                      <p:cBhvr>
                                        <p:cTn id="7" dur="500"/>
                                        <p:tgtEl>
                                          <p:spTgt spid="4">
                                            <p:graphicEl>
                                              <a:dgm id="{FF13CD83-5F29-4344-9E4E-184D4D0D12D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74EA8F98-FB2B-448C-94D7-26CD6A55EF82}"/>
                                            </p:graphicEl>
                                          </p:spTgt>
                                        </p:tgtEl>
                                        <p:attrNameLst>
                                          <p:attrName>style.visibility</p:attrName>
                                        </p:attrNameLst>
                                      </p:cBhvr>
                                      <p:to>
                                        <p:strVal val="visible"/>
                                      </p:to>
                                    </p:set>
                                    <p:animEffect transition="in" filter="wipe(up)">
                                      <p:cBhvr>
                                        <p:cTn id="12" dur="500"/>
                                        <p:tgtEl>
                                          <p:spTgt spid="4">
                                            <p:graphicEl>
                                              <a:dgm id="{74EA8F98-FB2B-448C-94D7-26CD6A55EF8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76743005-AAA0-45F5-A963-6540800DA864}"/>
                                            </p:graphicEl>
                                          </p:spTgt>
                                        </p:tgtEl>
                                        <p:attrNameLst>
                                          <p:attrName>style.visibility</p:attrName>
                                        </p:attrNameLst>
                                      </p:cBhvr>
                                      <p:to>
                                        <p:strVal val="visible"/>
                                      </p:to>
                                    </p:set>
                                    <p:animEffect transition="in" filter="wipe(up)">
                                      <p:cBhvr>
                                        <p:cTn id="17" dur="500"/>
                                        <p:tgtEl>
                                          <p:spTgt spid="4">
                                            <p:graphicEl>
                                              <a:dgm id="{76743005-AAA0-45F5-A963-6540800DA8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Unità d’analisi e casi: oggetto o proprietà dell’oggetto?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362207338"/>
              </p:ext>
            </p:extLst>
          </p:nvPr>
        </p:nvGraphicFramePr>
        <p:xfrm>
          <a:off x="107504" y="1628800"/>
          <a:ext cx="8856984"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220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EB0BF2AF-1BF6-4AFA-AD12-5FB50218D4F4}"/>
                                            </p:graphicEl>
                                          </p:spTgt>
                                        </p:tgtEl>
                                        <p:attrNameLst>
                                          <p:attrName>style.visibility</p:attrName>
                                        </p:attrNameLst>
                                      </p:cBhvr>
                                      <p:to>
                                        <p:strVal val="visible"/>
                                      </p:to>
                                    </p:set>
                                    <p:animEffect transition="in" filter="wipe(up)">
                                      <p:cBhvr>
                                        <p:cTn id="7" dur="500"/>
                                        <p:tgtEl>
                                          <p:spTgt spid="4">
                                            <p:graphicEl>
                                              <a:dgm id="{EB0BF2AF-1BF6-4AFA-AD12-5FB50218D4F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8925E9D4-BDA8-4FC0-BCE9-1E96B5716DF5}"/>
                                            </p:graphicEl>
                                          </p:spTgt>
                                        </p:tgtEl>
                                        <p:attrNameLst>
                                          <p:attrName>style.visibility</p:attrName>
                                        </p:attrNameLst>
                                      </p:cBhvr>
                                      <p:to>
                                        <p:strVal val="visible"/>
                                      </p:to>
                                    </p:set>
                                    <p:animEffect transition="in" filter="wipe(up)">
                                      <p:cBhvr>
                                        <p:cTn id="12" dur="500"/>
                                        <p:tgtEl>
                                          <p:spTgt spid="4">
                                            <p:graphicEl>
                                              <a:dgm id="{8925E9D4-BDA8-4FC0-BCE9-1E96B5716DF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D4A2078E-0494-4A43-A6C1-FD456DA0760E}"/>
                                            </p:graphicEl>
                                          </p:spTgt>
                                        </p:tgtEl>
                                        <p:attrNameLst>
                                          <p:attrName>style.visibility</p:attrName>
                                        </p:attrNameLst>
                                      </p:cBhvr>
                                      <p:to>
                                        <p:strVal val="visible"/>
                                      </p:to>
                                    </p:set>
                                    <p:animEffect transition="in" filter="wipe(up)">
                                      <p:cBhvr>
                                        <p:cTn id="17" dur="500"/>
                                        <p:tgtEl>
                                          <p:spTgt spid="4">
                                            <p:graphicEl>
                                              <a:dgm id="{D4A2078E-0494-4A43-A6C1-FD456DA076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EF476CF2-ADE6-44B4-B2C6-84DCB2585BA4}"/>
                                            </p:graphicEl>
                                          </p:spTgt>
                                        </p:tgtEl>
                                        <p:attrNameLst>
                                          <p:attrName>style.visibility</p:attrName>
                                        </p:attrNameLst>
                                      </p:cBhvr>
                                      <p:to>
                                        <p:strVal val="visible"/>
                                      </p:to>
                                    </p:set>
                                    <p:animEffect transition="in" filter="wipe(up)">
                                      <p:cBhvr>
                                        <p:cTn id="22" dur="500"/>
                                        <p:tgtEl>
                                          <p:spTgt spid="4">
                                            <p:graphicEl>
                                              <a:dgm id="{EF476CF2-ADE6-44B4-B2C6-84DCB2585BA4}"/>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509F387D-AAED-4787-9289-BCAA152E145F}"/>
                                            </p:graphicEl>
                                          </p:spTgt>
                                        </p:tgtEl>
                                        <p:attrNameLst>
                                          <p:attrName>style.visibility</p:attrName>
                                        </p:attrNameLst>
                                      </p:cBhvr>
                                      <p:to>
                                        <p:strVal val="visible"/>
                                      </p:to>
                                    </p:set>
                                    <p:animEffect transition="in" filter="wipe(up)">
                                      <p:cBhvr>
                                        <p:cTn id="27" dur="500"/>
                                        <p:tgtEl>
                                          <p:spTgt spid="4">
                                            <p:graphicEl>
                                              <a:dgm id="{509F387D-AAED-4787-9289-BCAA152E145F}"/>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85E03B26-1501-44F0-B50B-7935D0236C9E}"/>
                                            </p:graphicEl>
                                          </p:spTgt>
                                        </p:tgtEl>
                                        <p:attrNameLst>
                                          <p:attrName>style.visibility</p:attrName>
                                        </p:attrNameLst>
                                      </p:cBhvr>
                                      <p:to>
                                        <p:strVal val="visible"/>
                                      </p:to>
                                    </p:set>
                                    <p:animEffect transition="in" filter="wipe(up)">
                                      <p:cBhvr>
                                        <p:cTn id="32" dur="500"/>
                                        <p:tgtEl>
                                          <p:spTgt spid="4">
                                            <p:graphicEl>
                                              <a:dgm id="{85E03B26-1501-44F0-B50B-7935D0236C9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3508" y="188640"/>
            <a:ext cx="8928992" cy="644363"/>
          </a:xfrm>
        </p:spPr>
        <p:txBody>
          <a:bodyPr>
            <a:normAutofit fontScale="90000"/>
          </a:bodyPr>
          <a:lstStyle/>
          <a:p>
            <a:r>
              <a:rPr lang="it-IT" b="1" dirty="0" smtClean="0"/>
              <a:t>Dai concetti alla matrice dei dati</a:t>
            </a:r>
            <a:endParaRPr lang="it-IT"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692696"/>
            <a:ext cx="8712968" cy="6030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47521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1520" y="620688"/>
            <a:ext cx="8404688" cy="1039427"/>
          </a:xfrm>
        </p:spPr>
        <p:txBody>
          <a:bodyPr>
            <a:normAutofit fontScale="90000"/>
          </a:bodyPr>
          <a:lstStyle/>
          <a:p>
            <a:r>
              <a:rPr lang="it-IT" b="1" dirty="0" smtClean="0"/>
              <a:t>Il controllo delle relazioni casuali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355383198"/>
              </p:ext>
            </p:extLst>
          </p:nvPr>
        </p:nvGraphicFramePr>
        <p:xfrm>
          <a:off x="457200" y="1752600"/>
          <a:ext cx="8229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2277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F336F021-FFC6-45A3-A40B-7860D4B4E3F3}"/>
                                            </p:graphicEl>
                                          </p:spTgt>
                                        </p:tgtEl>
                                        <p:attrNameLst>
                                          <p:attrName>style.visibility</p:attrName>
                                        </p:attrNameLst>
                                      </p:cBhvr>
                                      <p:to>
                                        <p:strVal val="visible"/>
                                      </p:to>
                                    </p:set>
                                    <p:animEffect transition="in" filter="wipe(up)">
                                      <p:cBhvr>
                                        <p:cTn id="7" dur="500"/>
                                        <p:tgtEl>
                                          <p:spTgt spid="4">
                                            <p:graphicEl>
                                              <a:dgm id="{F336F021-FFC6-45A3-A40B-7860D4B4E3F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82B01EA7-6F4F-4232-80B5-CCB6F1C3FB66}"/>
                                            </p:graphicEl>
                                          </p:spTgt>
                                        </p:tgtEl>
                                        <p:attrNameLst>
                                          <p:attrName>style.visibility</p:attrName>
                                        </p:attrNameLst>
                                      </p:cBhvr>
                                      <p:to>
                                        <p:strVal val="visible"/>
                                      </p:to>
                                    </p:set>
                                    <p:animEffect transition="in" filter="wipe(up)">
                                      <p:cBhvr>
                                        <p:cTn id="12" dur="500"/>
                                        <p:tgtEl>
                                          <p:spTgt spid="4">
                                            <p:graphicEl>
                                              <a:dgm id="{82B01EA7-6F4F-4232-80B5-CCB6F1C3FB66}"/>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C4C088D1-8792-4137-B346-8FEA70BF6FEC}"/>
                                            </p:graphicEl>
                                          </p:spTgt>
                                        </p:tgtEl>
                                        <p:attrNameLst>
                                          <p:attrName>style.visibility</p:attrName>
                                        </p:attrNameLst>
                                      </p:cBhvr>
                                      <p:to>
                                        <p:strVal val="visible"/>
                                      </p:to>
                                    </p:set>
                                    <p:animEffect transition="in" filter="wipe(up)">
                                      <p:cBhvr>
                                        <p:cTn id="15" dur="500"/>
                                        <p:tgtEl>
                                          <p:spTgt spid="4">
                                            <p:graphicEl>
                                              <a:dgm id="{C4C088D1-8792-4137-B346-8FEA70BF6FE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1520" y="408372"/>
            <a:ext cx="8435280" cy="1039427"/>
          </a:xfrm>
        </p:spPr>
        <p:txBody>
          <a:bodyPr>
            <a:normAutofit fontScale="90000"/>
          </a:bodyPr>
          <a:lstStyle/>
          <a:p>
            <a:r>
              <a:rPr lang="it-IT" b="1" dirty="0" smtClean="0"/>
              <a:t>Il controllo del fattore tempo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882510358"/>
              </p:ext>
            </p:extLst>
          </p:nvPr>
        </p:nvGraphicFramePr>
        <p:xfrm>
          <a:off x="179512" y="1752600"/>
          <a:ext cx="8856984"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3259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098FD969-4CB0-4DF0-8926-DBD5FF3781F5}"/>
                                            </p:graphicEl>
                                          </p:spTgt>
                                        </p:tgtEl>
                                        <p:attrNameLst>
                                          <p:attrName>style.visibility</p:attrName>
                                        </p:attrNameLst>
                                      </p:cBhvr>
                                      <p:to>
                                        <p:strVal val="visible"/>
                                      </p:to>
                                    </p:set>
                                    <p:animEffect transition="in" filter="wipe(up)">
                                      <p:cBhvr>
                                        <p:cTn id="7" dur="500"/>
                                        <p:tgtEl>
                                          <p:spTgt spid="4">
                                            <p:graphicEl>
                                              <a:dgm id="{098FD969-4CB0-4DF0-8926-DBD5FF3781F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649279ED-E3F7-47CD-9205-57971C5E6E22}"/>
                                            </p:graphicEl>
                                          </p:spTgt>
                                        </p:tgtEl>
                                        <p:attrNameLst>
                                          <p:attrName>style.visibility</p:attrName>
                                        </p:attrNameLst>
                                      </p:cBhvr>
                                      <p:to>
                                        <p:strVal val="visible"/>
                                      </p:to>
                                    </p:set>
                                    <p:animEffect transition="in" filter="wipe(up)">
                                      <p:cBhvr>
                                        <p:cTn id="12" dur="500"/>
                                        <p:tgtEl>
                                          <p:spTgt spid="4">
                                            <p:graphicEl>
                                              <a:dgm id="{649279ED-E3F7-47CD-9205-57971C5E6E22}"/>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FAE47ED8-2881-4278-8210-31517DE2F3E1}"/>
                                            </p:graphicEl>
                                          </p:spTgt>
                                        </p:tgtEl>
                                        <p:attrNameLst>
                                          <p:attrName>style.visibility</p:attrName>
                                        </p:attrNameLst>
                                      </p:cBhvr>
                                      <p:to>
                                        <p:strVal val="visible"/>
                                      </p:to>
                                    </p:set>
                                    <p:animEffect transition="in" filter="wipe(up)">
                                      <p:cBhvr>
                                        <p:cTn id="15" dur="500"/>
                                        <p:tgtEl>
                                          <p:spTgt spid="4">
                                            <p:graphicEl>
                                              <a:dgm id="{FAE47ED8-2881-4278-8210-31517DE2F3E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10202AF8-2B99-427A-878F-5D252307AD04}"/>
                                            </p:graphicEl>
                                          </p:spTgt>
                                        </p:tgtEl>
                                        <p:attrNameLst>
                                          <p:attrName>style.visibility</p:attrName>
                                        </p:attrNameLst>
                                      </p:cBhvr>
                                      <p:to>
                                        <p:strVal val="visible"/>
                                      </p:to>
                                    </p:set>
                                    <p:animEffect transition="in" filter="wipe(up)">
                                      <p:cBhvr>
                                        <p:cTn id="20" dur="500"/>
                                        <p:tgtEl>
                                          <p:spTgt spid="4">
                                            <p:graphicEl>
                                              <a:dgm id="{10202AF8-2B99-427A-878F-5D252307AD04}"/>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374A344F-BE9F-4AA6-90BD-FB485DADA97E}"/>
                                            </p:graphicEl>
                                          </p:spTgt>
                                        </p:tgtEl>
                                        <p:attrNameLst>
                                          <p:attrName>style.visibility</p:attrName>
                                        </p:attrNameLst>
                                      </p:cBhvr>
                                      <p:to>
                                        <p:strVal val="visible"/>
                                      </p:to>
                                    </p:set>
                                    <p:animEffect transition="in" filter="wipe(up)">
                                      <p:cBhvr>
                                        <p:cTn id="23" dur="500"/>
                                        <p:tgtEl>
                                          <p:spTgt spid="4">
                                            <p:graphicEl>
                                              <a:dgm id="{374A344F-BE9F-4AA6-90BD-FB485DADA97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51520" y="408372"/>
            <a:ext cx="8640960" cy="1039427"/>
          </a:xfrm>
        </p:spPr>
        <p:txBody>
          <a:bodyPr>
            <a:normAutofit fontScale="90000"/>
          </a:bodyPr>
          <a:lstStyle/>
          <a:p>
            <a:pPr algn="l"/>
            <a:r>
              <a:rPr lang="it-IT" b="1" dirty="0" smtClean="0"/>
              <a:t>La selezione delle unità d’analisi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999088688"/>
              </p:ext>
            </p:extLst>
          </p:nvPr>
        </p:nvGraphicFramePr>
        <p:xfrm>
          <a:off x="133672" y="1752600"/>
          <a:ext cx="8902824"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262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27EF0944-BA50-492C-91DD-7FDF43AF01AD}"/>
                                            </p:graphicEl>
                                          </p:spTgt>
                                        </p:tgtEl>
                                        <p:attrNameLst>
                                          <p:attrName>style.visibility</p:attrName>
                                        </p:attrNameLst>
                                      </p:cBhvr>
                                      <p:to>
                                        <p:strVal val="visible"/>
                                      </p:to>
                                    </p:set>
                                    <p:animEffect transition="in" filter="wipe(up)">
                                      <p:cBhvr>
                                        <p:cTn id="7" dur="500"/>
                                        <p:tgtEl>
                                          <p:spTgt spid="4">
                                            <p:graphicEl>
                                              <a:dgm id="{27EF0944-BA50-492C-91DD-7FDF43AF01A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175B97F3-2573-4FAB-AD5C-13CF3B76355B}"/>
                                            </p:graphicEl>
                                          </p:spTgt>
                                        </p:tgtEl>
                                        <p:attrNameLst>
                                          <p:attrName>style.visibility</p:attrName>
                                        </p:attrNameLst>
                                      </p:cBhvr>
                                      <p:to>
                                        <p:strVal val="visible"/>
                                      </p:to>
                                    </p:set>
                                    <p:animEffect transition="in" filter="wipe(up)">
                                      <p:cBhvr>
                                        <p:cTn id="12" dur="500"/>
                                        <p:tgtEl>
                                          <p:spTgt spid="4">
                                            <p:graphicEl>
                                              <a:dgm id="{175B97F3-2573-4FAB-AD5C-13CF3B76355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BF7676D2-7A2C-4149-BA8C-0584FBA15E86}"/>
                                            </p:graphicEl>
                                          </p:spTgt>
                                        </p:tgtEl>
                                        <p:attrNameLst>
                                          <p:attrName>style.visibility</p:attrName>
                                        </p:attrNameLst>
                                      </p:cBhvr>
                                      <p:to>
                                        <p:strVal val="visible"/>
                                      </p:to>
                                    </p:set>
                                    <p:animEffect transition="in" filter="wipe(up)">
                                      <p:cBhvr>
                                        <p:cTn id="17" dur="500"/>
                                        <p:tgtEl>
                                          <p:spTgt spid="4">
                                            <p:graphicEl>
                                              <a:dgm id="{BF7676D2-7A2C-4149-BA8C-0584FBA15E8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AC50DAF1-8738-4C70-AED5-3DBE9267E130}"/>
                                            </p:graphicEl>
                                          </p:spTgt>
                                        </p:tgtEl>
                                        <p:attrNameLst>
                                          <p:attrName>style.visibility</p:attrName>
                                        </p:attrNameLst>
                                      </p:cBhvr>
                                      <p:to>
                                        <p:strVal val="visible"/>
                                      </p:to>
                                    </p:set>
                                    <p:animEffect transition="in" filter="wipe(up)">
                                      <p:cBhvr>
                                        <p:cTn id="22" dur="500"/>
                                        <p:tgtEl>
                                          <p:spTgt spid="4">
                                            <p:graphicEl>
                                              <a:dgm id="{AC50DAF1-8738-4C70-AED5-3DBE9267E130}"/>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96431DEA-0194-4283-9BD9-0000D11D14CA}"/>
                                            </p:graphicEl>
                                          </p:spTgt>
                                        </p:tgtEl>
                                        <p:attrNameLst>
                                          <p:attrName>style.visibility</p:attrName>
                                        </p:attrNameLst>
                                      </p:cBhvr>
                                      <p:to>
                                        <p:strVal val="visible"/>
                                      </p:to>
                                    </p:set>
                                    <p:animEffect transition="in" filter="wipe(up)">
                                      <p:cBhvr>
                                        <p:cTn id="27" dur="500"/>
                                        <p:tgtEl>
                                          <p:spTgt spid="4">
                                            <p:graphicEl>
                                              <a:dgm id="{96431DEA-0194-4283-9BD9-0000D11D14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2008" y="408372"/>
            <a:ext cx="9036496" cy="1039427"/>
          </a:xfrm>
        </p:spPr>
        <p:txBody>
          <a:bodyPr>
            <a:normAutofit fontScale="90000"/>
          </a:bodyPr>
          <a:lstStyle/>
          <a:p>
            <a:r>
              <a:rPr lang="it-IT" b="1" dirty="0" smtClean="0"/>
              <a:t>Le unità d’analisi o di osservazione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405808346"/>
              </p:ext>
            </p:extLst>
          </p:nvPr>
        </p:nvGraphicFramePr>
        <p:xfrm>
          <a:off x="251520" y="1628800"/>
          <a:ext cx="878497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582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9F61DAF6-428F-45C2-8CB3-93AB29DEA2DC}"/>
                                            </p:graphicEl>
                                          </p:spTgt>
                                        </p:tgtEl>
                                        <p:attrNameLst>
                                          <p:attrName>style.visibility</p:attrName>
                                        </p:attrNameLst>
                                      </p:cBhvr>
                                      <p:to>
                                        <p:strVal val="visible"/>
                                      </p:to>
                                    </p:set>
                                    <p:animEffect transition="in" filter="wipe(up)">
                                      <p:cBhvr>
                                        <p:cTn id="7" dur="500"/>
                                        <p:tgtEl>
                                          <p:spTgt spid="4">
                                            <p:graphicEl>
                                              <a:dgm id="{9F61DAF6-428F-45C2-8CB3-93AB29DEA2D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01E070FB-82DA-4805-8A7A-BB2490392655}"/>
                                            </p:graphicEl>
                                          </p:spTgt>
                                        </p:tgtEl>
                                        <p:attrNameLst>
                                          <p:attrName>style.visibility</p:attrName>
                                        </p:attrNameLst>
                                      </p:cBhvr>
                                      <p:to>
                                        <p:strVal val="visible"/>
                                      </p:to>
                                    </p:set>
                                    <p:animEffect transition="in" filter="wipe(up)">
                                      <p:cBhvr>
                                        <p:cTn id="12" dur="500"/>
                                        <p:tgtEl>
                                          <p:spTgt spid="4">
                                            <p:graphicEl>
                                              <a:dgm id="{01E070FB-82DA-4805-8A7A-BB249039265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DDE9F2B3-2279-4702-B336-1D7E256C310D}"/>
                                            </p:graphicEl>
                                          </p:spTgt>
                                        </p:tgtEl>
                                        <p:attrNameLst>
                                          <p:attrName>style.visibility</p:attrName>
                                        </p:attrNameLst>
                                      </p:cBhvr>
                                      <p:to>
                                        <p:strVal val="visible"/>
                                      </p:to>
                                    </p:set>
                                    <p:animEffect transition="in" filter="wipe(up)">
                                      <p:cBhvr>
                                        <p:cTn id="17" dur="500"/>
                                        <p:tgtEl>
                                          <p:spTgt spid="4">
                                            <p:graphicEl>
                                              <a:dgm id="{DDE9F2B3-2279-4702-B336-1D7E256C310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87D6DAB1-5DF5-4B13-85E3-2D514CE18A2A}"/>
                                            </p:graphicEl>
                                          </p:spTgt>
                                        </p:tgtEl>
                                        <p:attrNameLst>
                                          <p:attrName>style.visibility</p:attrName>
                                        </p:attrNameLst>
                                      </p:cBhvr>
                                      <p:to>
                                        <p:strVal val="visible"/>
                                      </p:to>
                                    </p:set>
                                    <p:animEffect transition="in" filter="wipe(up)">
                                      <p:cBhvr>
                                        <p:cTn id="22" dur="500"/>
                                        <p:tgtEl>
                                          <p:spTgt spid="4">
                                            <p:graphicEl>
                                              <a:dgm id="{87D6DAB1-5DF5-4B13-85E3-2D514CE18A2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F6C1A5E1-F883-4E53-97A1-D71DD6FCCEBE}"/>
                                            </p:graphicEl>
                                          </p:spTgt>
                                        </p:tgtEl>
                                        <p:attrNameLst>
                                          <p:attrName>style.visibility</p:attrName>
                                        </p:attrNameLst>
                                      </p:cBhvr>
                                      <p:to>
                                        <p:strVal val="visible"/>
                                      </p:to>
                                    </p:set>
                                    <p:animEffect transition="in" filter="wipe(up)">
                                      <p:cBhvr>
                                        <p:cTn id="27" dur="500"/>
                                        <p:tgtEl>
                                          <p:spTgt spid="4">
                                            <p:graphicEl>
                                              <a:dgm id="{F6C1A5E1-F883-4E53-97A1-D71DD6FCCEB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31D809A5-619D-47B2-ABFD-9E1C4EFAFB02}"/>
                                            </p:graphicEl>
                                          </p:spTgt>
                                        </p:tgtEl>
                                        <p:attrNameLst>
                                          <p:attrName>style.visibility</p:attrName>
                                        </p:attrNameLst>
                                      </p:cBhvr>
                                      <p:to>
                                        <p:strVal val="visible"/>
                                      </p:to>
                                    </p:set>
                                    <p:animEffect transition="in" filter="wipe(up)">
                                      <p:cBhvr>
                                        <p:cTn id="32" dur="500"/>
                                        <p:tgtEl>
                                          <p:spTgt spid="4">
                                            <p:graphicEl>
                                              <a:dgm id="{31D809A5-619D-47B2-ABFD-9E1C4EFAFB0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 criteri di selezione delle unità</a:t>
            </a:r>
            <a:endParaRPr lang="it-IT" b="1" dirty="0"/>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810375913"/>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028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graphicEl>
                                              <a:dgm id="{8A2D34B9-7E71-4F85-B274-4BCE58ED4573}"/>
                                            </p:graphicEl>
                                          </p:spTgt>
                                        </p:tgtEl>
                                        <p:attrNameLst>
                                          <p:attrName>style.visibility</p:attrName>
                                        </p:attrNameLst>
                                      </p:cBhvr>
                                      <p:to>
                                        <p:strVal val="visible"/>
                                      </p:to>
                                    </p:set>
                                    <p:animEffect transition="in" filter="wipe(up)">
                                      <p:cBhvr>
                                        <p:cTn id="7" dur="500"/>
                                        <p:tgtEl>
                                          <p:spTgt spid="5">
                                            <p:graphicEl>
                                              <a:dgm id="{8A2D34B9-7E71-4F85-B274-4BCE58ED457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graphicEl>
                                              <a:dgm id="{3694AC1E-4A3A-48B9-BA1C-F7F6D6D0B180}"/>
                                            </p:graphicEl>
                                          </p:spTgt>
                                        </p:tgtEl>
                                        <p:attrNameLst>
                                          <p:attrName>style.visibility</p:attrName>
                                        </p:attrNameLst>
                                      </p:cBhvr>
                                      <p:to>
                                        <p:strVal val="visible"/>
                                      </p:to>
                                    </p:set>
                                    <p:animEffect transition="in" filter="wipe(up)">
                                      <p:cBhvr>
                                        <p:cTn id="12" dur="500"/>
                                        <p:tgtEl>
                                          <p:spTgt spid="5">
                                            <p:graphicEl>
                                              <a:dgm id="{3694AC1E-4A3A-48B9-BA1C-F7F6D6D0B180}"/>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5">
                                            <p:graphicEl>
                                              <a:dgm id="{0A4E2814-1C17-4E2F-861A-D03150747051}"/>
                                            </p:graphicEl>
                                          </p:spTgt>
                                        </p:tgtEl>
                                        <p:attrNameLst>
                                          <p:attrName>style.visibility</p:attrName>
                                        </p:attrNameLst>
                                      </p:cBhvr>
                                      <p:to>
                                        <p:strVal val="visible"/>
                                      </p:to>
                                    </p:set>
                                    <p:animEffect transition="in" filter="wipe(up)">
                                      <p:cBhvr>
                                        <p:cTn id="15" dur="500"/>
                                        <p:tgtEl>
                                          <p:spTgt spid="5">
                                            <p:graphicEl>
                                              <a:dgm id="{0A4E2814-1C17-4E2F-861A-D0315074705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
                                            <p:graphicEl>
                                              <a:dgm id="{8E4483BB-E351-4B16-8C51-2C18341A46BD}"/>
                                            </p:graphicEl>
                                          </p:spTgt>
                                        </p:tgtEl>
                                        <p:attrNameLst>
                                          <p:attrName>style.visibility</p:attrName>
                                        </p:attrNameLst>
                                      </p:cBhvr>
                                      <p:to>
                                        <p:strVal val="visible"/>
                                      </p:to>
                                    </p:set>
                                    <p:animEffect transition="in" filter="wipe(up)">
                                      <p:cBhvr>
                                        <p:cTn id="20" dur="500"/>
                                        <p:tgtEl>
                                          <p:spTgt spid="5">
                                            <p:graphicEl>
                                              <a:dgm id="{8E4483BB-E351-4B16-8C51-2C18341A46BD}"/>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5">
                                            <p:graphicEl>
                                              <a:dgm id="{E58775FA-2354-49F5-936B-1C4E3124B4FA}"/>
                                            </p:graphicEl>
                                          </p:spTgt>
                                        </p:tgtEl>
                                        <p:attrNameLst>
                                          <p:attrName>style.visibility</p:attrName>
                                        </p:attrNameLst>
                                      </p:cBhvr>
                                      <p:to>
                                        <p:strVal val="visible"/>
                                      </p:to>
                                    </p:set>
                                    <p:animEffect transition="in" filter="wipe(up)">
                                      <p:cBhvr>
                                        <p:cTn id="25" dur="500"/>
                                        <p:tgtEl>
                                          <p:spTgt spid="5">
                                            <p:graphicEl>
                                              <a:dgm id="{E58775FA-2354-49F5-936B-1C4E3124B4FA}"/>
                                            </p:graphic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5">
                                            <p:graphicEl>
                                              <a:dgm id="{70FA8356-D326-4CBB-B990-05B23C57912D}"/>
                                            </p:graphicEl>
                                          </p:spTgt>
                                        </p:tgtEl>
                                        <p:attrNameLst>
                                          <p:attrName>style.visibility</p:attrName>
                                        </p:attrNameLst>
                                      </p:cBhvr>
                                      <p:to>
                                        <p:strVal val="visible"/>
                                      </p:to>
                                    </p:set>
                                    <p:animEffect transition="in" filter="wipe(up)">
                                      <p:cBhvr>
                                        <p:cTn id="28" dur="500"/>
                                        <p:tgtEl>
                                          <p:spTgt spid="5">
                                            <p:graphicEl>
                                              <a:dgm id="{70FA8356-D326-4CBB-B990-05B23C57912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Unità di analisi o unità di rilevamento?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133254364"/>
              </p:ext>
            </p:extLst>
          </p:nvPr>
        </p:nvGraphicFramePr>
        <p:xfrm>
          <a:off x="107504" y="1752600"/>
          <a:ext cx="8928992"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6397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59EAFA5F-3E8A-4B17-813F-F51B1E09906C}"/>
                                            </p:graphicEl>
                                          </p:spTgt>
                                        </p:tgtEl>
                                        <p:attrNameLst>
                                          <p:attrName>style.visibility</p:attrName>
                                        </p:attrNameLst>
                                      </p:cBhvr>
                                      <p:to>
                                        <p:strVal val="visible"/>
                                      </p:to>
                                    </p:set>
                                    <p:animEffect transition="in" filter="wipe(up)">
                                      <p:cBhvr>
                                        <p:cTn id="7" dur="500"/>
                                        <p:tgtEl>
                                          <p:spTgt spid="4">
                                            <p:graphicEl>
                                              <a:dgm id="{59EAFA5F-3E8A-4B17-813F-F51B1E0990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5A7E0DAA-B77F-4ED9-9B47-A3C87DB354F0}"/>
                                            </p:graphicEl>
                                          </p:spTgt>
                                        </p:tgtEl>
                                        <p:attrNameLst>
                                          <p:attrName>style.visibility</p:attrName>
                                        </p:attrNameLst>
                                      </p:cBhvr>
                                      <p:to>
                                        <p:strVal val="visible"/>
                                      </p:to>
                                    </p:set>
                                    <p:animEffect transition="in" filter="wipe(up)">
                                      <p:cBhvr>
                                        <p:cTn id="12" dur="500"/>
                                        <p:tgtEl>
                                          <p:spTgt spid="4">
                                            <p:graphicEl>
                                              <a:dgm id="{5A7E0DAA-B77F-4ED9-9B47-A3C87DB354F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93A1D7AF-6B28-427E-A5AE-9A2C774003C2}"/>
                                            </p:graphicEl>
                                          </p:spTgt>
                                        </p:tgtEl>
                                        <p:attrNameLst>
                                          <p:attrName>style.visibility</p:attrName>
                                        </p:attrNameLst>
                                      </p:cBhvr>
                                      <p:to>
                                        <p:strVal val="visible"/>
                                      </p:to>
                                    </p:set>
                                    <p:animEffect transition="in" filter="wipe(up)">
                                      <p:cBhvr>
                                        <p:cTn id="17" dur="500"/>
                                        <p:tgtEl>
                                          <p:spTgt spid="4">
                                            <p:graphicEl>
                                              <a:dgm id="{93A1D7AF-6B28-427E-A5AE-9A2C774003C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699F4B91-4217-4F45-A4EE-500A1E7A79E1}"/>
                                            </p:graphicEl>
                                          </p:spTgt>
                                        </p:tgtEl>
                                        <p:attrNameLst>
                                          <p:attrName>style.visibility</p:attrName>
                                        </p:attrNameLst>
                                      </p:cBhvr>
                                      <p:to>
                                        <p:strVal val="visible"/>
                                      </p:to>
                                    </p:set>
                                    <p:animEffect transition="in" filter="wipe(up)">
                                      <p:cBhvr>
                                        <p:cTn id="22" dur="500"/>
                                        <p:tgtEl>
                                          <p:spTgt spid="4">
                                            <p:graphicEl>
                                              <a:dgm id="{699F4B91-4217-4F45-A4EE-500A1E7A79E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56C808BF-4F48-42F4-92B0-CDA82F58E7EB}"/>
                                            </p:graphicEl>
                                          </p:spTgt>
                                        </p:tgtEl>
                                        <p:attrNameLst>
                                          <p:attrName>style.visibility</p:attrName>
                                        </p:attrNameLst>
                                      </p:cBhvr>
                                      <p:to>
                                        <p:strVal val="visible"/>
                                      </p:to>
                                    </p:set>
                                    <p:animEffect transition="in" filter="wipe(up)">
                                      <p:cBhvr>
                                        <p:cTn id="27" dur="500"/>
                                        <p:tgtEl>
                                          <p:spTgt spid="4">
                                            <p:graphicEl>
                                              <a:dgm id="{56C808BF-4F48-42F4-92B0-CDA82F58E7E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694997B4-E955-48F6-A825-9BD8BFE7BD4C}"/>
                                            </p:graphicEl>
                                          </p:spTgt>
                                        </p:tgtEl>
                                        <p:attrNameLst>
                                          <p:attrName>style.visibility</p:attrName>
                                        </p:attrNameLst>
                                      </p:cBhvr>
                                      <p:to>
                                        <p:strVal val="visible"/>
                                      </p:to>
                                    </p:set>
                                    <p:animEffect transition="in" filter="wipe(up)">
                                      <p:cBhvr>
                                        <p:cTn id="32" dur="500"/>
                                        <p:tgtEl>
                                          <p:spTgt spid="4">
                                            <p:graphicEl>
                                              <a:dgm id="{694997B4-E955-48F6-A825-9BD8BFE7BD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Tipi di unità d’analisi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710184267"/>
              </p:ext>
            </p:extLst>
          </p:nvPr>
        </p:nvGraphicFramePr>
        <p:xfrm>
          <a:off x="179512" y="1752600"/>
          <a:ext cx="8784976"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7429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34C6653B-136B-438B-99BE-0412DE6B6461}"/>
                                            </p:graphicEl>
                                          </p:spTgt>
                                        </p:tgtEl>
                                        <p:attrNameLst>
                                          <p:attrName>style.visibility</p:attrName>
                                        </p:attrNameLst>
                                      </p:cBhvr>
                                      <p:to>
                                        <p:strVal val="visible"/>
                                      </p:to>
                                    </p:set>
                                    <p:animEffect transition="in" filter="wipe(up)">
                                      <p:cBhvr>
                                        <p:cTn id="7" dur="500"/>
                                        <p:tgtEl>
                                          <p:spTgt spid="4">
                                            <p:graphicEl>
                                              <a:dgm id="{34C6653B-136B-438B-99BE-0412DE6B646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1706D9F6-59D4-452A-B906-2B1129AC500A}"/>
                                            </p:graphicEl>
                                          </p:spTgt>
                                        </p:tgtEl>
                                        <p:attrNameLst>
                                          <p:attrName>style.visibility</p:attrName>
                                        </p:attrNameLst>
                                      </p:cBhvr>
                                      <p:to>
                                        <p:strVal val="visible"/>
                                      </p:to>
                                    </p:set>
                                    <p:animEffect transition="in" filter="wipe(up)">
                                      <p:cBhvr>
                                        <p:cTn id="12" dur="500"/>
                                        <p:tgtEl>
                                          <p:spTgt spid="4">
                                            <p:graphicEl>
                                              <a:dgm id="{1706D9F6-59D4-452A-B906-2B1129AC500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82BDE931-208D-4E5E-9E24-BF8A51FC24B2}"/>
                                            </p:graphicEl>
                                          </p:spTgt>
                                        </p:tgtEl>
                                        <p:attrNameLst>
                                          <p:attrName>style.visibility</p:attrName>
                                        </p:attrNameLst>
                                      </p:cBhvr>
                                      <p:to>
                                        <p:strVal val="visible"/>
                                      </p:to>
                                    </p:set>
                                    <p:animEffect transition="in" filter="wipe(up)">
                                      <p:cBhvr>
                                        <p:cTn id="17" dur="500"/>
                                        <p:tgtEl>
                                          <p:spTgt spid="4">
                                            <p:graphicEl>
                                              <a:dgm id="{82BDE931-208D-4E5E-9E24-BF8A51FC24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089FB010-B88D-4A0C-A5C2-27A03BB4837C}"/>
                                            </p:graphicEl>
                                          </p:spTgt>
                                        </p:tgtEl>
                                        <p:attrNameLst>
                                          <p:attrName>style.visibility</p:attrName>
                                        </p:attrNameLst>
                                      </p:cBhvr>
                                      <p:to>
                                        <p:strVal val="visible"/>
                                      </p:to>
                                    </p:set>
                                    <p:animEffect transition="in" filter="wipe(up)">
                                      <p:cBhvr>
                                        <p:cTn id="22" dur="500"/>
                                        <p:tgtEl>
                                          <p:spTgt spid="4">
                                            <p:graphicEl>
                                              <a:dgm id="{089FB010-B88D-4A0C-A5C2-27A03BB4837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0D8C084A-A1B5-42E2-BBA0-74EE923691F7}"/>
                                            </p:graphicEl>
                                          </p:spTgt>
                                        </p:tgtEl>
                                        <p:attrNameLst>
                                          <p:attrName>style.visibility</p:attrName>
                                        </p:attrNameLst>
                                      </p:cBhvr>
                                      <p:to>
                                        <p:strVal val="visible"/>
                                      </p:to>
                                    </p:set>
                                    <p:animEffect transition="in" filter="wipe(up)">
                                      <p:cBhvr>
                                        <p:cTn id="27" dur="500"/>
                                        <p:tgtEl>
                                          <p:spTgt spid="4">
                                            <p:graphicEl>
                                              <a:dgm id="{0D8C084A-A1B5-42E2-BBA0-74EE923691F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4ADDD0D0-A132-4490-B546-DE5252B24BE6}"/>
                                            </p:graphicEl>
                                          </p:spTgt>
                                        </p:tgtEl>
                                        <p:attrNameLst>
                                          <p:attrName>style.visibility</p:attrName>
                                        </p:attrNameLst>
                                      </p:cBhvr>
                                      <p:to>
                                        <p:strVal val="visible"/>
                                      </p:to>
                                    </p:set>
                                    <p:animEffect transition="in" filter="wipe(up)">
                                      <p:cBhvr>
                                        <p:cTn id="32" dur="500"/>
                                        <p:tgtEl>
                                          <p:spTgt spid="4">
                                            <p:graphicEl>
                                              <a:dgm id="{4ADDD0D0-A132-4490-B546-DE5252B24BE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4">
                                            <p:graphicEl>
                                              <a:dgm id="{F72185C1-082E-49B6-8E0D-C1F56B496B92}"/>
                                            </p:graphicEl>
                                          </p:spTgt>
                                        </p:tgtEl>
                                        <p:attrNameLst>
                                          <p:attrName>style.visibility</p:attrName>
                                        </p:attrNameLst>
                                      </p:cBhvr>
                                      <p:to>
                                        <p:strVal val="visible"/>
                                      </p:to>
                                    </p:set>
                                    <p:animEffect transition="in" filter="wipe(up)">
                                      <p:cBhvr>
                                        <p:cTn id="37" dur="500"/>
                                        <p:tgtEl>
                                          <p:spTgt spid="4">
                                            <p:graphicEl>
                                              <a:dgm id="{F72185C1-082E-49B6-8E0D-C1F56B496B9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4">
                                            <p:graphicEl>
                                              <a:dgm id="{1A70BB55-A95E-436A-98AF-BAF1B7423231}"/>
                                            </p:graphicEl>
                                          </p:spTgt>
                                        </p:tgtEl>
                                        <p:attrNameLst>
                                          <p:attrName>style.visibility</p:attrName>
                                        </p:attrNameLst>
                                      </p:cBhvr>
                                      <p:to>
                                        <p:strVal val="visible"/>
                                      </p:to>
                                    </p:set>
                                    <p:animEffect transition="in" filter="wipe(up)">
                                      <p:cBhvr>
                                        <p:cTn id="42" dur="500"/>
                                        <p:tgtEl>
                                          <p:spTgt spid="4">
                                            <p:graphicEl>
                                              <a:dgm id="{1A70BB55-A95E-436A-98AF-BAF1B74232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Unità d’analisi individuo e aggregato</a:t>
            </a:r>
            <a:endParaRPr lang="it-IT" b="1" dirty="0"/>
          </a:p>
        </p:txBody>
      </p:sp>
      <p:graphicFrame>
        <p:nvGraphicFramePr>
          <p:cNvPr id="8" name="Segnaposto contenuto 7"/>
          <p:cNvGraphicFramePr>
            <a:graphicFrameLocks noGrp="1"/>
          </p:cNvGraphicFramePr>
          <p:nvPr>
            <p:ph idx="1"/>
            <p:extLst>
              <p:ext uri="{D42A27DB-BD31-4B8C-83A1-F6EECF244321}">
                <p14:modId xmlns:p14="http://schemas.microsoft.com/office/powerpoint/2010/main" val="4201759686"/>
              </p:ext>
            </p:extLst>
          </p:nvPr>
        </p:nvGraphicFramePr>
        <p:xfrm>
          <a:off x="107504" y="1752600"/>
          <a:ext cx="8856984"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7167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
                                            <p:graphicEl>
                                              <a:dgm id="{73CBE2E1-7DC3-4466-815B-FA824B7CB030}"/>
                                            </p:graphicEl>
                                          </p:spTgt>
                                        </p:tgtEl>
                                        <p:attrNameLst>
                                          <p:attrName>style.visibility</p:attrName>
                                        </p:attrNameLst>
                                      </p:cBhvr>
                                      <p:to>
                                        <p:strVal val="visible"/>
                                      </p:to>
                                    </p:set>
                                    <p:animEffect transition="in" filter="wipe(up)">
                                      <p:cBhvr>
                                        <p:cTn id="7" dur="500"/>
                                        <p:tgtEl>
                                          <p:spTgt spid="8">
                                            <p:graphicEl>
                                              <a:dgm id="{73CBE2E1-7DC3-4466-815B-FA824B7CB03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
                                            <p:graphicEl>
                                              <a:dgm id="{00AB549E-CF33-4BF8-87D3-0760856D87CD}"/>
                                            </p:graphicEl>
                                          </p:spTgt>
                                        </p:tgtEl>
                                        <p:attrNameLst>
                                          <p:attrName>style.visibility</p:attrName>
                                        </p:attrNameLst>
                                      </p:cBhvr>
                                      <p:to>
                                        <p:strVal val="visible"/>
                                      </p:to>
                                    </p:set>
                                    <p:animEffect transition="in" filter="wipe(up)">
                                      <p:cBhvr>
                                        <p:cTn id="12" dur="500"/>
                                        <p:tgtEl>
                                          <p:spTgt spid="8">
                                            <p:graphicEl>
                                              <a:dgm id="{00AB549E-CF33-4BF8-87D3-0760856D87C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
                                            <p:graphicEl>
                                              <a:dgm id="{763ECBF4-216A-4168-B0E3-C5A0C0FC2585}"/>
                                            </p:graphicEl>
                                          </p:spTgt>
                                        </p:tgtEl>
                                        <p:attrNameLst>
                                          <p:attrName>style.visibility</p:attrName>
                                        </p:attrNameLst>
                                      </p:cBhvr>
                                      <p:to>
                                        <p:strVal val="visible"/>
                                      </p:to>
                                    </p:set>
                                    <p:animEffect transition="in" filter="wipe(up)">
                                      <p:cBhvr>
                                        <p:cTn id="17" dur="500"/>
                                        <p:tgtEl>
                                          <p:spTgt spid="8">
                                            <p:graphicEl>
                                              <a:dgm id="{763ECBF4-216A-4168-B0E3-C5A0C0FC258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
                                            <p:graphicEl>
                                              <a:dgm id="{E785E6DF-A348-4752-8190-F414051CD097}"/>
                                            </p:graphicEl>
                                          </p:spTgt>
                                        </p:tgtEl>
                                        <p:attrNameLst>
                                          <p:attrName>style.visibility</p:attrName>
                                        </p:attrNameLst>
                                      </p:cBhvr>
                                      <p:to>
                                        <p:strVal val="visible"/>
                                      </p:to>
                                    </p:set>
                                    <p:animEffect transition="in" filter="wipe(up)">
                                      <p:cBhvr>
                                        <p:cTn id="22" dur="500"/>
                                        <p:tgtEl>
                                          <p:spTgt spid="8">
                                            <p:graphicEl>
                                              <a:dgm id="{E785E6DF-A348-4752-8190-F414051CD0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Unità d’analisi evento sociale e prodotto culturale</a:t>
            </a:r>
            <a:endParaRPr lang="it-IT" b="1" dirty="0"/>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812090489"/>
              </p:ext>
            </p:extLst>
          </p:nvPr>
        </p:nvGraphicFramePr>
        <p:xfrm>
          <a:off x="251520" y="1752600"/>
          <a:ext cx="8640960" cy="47727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585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graphicEl>
                                              <a:dgm id="{A45BEE50-64F9-4229-BF0F-68829A252102}"/>
                                            </p:graphicEl>
                                          </p:spTgt>
                                        </p:tgtEl>
                                        <p:attrNameLst>
                                          <p:attrName>style.visibility</p:attrName>
                                        </p:attrNameLst>
                                      </p:cBhvr>
                                      <p:to>
                                        <p:strVal val="visible"/>
                                      </p:to>
                                    </p:set>
                                    <p:animEffect transition="in" filter="wipe(up)">
                                      <p:cBhvr>
                                        <p:cTn id="7" dur="500"/>
                                        <p:tgtEl>
                                          <p:spTgt spid="5">
                                            <p:graphicEl>
                                              <a:dgm id="{A45BEE50-64F9-4229-BF0F-68829A25210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graphicEl>
                                              <a:dgm id="{BB7CDD7F-2753-4F06-B0B5-7CDEFEB5FB80}"/>
                                            </p:graphicEl>
                                          </p:spTgt>
                                        </p:tgtEl>
                                        <p:attrNameLst>
                                          <p:attrName>style.visibility</p:attrName>
                                        </p:attrNameLst>
                                      </p:cBhvr>
                                      <p:to>
                                        <p:strVal val="visible"/>
                                      </p:to>
                                    </p:set>
                                    <p:animEffect transition="in" filter="wipe(up)">
                                      <p:cBhvr>
                                        <p:cTn id="12" dur="500"/>
                                        <p:tgtEl>
                                          <p:spTgt spid="5">
                                            <p:graphicEl>
                                              <a:dgm id="{BB7CDD7F-2753-4F06-B0B5-7CDEFEB5FB8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graphicEl>
                                              <a:dgm id="{753EEB37-B301-41B9-8D39-19D1931B9B2E}"/>
                                            </p:graphicEl>
                                          </p:spTgt>
                                        </p:tgtEl>
                                        <p:attrNameLst>
                                          <p:attrName>style.visibility</p:attrName>
                                        </p:attrNameLst>
                                      </p:cBhvr>
                                      <p:to>
                                        <p:strVal val="visible"/>
                                      </p:to>
                                    </p:set>
                                    <p:animEffect transition="in" filter="wipe(up)">
                                      <p:cBhvr>
                                        <p:cTn id="17" dur="500"/>
                                        <p:tgtEl>
                                          <p:spTgt spid="5">
                                            <p:graphicEl>
                                              <a:dgm id="{753EEB37-B301-41B9-8D39-19D1931B9B2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graphicEl>
                                              <a:dgm id="{5E2BA0C3-8F69-45FF-824E-0E5F435E6F5F}"/>
                                            </p:graphicEl>
                                          </p:spTgt>
                                        </p:tgtEl>
                                        <p:attrNameLst>
                                          <p:attrName>style.visibility</p:attrName>
                                        </p:attrNameLst>
                                      </p:cBhvr>
                                      <p:to>
                                        <p:strVal val="visible"/>
                                      </p:to>
                                    </p:set>
                                    <p:animEffect transition="in" filter="wipe(up)">
                                      <p:cBhvr>
                                        <p:cTn id="22" dur="500"/>
                                        <p:tgtEl>
                                          <p:spTgt spid="5">
                                            <p:graphicEl>
                                              <a:dgm id="{5E2BA0C3-8F69-45FF-824E-0E5F435E6F5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Segnaposto contenuto 4"/>
          <p:cNvGraphicFramePr>
            <a:graphicFrameLocks noGrp="1"/>
          </p:cNvGraphicFramePr>
          <p:nvPr>
            <p:ph idx="1"/>
            <p:extLst>
              <p:ext uri="{D42A27DB-BD31-4B8C-83A1-F6EECF244321}">
                <p14:modId xmlns:p14="http://schemas.microsoft.com/office/powerpoint/2010/main" val="1688112281"/>
              </p:ext>
            </p:extLst>
          </p:nvPr>
        </p:nvGraphicFramePr>
        <p:xfrm>
          <a:off x="179512" y="1752600"/>
          <a:ext cx="8856984"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itolo 1"/>
          <p:cNvSpPr txBox="1">
            <a:spLocks/>
          </p:cNvSpPr>
          <p:nvPr/>
        </p:nvSpPr>
        <p:spPr>
          <a:xfrm>
            <a:off x="395536" y="404664"/>
            <a:ext cx="8260672" cy="10394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r>
              <a:rPr lang="it-IT" b="1" dirty="0" smtClean="0"/>
              <a:t>Concetti e indicatori</a:t>
            </a:r>
            <a:endParaRPr lang="it-IT" b="1" dirty="0"/>
          </a:p>
        </p:txBody>
      </p:sp>
    </p:spTree>
    <p:extLst>
      <p:ext uri="{BB962C8B-B14F-4D97-AF65-F5344CB8AC3E}">
        <p14:creationId xmlns:p14="http://schemas.microsoft.com/office/powerpoint/2010/main" val="1315103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graphicEl>
                                              <a:dgm id="{EC48F6DF-634B-4AE3-BAA8-1922189A83AB}"/>
                                            </p:graphicEl>
                                          </p:spTgt>
                                        </p:tgtEl>
                                        <p:attrNameLst>
                                          <p:attrName>style.visibility</p:attrName>
                                        </p:attrNameLst>
                                      </p:cBhvr>
                                      <p:to>
                                        <p:strVal val="visible"/>
                                      </p:to>
                                    </p:set>
                                    <p:animEffect transition="in" filter="wipe(up)">
                                      <p:cBhvr>
                                        <p:cTn id="7" dur="500"/>
                                        <p:tgtEl>
                                          <p:spTgt spid="5">
                                            <p:graphicEl>
                                              <a:dgm id="{EC48F6DF-634B-4AE3-BAA8-1922189A83AB}"/>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
                                            <p:graphicEl>
                                              <a:dgm id="{5200A889-0F58-4585-9382-DB669D4357A8}"/>
                                            </p:graphicEl>
                                          </p:spTgt>
                                        </p:tgtEl>
                                        <p:attrNameLst>
                                          <p:attrName>style.visibility</p:attrName>
                                        </p:attrNameLst>
                                      </p:cBhvr>
                                      <p:to>
                                        <p:strVal val="visible"/>
                                      </p:to>
                                    </p:set>
                                    <p:animEffect transition="in" filter="wipe(up)">
                                      <p:cBhvr>
                                        <p:cTn id="10" dur="500"/>
                                        <p:tgtEl>
                                          <p:spTgt spid="5">
                                            <p:graphicEl>
                                              <a:dgm id="{5200A889-0F58-4585-9382-DB669D4357A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
                                            <p:graphicEl>
                                              <a:dgm id="{0AC4FEF9-3701-4AB0-B67D-3A8DBAF5BD5B}"/>
                                            </p:graphicEl>
                                          </p:spTgt>
                                        </p:tgtEl>
                                        <p:attrNameLst>
                                          <p:attrName>style.visibility</p:attrName>
                                        </p:attrNameLst>
                                      </p:cBhvr>
                                      <p:to>
                                        <p:strVal val="visible"/>
                                      </p:to>
                                    </p:set>
                                    <p:animEffect transition="in" filter="wipe(up)">
                                      <p:cBhvr>
                                        <p:cTn id="15" dur="500"/>
                                        <p:tgtEl>
                                          <p:spTgt spid="5">
                                            <p:graphicEl>
                                              <a:dgm id="{0AC4FEF9-3701-4AB0-B67D-3A8DBAF5BD5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
                                            <p:graphicEl>
                                              <a:dgm id="{5EE29C52-4E2F-4E4B-B1CD-3751D6B09892}"/>
                                            </p:graphicEl>
                                          </p:spTgt>
                                        </p:tgtEl>
                                        <p:attrNameLst>
                                          <p:attrName>style.visibility</p:attrName>
                                        </p:attrNameLst>
                                      </p:cBhvr>
                                      <p:to>
                                        <p:strVal val="visible"/>
                                      </p:to>
                                    </p:set>
                                    <p:animEffect transition="in" filter="wipe(up)">
                                      <p:cBhvr>
                                        <p:cTn id="20" dur="500"/>
                                        <p:tgtEl>
                                          <p:spTgt spid="5">
                                            <p:graphicEl>
                                              <a:dgm id="{5EE29C52-4E2F-4E4B-B1CD-3751D6B09892}"/>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5">
                                            <p:graphicEl>
                                              <a:dgm id="{8C4B189A-C88E-40A9-8AFE-B4BDA12456DA}"/>
                                            </p:graphicEl>
                                          </p:spTgt>
                                        </p:tgtEl>
                                        <p:attrNameLst>
                                          <p:attrName>style.visibility</p:attrName>
                                        </p:attrNameLst>
                                      </p:cBhvr>
                                      <p:to>
                                        <p:strVal val="visible"/>
                                      </p:to>
                                    </p:set>
                                    <p:animEffect transition="in" filter="wipe(up)">
                                      <p:cBhvr>
                                        <p:cTn id="23" dur="500"/>
                                        <p:tgtEl>
                                          <p:spTgt spid="5">
                                            <p:graphicEl>
                                              <a:dgm id="{8C4B189A-C88E-40A9-8AFE-B4BDA12456DA}"/>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
                                            <p:graphicEl>
                                              <a:dgm id="{9EA9A5CB-EBEC-4F14-AC93-4D522EFAAA30}"/>
                                            </p:graphicEl>
                                          </p:spTgt>
                                        </p:tgtEl>
                                        <p:attrNameLst>
                                          <p:attrName>style.visibility</p:attrName>
                                        </p:attrNameLst>
                                      </p:cBhvr>
                                      <p:to>
                                        <p:strVal val="visible"/>
                                      </p:to>
                                    </p:set>
                                    <p:animEffect transition="in" filter="wipe(up)">
                                      <p:cBhvr>
                                        <p:cTn id="28" dur="500"/>
                                        <p:tgtEl>
                                          <p:spTgt spid="5">
                                            <p:graphicEl>
                                              <a:dgm id="{9EA9A5CB-EBEC-4F14-AC93-4D522EFAAA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Tipi di proprietà a seconda dei tipi di unità d’analisi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089682111"/>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5985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83E16383-570D-4BC6-9614-47E0923C0949}"/>
                                            </p:graphicEl>
                                          </p:spTgt>
                                        </p:tgtEl>
                                        <p:attrNameLst>
                                          <p:attrName>style.visibility</p:attrName>
                                        </p:attrNameLst>
                                      </p:cBhvr>
                                      <p:to>
                                        <p:strVal val="visible"/>
                                      </p:to>
                                    </p:set>
                                    <p:animEffect transition="in" filter="wipe(up)">
                                      <p:cBhvr>
                                        <p:cTn id="7" dur="500"/>
                                        <p:tgtEl>
                                          <p:spTgt spid="4">
                                            <p:graphicEl>
                                              <a:dgm id="{83E16383-570D-4BC6-9614-47E0923C0949}"/>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graphicEl>
                                              <a:dgm id="{51AFC2B7-B085-4F5F-A856-99BCC68AF798}"/>
                                            </p:graphicEl>
                                          </p:spTgt>
                                        </p:tgtEl>
                                        <p:attrNameLst>
                                          <p:attrName>style.visibility</p:attrName>
                                        </p:attrNameLst>
                                      </p:cBhvr>
                                      <p:to>
                                        <p:strVal val="visible"/>
                                      </p:to>
                                    </p:set>
                                    <p:animEffect transition="in" filter="wipe(up)">
                                      <p:cBhvr>
                                        <p:cTn id="10" dur="500"/>
                                        <p:tgtEl>
                                          <p:spTgt spid="4">
                                            <p:graphicEl>
                                              <a:dgm id="{51AFC2B7-B085-4F5F-A856-99BCC68AF79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4">
                                            <p:graphicEl>
                                              <a:dgm id="{13FB1511-FBED-4965-B9C8-D9C3FFF23177}"/>
                                            </p:graphicEl>
                                          </p:spTgt>
                                        </p:tgtEl>
                                        <p:attrNameLst>
                                          <p:attrName>style.visibility</p:attrName>
                                        </p:attrNameLst>
                                      </p:cBhvr>
                                      <p:to>
                                        <p:strVal val="visible"/>
                                      </p:to>
                                    </p:set>
                                    <p:animEffect transition="in" filter="wipe(up)">
                                      <p:cBhvr>
                                        <p:cTn id="15" dur="500"/>
                                        <p:tgtEl>
                                          <p:spTgt spid="4">
                                            <p:graphicEl>
                                              <a:dgm id="{13FB1511-FBED-4965-B9C8-D9C3FFF2317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E8FB1B81-1B38-473B-AAF7-AA4520173E5E}"/>
                                            </p:graphicEl>
                                          </p:spTgt>
                                        </p:tgtEl>
                                        <p:attrNameLst>
                                          <p:attrName>style.visibility</p:attrName>
                                        </p:attrNameLst>
                                      </p:cBhvr>
                                      <p:to>
                                        <p:strVal val="visible"/>
                                      </p:to>
                                    </p:set>
                                    <p:animEffect transition="in" filter="wipe(up)">
                                      <p:cBhvr>
                                        <p:cTn id="20" dur="500"/>
                                        <p:tgtEl>
                                          <p:spTgt spid="4">
                                            <p:graphicEl>
                                              <a:dgm id="{E8FB1B81-1B38-473B-AAF7-AA4520173E5E}"/>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B8B77D87-4597-4CE2-82AF-A791F713D656}"/>
                                            </p:graphicEl>
                                          </p:spTgt>
                                        </p:tgtEl>
                                        <p:attrNameLst>
                                          <p:attrName>style.visibility</p:attrName>
                                        </p:attrNameLst>
                                      </p:cBhvr>
                                      <p:to>
                                        <p:strVal val="visible"/>
                                      </p:to>
                                    </p:set>
                                    <p:animEffect transition="in" filter="wipe(up)">
                                      <p:cBhvr>
                                        <p:cTn id="23" dur="500"/>
                                        <p:tgtEl>
                                          <p:spTgt spid="4">
                                            <p:graphicEl>
                                              <a:dgm id="{B8B77D87-4597-4CE2-82AF-A791F713D65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4">
                                            <p:graphicEl>
                                              <a:dgm id="{7B47AC99-C670-4AE3-8B05-3A1123CF6904}"/>
                                            </p:graphicEl>
                                          </p:spTgt>
                                        </p:tgtEl>
                                        <p:attrNameLst>
                                          <p:attrName>style.visibility</p:attrName>
                                        </p:attrNameLst>
                                      </p:cBhvr>
                                      <p:to>
                                        <p:strVal val="visible"/>
                                      </p:to>
                                    </p:set>
                                    <p:animEffect transition="in" filter="wipe(up)">
                                      <p:cBhvr>
                                        <p:cTn id="28" dur="500"/>
                                        <p:tgtEl>
                                          <p:spTgt spid="4">
                                            <p:graphicEl>
                                              <a:dgm id="{7B47AC99-C670-4AE3-8B05-3A1123CF690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4">
                                            <p:graphicEl>
                                              <a:dgm id="{CA95A2A3-BA26-48D9-BB83-F88A3675BC37}"/>
                                            </p:graphicEl>
                                          </p:spTgt>
                                        </p:tgtEl>
                                        <p:attrNameLst>
                                          <p:attrName>style.visibility</p:attrName>
                                        </p:attrNameLst>
                                      </p:cBhvr>
                                      <p:to>
                                        <p:strVal val="visible"/>
                                      </p:to>
                                    </p:set>
                                    <p:animEffect transition="in" filter="wipe(up)">
                                      <p:cBhvr>
                                        <p:cTn id="33" dur="500"/>
                                        <p:tgtEl>
                                          <p:spTgt spid="4">
                                            <p:graphicEl>
                                              <a:dgm id="{CA95A2A3-BA26-48D9-BB83-F88A3675BC37}"/>
                                            </p:graphicEl>
                                          </p:spTgt>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4">
                                            <p:graphicEl>
                                              <a:dgm id="{BD353472-A914-41E2-BBAF-309662A170C1}"/>
                                            </p:graphicEl>
                                          </p:spTgt>
                                        </p:tgtEl>
                                        <p:attrNameLst>
                                          <p:attrName>style.visibility</p:attrName>
                                        </p:attrNameLst>
                                      </p:cBhvr>
                                      <p:to>
                                        <p:strVal val="visible"/>
                                      </p:to>
                                    </p:set>
                                    <p:animEffect transition="in" filter="wipe(up)">
                                      <p:cBhvr>
                                        <p:cTn id="36" dur="500"/>
                                        <p:tgtEl>
                                          <p:spTgt spid="4">
                                            <p:graphicEl>
                                              <a:dgm id="{BD353472-A914-41E2-BBAF-309662A170C1}"/>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4">
                                            <p:graphicEl>
                                              <a:dgm id="{FA48FC3E-2226-4E49-8059-765BC5C016DA}"/>
                                            </p:graphicEl>
                                          </p:spTgt>
                                        </p:tgtEl>
                                        <p:attrNameLst>
                                          <p:attrName>style.visibility</p:attrName>
                                        </p:attrNameLst>
                                      </p:cBhvr>
                                      <p:to>
                                        <p:strVal val="visible"/>
                                      </p:to>
                                    </p:set>
                                    <p:animEffect transition="in" filter="wipe(up)">
                                      <p:cBhvr>
                                        <p:cTn id="41" dur="500"/>
                                        <p:tgtEl>
                                          <p:spTgt spid="4">
                                            <p:graphicEl>
                                              <a:dgm id="{FA48FC3E-2226-4E49-8059-765BC5C016DA}"/>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4">
                                            <p:graphicEl>
                                              <a:dgm id="{48A0E0F6-FF3F-445B-886C-765249DC7F61}"/>
                                            </p:graphicEl>
                                          </p:spTgt>
                                        </p:tgtEl>
                                        <p:attrNameLst>
                                          <p:attrName>style.visibility</p:attrName>
                                        </p:attrNameLst>
                                      </p:cBhvr>
                                      <p:to>
                                        <p:strVal val="visible"/>
                                      </p:to>
                                    </p:set>
                                    <p:animEffect transition="in" filter="wipe(up)">
                                      <p:cBhvr>
                                        <p:cTn id="46" dur="500"/>
                                        <p:tgtEl>
                                          <p:spTgt spid="4">
                                            <p:graphicEl>
                                              <a:dgm id="{48A0E0F6-FF3F-445B-886C-765249DC7F61}"/>
                                            </p:graphicEl>
                                          </p:spTgt>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4">
                                            <p:graphicEl>
                                              <a:dgm id="{E9499379-3D71-47D9-9EC0-262E62765C8B}"/>
                                            </p:graphicEl>
                                          </p:spTgt>
                                        </p:tgtEl>
                                        <p:attrNameLst>
                                          <p:attrName>style.visibility</p:attrName>
                                        </p:attrNameLst>
                                      </p:cBhvr>
                                      <p:to>
                                        <p:strVal val="visible"/>
                                      </p:to>
                                    </p:set>
                                    <p:animEffect transition="in" filter="wipe(up)">
                                      <p:cBhvr>
                                        <p:cTn id="49" dur="500"/>
                                        <p:tgtEl>
                                          <p:spTgt spid="4">
                                            <p:graphicEl>
                                              <a:dgm id="{E9499379-3D71-47D9-9EC0-262E62765C8B}"/>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4">
                                            <p:graphicEl>
                                              <a:dgm id="{E36046C5-4B4E-40D8-8810-E226B16919BC}"/>
                                            </p:graphicEl>
                                          </p:spTgt>
                                        </p:tgtEl>
                                        <p:attrNameLst>
                                          <p:attrName>style.visibility</p:attrName>
                                        </p:attrNameLst>
                                      </p:cBhvr>
                                      <p:to>
                                        <p:strVal val="visible"/>
                                      </p:to>
                                    </p:set>
                                    <p:animEffect transition="in" filter="wipe(up)">
                                      <p:cBhvr>
                                        <p:cTn id="54" dur="500"/>
                                        <p:tgtEl>
                                          <p:spTgt spid="4">
                                            <p:graphicEl>
                                              <a:dgm id="{E36046C5-4B4E-40D8-8810-E226B16919B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4">
                                            <p:graphicEl>
                                              <a:dgm id="{6E5D7FE9-6F6A-43DF-8C2A-D7A2251D6288}"/>
                                            </p:graphicEl>
                                          </p:spTgt>
                                        </p:tgtEl>
                                        <p:attrNameLst>
                                          <p:attrName>style.visibility</p:attrName>
                                        </p:attrNameLst>
                                      </p:cBhvr>
                                      <p:to>
                                        <p:strVal val="visible"/>
                                      </p:to>
                                    </p:set>
                                    <p:animEffect transition="in" filter="wipe(up)">
                                      <p:cBhvr>
                                        <p:cTn id="59" dur="500"/>
                                        <p:tgtEl>
                                          <p:spTgt spid="4">
                                            <p:graphicEl>
                                              <a:dgm id="{6E5D7FE9-6F6A-43DF-8C2A-D7A2251D6288}"/>
                                            </p:graphicEl>
                                          </p:spTgt>
                                        </p:tgtEl>
                                      </p:cBhvr>
                                    </p:animEffect>
                                  </p:childTnLst>
                                </p:cTn>
                              </p:par>
                              <p:par>
                                <p:cTn id="60" presetID="22" presetClass="entr" presetSubtype="1" fill="hold" grpId="0" nodeType="withEffect">
                                  <p:stCondLst>
                                    <p:cond delay="0"/>
                                  </p:stCondLst>
                                  <p:childTnLst>
                                    <p:set>
                                      <p:cBhvr>
                                        <p:cTn id="61" dur="1" fill="hold">
                                          <p:stCondLst>
                                            <p:cond delay="0"/>
                                          </p:stCondLst>
                                        </p:cTn>
                                        <p:tgtEl>
                                          <p:spTgt spid="4">
                                            <p:graphicEl>
                                              <a:dgm id="{4E1AB3A5-476A-4EF2-8DFF-39F041B2CB66}"/>
                                            </p:graphicEl>
                                          </p:spTgt>
                                        </p:tgtEl>
                                        <p:attrNameLst>
                                          <p:attrName>style.visibility</p:attrName>
                                        </p:attrNameLst>
                                      </p:cBhvr>
                                      <p:to>
                                        <p:strVal val="visible"/>
                                      </p:to>
                                    </p:set>
                                    <p:animEffect transition="in" filter="wipe(up)">
                                      <p:cBhvr>
                                        <p:cTn id="62" dur="500"/>
                                        <p:tgtEl>
                                          <p:spTgt spid="4">
                                            <p:graphicEl>
                                              <a:dgm id="{4E1AB3A5-476A-4EF2-8DFF-39F041B2CB66}"/>
                                            </p:graphic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grpId="0" nodeType="clickEffect">
                                  <p:stCondLst>
                                    <p:cond delay="0"/>
                                  </p:stCondLst>
                                  <p:childTnLst>
                                    <p:set>
                                      <p:cBhvr>
                                        <p:cTn id="66" dur="1" fill="hold">
                                          <p:stCondLst>
                                            <p:cond delay="0"/>
                                          </p:stCondLst>
                                        </p:cTn>
                                        <p:tgtEl>
                                          <p:spTgt spid="4">
                                            <p:graphicEl>
                                              <a:dgm id="{DF64791E-5312-40E9-A596-9CBE202E8F9D}"/>
                                            </p:graphicEl>
                                          </p:spTgt>
                                        </p:tgtEl>
                                        <p:attrNameLst>
                                          <p:attrName>style.visibility</p:attrName>
                                        </p:attrNameLst>
                                      </p:cBhvr>
                                      <p:to>
                                        <p:strVal val="visible"/>
                                      </p:to>
                                    </p:set>
                                    <p:animEffect transition="in" filter="wipe(up)">
                                      <p:cBhvr>
                                        <p:cTn id="67" dur="500"/>
                                        <p:tgtEl>
                                          <p:spTgt spid="4">
                                            <p:graphicEl>
                                              <a:dgm id="{DF64791E-5312-40E9-A596-9CBE202E8F9D}"/>
                                            </p:graphic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1" fill="hold" grpId="0" nodeType="clickEffect">
                                  <p:stCondLst>
                                    <p:cond delay="0"/>
                                  </p:stCondLst>
                                  <p:childTnLst>
                                    <p:set>
                                      <p:cBhvr>
                                        <p:cTn id="71" dur="1" fill="hold">
                                          <p:stCondLst>
                                            <p:cond delay="0"/>
                                          </p:stCondLst>
                                        </p:cTn>
                                        <p:tgtEl>
                                          <p:spTgt spid="4">
                                            <p:graphicEl>
                                              <a:dgm id="{60066F5D-6714-404F-AD2B-13186E8CFA97}"/>
                                            </p:graphicEl>
                                          </p:spTgt>
                                        </p:tgtEl>
                                        <p:attrNameLst>
                                          <p:attrName>style.visibility</p:attrName>
                                        </p:attrNameLst>
                                      </p:cBhvr>
                                      <p:to>
                                        <p:strVal val="visible"/>
                                      </p:to>
                                    </p:set>
                                    <p:animEffect transition="in" filter="wipe(up)">
                                      <p:cBhvr>
                                        <p:cTn id="72" dur="500"/>
                                        <p:tgtEl>
                                          <p:spTgt spid="4">
                                            <p:graphicEl>
                                              <a:dgm id="{60066F5D-6714-404F-AD2B-13186E8CFA97}"/>
                                            </p:graphicEl>
                                          </p:spTgt>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4">
                                            <p:graphicEl>
                                              <a:dgm id="{CCFD66B0-6D63-44D3-8348-AB4F8F197BB7}"/>
                                            </p:graphicEl>
                                          </p:spTgt>
                                        </p:tgtEl>
                                        <p:attrNameLst>
                                          <p:attrName>style.visibility</p:attrName>
                                        </p:attrNameLst>
                                      </p:cBhvr>
                                      <p:to>
                                        <p:strVal val="visible"/>
                                      </p:to>
                                    </p:set>
                                    <p:animEffect transition="in" filter="wipe(up)">
                                      <p:cBhvr>
                                        <p:cTn id="75" dur="500"/>
                                        <p:tgtEl>
                                          <p:spTgt spid="4">
                                            <p:graphicEl>
                                              <a:dgm id="{CCFD66B0-6D63-44D3-8348-AB4F8F197BB7}"/>
                                            </p:graphicEl>
                                          </p:spTgt>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1" fill="hold" grpId="0" nodeType="clickEffect">
                                  <p:stCondLst>
                                    <p:cond delay="0"/>
                                  </p:stCondLst>
                                  <p:childTnLst>
                                    <p:set>
                                      <p:cBhvr>
                                        <p:cTn id="79" dur="1" fill="hold">
                                          <p:stCondLst>
                                            <p:cond delay="0"/>
                                          </p:stCondLst>
                                        </p:cTn>
                                        <p:tgtEl>
                                          <p:spTgt spid="4">
                                            <p:graphicEl>
                                              <a:dgm id="{43FB705B-7014-4791-A8AA-03AEA2ABEB9E}"/>
                                            </p:graphicEl>
                                          </p:spTgt>
                                        </p:tgtEl>
                                        <p:attrNameLst>
                                          <p:attrName>style.visibility</p:attrName>
                                        </p:attrNameLst>
                                      </p:cBhvr>
                                      <p:to>
                                        <p:strVal val="visible"/>
                                      </p:to>
                                    </p:set>
                                    <p:animEffect transition="in" filter="wipe(up)">
                                      <p:cBhvr>
                                        <p:cTn id="80" dur="500"/>
                                        <p:tgtEl>
                                          <p:spTgt spid="4">
                                            <p:graphicEl>
                                              <a:dgm id="{43FB705B-7014-4791-A8AA-03AEA2ABEB9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Perché gli indicatori?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781438679"/>
              </p:ext>
            </p:extLst>
          </p:nvPr>
        </p:nvGraphicFramePr>
        <p:xfrm>
          <a:off x="251520" y="1752600"/>
          <a:ext cx="8712968"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554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E4162A70-AA25-4FA0-A023-12A97168C40F}"/>
                                            </p:graphicEl>
                                          </p:spTgt>
                                        </p:tgtEl>
                                        <p:attrNameLst>
                                          <p:attrName>style.visibility</p:attrName>
                                        </p:attrNameLst>
                                      </p:cBhvr>
                                      <p:to>
                                        <p:strVal val="visible"/>
                                      </p:to>
                                    </p:set>
                                    <p:animEffect transition="in" filter="wipe(up)">
                                      <p:cBhvr>
                                        <p:cTn id="7" dur="500"/>
                                        <p:tgtEl>
                                          <p:spTgt spid="4">
                                            <p:graphicEl>
                                              <a:dgm id="{E4162A70-AA25-4FA0-A023-12A97168C40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6CAC02D4-99D8-4149-B110-E92001C995A9}"/>
                                            </p:graphicEl>
                                          </p:spTgt>
                                        </p:tgtEl>
                                        <p:attrNameLst>
                                          <p:attrName>style.visibility</p:attrName>
                                        </p:attrNameLst>
                                      </p:cBhvr>
                                      <p:to>
                                        <p:strVal val="visible"/>
                                      </p:to>
                                    </p:set>
                                    <p:animEffect transition="in" filter="wipe(up)">
                                      <p:cBhvr>
                                        <p:cTn id="12" dur="500"/>
                                        <p:tgtEl>
                                          <p:spTgt spid="4">
                                            <p:graphicEl>
                                              <a:dgm id="{6CAC02D4-99D8-4149-B110-E92001C995A9}"/>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5D69545B-8AAC-47AC-ABA2-FFD6326123B2}"/>
                                            </p:graphicEl>
                                          </p:spTgt>
                                        </p:tgtEl>
                                        <p:attrNameLst>
                                          <p:attrName>style.visibility</p:attrName>
                                        </p:attrNameLst>
                                      </p:cBhvr>
                                      <p:to>
                                        <p:strVal val="visible"/>
                                      </p:to>
                                    </p:set>
                                    <p:animEffect transition="in" filter="wipe(up)">
                                      <p:cBhvr>
                                        <p:cTn id="15" dur="500"/>
                                        <p:tgtEl>
                                          <p:spTgt spid="4">
                                            <p:graphicEl>
                                              <a:dgm id="{5D69545B-8AAC-47AC-ABA2-FFD6326123B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Indicatori: senso comune e specificità</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678667258"/>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83768" y="3717032"/>
            <a:ext cx="6496050" cy="298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6707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D01AC9CC-59AC-4856-A69A-586AC20E59DB}"/>
                                            </p:graphicEl>
                                          </p:spTgt>
                                        </p:tgtEl>
                                        <p:attrNameLst>
                                          <p:attrName>style.visibility</p:attrName>
                                        </p:attrNameLst>
                                      </p:cBhvr>
                                      <p:to>
                                        <p:strVal val="visible"/>
                                      </p:to>
                                    </p:set>
                                    <p:animEffect transition="in" filter="wipe(up)">
                                      <p:cBhvr>
                                        <p:cTn id="7" dur="500"/>
                                        <p:tgtEl>
                                          <p:spTgt spid="4">
                                            <p:graphicEl>
                                              <a:dgm id="{D01AC9CC-59AC-4856-A69A-586AC20E59D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AE76D809-7EA0-431F-9AE4-FEAD4AB5AD7E}"/>
                                            </p:graphicEl>
                                          </p:spTgt>
                                        </p:tgtEl>
                                        <p:attrNameLst>
                                          <p:attrName>style.visibility</p:attrName>
                                        </p:attrNameLst>
                                      </p:cBhvr>
                                      <p:to>
                                        <p:strVal val="visible"/>
                                      </p:to>
                                    </p:set>
                                    <p:animEffect transition="in" filter="wipe(up)">
                                      <p:cBhvr>
                                        <p:cTn id="12" dur="500"/>
                                        <p:tgtEl>
                                          <p:spTgt spid="4">
                                            <p:graphicEl>
                                              <a:dgm id="{AE76D809-7EA0-431F-9AE4-FEAD4AB5AD7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3053FC5F-DCC5-4A2B-8A74-01F4925C7AD1}"/>
                                            </p:graphicEl>
                                          </p:spTgt>
                                        </p:tgtEl>
                                        <p:attrNameLst>
                                          <p:attrName>style.visibility</p:attrName>
                                        </p:attrNameLst>
                                      </p:cBhvr>
                                      <p:to>
                                        <p:strVal val="visible"/>
                                      </p:to>
                                    </p:set>
                                    <p:animEffect transition="in" filter="wipe(up)">
                                      <p:cBhvr>
                                        <p:cTn id="17" dur="500"/>
                                        <p:tgtEl>
                                          <p:spTgt spid="4">
                                            <p:graphicEl>
                                              <a:dgm id="{3053FC5F-DCC5-4A2B-8A74-01F4925C7AD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DEAE8F5D-B39E-4B38-95F6-63B3A075657B}"/>
                                            </p:graphicEl>
                                          </p:spTgt>
                                        </p:tgtEl>
                                        <p:attrNameLst>
                                          <p:attrName>style.visibility</p:attrName>
                                        </p:attrNameLst>
                                      </p:cBhvr>
                                      <p:to>
                                        <p:strVal val="visible"/>
                                      </p:to>
                                    </p:set>
                                    <p:animEffect transition="in" filter="wipe(up)">
                                      <p:cBhvr>
                                        <p:cTn id="22" dur="500"/>
                                        <p:tgtEl>
                                          <p:spTgt spid="4">
                                            <p:graphicEl>
                                              <a:dgm id="{DEAE8F5D-B39E-4B38-95F6-63B3A075657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wipe(down)">
                                      <p:cBhvr>
                                        <p:cTn id="2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rapporto di indicazione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913609294"/>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01639" y="2614893"/>
            <a:ext cx="5760640" cy="335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660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E807D6E8-9D22-4EE8-8A3F-5D780266B6CA}"/>
                                            </p:graphicEl>
                                          </p:spTgt>
                                        </p:tgtEl>
                                        <p:attrNameLst>
                                          <p:attrName>style.visibility</p:attrName>
                                        </p:attrNameLst>
                                      </p:cBhvr>
                                      <p:to>
                                        <p:strVal val="visible"/>
                                      </p:to>
                                    </p:set>
                                    <p:animEffect transition="in" filter="wipe(up)">
                                      <p:cBhvr>
                                        <p:cTn id="7" dur="500"/>
                                        <p:tgtEl>
                                          <p:spTgt spid="4">
                                            <p:graphicEl>
                                              <a:dgm id="{E807D6E8-9D22-4EE8-8A3F-5D780266B6C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Parte indicante e parte estranea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928808346"/>
              </p:ext>
            </p:extLst>
          </p:nvPr>
        </p:nvGraphicFramePr>
        <p:xfrm>
          <a:off x="107504" y="1752600"/>
          <a:ext cx="8928992"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848" y="2492896"/>
            <a:ext cx="5832648"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906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E807D6E8-9D22-4EE8-8A3F-5D780266B6CA}"/>
                                            </p:graphicEl>
                                          </p:spTgt>
                                        </p:tgtEl>
                                        <p:attrNameLst>
                                          <p:attrName>style.visibility</p:attrName>
                                        </p:attrNameLst>
                                      </p:cBhvr>
                                      <p:to>
                                        <p:strVal val="visible"/>
                                      </p:to>
                                    </p:set>
                                    <p:animEffect transition="in" filter="wipe(up)">
                                      <p:cBhvr>
                                        <p:cTn id="7" dur="500"/>
                                        <p:tgtEl>
                                          <p:spTgt spid="4">
                                            <p:graphicEl>
                                              <a:dgm id="{E807D6E8-9D22-4EE8-8A3F-5D780266B6C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wipe(down)">
                                      <p:cBhvr>
                                        <p:cTn id="1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23528" y="408372"/>
            <a:ext cx="8435280" cy="1039427"/>
          </a:xfrm>
        </p:spPr>
        <p:txBody>
          <a:bodyPr>
            <a:normAutofit fontScale="90000"/>
          </a:bodyPr>
          <a:lstStyle/>
          <a:p>
            <a:r>
              <a:rPr lang="it-IT" b="1" dirty="0" smtClean="0"/>
              <a:t>Elasticità dei rapporti semantici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598116165"/>
              </p:ext>
            </p:extLst>
          </p:nvPr>
        </p:nvGraphicFramePr>
        <p:xfrm>
          <a:off x="179512" y="1628800"/>
          <a:ext cx="8856984" cy="52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863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146AD18E-C43B-4E3A-8621-4758B7673450}"/>
                                            </p:graphicEl>
                                          </p:spTgt>
                                        </p:tgtEl>
                                        <p:attrNameLst>
                                          <p:attrName>style.visibility</p:attrName>
                                        </p:attrNameLst>
                                      </p:cBhvr>
                                      <p:to>
                                        <p:strVal val="visible"/>
                                      </p:to>
                                    </p:set>
                                    <p:animEffect transition="in" filter="wipe(up)">
                                      <p:cBhvr>
                                        <p:cTn id="7" dur="500"/>
                                        <p:tgtEl>
                                          <p:spTgt spid="4">
                                            <p:graphicEl>
                                              <a:dgm id="{146AD18E-C43B-4E3A-8621-4758B767345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AFC9FF0C-4F3C-47F0-9922-C9F2E72B7600}"/>
                                            </p:graphicEl>
                                          </p:spTgt>
                                        </p:tgtEl>
                                        <p:attrNameLst>
                                          <p:attrName>style.visibility</p:attrName>
                                        </p:attrNameLst>
                                      </p:cBhvr>
                                      <p:to>
                                        <p:strVal val="visible"/>
                                      </p:to>
                                    </p:set>
                                    <p:animEffect transition="in" filter="wipe(up)">
                                      <p:cBhvr>
                                        <p:cTn id="12" dur="500"/>
                                        <p:tgtEl>
                                          <p:spTgt spid="4">
                                            <p:graphicEl>
                                              <a:dgm id="{AFC9FF0C-4F3C-47F0-9922-C9F2E72B7600}"/>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A0C5EBEE-3C7F-4426-A9E1-84B8DF016F23}"/>
                                            </p:graphicEl>
                                          </p:spTgt>
                                        </p:tgtEl>
                                        <p:attrNameLst>
                                          <p:attrName>style.visibility</p:attrName>
                                        </p:attrNameLst>
                                      </p:cBhvr>
                                      <p:to>
                                        <p:strVal val="visible"/>
                                      </p:to>
                                    </p:set>
                                    <p:animEffect transition="in" filter="wipe(up)">
                                      <p:cBhvr>
                                        <p:cTn id="15" dur="500"/>
                                        <p:tgtEl>
                                          <p:spTgt spid="4">
                                            <p:graphicEl>
                                              <a:dgm id="{A0C5EBEE-3C7F-4426-A9E1-84B8DF016F2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37F211BE-6EF7-42E6-AFBD-DE7D4908EB9E}"/>
                                            </p:graphicEl>
                                          </p:spTgt>
                                        </p:tgtEl>
                                        <p:attrNameLst>
                                          <p:attrName>style.visibility</p:attrName>
                                        </p:attrNameLst>
                                      </p:cBhvr>
                                      <p:to>
                                        <p:strVal val="visible"/>
                                      </p:to>
                                    </p:set>
                                    <p:animEffect transition="in" filter="wipe(up)">
                                      <p:cBhvr>
                                        <p:cTn id="20" dur="500"/>
                                        <p:tgtEl>
                                          <p:spTgt spid="4">
                                            <p:graphicEl>
                                              <a:dgm id="{37F211BE-6EF7-42E6-AFBD-DE7D4908EB9E}"/>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91FD42F4-5DA0-45D1-BC8C-9A358E387716}"/>
                                            </p:graphicEl>
                                          </p:spTgt>
                                        </p:tgtEl>
                                        <p:attrNameLst>
                                          <p:attrName>style.visibility</p:attrName>
                                        </p:attrNameLst>
                                      </p:cBhvr>
                                      <p:to>
                                        <p:strVal val="visible"/>
                                      </p:to>
                                    </p:set>
                                    <p:animEffect transition="in" filter="wipe(up)">
                                      <p:cBhvr>
                                        <p:cTn id="23" dur="500"/>
                                        <p:tgtEl>
                                          <p:spTgt spid="4">
                                            <p:graphicEl>
                                              <a:dgm id="{91FD42F4-5DA0-45D1-BC8C-9A358E38771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4">
                                            <p:graphicEl>
                                              <a:dgm id="{056FDA4C-1EB6-4849-AB2B-2D496E2A97F8}"/>
                                            </p:graphicEl>
                                          </p:spTgt>
                                        </p:tgtEl>
                                        <p:attrNameLst>
                                          <p:attrName>style.visibility</p:attrName>
                                        </p:attrNameLst>
                                      </p:cBhvr>
                                      <p:to>
                                        <p:strVal val="visible"/>
                                      </p:to>
                                    </p:set>
                                    <p:animEffect transition="in" filter="wipe(up)">
                                      <p:cBhvr>
                                        <p:cTn id="28" dur="500"/>
                                        <p:tgtEl>
                                          <p:spTgt spid="4">
                                            <p:graphicEl>
                                              <a:dgm id="{056FDA4C-1EB6-4849-AB2B-2D496E2A97F8}"/>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
                                            <p:graphicEl>
                                              <a:dgm id="{3BA977C9-1921-44B1-8094-3CBE9033EE4F}"/>
                                            </p:graphicEl>
                                          </p:spTgt>
                                        </p:tgtEl>
                                        <p:attrNameLst>
                                          <p:attrName>style.visibility</p:attrName>
                                        </p:attrNameLst>
                                      </p:cBhvr>
                                      <p:to>
                                        <p:strVal val="visible"/>
                                      </p:to>
                                    </p:set>
                                    <p:animEffect transition="in" filter="wipe(up)">
                                      <p:cBhvr>
                                        <p:cTn id="31" dur="500"/>
                                        <p:tgtEl>
                                          <p:spTgt spid="4">
                                            <p:graphicEl>
                                              <a:dgm id="{3BA977C9-1921-44B1-8094-3CBE9033EE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Indicatori molteplici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968983778"/>
              </p:ext>
            </p:extLst>
          </p:nvPr>
        </p:nvGraphicFramePr>
        <p:xfrm>
          <a:off x="251520" y="1700808"/>
          <a:ext cx="8712968"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310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E98A2B46-26A5-4888-AE9C-467EA81A7C94}"/>
                                            </p:graphicEl>
                                          </p:spTgt>
                                        </p:tgtEl>
                                        <p:attrNameLst>
                                          <p:attrName>style.visibility</p:attrName>
                                        </p:attrNameLst>
                                      </p:cBhvr>
                                      <p:to>
                                        <p:strVal val="visible"/>
                                      </p:to>
                                    </p:set>
                                    <p:animEffect transition="in" filter="wipe(up)">
                                      <p:cBhvr>
                                        <p:cTn id="7" dur="500"/>
                                        <p:tgtEl>
                                          <p:spTgt spid="4">
                                            <p:graphicEl>
                                              <a:dgm id="{E98A2B46-26A5-4888-AE9C-467EA81A7C9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A5D1C0E1-5F10-4A66-A491-C750B0B1A2A3}"/>
                                            </p:graphicEl>
                                          </p:spTgt>
                                        </p:tgtEl>
                                        <p:attrNameLst>
                                          <p:attrName>style.visibility</p:attrName>
                                        </p:attrNameLst>
                                      </p:cBhvr>
                                      <p:to>
                                        <p:strVal val="visible"/>
                                      </p:to>
                                    </p:set>
                                    <p:animEffect transition="in" filter="wipe(up)">
                                      <p:cBhvr>
                                        <p:cTn id="12" dur="500"/>
                                        <p:tgtEl>
                                          <p:spTgt spid="4">
                                            <p:graphicEl>
                                              <a:dgm id="{A5D1C0E1-5F10-4A66-A491-C750B0B1A2A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7EDBCD57-F66F-4C51-AACD-8B6AC72788AC}"/>
                                            </p:graphicEl>
                                          </p:spTgt>
                                        </p:tgtEl>
                                        <p:attrNameLst>
                                          <p:attrName>style.visibility</p:attrName>
                                        </p:attrNameLst>
                                      </p:cBhvr>
                                      <p:to>
                                        <p:strVal val="visible"/>
                                      </p:to>
                                    </p:set>
                                    <p:animEffect transition="in" filter="wipe(up)">
                                      <p:cBhvr>
                                        <p:cTn id="17" dur="500"/>
                                        <p:tgtEl>
                                          <p:spTgt spid="4">
                                            <p:graphicEl>
                                              <a:dgm id="{7EDBCD57-F66F-4C51-AACD-8B6AC72788A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480380"/>
            <a:ext cx="8928992" cy="1436452"/>
          </a:xfrm>
        </p:spPr>
        <p:txBody>
          <a:bodyPr>
            <a:normAutofit fontScale="90000"/>
          </a:bodyPr>
          <a:lstStyle/>
          <a:p>
            <a:r>
              <a:rPr lang="it-IT" b="1" dirty="0"/>
              <a:t>Come si </a:t>
            </a:r>
            <a:r>
              <a:rPr lang="it-IT" b="1" dirty="0" smtClean="0"/>
              <a:t>scelgono </a:t>
            </a:r>
            <a:r>
              <a:rPr lang="it-IT" b="1" dirty="0"/>
              <a:t>gli indicatori più adeguati per rappresentare un </a:t>
            </a:r>
            <a:r>
              <a:rPr lang="it-IT" b="1" dirty="0" smtClean="0"/>
              <a:t>dato </a:t>
            </a:r>
            <a:r>
              <a:rPr lang="it-IT" b="1" dirty="0"/>
              <a:t>concetto?</a:t>
            </a:r>
            <a:br>
              <a:rPr lang="it-IT" b="1" dirty="0"/>
            </a:b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964764525"/>
              </p:ext>
            </p:extLst>
          </p:nvPr>
        </p:nvGraphicFramePr>
        <p:xfrm>
          <a:off x="251520" y="1752600"/>
          <a:ext cx="8640960" cy="4556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625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1951061D-5242-4DDC-B860-A7911725C8C5}"/>
                                            </p:graphicEl>
                                          </p:spTgt>
                                        </p:tgtEl>
                                        <p:attrNameLst>
                                          <p:attrName>style.visibility</p:attrName>
                                        </p:attrNameLst>
                                      </p:cBhvr>
                                      <p:to>
                                        <p:strVal val="visible"/>
                                      </p:to>
                                    </p:set>
                                    <p:animEffect transition="in" filter="wipe(up)">
                                      <p:cBhvr>
                                        <p:cTn id="7" dur="500"/>
                                        <p:tgtEl>
                                          <p:spTgt spid="4">
                                            <p:graphicEl>
                                              <a:dgm id="{1951061D-5242-4DDC-B860-A7911725C8C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D8476D1E-50AE-4D91-9579-469EBE176613}"/>
                                            </p:graphicEl>
                                          </p:spTgt>
                                        </p:tgtEl>
                                        <p:attrNameLst>
                                          <p:attrName>style.visibility</p:attrName>
                                        </p:attrNameLst>
                                      </p:cBhvr>
                                      <p:to>
                                        <p:strVal val="visible"/>
                                      </p:to>
                                    </p:set>
                                    <p:animEffect transition="in" filter="wipe(up)">
                                      <p:cBhvr>
                                        <p:cTn id="12" dur="500"/>
                                        <p:tgtEl>
                                          <p:spTgt spid="4">
                                            <p:graphicEl>
                                              <a:dgm id="{D8476D1E-50AE-4D91-9579-469EBE176613}"/>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788B8B63-35CC-4C01-A8C8-8832D3534FEE}"/>
                                            </p:graphicEl>
                                          </p:spTgt>
                                        </p:tgtEl>
                                        <p:attrNameLst>
                                          <p:attrName>style.visibility</p:attrName>
                                        </p:attrNameLst>
                                      </p:cBhvr>
                                      <p:to>
                                        <p:strVal val="visible"/>
                                      </p:to>
                                    </p:set>
                                    <p:animEffect transition="in" filter="wipe(up)">
                                      <p:cBhvr>
                                        <p:cTn id="15" dur="500"/>
                                        <p:tgtEl>
                                          <p:spTgt spid="4">
                                            <p:graphicEl>
                                              <a:dgm id="{788B8B63-35CC-4C01-A8C8-8832D3534FE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Dal concetto agli indici</a:t>
            </a:r>
            <a:endParaRPr lang="it-IT" b="1"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700808"/>
            <a:ext cx="6696744" cy="50330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943990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Un esempio: le dimensioni della qualità della vita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567254771"/>
              </p:ext>
            </p:extLst>
          </p:nvPr>
        </p:nvGraphicFramePr>
        <p:xfrm>
          <a:off x="5197370" y="1752600"/>
          <a:ext cx="3489429"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3649" y="1628800"/>
            <a:ext cx="4873843"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735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down)">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BF839831-3D1D-4B51-AA2A-D703EFEEA5AC}"/>
                                            </p:graphicEl>
                                          </p:spTgt>
                                        </p:tgtEl>
                                        <p:attrNameLst>
                                          <p:attrName>style.visibility</p:attrName>
                                        </p:attrNameLst>
                                      </p:cBhvr>
                                      <p:to>
                                        <p:strVal val="visible"/>
                                      </p:to>
                                    </p:set>
                                    <p:animEffect transition="in" filter="wipe(up)">
                                      <p:cBhvr>
                                        <p:cTn id="12" dur="500"/>
                                        <p:tgtEl>
                                          <p:spTgt spid="4">
                                            <p:graphicEl>
                                              <a:dgm id="{BF839831-3D1D-4B51-AA2A-D703EFEEA5A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8B2200CD-6ECB-41EE-B267-5E934DD65999}"/>
                                            </p:graphicEl>
                                          </p:spTgt>
                                        </p:tgtEl>
                                        <p:attrNameLst>
                                          <p:attrName>style.visibility</p:attrName>
                                        </p:attrNameLst>
                                      </p:cBhvr>
                                      <p:to>
                                        <p:strVal val="visible"/>
                                      </p:to>
                                    </p:set>
                                    <p:animEffect transition="in" filter="wipe(up)">
                                      <p:cBhvr>
                                        <p:cTn id="17" dur="500"/>
                                        <p:tgtEl>
                                          <p:spTgt spid="4">
                                            <p:graphicEl>
                                              <a:dgm id="{8B2200CD-6ECB-41EE-B267-5E934DD659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Un esempio: la partecipazione</a:t>
            </a:r>
            <a:endParaRPr lang="it-IT" b="1" dirty="0"/>
          </a:p>
        </p:txBody>
      </p:sp>
      <p:sp>
        <p:nvSpPr>
          <p:cNvPr id="3" name="Segnaposto contenuto 2"/>
          <p:cNvSpPr>
            <a:spLocks noGrp="1"/>
          </p:cNvSpPr>
          <p:nvPr>
            <p:ph idx="1"/>
          </p:nvPr>
        </p:nvSpPr>
        <p:spPr>
          <a:xfrm>
            <a:off x="323528" y="1536576"/>
            <a:ext cx="8229600" cy="3404592"/>
          </a:xfrm>
        </p:spPr>
        <p:txBody>
          <a:bodyPr>
            <a:normAutofit/>
          </a:bodyPr>
          <a:lstStyle/>
          <a:p>
            <a:r>
              <a:rPr lang="it-IT" sz="1600" dirty="0"/>
              <a:t>La partecipazione giovanile all’attivismo locale è influenzata dalla grandezza del comune di residenza? In comuni piccoli c’è più coesione?</a:t>
            </a:r>
          </a:p>
          <a:p>
            <a:endParaRPr lang="it-IT" sz="1600" dirty="0"/>
          </a:p>
        </p:txBody>
      </p:sp>
      <p:graphicFrame>
        <p:nvGraphicFramePr>
          <p:cNvPr id="4" name="Tabella 3"/>
          <p:cNvGraphicFramePr>
            <a:graphicFrameLocks noGrp="1"/>
          </p:cNvGraphicFramePr>
          <p:nvPr>
            <p:extLst>
              <p:ext uri="{D42A27DB-BD31-4B8C-83A1-F6EECF244321}">
                <p14:modId xmlns:p14="http://schemas.microsoft.com/office/powerpoint/2010/main" val="2737133276"/>
              </p:ext>
            </p:extLst>
          </p:nvPr>
        </p:nvGraphicFramePr>
        <p:xfrm>
          <a:off x="179512" y="2204864"/>
          <a:ext cx="8784976" cy="4460344"/>
        </p:xfrm>
        <a:graphic>
          <a:graphicData uri="http://schemas.openxmlformats.org/drawingml/2006/table">
            <a:tbl>
              <a:tblPr firstRow="1" firstCol="1" bandRow="1">
                <a:tableStyleId>{5C22544A-7EE6-4342-B048-85BDC9FD1C3A}</a:tableStyleId>
              </a:tblPr>
              <a:tblGrid>
                <a:gridCol w="1368152"/>
                <a:gridCol w="3384376"/>
                <a:gridCol w="4032448"/>
              </a:tblGrid>
              <a:tr h="462606">
                <a:tc>
                  <a:txBody>
                    <a:bodyPr/>
                    <a:lstStyle/>
                    <a:p>
                      <a:pPr algn="just">
                        <a:lnSpc>
                          <a:spcPct val="115000"/>
                        </a:lnSpc>
                        <a:spcAft>
                          <a:spcPts val="0"/>
                        </a:spcAft>
                      </a:pPr>
                      <a:r>
                        <a:rPr lang="it-IT" sz="1000" dirty="0">
                          <a:solidFill>
                            <a:schemeClr val="tx1"/>
                          </a:solidFill>
                          <a:effectLst/>
                        </a:rPr>
                        <a:t>Popolazione</a:t>
                      </a:r>
                      <a:endParaRPr lang="it-IT" sz="1000" dirty="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Giovani tra i 18 e i 34 anni</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dirty="0">
                          <a:solidFill>
                            <a:schemeClr val="tx1"/>
                          </a:solidFill>
                          <a:effectLst/>
                        </a:rPr>
                        <a:t>Comuni da 0 a 50.000 abitanti</a:t>
                      </a:r>
                      <a:endParaRPr lang="it-IT" sz="1000" dirty="0">
                        <a:solidFill>
                          <a:schemeClr val="tx1"/>
                        </a:solidFill>
                        <a:effectLst/>
                        <a:latin typeface="Calibri"/>
                        <a:ea typeface="Calibri"/>
                        <a:cs typeface="Times New Roman"/>
                      </a:endParaRPr>
                    </a:p>
                  </a:txBody>
                  <a:tcPr marL="26741" marR="26741" marT="0" marB="0"/>
                </a:tc>
              </a:tr>
              <a:tr h="257474">
                <a:tc>
                  <a:txBody>
                    <a:bodyPr/>
                    <a:lstStyle/>
                    <a:p>
                      <a:pPr algn="just">
                        <a:lnSpc>
                          <a:spcPct val="115000"/>
                        </a:lnSpc>
                        <a:spcAft>
                          <a:spcPts val="0"/>
                        </a:spcAft>
                      </a:pPr>
                      <a:r>
                        <a:rPr lang="it-IT" sz="1000">
                          <a:solidFill>
                            <a:schemeClr val="tx1"/>
                          </a:solidFill>
                          <a:effectLst/>
                        </a:rPr>
                        <a:t>Unità d’analisi:</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Individuo</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Aggregato territoriale</a:t>
                      </a:r>
                      <a:endParaRPr lang="it-IT" sz="1000">
                        <a:solidFill>
                          <a:schemeClr val="tx1"/>
                        </a:solidFill>
                        <a:effectLst/>
                        <a:latin typeface="Calibri"/>
                        <a:ea typeface="Calibri"/>
                        <a:cs typeface="Times New Roman"/>
                      </a:endParaRPr>
                    </a:p>
                  </a:txBody>
                  <a:tcPr marL="26741" marR="26741" marT="0" marB="0"/>
                </a:tc>
              </a:tr>
              <a:tr h="504056">
                <a:tc>
                  <a:txBody>
                    <a:bodyPr/>
                    <a:lstStyle/>
                    <a:p>
                      <a:pPr algn="just">
                        <a:lnSpc>
                          <a:spcPct val="115000"/>
                        </a:lnSpc>
                        <a:spcAft>
                          <a:spcPts val="0"/>
                        </a:spcAft>
                      </a:pPr>
                      <a:r>
                        <a:rPr lang="it-IT" sz="1000">
                          <a:solidFill>
                            <a:schemeClr val="tx1"/>
                          </a:solidFill>
                          <a:effectLst/>
                        </a:rPr>
                        <a:t>Ambito spazio temporale:</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Comuni medio piccoli (fino a 50.000 abitanti) campani nel 2011</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dirty="0">
                          <a:solidFill>
                            <a:schemeClr val="tx1"/>
                          </a:solidFill>
                          <a:effectLst/>
                        </a:rPr>
                        <a:t>Campania 2011</a:t>
                      </a:r>
                      <a:endParaRPr lang="it-IT" sz="1000" dirty="0">
                        <a:solidFill>
                          <a:schemeClr val="tx1"/>
                        </a:solidFill>
                        <a:effectLst/>
                        <a:latin typeface="Calibri"/>
                        <a:ea typeface="Calibri"/>
                        <a:cs typeface="Times New Roman"/>
                      </a:endParaRPr>
                    </a:p>
                  </a:txBody>
                  <a:tcPr marL="26741" marR="26741" marT="0" marB="0"/>
                </a:tc>
              </a:tr>
              <a:tr h="432048">
                <a:tc>
                  <a:txBody>
                    <a:bodyPr/>
                    <a:lstStyle/>
                    <a:p>
                      <a:pPr algn="just">
                        <a:lnSpc>
                          <a:spcPct val="115000"/>
                        </a:lnSpc>
                        <a:spcAft>
                          <a:spcPts val="0"/>
                        </a:spcAft>
                      </a:pPr>
                      <a:r>
                        <a:rPr lang="it-IT" sz="1000">
                          <a:solidFill>
                            <a:schemeClr val="tx1"/>
                          </a:solidFill>
                          <a:effectLst/>
                        </a:rPr>
                        <a:t>Tecniche e strumenti di raccolta:</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Inchiesta campionaria con questionario</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a:solidFill>
                            <a:schemeClr val="tx1"/>
                          </a:solidFill>
                          <a:effectLst/>
                        </a:rPr>
                        <a:t>Analisi secondaria dei dati - Fonti statistiche – dati Istat servizi LAC comunali</a:t>
                      </a:r>
                      <a:endParaRPr lang="it-IT" sz="1000">
                        <a:solidFill>
                          <a:schemeClr val="tx1"/>
                        </a:solidFill>
                        <a:effectLst/>
                        <a:latin typeface="Calibri"/>
                        <a:ea typeface="Calibri"/>
                        <a:cs typeface="Times New Roman"/>
                      </a:endParaRPr>
                    </a:p>
                  </a:txBody>
                  <a:tcPr marL="26741" marR="26741" marT="0" marB="0"/>
                </a:tc>
              </a:tr>
              <a:tr h="1255646">
                <a:tc>
                  <a:txBody>
                    <a:bodyPr/>
                    <a:lstStyle/>
                    <a:p>
                      <a:pPr algn="just">
                        <a:lnSpc>
                          <a:spcPct val="115000"/>
                        </a:lnSpc>
                        <a:spcAft>
                          <a:spcPts val="0"/>
                        </a:spcAft>
                      </a:pPr>
                      <a:r>
                        <a:rPr lang="it-IT" sz="1000">
                          <a:solidFill>
                            <a:schemeClr val="tx1"/>
                          </a:solidFill>
                          <a:effectLst/>
                        </a:rPr>
                        <a:t>Indicatori:</a:t>
                      </a:r>
                      <a:endParaRPr lang="it-IT" sz="1000">
                        <a:solidFill>
                          <a:schemeClr val="tx1"/>
                        </a:solidFill>
                        <a:effectLst/>
                        <a:latin typeface="Calibri"/>
                        <a:ea typeface="Calibri"/>
                        <a:cs typeface="Times New Roman"/>
                      </a:endParaRPr>
                    </a:p>
                  </a:txBody>
                  <a:tcPr marL="26741" marR="26741" marT="0" marB="0"/>
                </a:tc>
                <a:tc>
                  <a:txBody>
                    <a:bodyPr/>
                    <a:lstStyle/>
                    <a:p>
                      <a:pPr algn="just">
                        <a:lnSpc>
                          <a:spcPct val="115000"/>
                        </a:lnSpc>
                        <a:spcAft>
                          <a:spcPts val="0"/>
                        </a:spcAft>
                      </a:pPr>
                      <a:r>
                        <a:rPr lang="it-IT" sz="1000" dirty="0">
                          <a:solidFill>
                            <a:schemeClr val="tx1"/>
                          </a:solidFill>
                          <a:effectLst/>
                        </a:rPr>
                        <a:t>- fascia d’età (distinguendo tra 18-25 e 26-34)</a:t>
                      </a:r>
                    </a:p>
                    <a:p>
                      <a:pPr algn="just">
                        <a:lnSpc>
                          <a:spcPct val="115000"/>
                        </a:lnSpc>
                        <a:spcAft>
                          <a:spcPts val="0"/>
                        </a:spcAft>
                      </a:pPr>
                      <a:r>
                        <a:rPr lang="it-IT" sz="1000" dirty="0">
                          <a:solidFill>
                            <a:schemeClr val="tx1"/>
                          </a:solidFill>
                          <a:effectLst/>
                        </a:rPr>
                        <a:t>- livello d’istruzione</a:t>
                      </a:r>
                    </a:p>
                    <a:p>
                      <a:pPr algn="just">
                        <a:lnSpc>
                          <a:spcPct val="115000"/>
                        </a:lnSpc>
                        <a:spcAft>
                          <a:spcPts val="0"/>
                        </a:spcAft>
                      </a:pPr>
                      <a:r>
                        <a:rPr lang="it-IT" sz="1000" dirty="0">
                          <a:solidFill>
                            <a:schemeClr val="tx1"/>
                          </a:solidFill>
                          <a:effectLst/>
                        </a:rPr>
                        <a:t>- genere</a:t>
                      </a:r>
                    </a:p>
                    <a:p>
                      <a:pPr algn="just">
                        <a:lnSpc>
                          <a:spcPct val="115000"/>
                        </a:lnSpc>
                        <a:spcAft>
                          <a:spcPts val="0"/>
                        </a:spcAft>
                      </a:pPr>
                      <a:r>
                        <a:rPr lang="it-IT" sz="1000" dirty="0">
                          <a:solidFill>
                            <a:schemeClr val="tx1"/>
                          </a:solidFill>
                          <a:effectLst/>
                        </a:rPr>
                        <a:t>- ampiezza del comune di residenza</a:t>
                      </a:r>
                    </a:p>
                    <a:p>
                      <a:pPr algn="just">
                        <a:lnSpc>
                          <a:spcPct val="115000"/>
                        </a:lnSpc>
                        <a:spcAft>
                          <a:spcPts val="0"/>
                        </a:spcAft>
                      </a:pPr>
                      <a:r>
                        <a:rPr lang="it-IT" sz="1000" dirty="0">
                          <a:solidFill>
                            <a:schemeClr val="tx1"/>
                          </a:solidFill>
                          <a:effectLst/>
                        </a:rPr>
                        <a:t>- iscrizione ad associazioni locali</a:t>
                      </a:r>
                    </a:p>
                    <a:p>
                      <a:pPr algn="just">
                        <a:lnSpc>
                          <a:spcPct val="115000"/>
                        </a:lnSpc>
                        <a:spcAft>
                          <a:spcPts val="0"/>
                        </a:spcAft>
                      </a:pPr>
                      <a:r>
                        <a:rPr lang="it-IT" sz="1000" dirty="0">
                          <a:solidFill>
                            <a:schemeClr val="tx1"/>
                          </a:solidFill>
                          <a:effectLst/>
                        </a:rPr>
                        <a:t>- iscrizione ad associazioni nazionali</a:t>
                      </a:r>
                    </a:p>
                    <a:p>
                      <a:pPr algn="just">
                        <a:lnSpc>
                          <a:spcPct val="115000"/>
                        </a:lnSpc>
                        <a:spcAft>
                          <a:spcPts val="0"/>
                        </a:spcAft>
                      </a:pPr>
                      <a:r>
                        <a:rPr lang="it-IT" sz="1000" dirty="0">
                          <a:solidFill>
                            <a:schemeClr val="tx1"/>
                          </a:solidFill>
                          <a:effectLst/>
                        </a:rPr>
                        <a:t>- coinvolgimento nella politica locale</a:t>
                      </a:r>
                    </a:p>
                    <a:p>
                      <a:pPr algn="just">
                        <a:lnSpc>
                          <a:spcPct val="115000"/>
                        </a:lnSpc>
                        <a:spcAft>
                          <a:spcPts val="0"/>
                        </a:spcAft>
                      </a:pPr>
                      <a:r>
                        <a:rPr lang="it-IT" sz="1000" dirty="0">
                          <a:solidFill>
                            <a:schemeClr val="tx1"/>
                          </a:solidFill>
                          <a:effectLst/>
                        </a:rPr>
                        <a:t>- coinvolgimento nella politica nazionale</a:t>
                      </a:r>
                    </a:p>
                    <a:p>
                      <a:pPr algn="just">
                        <a:lnSpc>
                          <a:spcPct val="115000"/>
                        </a:lnSpc>
                        <a:spcAft>
                          <a:spcPts val="0"/>
                        </a:spcAft>
                      </a:pPr>
                      <a:r>
                        <a:rPr lang="it-IT" sz="1000" dirty="0">
                          <a:solidFill>
                            <a:schemeClr val="tx1"/>
                          </a:solidFill>
                          <a:effectLst/>
                        </a:rPr>
                        <a:t>- orientamento politico</a:t>
                      </a:r>
                    </a:p>
                    <a:p>
                      <a:pPr algn="just">
                        <a:lnSpc>
                          <a:spcPct val="115000"/>
                        </a:lnSpc>
                        <a:spcAft>
                          <a:spcPts val="0"/>
                        </a:spcAft>
                      </a:pPr>
                      <a:r>
                        <a:rPr lang="it-IT" sz="1000" dirty="0">
                          <a:solidFill>
                            <a:schemeClr val="tx1"/>
                          </a:solidFill>
                          <a:effectLst/>
                        </a:rPr>
                        <a:t>- partecipazione ad attività di volontariato</a:t>
                      </a:r>
                    </a:p>
                    <a:p>
                      <a:pPr algn="just">
                        <a:lnSpc>
                          <a:spcPct val="115000"/>
                        </a:lnSpc>
                        <a:spcAft>
                          <a:spcPts val="0"/>
                        </a:spcAft>
                      </a:pPr>
                      <a:r>
                        <a:rPr lang="it-IT" sz="1000" dirty="0">
                          <a:solidFill>
                            <a:schemeClr val="tx1"/>
                          </a:solidFill>
                          <a:effectLst/>
                        </a:rPr>
                        <a:t>- partecipazione al servizio civile</a:t>
                      </a:r>
                    </a:p>
                    <a:p>
                      <a:pPr algn="just">
                        <a:lnSpc>
                          <a:spcPct val="115000"/>
                        </a:lnSpc>
                        <a:spcAft>
                          <a:spcPts val="0"/>
                        </a:spcAft>
                      </a:pPr>
                      <a:r>
                        <a:rPr lang="it-IT" sz="1000" dirty="0">
                          <a:solidFill>
                            <a:schemeClr val="tx1"/>
                          </a:solidFill>
                          <a:effectLst/>
                        </a:rPr>
                        <a:t>- frequentazione chiesa o altre istituzioni religiose</a:t>
                      </a:r>
                    </a:p>
                    <a:p>
                      <a:pPr algn="just">
                        <a:lnSpc>
                          <a:spcPct val="115000"/>
                        </a:lnSpc>
                        <a:spcAft>
                          <a:spcPts val="0"/>
                        </a:spcAft>
                      </a:pPr>
                      <a:r>
                        <a:rPr lang="it-IT" sz="1000" dirty="0">
                          <a:solidFill>
                            <a:schemeClr val="tx1"/>
                          </a:solidFill>
                          <a:effectLst/>
                        </a:rPr>
                        <a:t>- percezione dell’impatto della propria partecipazione sulla vita locale e sul comune di residenza</a:t>
                      </a:r>
                    </a:p>
                    <a:p>
                      <a:pPr algn="just">
                        <a:lnSpc>
                          <a:spcPct val="115000"/>
                        </a:lnSpc>
                        <a:spcAft>
                          <a:spcPts val="0"/>
                        </a:spcAft>
                      </a:pPr>
                      <a:r>
                        <a:rPr lang="it-IT" sz="1000" dirty="0">
                          <a:solidFill>
                            <a:schemeClr val="tx1"/>
                          </a:solidFill>
                          <a:effectLst/>
                        </a:rPr>
                        <a:t>- etc</a:t>
                      </a:r>
                      <a:r>
                        <a:rPr lang="it-IT" sz="1000" dirty="0" smtClean="0">
                          <a:solidFill>
                            <a:schemeClr val="tx1"/>
                          </a:solidFill>
                          <a:effectLst/>
                        </a:rPr>
                        <a:t>.</a:t>
                      </a:r>
                      <a:endParaRPr lang="it-IT" sz="1000" dirty="0">
                        <a:solidFill>
                          <a:schemeClr val="tx1"/>
                        </a:solidFill>
                        <a:effectLst/>
                      </a:endParaRPr>
                    </a:p>
                  </a:txBody>
                  <a:tcPr marL="26741" marR="26741" marT="0" marB="0"/>
                </a:tc>
                <a:tc>
                  <a:txBody>
                    <a:bodyPr/>
                    <a:lstStyle/>
                    <a:p>
                      <a:pPr algn="just">
                        <a:lnSpc>
                          <a:spcPct val="115000"/>
                        </a:lnSpc>
                        <a:spcAft>
                          <a:spcPts val="0"/>
                        </a:spcAft>
                      </a:pPr>
                      <a:r>
                        <a:rPr lang="it-IT" sz="1000" dirty="0">
                          <a:solidFill>
                            <a:schemeClr val="tx1"/>
                          </a:solidFill>
                          <a:effectLst/>
                        </a:rPr>
                        <a:t>- numero di giovani presenti</a:t>
                      </a:r>
                    </a:p>
                    <a:p>
                      <a:pPr algn="just">
                        <a:lnSpc>
                          <a:spcPct val="115000"/>
                        </a:lnSpc>
                        <a:spcAft>
                          <a:spcPts val="0"/>
                        </a:spcAft>
                      </a:pPr>
                      <a:r>
                        <a:rPr lang="it-IT" sz="1000" dirty="0">
                          <a:solidFill>
                            <a:schemeClr val="tx1"/>
                          </a:solidFill>
                          <a:effectLst/>
                        </a:rPr>
                        <a:t>- numero di donne e numero di uomini</a:t>
                      </a:r>
                    </a:p>
                    <a:p>
                      <a:pPr algn="just">
                        <a:lnSpc>
                          <a:spcPct val="115000"/>
                        </a:lnSpc>
                        <a:spcAft>
                          <a:spcPts val="0"/>
                        </a:spcAft>
                      </a:pPr>
                      <a:r>
                        <a:rPr lang="it-IT" sz="1000" dirty="0">
                          <a:solidFill>
                            <a:schemeClr val="tx1"/>
                          </a:solidFill>
                          <a:effectLst/>
                        </a:rPr>
                        <a:t>- tassi di istruzione di questa fascia della popolazione</a:t>
                      </a:r>
                    </a:p>
                    <a:p>
                      <a:pPr algn="just">
                        <a:lnSpc>
                          <a:spcPct val="115000"/>
                        </a:lnSpc>
                        <a:spcAft>
                          <a:spcPts val="0"/>
                        </a:spcAft>
                      </a:pPr>
                      <a:r>
                        <a:rPr lang="it-IT" sz="1000" dirty="0">
                          <a:solidFill>
                            <a:schemeClr val="tx1"/>
                          </a:solidFill>
                          <a:effectLst/>
                        </a:rPr>
                        <a:t>- numero di iscritti ad associazioni locali</a:t>
                      </a:r>
                    </a:p>
                    <a:p>
                      <a:pPr algn="just">
                        <a:lnSpc>
                          <a:spcPct val="115000"/>
                        </a:lnSpc>
                        <a:spcAft>
                          <a:spcPts val="0"/>
                        </a:spcAft>
                      </a:pPr>
                      <a:r>
                        <a:rPr lang="it-IT" sz="1000" dirty="0">
                          <a:solidFill>
                            <a:schemeClr val="tx1"/>
                          </a:solidFill>
                          <a:effectLst/>
                        </a:rPr>
                        <a:t>- numero di iscritti ad associazioni nazionali</a:t>
                      </a:r>
                    </a:p>
                    <a:p>
                      <a:pPr algn="just">
                        <a:lnSpc>
                          <a:spcPct val="115000"/>
                        </a:lnSpc>
                        <a:spcAft>
                          <a:spcPts val="0"/>
                        </a:spcAft>
                      </a:pPr>
                      <a:r>
                        <a:rPr lang="it-IT" sz="1000" dirty="0">
                          <a:solidFill>
                            <a:schemeClr val="tx1"/>
                          </a:solidFill>
                          <a:effectLst/>
                        </a:rPr>
                        <a:t>- numero di giovani coinvolti nella politica locale</a:t>
                      </a:r>
                    </a:p>
                    <a:p>
                      <a:pPr algn="just">
                        <a:lnSpc>
                          <a:spcPct val="115000"/>
                        </a:lnSpc>
                        <a:spcAft>
                          <a:spcPts val="0"/>
                        </a:spcAft>
                      </a:pPr>
                      <a:r>
                        <a:rPr lang="it-IT" sz="1000" dirty="0">
                          <a:solidFill>
                            <a:schemeClr val="tx1"/>
                          </a:solidFill>
                          <a:effectLst/>
                        </a:rPr>
                        <a:t>- numero di giovani coinvolti nella politica nazionale</a:t>
                      </a:r>
                    </a:p>
                    <a:p>
                      <a:pPr algn="just">
                        <a:lnSpc>
                          <a:spcPct val="115000"/>
                        </a:lnSpc>
                        <a:spcAft>
                          <a:spcPts val="0"/>
                        </a:spcAft>
                      </a:pPr>
                      <a:r>
                        <a:rPr lang="it-IT" sz="1000" dirty="0">
                          <a:solidFill>
                            <a:schemeClr val="tx1"/>
                          </a:solidFill>
                          <a:effectLst/>
                        </a:rPr>
                        <a:t>- numero di giovani coinvolti in attività di volontariato</a:t>
                      </a:r>
                    </a:p>
                    <a:p>
                      <a:pPr algn="just">
                        <a:lnSpc>
                          <a:spcPct val="115000"/>
                        </a:lnSpc>
                        <a:spcAft>
                          <a:spcPts val="0"/>
                        </a:spcAft>
                      </a:pPr>
                      <a:r>
                        <a:rPr lang="it-IT" sz="1000" dirty="0">
                          <a:solidFill>
                            <a:schemeClr val="tx1"/>
                          </a:solidFill>
                          <a:effectLst/>
                        </a:rPr>
                        <a:t>- numero di giovani che hanno svolto il servizio civile</a:t>
                      </a:r>
                    </a:p>
                    <a:p>
                      <a:pPr algn="just">
                        <a:lnSpc>
                          <a:spcPct val="115000"/>
                        </a:lnSpc>
                        <a:spcAft>
                          <a:spcPts val="0"/>
                        </a:spcAft>
                      </a:pPr>
                      <a:r>
                        <a:rPr lang="it-IT" sz="1000" dirty="0">
                          <a:solidFill>
                            <a:schemeClr val="tx1"/>
                          </a:solidFill>
                          <a:effectLst/>
                        </a:rPr>
                        <a:t>- numero di giovani che frequentano la chiesa o altre istituzioni religiose</a:t>
                      </a:r>
                    </a:p>
                    <a:p>
                      <a:pPr algn="just">
                        <a:lnSpc>
                          <a:spcPct val="115000"/>
                        </a:lnSpc>
                        <a:spcAft>
                          <a:spcPts val="0"/>
                        </a:spcAft>
                      </a:pPr>
                      <a:r>
                        <a:rPr lang="it-IT" sz="1000" dirty="0">
                          <a:solidFill>
                            <a:schemeClr val="tx1"/>
                          </a:solidFill>
                          <a:effectLst/>
                        </a:rPr>
                        <a:t>- tasso di povertà</a:t>
                      </a:r>
                    </a:p>
                    <a:p>
                      <a:pPr algn="just">
                        <a:lnSpc>
                          <a:spcPct val="115000"/>
                        </a:lnSpc>
                        <a:spcAft>
                          <a:spcPts val="0"/>
                        </a:spcAft>
                      </a:pPr>
                      <a:r>
                        <a:rPr lang="it-IT" sz="1000" dirty="0">
                          <a:solidFill>
                            <a:schemeClr val="tx1"/>
                          </a:solidFill>
                          <a:effectLst/>
                        </a:rPr>
                        <a:t>- tasso di abbandono scolastico</a:t>
                      </a:r>
                    </a:p>
                    <a:p>
                      <a:pPr algn="just">
                        <a:lnSpc>
                          <a:spcPct val="115000"/>
                        </a:lnSpc>
                        <a:spcAft>
                          <a:spcPts val="0"/>
                        </a:spcAft>
                      </a:pPr>
                      <a:r>
                        <a:rPr lang="it-IT" sz="1000" dirty="0">
                          <a:solidFill>
                            <a:schemeClr val="tx1"/>
                          </a:solidFill>
                          <a:effectLst/>
                        </a:rPr>
                        <a:t>-tasso di deprivazione materiale</a:t>
                      </a:r>
                    </a:p>
                    <a:p>
                      <a:pPr algn="just">
                        <a:lnSpc>
                          <a:spcPct val="115000"/>
                        </a:lnSpc>
                        <a:spcAft>
                          <a:spcPts val="0"/>
                        </a:spcAft>
                      </a:pPr>
                      <a:r>
                        <a:rPr lang="it-IT" sz="1000" dirty="0">
                          <a:solidFill>
                            <a:schemeClr val="tx1"/>
                          </a:solidFill>
                          <a:effectLst/>
                        </a:rPr>
                        <a:t>- etc.</a:t>
                      </a:r>
                      <a:endParaRPr lang="it-IT" sz="1000" dirty="0">
                        <a:solidFill>
                          <a:schemeClr val="tx1"/>
                        </a:solidFill>
                        <a:effectLst/>
                        <a:latin typeface="Calibri"/>
                        <a:ea typeface="Calibri"/>
                        <a:cs typeface="Times New Roman"/>
                      </a:endParaRPr>
                    </a:p>
                  </a:txBody>
                  <a:tcPr marL="26741" marR="26741" marT="0" marB="0"/>
                </a:tc>
              </a:tr>
            </a:tbl>
          </a:graphicData>
        </a:graphic>
      </p:graphicFrame>
    </p:spTree>
    <p:extLst>
      <p:ext uri="{BB962C8B-B14F-4D97-AF65-F5344CB8AC3E}">
        <p14:creationId xmlns:p14="http://schemas.microsoft.com/office/powerpoint/2010/main" val="10702591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Dalla proprietà alla variabile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764495266"/>
              </p:ext>
            </p:extLst>
          </p:nvPr>
        </p:nvGraphicFramePr>
        <p:xfrm>
          <a:off x="251520" y="1752600"/>
          <a:ext cx="86868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9448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B17F4B13-9B43-440A-A3DF-7A17F4973511}"/>
                                            </p:graphicEl>
                                          </p:spTgt>
                                        </p:tgtEl>
                                        <p:attrNameLst>
                                          <p:attrName>style.visibility</p:attrName>
                                        </p:attrNameLst>
                                      </p:cBhvr>
                                      <p:to>
                                        <p:strVal val="visible"/>
                                      </p:to>
                                    </p:set>
                                    <p:animEffect transition="in" filter="wipe(up)">
                                      <p:cBhvr>
                                        <p:cTn id="7" dur="500"/>
                                        <p:tgtEl>
                                          <p:spTgt spid="4">
                                            <p:graphicEl>
                                              <a:dgm id="{B17F4B13-9B43-440A-A3DF-7A17F497351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50D32D22-82BB-4FE7-B701-9F437EA2EBBF}"/>
                                            </p:graphicEl>
                                          </p:spTgt>
                                        </p:tgtEl>
                                        <p:attrNameLst>
                                          <p:attrName>style.visibility</p:attrName>
                                        </p:attrNameLst>
                                      </p:cBhvr>
                                      <p:to>
                                        <p:strVal val="visible"/>
                                      </p:to>
                                    </p:set>
                                    <p:animEffect transition="in" filter="wipe(up)">
                                      <p:cBhvr>
                                        <p:cTn id="12" dur="500"/>
                                        <p:tgtEl>
                                          <p:spTgt spid="4">
                                            <p:graphicEl>
                                              <a:dgm id="{50D32D22-82BB-4FE7-B701-9F437EA2EBBF}"/>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72C16666-51AD-4CFC-BBB4-AE098B203E19}"/>
                                            </p:graphicEl>
                                          </p:spTgt>
                                        </p:tgtEl>
                                        <p:attrNameLst>
                                          <p:attrName>style.visibility</p:attrName>
                                        </p:attrNameLst>
                                      </p:cBhvr>
                                      <p:to>
                                        <p:strVal val="visible"/>
                                      </p:to>
                                    </p:set>
                                    <p:animEffect transition="in" filter="wipe(up)">
                                      <p:cBhvr>
                                        <p:cTn id="15" dur="500"/>
                                        <p:tgtEl>
                                          <p:spTgt spid="4">
                                            <p:graphicEl>
                                              <a:dgm id="{72C16666-51AD-4CFC-BBB4-AE098B203E1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AC0913AC-7F73-43AD-B4E4-EC3CE288E7EB}"/>
                                            </p:graphicEl>
                                          </p:spTgt>
                                        </p:tgtEl>
                                        <p:attrNameLst>
                                          <p:attrName>style.visibility</p:attrName>
                                        </p:attrNameLst>
                                      </p:cBhvr>
                                      <p:to>
                                        <p:strVal val="visible"/>
                                      </p:to>
                                    </p:set>
                                    <p:animEffect transition="in" filter="wipe(up)">
                                      <p:cBhvr>
                                        <p:cTn id="20" dur="500"/>
                                        <p:tgtEl>
                                          <p:spTgt spid="4">
                                            <p:graphicEl>
                                              <a:dgm id="{AC0913AC-7F73-43AD-B4E4-EC3CE288E7EB}"/>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3A2D65D3-B432-491C-8D93-E2E035C14514}"/>
                                            </p:graphicEl>
                                          </p:spTgt>
                                        </p:tgtEl>
                                        <p:attrNameLst>
                                          <p:attrName>style.visibility</p:attrName>
                                        </p:attrNameLst>
                                      </p:cBhvr>
                                      <p:to>
                                        <p:strVal val="visible"/>
                                      </p:to>
                                    </p:set>
                                    <p:animEffect transition="in" filter="wipe(up)">
                                      <p:cBhvr>
                                        <p:cTn id="23" dur="500"/>
                                        <p:tgtEl>
                                          <p:spTgt spid="4">
                                            <p:graphicEl>
                                              <a:dgm id="{3A2D65D3-B432-491C-8D93-E2E035C1451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4">
                                            <p:graphicEl>
                                              <a:dgm id="{0104CA07-DD83-475E-819A-E2AD3600EBA7}"/>
                                            </p:graphicEl>
                                          </p:spTgt>
                                        </p:tgtEl>
                                        <p:attrNameLst>
                                          <p:attrName>style.visibility</p:attrName>
                                        </p:attrNameLst>
                                      </p:cBhvr>
                                      <p:to>
                                        <p:strVal val="visible"/>
                                      </p:to>
                                    </p:set>
                                    <p:animEffect transition="in" filter="wipe(up)">
                                      <p:cBhvr>
                                        <p:cTn id="28" dur="500"/>
                                        <p:tgtEl>
                                          <p:spTgt spid="4">
                                            <p:graphicEl>
                                              <a:dgm id="{0104CA07-DD83-475E-819A-E2AD3600EBA7}"/>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
                                            <p:graphicEl>
                                              <a:dgm id="{EFB8626B-0FDF-4238-9BB8-BAFBF9AB9BEE}"/>
                                            </p:graphicEl>
                                          </p:spTgt>
                                        </p:tgtEl>
                                        <p:attrNameLst>
                                          <p:attrName>style.visibility</p:attrName>
                                        </p:attrNameLst>
                                      </p:cBhvr>
                                      <p:to>
                                        <p:strVal val="visible"/>
                                      </p:to>
                                    </p:set>
                                    <p:animEffect transition="in" filter="wipe(up)">
                                      <p:cBhvr>
                                        <p:cTn id="31" dur="500"/>
                                        <p:tgtEl>
                                          <p:spTgt spid="4">
                                            <p:graphicEl>
                                              <a:dgm id="{EFB8626B-0FDF-4238-9BB8-BAFBF9AB9BE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La matrice dei dati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357100257"/>
              </p:ext>
            </p:extLst>
          </p:nvPr>
        </p:nvGraphicFramePr>
        <p:xfrm>
          <a:off x="107504" y="1556792"/>
          <a:ext cx="8856984" cy="2952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4" y="4509120"/>
            <a:ext cx="8856984" cy="227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8848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77A8ECB3-D94E-4338-A396-B61B0C365AEC}"/>
                                            </p:graphicEl>
                                          </p:spTgt>
                                        </p:tgtEl>
                                        <p:attrNameLst>
                                          <p:attrName>style.visibility</p:attrName>
                                        </p:attrNameLst>
                                      </p:cBhvr>
                                      <p:to>
                                        <p:strVal val="visible"/>
                                      </p:to>
                                    </p:set>
                                    <p:animEffect transition="in" filter="wipe(up)">
                                      <p:cBhvr>
                                        <p:cTn id="7" dur="500"/>
                                        <p:tgtEl>
                                          <p:spTgt spid="4">
                                            <p:graphicEl>
                                              <a:dgm id="{77A8ECB3-D94E-4338-A396-B61B0C365AE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8878EAEF-F7CB-45C2-9933-E9944A0DD407}"/>
                                            </p:graphicEl>
                                          </p:spTgt>
                                        </p:tgtEl>
                                        <p:attrNameLst>
                                          <p:attrName>style.visibility</p:attrName>
                                        </p:attrNameLst>
                                      </p:cBhvr>
                                      <p:to>
                                        <p:strVal val="visible"/>
                                      </p:to>
                                    </p:set>
                                    <p:animEffect transition="in" filter="wipe(up)">
                                      <p:cBhvr>
                                        <p:cTn id="12" dur="500"/>
                                        <p:tgtEl>
                                          <p:spTgt spid="4">
                                            <p:graphicEl>
                                              <a:dgm id="{8878EAEF-F7CB-45C2-9933-E9944A0DD40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D321CBBC-0F74-4244-9DCE-52FD51A50C44}"/>
                                            </p:graphicEl>
                                          </p:spTgt>
                                        </p:tgtEl>
                                        <p:attrNameLst>
                                          <p:attrName>style.visibility</p:attrName>
                                        </p:attrNameLst>
                                      </p:cBhvr>
                                      <p:to>
                                        <p:strVal val="visible"/>
                                      </p:to>
                                    </p:set>
                                    <p:animEffect transition="in" filter="wipe(up)">
                                      <p:cBhvr>
                                        <p:cTn id="17" dur="500"/>
                                        <p:tgtEl>
                                          <p:spTgt spid="4">
                                            <p:graphicEl>
                                              <a:dgm id="{D321CBBC-0F74-4244-9DCE-52FD51A50C4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Effect transition="in" filter="wipe(down)">
                                      <p:cBhvr>
                                        <p:cTn id="2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408372"/>
            <a:ext cx="9036496" cy="1039427"/>
          </a:xfrm>
        </p:spPr>
        <p:txBody>
          <a:bodyPr>
            <a:normAutofit fontScale="90000"/>
          </a:bodyPr>
          <a:lstStyle/>
          <a:p>
            <a:r>
              <a:rPr lang="it-IT" b="1" dirty="0" smtClean="0"/>
              <a:t>Dal concetto alla variabile: esempio di status socio-economico</a:t>
            </a:r>
            <a:endParaRPr lang="it-IT"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28800"/>
            <a:ext cx="8568952" cy="5217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002660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Due Condizioni per il passaggio da proprietà a variabile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38711768"/>
              </p:ext>
            </p:extLst>
          </p:nvPr>
        </p:nvGraphicFramePr>
        <p:xfrm>
          <a:off x="457200" y="1752600"/>
          <a:ext cx="8229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026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9407DE28-62AF-45BF-8143-D3BAFCF02FE1}"/>
                                            </p:graphicEl>
                                          </p:spTgt>
                                        </p:tgtEl>
                                        <p:attrNameLst>
                                          <p:attrName>style.visibility</p:attrName>
                                        </p:attrNameLst>
                                      </p:cBhvr>
                                      <p:to>
                                        <p:strVal val="visible"/>
                                      </p:to>
                                    </p:set>
                                    <p:animEffect transition="in" filter="wipe(up)">
                                      <p:cBhvr>
                                        <p:cTn id="7" dur="500"/>
                                        <p:tgtEl>
                                          <p:spTgt spid="4">
                                            <p:graphicEl>
                                              <a:dgm id="{9407DE28-62AF-45BF-8143-D3BAFCF02FE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182B00E7-EE48-4F3F-87A6-8055670B0B0E}"/>
                                            </p:graphicEl>
                                          </p:spTgt>
                                        </p:tgtEl>
                                        <p:attrNameLst>
                                          <p:attrName>style.visibility</p:attrName>
                                        </p:attrNameLst>
                                      </p:cBhvr>
                                      <p:to>
                                        <p:strVal val="visible"/>
                                      </p:to>
                                    </p:set>
                                    <p:animEffect transition="in" filter="wipe(up)">
                                      <p:cBhvr>
                                        <p:cTn id="12" dur="500"/>
                                        <p:tgtEl>
                                          <p:spTgt spid="4">
                                            <p:graphicEl>
                                              <a:dgm id="{182B00E7-EE48-4F3F-87A6-8055670B0B0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0BD77530-417F-4AF0-A9D1-331F4219C804}"/>
                                            </p:graphicEl>
                                          </p:spTgt>
                                        </p:tgtEl>
                                        <p:attrNameLst>
                                          <p:attrName>style.visibility</p:attrName>
                                        </p:attrNameLst>
                                      </p:cBhvr>
                                      <p:to>
                                        <p:strVal val="visible"/>
                                      </p:to>
                                    </p:set>
                                    <p:animEffect transition="in" filter="wipe(up)">
                                      <p:cBhvr>
                                        <p:cTn id="17" dur="500"/>
                                        <p:tgtEl>
                                          <p:spTgt spid="4">
                                            <p:graphicEl>
                                              <a:dgm id="{0BD77530-417F-4AF0-A9D1-331F4219C80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C481C782-CD21-402A-9A1C-02D3B62505CD}"/>
                                            </p:graphicEl>
                                          </p:spTgt>
                                        </p:tgtEl>
                                        <p:attrNameLst>
                                          <p:attrName>style.visibility</p:attrName>
                                        </p:attrNameLst>
                                      </p:cBhvr>
                                      <p:to>
                                        <p:strVal val="visible"/>
                                      </p:to>
                                    </p:set>
                                    <p:animEffect transition="in" filter="wipe(up)">
                                      <p:cBhvr>
                                        <p:cTn id="22" dur="500"/>
                                        <p:tgtEl>
                                          <p:spTgt spid="4">
                                            <p:graphicEl>
                                              <a:dgm id="{C481C782-CD21-402A-9A1C-02D3B62505C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Proprietà, variabili e modalità</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022693952"/>
              </p:ext>
            </p:extLst>
          </p:nvPr>
        </p:nvGraphicFramePr>
        <p:xfrm>
          <a:off x="457200" y="1752601"/>
          <a:ext cx="8229600" cy="18924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238" y="3573016"/>
            <a:ext cx="8460432" cy="2708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3883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ipe(down)">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 tre principi della classificazione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943457117"/>
              </p:ext>
            </p:extLst>
          </p:nvPr>
        </p:nvGraphicFramePr>
        <p:xfrm>
          <a:off x="457200" y="1752600"/>
          <a:ext cx="8229600"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9810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C6876640-FD49-46B9-BCAA-56875D0E9721}"/>
                                            </p:graphicEl>
                                          </p:spTgt>
                                        </p:tgtEl>
                                        <p:attrNameLst>
                                          <p:attrName>style.visibility</p:attrName>
                                        </p:attrNameLst>
                                      </p:cBhvr>
                                      <p:to>
                                        <p:strVal val="visible"/>
                                      </p:to>
                                    </p:set>
                                    <p:animEffect transition="in" filter="wipe(up)">
                                      <p:cBhvr>
                                        <p:cTn id="7" dur="500"/>
                                        <p:tgtEl>
                                          <p:spTgt spid="4">
                                            <p:graphicEl>
                                              <a:dgm id="{C6876640-FD49-46B9-BCAA-56875D0E972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34FBBDD3-4C9D-42CF-99B2-1D073607C251}"/>
                                            </p:graphicEl>
                                          </p:spTgt>
                                        </p:tgtEl>
                                        <p:attrNameLst>
                                          <p:attrName>style.visibility</p:attrName>
                                        </p:attrNameLst>
                                      </p:cBhvr>
                                      <p:to>
                                        <p:strVal val="visible"/>
                                      </p:to>
                                    </p:set>
                                    <p:animEffect transition="in" filter="wipe(up)">
                                      <p:cBhvr>
                                        <p:cTn id="12" dur="500"/>
                                        <p:tgtEl>
                                          <p:spTgt spid="4">
                                            <p:graphicEl>
                                              <a:dgm id="{34FBBDD3-4C9D-42CF-99B2-1D073607C25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408372"/>
            <a:ext cx="9036496" cy="1039427"/>
          </a:xfrm>
        </p:spPr>
        <p:txBody>
          <a:bodyPr>
            <a:normAutofit fontScale="90000"/>
          </a:bodyPr>
          <a:lstStyle/>
          <a:p>
            <a:r>
              <a:rPr lang="it-IT" b="1" dirty="0" smtClean="0"/>
              <a:t>Classificazione delle variabili in base a relazioni tra modalità ed operazioni matematico-statistiche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86852911"/>
              </p:ext>
            </p:extLst>
          </p:nvPr>
        </p:nvGraphicFramePr>
        <p:xfrm>
          <a:off x="457200" y="1752600"/>
          <a:ext cx="8229600" cy="47007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5286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BD529BBC-30A5-4824-B60E-5C3B04A76045}"/>
                                            </p:graphicEl>
                                          </p:spTgt>
                                        </p:tgtEl>
                                        <p:attrNameLst>
                                          <p:attrName>style.visibility</p:attrName>
                                        </p:attrNameLst>
                                      </p:cBhvr>
                                      <p:to>
                                        <p:strVal val="visible"/>
                                      </p:to>
                                    </p:set>
                                    <p:animEffect transition="in" filter="wipe(up)">
                                      <p:cBhvr>
                                        <p:cTn id="7" dur="500"/>
                                        <p:tgtEl>
                                          <p:spTgt spid="4">
                                            <p:graphicEl>
                                              <a:dgm id="{BD529BBC-30A5-4824-B60E-5C3B04A7604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9C13D802-ABBF-40C9-B3A9-0C5823E4E414}"/>
                                            </p:graphicEl>
                                          </p:spTgt>
                                        </p:tgtEl>
                                        <p:attrNameLst>
                                          <p:attrName>style.visibility</p:attrName>
                                        </p:attrNameLst>
                                      </p:cBhvr>
                                      <p:to>
                                        <p:strVal val="visible"/>
                                      </p:to>
                                    </p:set>
                                    <p:animEffect transition="in" filter="wipe(up)">
                                      <p:cBhvr>
                                        <p:cTn id="12" dur="500"/>
                                        <p:tgtEl>
                                          <p:spTgt spid="4">
                                            <p:graphicEl>
                                              <a:dgm id="{9C13D802-ABBF-40C9-B3A9-0C5823E4E41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variabili categoriali e variabili </a:t>
            </a:r>
            <a:r>
              <a:rPr lang="it-IT" b="1" dirty="0" smtClean="0"/>
              <a:t>cardinali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253821326"/>
              </p:ext>
            </p:extLst>
          </p:nvPr>
        </p:nvGraphicFramePr>
        <p:xfrm>
          <a:off x="457200" y="1752600"/>
          <a:ext cx="8229600"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9969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F049B1B1-FFD9-4C68-B0FE-7B4DC1BCD8D8}"/>
                                            </p:graphicEl>
                                          </p:spTgt>
                                        </p:tgtEl>
                                        <p:attrNameLst>
                                          <p:attrName>style.visibility</p:attrName>
                                        </p:attrNameLst>
                                      </p:cBhvr>
                                      <p:to>
                                        <p:strVal val="visible"/>
                                      </p:to>
                                    </p:set>
                                    <p:animEffect transition="in" filter="wipe(up)">
                                      <p:cBhvr>
                                        <p:cTn id="7" dur="500"/>
                                        <p:tgtEl>
                                          <p:spTgt spid="4">
                                            <p:graphicEl>
                                              <a:dgm id="{F049B1B1-FFD9-4C68-B0FE-7B4DC1BCD8D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F804EDE1-F5F8-448E-8FC0-CFDAE387CB4C}"/>
                                            </p:graphicEl>
                                          </p:spTgt>
                                        </p:tgtEl>
                                        <p:attrNameLst>
                                          <p:attrName>style.visibility</p:attrName>
                                        </p:attrNameLst>
                                      </p:cBhvr>
                                      <p:to>
                                        <p:strVal val="visible"/>
                                      </p:to>
                                    </p:set>
                                    <p:animEffect transition="in" filter="wipe(up)">
                                      <p:cBhvr>
                                        <p:cTn id="12" dur="500"/>
                                        <p:tgtEl>
                                          <p:spTgt spid="4">
                                            <p:graphicEl>
                                              <a:dgm id="{F804EDE1-F5F8-448E-8FC0-CFDAE387CB4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A65356BF-676A-4357-A424-6BA0F07BB281}"/>
                                            </p:graphicEl>
                                          </p:spTgt>
                                        </p:tgtEl>
                                        <p:attrNameLst>
                                          <p:attrName>style.visibility</p:attrName>
                                        </p:attrNameLst>
                                      </p:cBhvr>
                                      <p:to>
                                        <p:strVal val="visible"/>
                                      </p:to>
                                    </p:set>
                                    <p:animEffect transition="in" filter="wipe(up)">
                                      <p:cBhvr>
                                        <p:cTn id="17" dur="500"/>
                                        <p:tgtEl>
                                          <p:spTgt spid="4">
                                            <p:graphicEl>
                                              <a:dgm id="{A65356BF-676A-4357-A424-6BA0F07BB28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F1AEB76C-D85A-46F0-9D7F-C09276A989EF}"/>
                                            </p:graphicEl>
                                          </p:spTgt>
                                        </p:tgtEl>
                                        <p:attrNameLst>
                                          <p:attrName>style.visibility</p:attrName>
                                        </p:attrNameLst>
                                      </p:cBhvr>
                                      <p:to>
                                        <p:strVal val="visible"/>
                                      </p:to>
                                    </p:set>
                                    <p:animEffect transition="in" filter="wipe(up)">
                                      <p:cBhvr>
                                        <p:cTn id="22" dur="500"/>
                                        <p:tgtEl>
                                          <p:spTgt spid="4">
                                            <p:graphicEl>
                                              <a:dgm id="{F1AEB76C-D85A-46F0-9D7F-C09276A989E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96587BE4-1271-4085-8B64-45AF50943D13}"/>
                                            </p:graphicEl>
                                          </p:spTgt>
                                        </p:tgtEl>
                                        <p:attrNameLst>
                                          <p:attrName>style.visibility</p:attrName>
                                        </p:attrNameLst>
                                      </p:cBhvr>
                                      <p:to>
                                        <p:strVal val="visible"/>
                                      </p:to>
                                    </p:set>
                                    <p:animEffect transition="in" filter="wipe(up)">
                                      <p:cBhvr>
                                        <p:cTn id="27" dur="500"/>
                                        <p:tgtEl>
                                          <p:spTgt spid="4">
                                            <p:graphicEl>
                                              <a:dgm id="{96587BE4-1271-4085-8B64-45AF50943D13}"/>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2A6024BF-FCD6-47D1-8000-CA1E4577056B}"/>
                                            </p:graphicEl>
                                          </p:spTgt>
                                        </p:tgtEl>
                                        <p:attrNameLst>
                                          <p:attrName>style.visibility</p:attrName>
                                        </p:attrNameLst>
                                      </p:cBhvr>
                                      <p:to>
                                        <p:strVal val="visible"/>
                                      </p:to>
                                    </p:set>
                                    <p:animEffect transition="in" filter="wipe(up)">
                                      <p:cBhvr>
                                        <p:cTn id="32" dur="500"/>
                                        <p:tgtEl>
                                          <p:spTgt spid="4">
                                            <p:graphicEl>
                                              <a:dgm id="{2A6024BF-FCD6-47D1-8000-CA1E4577056B}"/>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4">
                                            <p:graphicEl>
                                              <a:dgm id="{2D35D60F-6FEF-4513-A84A-E244C6D6A9BE}"/>
                                            </p:graphicEl>
                                          </p:spTgt>
                                        </p:tgtEl>
                                        <p:attrNameLst>
                                          <p:attrName>style.visibility</p:attrName>
                                        </p:attrNameLst>
                                      </p:cBhvr>
                                      <p:to>
                                        <p:strVal val="visible"/>
                                      </p:to>
                                    </p:set>
                                    <p:animEffect transition="in" filter="wipe(up)">
                                      <p:cBhvr>
                                        <p:cTn id="37" dur="500"/>
                                        <p:tgtEl>
                                          <p:spTgt spid="4">
                                            <p:graphicEl>
                                              <a:dgm id="{2D35D60F-6FEF-4513-A84A-E244C6D6A9B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Le variabili categoriali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953547529"/>
              </p:ext>
            </p:extLst>
          </p:nvPr>
        </p:nvGraphicFramePr>
        <p:xfrm>
          <a:off x="457200" y="1752601"/>
          <a:ext cx="8435280" cy="33325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98989" y="5013176"/>
            <a:ext cx="5724525" cy="168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058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23F1CA94-8BEB-487C-BD17-E4D88C06AB3B}"/>
                                            </p:graphicEl>
                                          </p:spTgt>
                                        </p:tgtEl>
                                        <p:attrNameLst>
                                          <p:attrName>style.visibility</p:attrName>
                                        </p:attrNameLst>
                                      </p:cBhvr>
                                      <p:to>
                                        <p:strVal val="visible"/>
                                      </p:to>
                                    </p:set>
                                    <p:animEffect transition="in" filter="wipe(up)">
                                      <p:cBhvr>
                                        <p:cTn id="7" dur="500"/>
                                        <p:tgtEl>
                                          <p:spTgt spid="4">
                                            <p:graphicEl>
                                              <a:dgm id="{23F1CA94-8BEB-487C-BD17-E4D88C06AB3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B91CBA75-2B1B-41DC-9CEB-A8C4879D4372}"/>
                                            </p:graphicEl>
                                          </p:spTgt>
                                        </p:tgtEl>
                                        <p:attrNameLst>
                                          <p:attrName>style.visibility</p:attrName>
                                        </p:attrNameLst>
                                      </p:cBhvr>
                                      <p:to>
                                        <p:strVal val="visible"/>
                                      </p:to>
                                    </p:set>
                                    <p:animEffect transition="in" filter="wipe(up)">
                                      <p:cBhvr>
                                        <p:cTn id="12" dur="500"/>
                                        <p:tgtEl>
                                          <p:spTgt spid="4">
                                            <p:graphicEl>
                                              <a:dgm id="{B91CBA75-2B1B-41DC-9CEB-A8C4879D437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wipe(down)">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Le variabili cardinali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739143502"/>
              </p:ext>
            </p:extLst>
          </p:nvPr>
        </p:nvGraphicFramePr>
        <p:xfrm>
          <a:off x="205680" y="1628800"/>
          <a:ext cx="8686800" cy="50405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60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4CF8BE1F-1A7D-4C6A-B79C-425951D21067}"/>
                                            </p:graphicEl>
                                          </p:spTgt>
                                        </p:tgtEl>
                                        <p:attrNameLst>
                                          <p:attrName>style.visibility</p:attrName>
                                        </p:attrNameLst>
                                      </p:cBhvr>
                                      <p:to>
                                        <p:strVal val="visible"/>
                                      </p:to>
                                    </p:set>
                                    <p:animEffect transition="in" filter="wipe(up)">
                                      <p:cBhvr>
                                        <p:cTn id="7" dur="500"/>
                                        <p:tgtEl>
                                          <p:spTgt spid="4">
                                            <p:graphicEl>
                                              <a:dgm id="{4CF8BE1F-1A7D-4C6A-B79C-425951D2106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7036D103-DEB0-46A8-B4F3-4ED7BF78AC43}"/>
                                            </p:graphicEl>
                                          </p:spTgt>
                                        </p:tgtEl>
                                        <p:attrNameLst>
                                          <p:attrName>style.visibility</p:attrName>
                                        </p:attrNameLst>
                                      </p:cBhvr>
                                      <p:to>
                                        <p:strVal val="visible"/>
                                      </p:to>
                                    </p:set>
                                    <p:animEffect transition="in" filter="wipe(up)">
                                      <p:cBhvr>
                                        <p:cTn id="12" dur="500"/>
                                        <p:tgtEl>
                                          <p:spTgt spid="4">
                                            <p:graphicEl>
                                              <a:dgm id="{7036D103-DEB0-46A8-B4F3-4ED7BF78AC4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34A7D3BA-3543-4389-8FCE-C51364D8EB1C}"/>
                                            </p:graphicEl>
                                          </p:spTgt>
                                        </p:tgtEl>
                                        <p:attrNameLst>
                                          <p:attrName>style.visibility</p:attrName>
                                        </p:attrNameLst>
                                      </p:cBhvr>
                                      <p:to>
                                        <p:strVal val="visible"/>
                                      </p:to>
                                    </p:set>
                                    <p:animEffect transition="in" filter="wipe(up)">
                                      <p:cBhvr>
                                        <p:cTn id="17" dur="500"/>
                                        <p:tgtEl>
                                          <p:spTgt spid="4">
                                            <p:graphicEl>
                                              <a:dgm id="{34A7D3BA-3543-4389-8FCE-C51364D8EB1C}"/>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9AFCC207-2707-4458-9A57-A111CB87CC2D}"/>
                                            </p:graphicEl>
                                          </p:spTgt>
                                        </p:tgtEl>
                                        <p:attrNameLst>
                                          <p:attrName>style.visibility</p:attrName>
                                        </p:attrNameLst>
                                      </p:cBhvr>
                                      <p:to>
                                        <p:strVal val="visible"/>
                                      </p:to>
                                    </p:set>
                                    <p:animEffect transition="in" filter="wipe(up)">
                                      <p:cBhvr>
                                        <p:cTn id="22" dur="500"/>
                                        <p:tgtEl>
                                          <p:spTgt spid="4">
                                            <p:graphicEl>
                                              <a:dgm id="{9AFCC207-2707-4458-9A57-A111CB87CC2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La misurazione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899573365"/>
              </p:ext>
            </p:extLst>
          </p:nvPr>
        </p:nvGraphicFramePr>
        <p:xfrm>
          <a:off x="251520" y="1772816"/>
          <a:ext cx="8640960"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96270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0DA55D33-ED27-46FD-8EBF-AD95B4CA03A7}"/>
                                            </p:graphicEl>
                                          </p:spTgt>
                                        </p:tgtEl>
                                        <p:attrNameLst>
                                          <p:attrName>style.visibility</p:attrName>
                                        </p:attrNameLst>
                                      </p:cBhvr>
                                      <p:to>
                                        <p:strVal val="visible"/>
                                      </p:to>
                                    </p:set>
                                    <p:animEffect transition="in" filter="wipe(up)">
                                      <p:cBhvr>
                                        <p:cTn id="7" dur="500"/>
                                        <p:tgtEl>
                                          <p:spTgt spid="4">
                                            <p:graphicEl>
                                              <a:dgm id="{0DA55D33-ED27-46FD-8EBF-AD95B4CA03A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85698C70-BE95-4429-B18F-90727C54EA6F}"/>
                                            </p:graphicEl>
                                          </p:spTgt>
                                        </p:tgtEl>
                                        <p:attrNameLst>
                                          <p:attrName>style.visibility</p:attrName>
                                        </p:attrNameLst>
                                      </p:cBhvr>
                                      <p:to>
                                        <p:strVal val="visible"/>
                                      </p:to>
                                    </p:set>
                                    <p:animEffect transition="in" filter="wipe(up)">
                                      <p:cBhvr>
                                        <p:cTn id="12" dur="500"/>
                                        <p:tgtEl>
                                          <p:spTgt spid="4">
                                            <p:graphicEl>
                                              <a:dgm id="{85698C70-BE95-4429-B18F-90727C54EA6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9F14334A-2137-44EE-A167-1611273520A4}"/>
                                            </p:graphicEl>
                                          </p:spTgt>
                                        </p:tgtEl>
                                        <p:attrNameLst>
                                          <p:attrName>style.visibility</p:attrName>
                                        </p:attrNameLst>
                                      </p:cBhvr>
                                      <p:to>
                                        <p:strVal val="visible"/>
                                      </p:to>
                                    </p:set>
                                    <p:animEffect transition="in" filter="wipe(up)">
                                      <p:cBhvr>
                                        <p:cTn id="17" dur="500"/>
                                        <p:tgtEl>
                                          <p:spTgt spid="4">
                                            <p:graphicEl>
                                              <a:dgm id="{9F14334A-2137-44EE-A167-1611273520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E nelle scienze sociali?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503611606"/>
              </p:ext>
            </p:extLst>
          </p:nvPr>
        </p:nvGraphicFramePr>
        <p:xfrm>
          <a:off x="457200" y="1752600"/>
          <a:ext cx="8229600"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16572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9F99DD95-8319-48B3-832D-7714F081D0A3}"/>
                                            </p:graphicEl>
                                          </p:spTgt>
                                        </p:tgtEl>
                                        <p:attrNameLst>
                                          <p:attrName>style.visibility</p:attrName>
                                        </p:attrNameLst>
                                      </p:cBhvr>
                                      <p:to>
                                        <p:strVal val="visible"/>
                                      </p:to>
                                    </p:set>
                                    <p:animEffect transition="in" filter="wipe(up)">
                                      <p:cBhvr>
                                        <p:cTn id="7" dur="500"/>
                                        <p:tgtEl>
                                          <p:spTgt spid="4">
                                            <p:graphicEl>
                                              <a:dgm id="{9F99DD95-8319-48B3-832D-7714F081D0A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5A3F1FC2-AE15-41CA-83E0-20EACECD65E4}"/>
                                            </p:graphicEl>
                                          </p:spTgt>
                                        </p:tgtEl>
                                        <p:attrNameLst>
                                          <p:attrName>style.visibility</p:attrName>
                                        </p:attrNameLst>
                                      </p:cBhvr>
                                      <p:to>
                                        <p:strVal val="visible"/>
                                      </p:to>
                                    </p:set>
                                    <p:animEffect transition="in" filter="wipe(up)">
                                      <p:cBhvr>
                                        <p:cTn id="12" dur="500"/>
                                        <p:tgtEl>
                                          <p:spTgt spid="4">
                                            <p:graphicEl>
                                              <a:dgm id="{5A3F1FC2-AE15-41CA-83E0-20EACECD65E4}"/>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68C2EF0D-1404-4C6B-A9A6-421A24FBD8ED}"/>
                                            </p:graphicEl>
                                          </p:spTgt>
                                        </p:tgtEl>
                                        <p:attrNameLst>
                                          <p:attrName>style.visibility</p:attrName>
                                        </p:attrNameLst>
                                      </p:cBhvr>
                                      <p:to>
                                        <p:strVal val="visible"/>
                                      </p:to>
                                    </p:set>
                                    <p:animEffect transition="in" filter="wipe(up)">
                                      <p:cBhvr>
                                        <p:cTn id="15" dur="500"/>
                                        <p:tgtEl>
                                          <p:spTgt spid="4">
                                            <p:graphicEl>
                                              <a:dgm id="{68C2EF0D-1404-4C6B-A9A6-421A24FBD8ED}"/>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2ACE3AF6-8369-4B77-83FB-0A503C5D5C2A}"/>
                                            </p:graphicEl>
                                          </p:spTgt>
                                        </p:tgtEl>
                                        <p:attrNameLst>
                                          <p:attrName>style.visibility</p:attrName>
                                        </p:attrNameLst>
                                      </p:cBhvr>
                                      <p:to>
                                        <p:strVal val="visible"/>
                                      </p:to>
                                    </p:set>
                                    <p:animEffect transition="in" filter="wipe(up)">
                                      <p:cBhvr>
                                        <p:cTn id="20" dur="500"/>
                                        <p:tgtEl>
                                          <p:spTgt spid="4">
                                            <p:graphicEl>
                                              <a:dgm id="{2ACE3AF6-8369-4B77-83FB-0A503C5D5C2A}"/>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6DC96F2C-4504-46D0-ACC6-8B5324F2BEB1}"/>
                                            </p:graphicEl>
                                          </p:spTgt>
                                        </p:tgtEl>
                                        <p:attrNameLst>
                                          <p:attrName>style.visibility</p:attrName>
                                        </p:attrNameLst>
                                      </p:cBhvr>
                                      <p:to>
                                        <p:strVal val="visible"/>
                                      </p:to>
                                    </p:set>
                                    <p:animEffect transition="in" filter="wipe(up)">
                                      <p:cBhvr>
                                        <p:cTn id="23" dur="500"/>
                                        <p:tgtEl>
                                          <p:spTgt spid="4">
                                            <p:graphicEl>
                                              <a:dgm id="{6DC96F2C-4504-46D0-ACC6-8B5324F2BEB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Tipi di variabili, tipi di proprietà: schema riassuntivo</a:t>
            </a:r>
            <a:endParaRPr lang="it-IT"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00808"/>
            <a:ext cx="8539040"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970661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Autonomia semantica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054301751"/>
              </p:ext>
            </p:extLst>
          </p:nvPr>
        </p:nvGraphicFramePr>
        <p:xfrm>
          <a:off x="179512" y="1752600"/>
          <a:ext cx="8712968"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96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CB5C00E5-F8F9-4FEB-BE6D-7794146139BE}"/>
                                            </p:graphicEl>
                                          </p:spTgt>
                                        </p:tgtEl>
                                        <p:attrNameLst>
                                          <p:attrName>style.visibility</p:attrName>
                                        </p:attrNameLst>
                                      </p:cBhvr>
                                      <p:to>
                                        <p:strVal val="visible"/>
                                      </p:to>
                                    </p:set>
                                    <p:animEffect transition="in" filter="wipe(up)">
                                      <p:cBhvr>
                                        <p:cTn id="7" dur="500"/>
                                        <p:tgtEl>
                                          <p:spTgt spid="4">
                                            <p:graphicEl>
                                              <a:dgm id="{CB5C00E5-F8F9-4FEB-BE6D-7794146139B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84D66C17-3C42-42BF-9A9D-31932F97AAA4}"/>
                                            </p:graphicEl>
                                          </p:spTgt>
                                        </p:tgtEl>
                                        <p:attrNameLst>
                                          <p:attrName>style.visibility</p:attrName>
                                        </p:attrNameLst>
                                      </p:cBhvr>
                                      <p:to>
                                        <p:strVal val="visible"/>
                                      </p:to>
                                    </p:set>
                                    <p:animEffect transition="in" filter="wipe(up)">
                                      <p:cBhvr>
                                        <p:cTn id="12" dur="500"/>
                                        <p:tgtEl>
                                          <p:spTgt spid="4">
                                            <p:graphicEl>
                                              <a:dgm id="{84D66C17-3C42-42BF-9A9D-31932F97AAA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DB6F6A21-8196-4048-89E9-7836900AB936}"/>
                                            </p:graphicEl>
                                          </p:spTgt>
                                        </p:tgtEl>
                                        <p:attrNameLst>
                                          <p:attrName>style.visibility</p:attrName>
                                        </p:attrNameLst>
                                      </p:cBhvr>
                                      <p:to>
                                        <p:strVal val="visible"/>
                                      </p:to>
                                    </p:set>
                                    <p:animEffect transition="in" filter="wipe(up)">
                                      <p:cBhvr>
                                        <p:cTn id="17" dur="500"/>
                                        <p:tgtEl>
                                          <p:spTgt spid="4">
                                            <p:graphicEl>
                                              <a:dgm id="{DB6F6A21-8196-4048-89E9-7836900AB936}"/>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2B03F0F6-7C0F-46BA-851A-9A1778D52B21}"/>
                                            </p:graphicEl>
                                          </p:spTgt>
                                        </p:tgtEl>
                                        <p:attrNameLst>
                                          <p:attrName>style.visibility</p:attrName>
                                        </p:attrNameLst>
                                      </p:cBhvr>
                                      <p:to>
                                        <p:strVal val="visible"/>
                                      </p:to>
                                    </p:set>
                                    <p:animEffect transition="in" filter="wipe(up)">
                                      <p:cBhvr>
                                        <p:cTn id="22" dur="500"/>
                                        <p:tgtEl>
                                          <p:spTgt spid="4">
                                            <p:graphicEl>
                                              <a:dgm id="{2B03F0F6-7C0F-46BA-851A-9A1778D52B2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01CF209E-26D2-452C-8BE9-9125057B8D09}"/>
                                            </p:graphicEl>
                                          </p:spTgt>
                                        </p:tgtEl>
                                        <p:attrNameLst>
                                          <p:attrName>style.visibility</p:attrName>
                                        </p:attrNameLst>
                                      </p:cBhvr>
                                      <p:to>
                                        <p:strVal val="visible"/>
                                      </p:to>
                                    </p:set>
                                    <p:animEffect transition="in" filter="wipe(up)">
                                      <p:cBhvr>
                                        <p:cTn id="27" dur="500"/>
                                        <p:tgtEl>
                                          <p:spTgt spid="4">
                                            <p:graphicEl>
                                              <a:dgm id="{01CF209E-26D2-452C-8BE9-9125057B8D0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Tipi di variabili e grado di autonomia semantica</a:t>
            </a:r>
            <a:endParaRPr lang="it-IT"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7426" y="2428874"/>
            <a:ext cx="8393045" cy="3304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493476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Le scale per Stevens</a:t>
            </a:r>
            <a:endParaRPr lang="it-IT"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820" y="2066924"/>
            <a:ext cx="8455652" cy="43416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9604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Un’ulteriore classificazione di variabili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244132001"/>
              </p:ext>
            </p:extLst>
          </p:nvPr>
        </p:nvGraphicFramePr>
        <p:xfrm>
          <a:off x="107504" y="1556792"/>
          <a:ext cx="8928992"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33420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B361C7FB-E83B-4DCE-9BA6-6517D4058B5B}"/>
                                            </p:graphicEl>
                                          </p:spTgt>
                                        </p:tgtEl>
                                        <p:attrNameLst>
                                          <p:attrName>style.visibility</p:attrName>
                                        </p:attrNameLst>
                                      </p:cBhvr>
                                      <p:to>
                                        <p:strVal val="visible"/>
                                      </p:to>
                                    </p:set>
                                    <p:animEffect transition="in" filter="wipe(up)">
                                      <p:cBhvr>
                                        <p:cTn id="7" dur="500"/>
                                        <p:tgtEl>
                                          <p:spTgt spid="4">
                                            <p:graphicEl>
                                              <a:dgm id="{B361C7FB-E83B-4DCE-9BA6-6517D4058B5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FD939C6A-305D-4481-8776-75E09BEFD094}"/>
                                            </p:graphicEl>
                                          </p:spTgt>
                                        </p:tgtEl>
                                        <p:attrNameLst>
                                          <p:attrName>style.visibility</p:attrName>
                                        </p:attrNameLst>
                                      </p:cBhvr>
                                      <p:to>
                                        <p:strVal val="visible"/>
                                      </p:to>
                                    </p:set>
                                    <p:animEffect transition="in" filter="wipe(up)">
                                      <p:cBhvr>
                                        <p:cTn id="12" dur="500"/>
                                        <p:tgtEl>
                                          <p:spTgt spid="4">
                                            <p:graphicEl>
                                              <a:dgm id="{FD939C6A-305D-4481-8776-75E09BEFD0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4">
                                            <p:graphicEl>
                                              <a:dgm id="{1B55576C-FEF4-4744-94A7-2CEE4AFD79C0}"/>
                                            </p:graphicEl>
                                          </p:spTgt>
                                        </p:tgtEl>
                                        <p:attrNameLst>
                                          <p:attrName>style.visibility</p:attrName>
                                        </p:attrNameLst>
                                      </p:cBhvr>
                                      <p:to>
                                        <p:strVal val="visible"/>
                                      </p:to>
                                    </p:set>
                                    <p:animEffect transition="in" filter="wipe(up)">
                                      <p:cBhvr>
                                        <p:cTn id="17" dur="500"/>
                                        <p:tgtEl>
                                          <p:spTgt spid="4">
                                            <p:graphicEl>
                                              <a:dgm id="{1B55576C-FEF4-4744-94A7-2CEE4AFD79C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
                                            <p:graphicEl>
                                              <a:dgm id="{95EC6525-FBDD-4E0A-B09F-626277607DBF}"/>
                                            </p:graphicEl>
                                          </p:spTgt>
                                        </p:tgtEl>
                                        <p:attrNameLst>
                                          <p:attrName>style.visibility</p:attrName>
                                        </p:attrNameLst>
                                      </p:cBhvr>
                                      <p:to>
                                        <p:strVal val="visible"/>
                                      </p:to>
                                    </p:set>
                                    <p:animEffect transition="in" filter="wipe(up)">
                                      <p:cBhvr>
                                        <p:cTn id="22" dur="500"/>
                                        <p:tgtEl>
                                          <p:spTgt spid="4">
                                            <p:graphicEl>
                                              <a:dgm id="{95EC6525-FBDD-4E0A-B09F-626277607DB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graphicEl>
                                              <a:dgm id="{2FC35205-E044-4F1C-A093-29E36695A0D7}"/>
                                            </p:graphicEl>
                                          </p:spTgt>
                                        </p:tgtEl>
                                        <p:attrNameLst>
                                          <p:attrName>style.visibility</p:attrName>
                                        </p:attrNameLst>
                                      </p:cBhvr>
                                      <p:to>
                                        <p:strVal val="visible"/>
                                      </p:to>
                                    </p:set>
                                    <p:animEffect transition="in" filter="wipe(up)">
                                      <p:cBhvr>
                                        <p:cTn id="27" dur="500"/>
                                        <p:tgtEl>
                                          <p:spTgt spid="4">
                                            <p:graphicEl>
                                              <a:dgm id="{2FC35205-E044-4F1C-A093-29E36695A0D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4">
                                            <p:graphicEl>
                                              <a:dgm id="{C448AB2C-6F3C-40B5-B2CB-1C7A49652A1F}"/>
                                            </p:graphicEl>
                                          </p:spTgt>
                                        </p:tgtEl>
                                        <p:attrNameLst>
                                          <p:attrName>style.visibility</p:attrName>
                                        </p:attrNameLst>
                                      </p:cBhvr>
                                      <p:to>
                                        <p:strVal val="visible"/>
                                      </p:to>
                                    </p:set>
                                    <p:animEffect transition="in" filter="wipe(up)">
                                      <p:cBhvr>
                                        <p:cTn id="32" dur="500"/>
                                        <p:tgtEl>
                                          <p:spTgt spid="4">
                                            <p:graphicEl>
                                              <a:dgm id="{C448AB2C-6F3C-40B5-B2CB-1C7A49652A1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4">
                                            <p:graphicEl>
                                              <a:dgm id="{C4ADAE44-0F45-4097-9DC4-008A2EE55502}"/>
                                            </p:graphicEl>
                                          </p:spTgt>
                                        </p:tgtEl>
                                        <p:attrNameLst>
                                          <p:attrName>style.visibility</p:attrName>
                                        </p:attrNameLst>
                                      </p:cBhvr>
                                      <p:to>
                                        <p:strVal val="visible"/>
                                      </p:to>
                                    </p:set>
                                    <p:animEffect transition="in" filter="wipe(up)">
                                      <p:cBhvr>
                                        <p:cTn id="37" dur="500"/>
                                        <p:tgtEl>
                                          <p:spTgt spid="4">
                                            <p:graphicEl>
                                              <a:dgm id="{C4ADAE44-0F45-4097-9DC4-008A2EE5550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4">
                                            <p:graphicEl>
                                              <a:dgm id="{AF4A5104-15D1-435B-95D1-BF6F96646B25}"/>
                                            </p:graphicEl>
                                          </p:spTgt>
                                        </p:tgtEl>
                                        <p:attrNameLst>
                                          <p:attrName>style.visibility</p:attrName>
                                        </p:attrNameLst>
                                      </p:cBhvr>
                                      <p:to>
                                        <p:strVal val="visible"/>
                                      </p:to>
                                    </p:set>
                                    <p:animEffect transition="in" filter="wipe(up)">
                                      <p:cBhvr>
                                        <p:cTn id="42" dur="500"/>
                                        <p:tgtEl>
                                          <p:spTgt spid="4">
                                            <p:graphicEl>
                                              <a:dgm id="{AF4A5104-15D1-435B-95D1-BF6F96646B25}"/>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4">
                                            <p:graphicEl>
                                              <a:dgm id="{1A7D6403-C9FB-4464-AF4E-DE17475ABA1B}"/>
                                            </p:graphicEl>
                                          </p:spTgt>
                                        </p:tgtEl>
                                        <p:attrNameLst>
                                          <p:attrName>style.visibility</p:attrName>
                                        </p:attrNameLst>
                                      </p:cBhvr>
                                      <p:to>
                                        <p:strVal val="visible"/>
                                      </p:to>
                                    </p:set>
                                    <p:animEffect transition="in" filter="wipe(up)">
                                      <p:cBhvr>
                                        <p:cTn id="47" dur="500"/>
                                        <p:tgtEl>
                                          <p:spTgt spid="4">
                                            <p:graphicEl>
                                              <a:dgm id="{1A7D6403-C9FB-4464-AF4E-DE17475ABA1B}"/>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4">
                                            <p:graphicEl>
                                              <a:dgm id="{9B490244-9148-4B25-9AED-DA806073D4C3}"/>
                                            </p:graphicEl>
                                          </p:spTgt>
                                        </p:tgtEl>
                                        <p:attrNameLst>
                                          <p:attrName>style.visibility</p:attrName>
                                        </p:attrNameLst>
                                      </p:cBhvr>
                                      <p:to>
                                        <p:strVal val="visible"/>
                                      </p:to>
                                    </p:set>
                                    <p:animEffect transition="in" filter="wipe(up)">
                                      <p:cBhvr>
                                        <p:cTn id="52" dur="500"/>
                                        <p:tgtEl>
                                          <p:spTgt spid="4">
                                            <p:graphicEl>
                                              <a:dgm id="{9B490244-9148-4B25-9AED-DA806073D4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La ricomposizione degli indicatori e la costruzione degli indici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909576665"/>
              </p:ext>
            </p:extLst>
          </p:nvPr>
        </p:nvGraphicFramePr>
        <p:xfrm>
          <a:off x="251520" y="1772816"/>
          <a:ext cx="3312368" cy="4904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63888" y="1560190"/>
            <a:ext cx="5297810" cy="4965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01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9898CCCC-35B4-49AA-BFB1-B2EE91BBD976}"/>
                                            </p:graphicEl>
                                          </p:spTgt>
                                        </p:tgtEl>
                                        <p:attrNameLst>
                                          <p:attrName>style.visibility</p:attrName>
                                        </p:attrNameLst>
                                      </p:cBhvr>
                                      <p:to>
                                        <p:strVal val="visible"/>
                                      </p:to>
                                    </p:set>
                                    <p:animEffect transition="in" filter="wipe(up)">
                                      <p:cBhvr>
                                        <p:cTn id="7" dur="500"/>
                                        <p:tgtEl>
                                          <p:spTgt spid="4">
                                            <p:graphicEl>
                                              <a:dgm id="{9898CCCC-35B4-49AA-BFB1-B2EE91BBD97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graphicEl>
                                              <a:dgm id="{204D0E85-5FFE-4C9A-B120-3E8C3BC443FE}"/>
                                            </p:graphicEl>
                                          </p:spTgt>
                                        </p:tgtEl>
                                        <p:attrNameLst>
                                          <p:attrName>style.visibility</p:attrName>
                                        </p:attrNameLst>
                                      </p:cBhvr>
                                      <p:to>
                                        <p:strVal val="visible"/>
                                      </p:to>
                                    </p:set>
                                    <p:animEffect transition="in" filter="wipe(up)">
                                      <p:cBhvr>
                                        <p:cTn id="12" dur="500"/>
                                        <p:tgtEl>
                                          <p:spTgt spid="4">
                                            <p:graphicEl>
                                              <a:dgm id="{204D0E85-5FFE-4C9A-B120-3E8C3BC443FE}"/>
                                            </p:graphic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4">
                                            <p:graphicEl>
                                              <a:dgm id="{3F93F0B8-5358-4480-9283-3C38E9C5A4EC}"/>
                                            </p:graphicEl>
                                          </p:spTgt>
                                        </p:tgtEl>
                                        <p:attrNameLst>
                                          <p:attrName>style.visibility</p:attrName>
                                        </p:attrNameLst>
                                      </p:cBhvr>
                                      <p:to>
                                        <p:strVal val="visible"/>
                                      </p:to>
                                    </p:set>
                                    <p:animEffect transition="in" filter="wipe(up)">
                                      <p:cBhvr>
                                        <p:cTn id="15" dur="500"/>
                                        <p:tgtEl>
                                          <p:spTgt spid="4">
                                            <p:graphicEl>
                                              <a:dgm id="{3F93F0B8-5358-4480-9283-3C38E9C5A4E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4">
                                            <p:graphicEl>
                                              <a:dgm id="{B6DE4272-29E8-400C-8B44-0CB287BB1429}"/>
                                            </p:graphicEl>
                                          </p:spTgt>
                                        </p:tgtEl>
                                        <p:attrNameLst>
                                          <p:attrName>style.visibility</p:attrName>
                                        </p:attrNameLst>
                                      </p:cBhvr>
                                      <p:to>
                                        <p:strVal val="visible"/>
                                      </p:to>
                                    </p:set>
                                    <p:animEffect transition="in" filter="wipe(up)">
                                      <p:cBhvr>
                                        <p:cTn id="20" dur="500"/>
                                        <p:tgtEl>
                                          <p:spTgt spid="4">
                                            <p:graphicEl>
                                              <a:dgm id="{B6DE4272-29E8-400C-8B44-0CB287BB1429}"/>
                                            </p:graphicEl>
                                          </p:spTgt>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4">
                                            <p:graphicEl>
                                              <a:dgm id="{03BFA290-BE03-4923-BE54-8DD575727989}"/>
                                            </p:graphicEl>
                                          </p:spTgt>
                                        </p:tgtEl>
                                        <p:attrNameLst>
                                          <p:attrName>style.visibility</p:attrName>
                                        </p:attrNameLst>
                                      </p:cBhvr>
                                      <p:to>
                                        <p:strVal val="visible"/>
                                      </p:to>
                                    </p:set>
                                    <p:animEffect transition="in" filter="wipe(up)">
                                      <p:cBhvr>
                                        <p:cTn id="23" dur="500"/>
                                        <p:tgtEl>
                                          <p:spTgt spid="4">
                                            <p:graphicEl>
                                              <a:dgm id="{03BFA290-BE03-4923-BE54-8DD575727989}"/>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026"/>
                                        </p:tgtEl>
                                        <p:attrNameLst>
                                          <p:attrName>style.visibility</p:attrName>
                                        </p:attrNameLst>
                                      </p:cBhvr>
                                      <p:to>
                                        <p:strVal val="visible"/>
                                      </p:to>
                                    </p:set>
                                    <p:animEffect transition="in" filter="wipe(down)">
                                      <p:cBhvr>
                                        <p:cTn id="2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Ma come si costruisce un indice?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66701104"/>
              </p:ext>
            </p:extLst>
          </p:nvPr>
        </p:nvGraphicFramePr>
        <p:xfrm>
          <a:off x="457200" y="1752601"/>
          <a:ext cx="8229600" cy="2108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544" y="4005064"/>
            <a:ext cx="8208912" cy="2574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86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wipe(down)">
                                      <p:cBhvr>
                                        <p:cTn id="12"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Gli indici tipologici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045239537"/>
              </p:ext>
            </p:extLst>
          </p:nvPr>
        </p:nvGraphicFramePr>
        <p:xfrm>
          <a:off x="457200" y="1752601"/>
          <a:ext cx="8229600" cy="27717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071" y="4356348"/>
            <a:ext cx="4680520" cy="2457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23183" y="4356348"/>
            <a:ext cx="4420817" cy="2457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5588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075"/>
                                        </p:tgtEl>
                                        <p:attrNameLst>
                                          <p:attrName>style.visibility</p:attrName>
                                        </p:attrNameLst>
                                      </p:cBhvr>
                                      <p:to>
                                        <p:strVal val="visible"/>
                                      </p:to>
                                    </p:set>
                                    <p:animEffect transition="in" filter="wipe(down)">
                                      <p:cBhvr>
                                        <p:cTn id="17"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Gli indici additivi o sommatori</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746703917"/>
              </p:ext>
            </p:extLst>
          </p:nvPr>
        </p:nvGraphicFramePr>
        <p:xfrm>
          <a:off x="179512" y="1484784"/>
          <a:ext cx="8784976" cy="30963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584" y="4437112"/>
            <a:ext cx="7416824"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56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wipe(down)">
                                      <p:cBhvr>
                                        <p:cTn id="12"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armacia">
  <a:themeElements>
    <a:clrScheme name="Farmacia">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Farmacia">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armacia">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755</TotalTime>
  <Words>7363</Words>
  <Application>Microsoft Office PowerPoint</Application>
  <PresentationFormat>Presentazione su schermo (4:3)</PresentationFormat>
  <Paragraphs>423</Paragraphs>
  <Slides>70</Slides>
  <Notes>0</Notes>
  <HiddenSlides>4</HiddenSlides>
  <MMClips>0</MMClips>
  <ScaleCrop>false</ScaleCrop>
  <HeadingPairs>
    <vt:vector size="4" baseType="variant">
      <vt:variant>
        <vt:lpstr>Tema</vt:lpstr>
      </vt:variant>
      <vt:variant>
        <vt:i4>1</vt:i4>
      </vt:variant>
      <vt:variant>
        <vt:lpstr>Titoli diapositive</vt:lpstr>
      </vt:variant>
      <vt:variant>
        <vt:i4>70</vt:i4>
      </vt:variant>
    </vt:vector>
  </HeadingPairs>
  <TitlesOfParts>
    <vt:vector size="71" baseType="lpstr">
      <vt:lpstr>Farmacia</vt:lpstr>
      <vt:lpstr>Nuovi dati e nuovi metodi per l’analisi della comunicazione</vt:lpstr>
      <vt:lpstr>Introduzione alla metodologia della ricerca sociale</vt:lpstr>
      <vt:lpstr>La centralità del metodo</vt:lpstr>
      <vt:lpstr>Il processo di conoscenza scientifica</vt:lpstr>
      <vt:lpstr>Perché parlare di metodologia?</vt:lpstr>
      <vt:lpstr>Quale è il significato del termine tecnica?</vt:lpstr>
      <vt:lpstr>Il metodo e le tecniche</vt:lpstr>
      <vt:lpstr>Il percorso della ricerca</vt:lpstr>
      <vt:lpstr>Molti modi di fare ricerca e due strade principali</vt:lpstr>
      <vt:lpstr>Una classificazione dei modi di fare ricerca</vt:lpstr>
      <vt:lpstr>Le fasi della ricerca empirica</vt:lpstr>
      <vt:lpstr>1. la progettazione o il disegno della ricerca</vt:lpstr>
      <vt:lpstr>2. la costruzione della documentazione empirica</vt:lpstr>
      <vt:lpstr>3. l’analisi della documentazione empirica</vt:lpstr>
      <vt:lpstr>4. la comunicazione dei risultati </vt:lpstr>
      <vt:lpstr>il modello ideal-tipico della ricerca quantitativa</vt:lpstr>
      <vt:lpstr>il modello ideal-tipico della ricerca qualitativa</vt:lpstr>
      <vt:lpstr>Gli obiettivi e la struttura della ricerca</vt:lpstr>
      <vt:lpstr>Il disegno della ricerca</vt:lpstr>
      <vt:lpstr>Cosa definire nel disegno?</vt:lpstr>
      <vt:lpstr>Dalla teoria all’empiria</vt:lpstr>
      <vt:lpstr>Nella pratica…</vt:lpstr>
      <vt:lpstr>Dal piano teorico a quello empirico</vt:lpstr>
      <vt:lpstr>Quali le caratteristiche dei disegni nell’approccio non-standard?</vt:lpstr>
      <vt:lpstr>E i disegni nell’approccio standard?</vt:lpstr>
      <vt:lpstr>Cosa significa parlare di linguaggio delle variabili?</vt:lpstr>
      <vt:lpstr>Unità d’analisi e casi: oggetto o proprietà dell’oggetto?</vt:lpstr>
      <vt:lpstr>Dai concetti alla matrice dei dati</vt:lpstr>
      <vt:lpstr>Il controllo delle relazioni casuali</vt:lpstr>
      <vt:lpstr>Il controllo del fattore tempo</vt:lpstr>
      <vt:lpstr>La selezione delle unità d’analisi</vt:lpstr>
      <vt:lpstr>Le unità d’analisi o di osservazione</vt:lpstr>
      <vt:lpstr>I criteri di selezione delle unità</vt:lpstr>
      <vt:lpstr>Unità di analisi o unità di rilevamento?</vt:lpstr>
      <vt:lpstr>Tipi di unità d’analisi</vt:lpstr>
      <vt:lpstr>Unità d’analisi individuo e aggregato</vt:lpstr>
      <vt:lpstr>Unità d’analisi evento sociale e prodotto culturale</vt:lpstr>
      <vt:lpstr>Presentazione standard di PowerPoint</vt:lpstr>
      <vt:lpstr>Tipi di proprietà a seconda dei tipi di unità d’analisi</vt:lpstr>
      <vt:lpstr>Perché gli indicatori?</vt:lpstr>
      <vt:lpstr>Indicatori: senso comune e specificità</vt:lpstr>
      <vt:lpstr>Il rapporto di indicazione</vt:lpstr>
      <vt:lpstr>Parte indicante e parte estranea</vt:lpstr>
      <vt:lpstr>Elasticità dei rapporti semantici</vt:lpstr>
      <vt:lpstr>Indicatori molteplici</vt:lpstr>
      <vt:lpstr>Come si scelgono gli indicatori più adeguati per rappresentare un dato concetto? </vt:lpstr>
      <vt:lpstr>Dal concetto agli indici</vt:lpstr>
      <vt:lpstr>Un esempio: le dimensioni della qualità della vita</vt:lpstr>
      <vt:lpstr>Un esempio: la partecipazione</vt:lpstr>
      <vt:lpstr>Dalla proprietà alla variabile</vt:lpstr>
      <vt:lpstr>La matrice dei dati</vt:lpstr>
      <vt:lpstr>Dal concetto alla variabile: esempio di status socio-economico</vt:lpstr>
      <vt:lpstr>Due Condizioni per il passaggio da proprietà a variabile</vt:lpstr>
      <vt:lpstr>Proprietà, variabili e modalità</vt:lpstr>
      <vt:lpstr>I tre principi della classificazione</vt:lpstr>
      <vt:lpstr>Classificazione delle variabili in base a relazioni tra modalità ed operazioni matematico-statistiche</vt:lpstr>
      <vt:lpstr>variabili categoriali e variabili cardinali</vt:lpstr>
      <vt:lpstr>Le variabili categoriali</vt:lpstr>
      <vt:lpstr>Le variabili cardinali</vt:lpstr>
      <vt:lpstr>La misurazione</vt:lpstr>
      <vt:lpstr>E nelle scienze sociali?</vt:lpstr>
      <vt:lpstr>Tipi di variabili, tipi di proprietà: schema riassuntivo</vt:lpstr>
      <vt:lpstr>Autonomia semantica</vt:lpstr>
      <vt:lpstr>Tipi di variabili e grado di autonomia semantica</vt:lpstr>
      <vt:lpstr>Le scale per Stevens</vt:lpstr>
      <vt:lpstr>Un’ulteriore classificazione di variabili</vt:lpstr>
      <vt:lpstr>La ricomposizione degli indicatori e la costruzione degli indici</vt:lpstr>
      <vt:lpstr>Ma come si costruisce un indice?</vt:lpstr>
      <vt:lpstr>Gli indici tipologici</vt:lpstr>
      <vt:lpstr>Gli indici additivi o sommatori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Metodologia della ricerca sociale</dc:title>
  <dc:creator>Gabry</dc:creator>
  <cp:lastModifiedBy>Gabriella Punziano</cp:lastModifiedBy>
  <cp:revision>40</cp:revision>
  <dcterms:created xsi:type="dcterms:W3CDTF">2012-09-27T08:42:38Z</dcterms:created>
  <dcterms:modified xsi:type="dcterms:W3CDTF">2018-03-06T19:13:54Z</dcterms:modified>
</cp:coreProperties>
</file>