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handoutMasterIdLst>
    <p:handoutMasterId r:id="rId13"/>
  </p:handoutMasterIdLst>
  <p:sldIdLst>
    <p:sldId id="263" r:id="rId2"/>
    <p:sldId id="298" r:id="rId3"/>
    <p:sldId id="299" r:id="rId4"/>
    <p:sldId id="301" r:id="rId5"/>
    <p:sldId id="256" r:id="rId6"/>
    <p:sldId id="274" r:id="rId7"/>
    <p:sldId id="265" r:id="rId8"/>
    <p:sldId id="264" r:id="rId9"/>
    <p:sldId id="303" r:id="rId10"/>
    <p:sldId id="302" r:id="rId11"/>
    <p:sldId id="281" r:id="rId12"/>
  </p:sldIdLst>
  <p:sldSz cx="9906000" cy="6858000" type="A4"/>
  <p:notesSz cx="6650038" cy="978376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0000FF"/>
    <a:srgbClr val="006699"/>
    <a:srgbClr val="FF0000"/>
    <a:srgbClr val="33CCCC"/>
    <a:srgbClr val="008000"/>
    <a:srgbClr val="9933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737" autoAdjust="0"/>
  </p:normalViewPr>
  <p:slideViewPr>
    <p:cSldViewPr>
      <p:cViewPr>
        <p:scale>
          <a:sx n="60" d="100"/>
          <a:sy n="60" d="100"/>
        </p:scale>
        <p:origin x="-1954" y="-59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6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1313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 altLang="it-IT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68725" y="0"/>
            <a:ext cx="2881313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 altLang="it-IT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94813"/>
            <a:ext cx="2881313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 altLang="it-IT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68725" y="9294813"/>
            <a:ext cx="2881313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4A9C158-93A7-44ED-BE90-E8AC15B7E719}" type="slidenum">
              <a:rPr lang="en-GB" altLang="it-IT"/>
              <a:pPr>
                <a:defRPr/>
              </a:pPr>
              <a:t>‹N›</a:t>
            </a:fld>
            <a:endParaRPr lang="en-GB" altLang="it-IT"/>
          </a:p>
        </p:txBody>
      </p:sp>
    </p:spTree>
    <p:extLst>
      <p:ext uri="{BB962C8B-B14F-4D97-AF65-F5344CB8AC3E}">
        <p14:creationId xmlns:p14="http://schemas.microsoft.com/office/powerpoint/2010/main" val="26782084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11257-5852-42DC-A379-030E52957626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CE6C67-4F35-43EC-BBD0-DD9BF4F37377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AF74D9-FBA6-4C9C-BFD9-4D6EC101245C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742950" y="1981200"/>
            <a:ext cx="413385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029200" y="1981200"/>
            <a:ext cx="413385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83937-EB70-48C0-BC2D-D32D85C60F36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F7845F-ABD9-454C-9A58-2DD0184D1E8B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096C66-90B1-4901-847B-BEE3DD24AD0C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C80AE-9C7E-45F1-A1A6-9688C9DCF7B2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B4455-1E00-46E3-8085-BE435797684E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DC9CF-69DC-42B1-84C5-8C8BEB272C3D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5CC145-A379-4020-B665-6B110AA576D2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058025" y="609600"/>
            <a:ext cx="2105025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742950" y="609600"/>
            <a:ext cx="6162675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3E9AA-4B7A-47F9-A32C-D323B2F2A088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609600"/>
            <a:ext cx="84201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981200"/>
            <a:ext cx="8420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Fare clic per modificare gli stili del testo dello schema</a:t>
            </a:r>
          </a:p>
          <a:p>
            <a:pPr lvl="1"/>
            <a:r>
              <a:rPr lang="en-US" altLang="it-IT" smtClean="0"/>
              <a:t>Secondo livello</a:t>
            </a:r>
          </a:p>
          <a:p>
            <a:pPr lvl="2"/>
            <a:r>
              <a:rPr lang="en-US" altLang="it-IT" smtClean="0"/>
              <a:t>Terzo livello</a:t>
            </a:r>
          </a:p>
          <a:p>
            <a:pPr lvl="3"/>
            <a:r>
              <a:rPr lang="en-US" altLang="it-IT" smtClean="0"/>
              <a:t>Quarto livello</a:t>
            </a:r>
          </a:p>
          <a:p>
            <a:pPr lvl="4"/>
            <a:r>
              <a:rPr lang="en-US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248400"/>
            <a:ext cx="206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8400"/>
            <a:ext cx="313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8400"/>
            <a:ext cx="206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FA11724-B392-4A9D-BAFE-3BCF9A4E0B1E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560388" y="0"/>
            <a:ext cx="8475662" cy="6386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66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defRPr/>
            </a:pPr>
            <a:r>
              <a:rPr lang="it-IT" altLang="it-IT" sz="1800" b="1" dirty="0" smtClean="0">
                <a:solidFill>
                  <a:srgbClr val="FF0000"/>
                </a:solidFill>
                <a:cs typeface="Times New Roman" pitchFamily="18" charset="0"/>
              </a:rPr>
              <a:t> </a:t>
            </a:r>
            <a:r>
              <a:rPr lang="it-IT" altLang="it-IT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DEFINIZIONI</a:t>
            </a:r>
            <a:endParaRPr lang="it-IT" altLang="it-IT" sz="3000" dirty="0" smtClean="0">
              <a:effectLst>
                <a:outerShdw blurRad="38100" dist="38100" dir="2700000" algn="tl">
                  <a:srgbClr val="FFFFFF"/>
                </a:outerShdw>
              </a:effectLst>
              <a:cs typeface="Times New Roman" pitchFamily="18" charset="0"/>
            </a:endParaRPr>
          </a:p>
          <a:p>
            <a:pPr>
              <a:defRPr/>
            </a:pPr>
            <a:r>
              <a:rPr lang="it-IT" altLang="it-IT" sz="2800" b="1" dirty="0" smtClean="0">
                <a:solidFill>
                  <a:srgbClr val="FF0000"/>
                </a:solidFill>
                <a:cs typeface="Times New Roman" pitchFamily="18" charset="0"/>
              </a:rPr>
              <a:t> </a:t>
            </a:r>
            <a:endParaRPr lang="it-IT" altLang="it-IT" sz="1800" dirty="0" smtClean="0">
              <a:cs typeface="Times New Roman" pitchFamily="18" charset="0"/>
            </a:endParaRPr>
          </a:p>
          <a:p>
            <a:pPr>
              <a:defRPr/>
            </a:pPr>
            <a:r>
              <a:rPr lang="it-IT" altLang="it-IT" sz="2800" b="1" dirty="0" err="1" smtClean="0">
                <a:cs typeface="Times New Roman" pitchFamily="18" charset="0"/>
              </a:rPr>
              <a:t>ET</a:t>
            </a:r>
            <a:r>
              <a:rPr lang="it-IT" altLang="it-IT" sz="2800" b="1" baseline="-25000" dirty="0" err="1" smtClean="0">
                <a:cs typeface="Times New Roman" pitchFamily="18" charset="0"/>
              </a:rPr>
              <a:t>p</a:t>
            </a:r>
            <a:r>
              <a:rPr lang="it-IT" altLang="it-IT" sz="1800" b="1" dirty="0" smtClean="0">
                <a:cs typeface="Times New Roman" pitchFamily="18" charset="0"/>
              </a:rPr>
              <a:t> </a:t>
            </a:r>
            <a:r>
              <a:rPr lang="it-IT" altLang="it-IT" sz="1800" dirty="0" smtClean="0">
                <a:cs typeface="Times New Roman" pitchFamily="18" charset="0"/>
              </a:rPr>
              <a:t>(</a:t>
            </a:r>
            <a:r>
              <a:rPr lang="it-IT" altLang="it-IT" sz="1800" dirty="0" err="1" smtClean="0">
                <a:cs typeface="Times New Roman" pitchFamily="18" charset="0"/>
              </a:rPr>
              <a:t>crop</a:t>
            </a:r>
            <a:r>
              <a:rPr lang="it-IT" altLang="it-IT" sz="1800" dirty="0" smtClean="0">
                <a:cs typeface="Times New Roman" pitchFamily="18" charset="0"/>
              </a:rPr>
              <a:t>) = </a:t>
            </a:r>
            <a:r>
              <a:rPr lang="it-IT" altLang="it-IT" sz="1800" dirty="0" smtClean="0">
                <a:cs typeface="Times New Roman" pitchFamily="18" charset="0"/>
              </a:rPr>
              <a:t>EVAPOTRASPIRAZIONE POTENZIALE </a:t>
            </a:r>
            <a:r>
              <a:rPr lang="it-IT" altLang="it-IT" sz="1800" dirty="0" smtClean="0">
                <a:cs typeface="Times New Roman" pitchFamily="18" charset="0"/>
              </a:rPr>
              <a:t>MASSIMA DELLA COLTURA (in assenza di fattori limitanti</a:t>
            </a:r>
            <a:r>
              <a:rPr lang="it-IT" altLang="it-IT" sz="1800" dirty="0" smtClean="0">
                <a:cs typeface="Times New Roman" pitchFamily="18" charset="0"/>
              </a:rPr>
              <a:t>)</a:t>
            </a:r>
            <a:r>
              <a:rPr lang="it-IT" altLang="it-IT" sz="1800" dirty="0" smtClean="0">
                <a:cs typeface="Times New Roman" pitchFamily="18" charset="0"/>
              </a:rPr>
              <a:t> </a:t>
            </a:r>
            <a:endParaRPr lang="it-IT" altLang="it-IT" sz="1200" dirty="0" smtClean="0">
              <a:cs typeface="Times New Roman" pitchFamily="18" charset="0"/>
            </a:endParaRPr>
          </a:p>
          <a:p>
            <a:pPr>
              <a:defRPr/>
            </a:pPr>
            <a:r>
              <a:rPr lang="it-IT" altLang="it-IT" sz="1800" dirty="0" smtClean="0">
                <a:cs typeface="Times New Roman" pitchFamily="18" charset="0"/>
              </a:rPr>
              <a:t> </a:t>
            </a:r>
            <a:endParaRPr lang="it-IT" altLang="it-IT" sz="1200" dirty="0" smtClean="0">
              <a:cs typeface="Times New Roman" pitchFamily="18" charset="0"/>
            </a:endParaRPr>
          </a:p>
          <a:p>
            <a:pPr>
              <a:defRPr/>
            </a:pPr>
            <a:r>
              <a:rPr lang="it-IT" altLang="it-IT" sz="2800" b="1" dirty="0" err="1" smtClean="0">
                <a:cs typeface="Times New Roman" pitchFamily="18" charset="0"/>
              </a:rPr>
              <a:t>ETa</a:t>
            </a:r>
            <a:r>
              <a:rPr lang="it-IT" altLang="it-IT" sz="2800" dirty="0" smtClean="0">
                <a:cs typeface="Times New Roman" pitchFamily="18" charset="0"/>
              </a:rPr>
              <a:t> </a:t>
            </a:r>
            <a:r>
              <a:rPr lang="it-IT" altLang="it-IT" sz="1800" dirty="0" smtClean="0">
                <a:cs typeface="Times New Roman" pitchFamily="18" charset="0"/>
              </a:rPr>
              <a:t>(</a:t>
            </a:r>
            <a:r>
              <a:rPr lang="it-IT" altLang="it-IT" sz="1800" dirty="0" err="1" smtClean="0">
                <a:cs typeface="Times New Roman" pitchFamily="18" charset="0"/>
              </a:rPr>
              <a:t>actual</a:t>
            </a:r>
            <a:r>
              <a:rPr lang="it-IT" altLang="it-IT" sz="1800" dirty="0" smtClean="0">
                <a:cs typeface="Times New Roman" pitchFamily="18" charset="0"/>
              </a:rPr>
              <a:t>) </a:t>
            </a:r>
            <a:r>
              <a:rPr lang="it-IT" altLang="it-IT" sz="1800" dirty="0" smtClean="0">
                <a:cs typeface="Times New Roman" pitchFamily="18" charset="0"/>
              </a:rPr>
              <a:t>= </a:t>
            </a:r>
            <a:r>
              <a:rPr lang="it-IT" altLang="it-IT" sz="1800" dirty="0" smtClean="0">
                <a:cs typeface="Times New Roman" pitchFamily="18" charset="0"/>
              </a:rPr>
              <a:t>ET della coltura in esame nelle condizioni reali </a:t>
            </a:r>
            <a:r>
              <a:rPr lang="it-IT" altLang="it-IT" sz="1800" dirty="0" smtClean="0">
                <a:cs typeface="Times New Roman" pitchFamily="18" charset="0"/>
              </a:rPr>
              <a:t>(effetto dello stress idrico)</a:t>
            </a:r>
            <a:r>
              <a:rPr lang="it-IT" altLang="it-IT" sz="1800" dirty="0" smtClean="0">
                <a:cs typeface="Times New Roman" pitchFamily="18" charset="0"/>
              </a:rPr>
              <a:t> </a:t>
            </a:r>
            <a:endParaRPr lang="it-IT" altLang="it-IT" sz="1200" dirty="0" smtClean="0">
              <a:cs typeface="Times New Roman" pitchFamily="18" charset="0"/>
            </a:endParaRPr>
          </a:p>
          <a:p>
            <a:pPr>
              <a:defRPr/>
            </a:pPr>
            <a:r>
              <a:rPr lang="it-IT" altLang="it-IT" sz="1800" dirty="0" smtClean="0">
                <a:cs typeface="Times New Roman" pitchFamily="18" charset="0"/>
              </a:rPr>
              <a:t> </a:t>
            </a:r>
            <a:endParaRPr lang="it-IT" altLang="it-IT" sz="1200" dirty="0" smtClean="0">
              <a:cs typeface="Times New Roman" pitchFamily="18" charset="0"/>
            </a:endParaRPr>
          </a:p>
          <a:p>
            <a:pPr>
              <a:defRPr/>
            </a:pPr>
            <a:r>
              <a:rPr lang="it-IT" altLang="it-IT" sz="2800" b="1" dirty="0" err="1" smtClean="0">
                <a:cs typeface="Times New Roman" pitchFamily="18" charset="0"/>
              </a:rPr>
              <a:t>ETo</a:t>
            </a:r>
            <a:r>
              <a:rPr lang="it-IT" altLang="it-IT" sz="2000" b="1" dirty="0" smtClean="0">
                <a:cs typeface="Times New Roman" pitchFamily="18" charset="0"/>
              </a:rPr>
              <a:t> </a:t>
            </a:r>
            <a:r>
              <a:rPr lang="it-IT" altLang="it-IT" sz="1800" dirty="0" smtClean="0">
                <a:cs typeface="Times New Roman" pitchFamily="18" charset="0"/>
              </a:rPr>
              <a:t>(zero) </a:t>
            </a:r>
            <a:r>
              <a:rPr lang="it-IT" altLang="it-IT" sz="1800" dirty="0" smtClean="0">
                <a:cs typeface="Times New Roman" pitchFamily="18" charset="0"/>
              </a:rPr>
              <a:t>= </a:t>
            </a:r>
            <a:r>
              <a:rPr lang="it-IT" altLang="it-IT" sz="1800" dirty="0" smtClean="0">
                <a:cs typeface="Times New Roman" pitchFamily="18" charset="0"/>
              </a:rPr>
              <a:t>ET di riferimento (di un prato di festuca alto 12 cm, cresciuto senza fattori limitanti)</a:t>
            </a:r>
            <a:endParaRPr lang="it-IT" altLang="it-IT" sz="1200" dirty="0" smtClean="0">
              <a:cs typeface="Times New Roman" pitchFamily="18" charset="0"/>
            </a:endParaRPr>
          </a:p>
          <a:p>
            <a:pPr>
              <a:defRPr/>
            </a:pPr>
            <a:r>
              <a:rPr lang="it-IT" altLang="it-IT" sz="1800" dirty="0" smtClean="0">
                <a:cs typeface="Times New Roman" pitchFamily="18" charset="0"/>
              </a:rPr>
              <a:t> </a:t>
            </a:r>
            <a:endParaRPr lang="it-IT" altLang="it-IT" sz="1200" dirty="0" smtClean="0">
              <a:cs typeface="Times New Roman" pitchFamily="18" charset="0"/>
            </a:endParaRPr>
          </a:p>
          <a:p>
            <a:pPr algn="ctr">
              <a:defRPr/>
            </a:pPr>
            <a:endParaRPr lang="it-IT" altLang="it-IT" sz="2500" dirty="0" smtClean="0">
              <a:cs typeface="Times New Roman" pitchFamily="18" charset="0"/>
            </a:endParaRPr>
          </a:p>
          <a:p>
            <a:pPr algn="ctr">
              <a:defRPr/>
            </a:pPr>
            <a:r>
              <a:rPr lang="it-IT" altLang="it-IT" sz="2500" dirty="0" err="1" smtClean="0">
                <a:cs typeface="Times New Roman" pitchFamily="18" charset="0"/>
              </a:rPr>
              <a:t>ET</a:t>
            </a:r>
            <a:r>
              <a:rPr lang="it-IT" altLang="it-IT" sz="2500" baseline="-25000" dirty="0" err="1" smtClean="0">
                <a:cs typeface="Times New Roman" pitchFamily="18" charset="0"/>
              </a:rPr>
              <a:t>p</a:t>
            </a:r>
            <a:r>
              <a:rPr lang="it-IT" altLang="it-IT" sz="2500" dirty="0" smtClean="0">
                <a:cs typeface="Times New Roman" pitchFamily="18" charset="0"/>
              </a:rPr>
              <a:t> </a:t>
            </a:r>
            <a:r>
              <a:rPr lang="it-IT" altLang="it-IT" sz="2500" dirty="0" smtClean="0">
                <a:cs typeface="Times New Roman" pitchFamily="18" charset="0"/>
              </a:rPr>
              <a:t>= </a:t>
            </a:r>
            <a:r>
              <a:rPr lang="it-IT" altLang="it-IT" sz="2500" dirty="0" err="1" smtClean="0">
                <a:cs typeface="Times New Roman" pitchFamily="18" charset="0"/>
              </a:rPr>
              <a:t>ET</a:t>
            </a:r>
            <a:r>
              <a:rPr lang="it-IT" altLang="it-IT" sz="2500" baseline="-25000" dirty="0" err="1" smtClean="0">
                <a:cs typeface="Times New Roman" pitchFamily="18" charset="0"/>
              </a:rPr>
              <a:t>o</a:t>
            </a:r>
            <a:r>
              <a:rPr lang="it-IT" altLang="it-IT" sz="2500" dirty="0" smtClean="0">
                <a:cs typeface="Times New Roman" pitchFamily="18" charset="0"/>
              </a:rPr>
              <a:t> </a:t>
            </a:r>
            <a:r>
              <a:rPr lang="it-IT" altLang="it-IT" sz="2500" dirty="0" smtClean="0">
                <a:cs typeface="Times New Roman" pitchFamily="18" charset="0"/>
                <a:sym typeface="Symbol"/>
              </a:rPr>
              <a:t></a:t>
            </a:r>
            <a:r>
              <a:rPr lang="it-IT" altLang="it-IT" sz="2500" dirty="0" smtClean="0">
                <a:cs typeface="Times New Roman" pitchFamily="18" charset="0"/>
              </a:rPr>
              <a:t> K</a:t>
            </a:r>
            <a:r>
              <a:rPr lang="it-IT" altLang="it-IT" sz="2500" baseline="-25000" dirty="0" smtClean="0">
                <a:cs typeface="Times New Roman" pitchFamily="18" charset="0"/>
              </a:rPr>
              <a:t>c</a:t>
            </a:r>
            <a:r>
              <a:rPr lang="it-IT" altLang="it-IT" sz="2500" dirty="0" smtClean="0">
                <a:cs typeface="Times New Roman" pitchFamily="18" charset="0"/>
              </a:rPr>
              <a:t>(t)</a:t>
            </a:r>
            <a:r>
              <a:rPr lang="it-IT" altLang="it-IT" sz="1800" dirty="0" smtClean="0">
                <a:cs typeface="Times New Roman" pitchFamily="18" charset="0"/>
              </a:rPr>
              <a:t> </a:t>
            </a:r>
            <a:endParaRPr lang="it-IT" altLang="it-IT" sz="1200" dirty="0" smtClean="0">
              <a:cs typeface="Times New Roman" pitchFamily="18" charset="0"/>
            </a:endParaRPr>
          </a:p>
          <a:p>
            <a:pPr>
              <a:defRPr/>
            </a:pPr>
            <a:r>
              <a:rPr lang="it-IT" altLang="it-IT" sz="1800" dirty="0" smtClean="0">
                <a:cs typeface="Times New Roman" pitchFamily="18" charset="0"/>
              </a:rPr>
              <a:t> </a:t>
            </a:r>
            <a:endParaRPr lang="it-IT" altLang="it-IT" sz="1200" dirty="0" smtClean="0">
              <a:cs typeface="Times New Roman" pitchFamily="18" charset="0"/>
            </a:endParaRPr>
          </a:p>
          <a:p>
            <a:pPr>
              <a:defRPr/>
            </a:pPr>
            <a:r>
              <a:rPr lang="it-IT" altLang="it-IT" sz="2000" dirty="0" smtClean="0">
                <a:cs typeface="Times New Roman" pitchFamily="18" charset="0"/>
              </a:rPr>
              <a:t>K</a:t>
            </a:r>
            <a:r>
              <a:rPr lang="it-IT" altLang="it-IT" sz="2000" baseline="-25000" dirty="0" smtClean="0">
                <a:cs typeface="Times New Roman" pitchFamily="18" charset="0"/>
              </a:rPr>
              <a:t>c</a:t>
            </a:r>
            <a:r>
              <a:rPr lang="it-IT" altLang="it-IT" sz="2000" dirty="0" smtClean="0">
                <a:cs typeface="Times New Roman" pitchFamily="18" charset="0"/>
              </a:rPr>
              <a:t> </a:t>
            </a:r>
            <a:r>
              <a:rPr lang="it-IT" altLang="it-IT" sz="1800" dirty="0" smtClean="0">
                <a:cs typeface="Times New Roman" pitchFamily="18" charset="0"/>
              </a:rPr>
              <a:t>= coefficiente colturale (rapporto tra l'ET della nostra coltura e quella del prato di riferimento)</a:t>
            </a:r>
            <a:endParaRPr lang="it-IT" altLang="it-IT" sz="1200" dirty="0" smtClean="0">
              <a:cs typeface="Times New Roman" pitchFamily="18" charset="0"/>
            </a:endParaRPr>
          </a:p>
          <a:p>
            <a:pPr algn="ctr">
              <a:defRPr/>
            </a:pPr>
            <a:r>
              <a:rPr lang="it-IT" altLang="it-IT" sz="2500" dirty="0" smtClean="0">
                <a:cs typeface="Times New Roman" pitchFamily="18" charset="0"/>
              </a:rPr>
              <a:t> </a:t>
            </a:r>
            <a:endParaRPr lang="it-IT" altLang="it-IT" sz="1200" dirty="0" smtClean="0">
              <a:cs typeface="Times New Roman" pitchFamily="18" charset="0"/>
            </a:endParaRPr>
          </a:p>
          <a:p>
            <a:pPr>
              <a:defRPr/>
            </a:pPr>
            <a:endParaRPr lang="it-IT" altLang="it-IT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~AUT000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1E1E1"/>
              </a:clrFrom>
              <a:clrTo>
                <a:srgbClr val="E1E1E1">
                  <a:alpha val="0"/>
                </a:srgbClr>
              </a:clrTo>
            </a:clrChange>
            <a:lum bright="-18000" contrast="36000"/>
          </a:blip>
          <a:srcRect l="1582" t="2406" r="2057" b="3110"/>
          <a:stretch>
            <a:fillRect/>
          </a:stretch>
        </p:blipFill>
        <p:spPr bwMode="auto">
          <a:xfrm>
            <a:off x="1208088" y="925513"/>
            <a:ext cx="7489825" cy="565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96850" y="344488"/>
            <a:ext cx="97091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altLang="it-IT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Coefficiente colturale</a:t>
            </a:r>
          </a:p>
        </p:txBody>
      </p:sp>
    </p:spTree>
    <p:extLst>
      <p:ext uri="{BB962C8B-B14F-4D97-AF65-F5344CB8AC3E}">
        <p14:creationId xmlns:p14="http://schemas.microsoft.com/office/powerpoint/2010/main" val="3065228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93675" y="457200"/>
            <a:ext cx="9601200" cy="465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altLang="it-IT">
                <a:latin typeface="Arial" charset="0"/>
              </a:rPr>
              <a:t>Nella determinazione del Kc di una coltura si distinguono 4 stadi fenologici:</a:t>
            </a:r>
          </a:p>
          <a:p>
            <a:pPr marL="457200" indent="-457200">
              <a:spcBef>
                <a:spcPct val="50000"/>
              </a:spcBef>
              <a:buFontTx/>
              <a:buAutoNum type="arabicParenR"/>
            </a:pPr>
            <a:r>
              <a:rPr lang="it-IT" altLang="it-IT" b="1">
                <a:latin typeface="Arial" charset="0"/>
              </a:rPr>
              <a:t>iniziale</a:t>
            </a:r>
            <a:r>
              <a:rPr lang="it-IT" altLang="it-IT">
                <a:latin typeface="Arial" charset="0"/>
              </a:rPr>
              <a:t>: germinazione, emergenza, sviluppo fino a LAI di circa 1 Kc=0,3</a:t>
            </a:r>
          </a:p>
          <a:p>
            <a:pPr marL="457200" indent="-457200">
              <a:spcBef>
                <a:spcPct val="50000"/>
              </a:spcBef>
            </a:pPr>
            <a:r>
              <a:rPr lang="it-IT" altLang="it-IT">
                <a:latin typeface="Arial" charset="0"/>
              </a:rPr>
              <a:t>2) </a:t>
            </a:r>
            <a:r>
              <a:rPr lang="it-IT" altLang="it-IT" b="1">
                <a:latin typeface="Arial" charset="0"/>
              </a:rPr>
              <a:t>di copertura</a:t>
            </a:r>
            <a:r>
              <a:rPr lang="it-IT" altLang="it-IT">
                <a:latin typeface="Arial" charset="0"/>
              </a:rPr>
              <a:t>: da LAI 1 a LAI 3 (copertura completa del suolo) il Kc cresce linearmente da 0,3 a 1</a:t>
            </a:r>
          </a:p>
          <a:p>
            <a:pPr marL="457200" indent="-457200">
              <a:spcBef>
                <a:spcPct val="50000"/>
              </a:spcBef>
            </a:pPr>
            <a:r>
              <a:rPr lang="it-IT" altLang="it-IT">
                <a:latin typeface="Arial" charset="0"/>
              </a:rPr>
              <a:t>3) </a:t>
            </a:r>
            <a:r>
              <a:rPr lang="it-IT" altLang="it-IT" b="1">
                <a:latin typeface="Arial" charset="0"/>
              </a:rPr>
              <a:t>di pieno sviluppo</a:t>
            </a:r>
            <a:r>
              <a:rPr lang="it-IT" altLang="it-IT">
                <a:latin typeface="Arial" charset="0"/>
              </a:rPr>
              <a:t> kc= 1 - 1,2 (fioritura)</a:t>
            </a:r>
          </a:p>
          <a:p>
            <a:pPr marL="457200" indent="-457200">
              <a:spcBef>
                <a:spcPct val="50000"/>
              </a:spcBef>
            </a:pPr>
            <a:r>
              <a:rPr lang="it-IT" altLang="it-IT">
                <a:latin typeface="Arial" charset="0"/>
              </a:rPr>
              <a:t>4) </a:t>
            </a:r>
            <a:r>
              <a:rPr lang="it-IT" altLang="it-IT" b="1">
                <a:latin typeface="Arial" charset="0"/>
              </a:rPr>
              <a:t>di maturazione</a:t>
            </a:r>
            <a:r>
              <a:rPr lang="it-IT" altLang="it-IT">
                <a:latin typeface="Arial" charset="0"/>
              </a:rPr>
              <a:t>, formazione di semi e frutti; la senescenza della pianta riduce la traspirazione da 1 si scende fino a 0,5 - 0,3 </a:t>
            </a:r>
          </a:p>
          <a:p>
            <a:pPr marL="457200" indent="-457200">
              <a:spcBef>
                <a:spcPct val="50000"/>
              </a:spcBef>
            </a:pPr>
            <a:r>
              <a:rPr lang="it-IT" altLang="it-IT">
                <a:latin typeface="Arial" charset="0"/>
              </a:rPr>
              <a:t>         </a:t>
            </a:r>
          </a:p>
        </p:txBody>
      </p:sp>
    </p:spTree>
    <p:extLst>
      <p:ext uri="{BB962C8B-B14F-4D97-AF65-F5344CB8AC3E}">
        <p14:creationId xmlns:p14="http://schemas.microsoft.com/office/powerpoint/2010/main" val="2212633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~AUT0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2513" y="50800"/>
            <a:ext cx="6375400" cy="680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358315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5"/>
          <p:cNvSpPr txBox="1">
            <a:spLocks noChangeArrowheads="1"/>
          </p:cNvSpPr>
          <p:nvPr/>
        </p:nvSpPr>
        <p:spPr bwMode="auto">
          <a:xfrm>
            <a:off x="660400" y="228600"/>
            <a:ext cx="8475663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>
                <a:latin typeface="Arial" charset="0"/>
              </a:rPr>
              <a:t>Si standardizza la “domanda traspirativa” dell’atmosfera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it-IT" altLang="it-IT">
                <a:latin typeface="Arial" charset="0"/>
              </a:rPr>
              <a:t> </a:t>
            </a:r>
            <a:r>
              <a:rPr lang="it-IT" altLang="it-IT" b="1">
                <a:solidFill>
                  <a:schemeClr val="accent2"/>
                </a:solidFill>
                <a:latin typeface="Arial" charset="0"/>
              </a:rPr>
              <a:t>EVAPOTRASPIRAZIONE di RIFERIMENTO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it-IT" altLang="it-IT">
                <a:latin typeface="Arial" charset="0"/>
              </a:rPr>
              <a:t>per definirla si fa riferimento a una situazione specifica, standard: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it-IT" altLang="it-IT">
              <a:latin typeface="Arial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it-IT" altLang="it-IT">
                <a:latin typeface="Arial" charset="0"/>
              </a:rPr>
              <a:t>prato uniforme di Festuca arundinacea (copre il terreno per gran parte dell’anno in diversi climi, vegeta bene sia alte sia a basse T)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it-IT" altLang="it-IT">
                <a:latin typeface="Arial" charset="0"/>
              </a:rPr>
              <a:t>in condizioni di rifornimento idrico ottimale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it-IT" altLang="it-IT">
                <a:latin typeface="Arial" charset="0"/>
              </a:rPr>
              <a:t>tenuto a un’altezza tra 7 e 14 cm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it-IT" altLang="it-IT">
                <a:latin typeface="Arial" charset="0"/>
              </a:rPr>
              <a:t>sufficientemente esteso da evitare effetto oasi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it-IT" altLang="it-IT">
                <a:latin typeface="Arial" charset="0"/>
              </a:rPr>
              <a:t>esente da fitopatie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04800" y="263525"/>
            <a:ext cx="9372600" cy="572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dirty="0">
                <a:latin typeface="Arial" charset="0"/>
              </a:rPr>
              <a:t>Formule per </a:t>
            </a:r>
            <a:r>
              <a:rPr lang="it-IT" altLang="it-IT" dirty="0" smtClean="0">
                <a:latin typeface="Arial" charset="0"/>
              </a:rPr>
              <a:t>stimare ET0</a:t>
            </a:r>
          </a:p>
          <a:p>
            <a:pPr algn="ctr">
              <a:spcBef>
                <a:spcPct val="50000"/>
              </a:spcBef>
            </a:pPr>
            <a:endParaRPr lang="it-IT" altLang="it-IT" dirty="0"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it-IT" altLang="it-IT" b="1" dirty="0" err="1">
                <a:latin typeface="Arial" charset="0"/>
              </a:rPr>
              <a:t>Penman</a:t>
            </a:r>
            <a:r>
              <a:rPr lang="it-IT" altLang="it-IT" b="1" dirty="0">
                <a:latin typeface="Arial" charset="0"/>
              </a:rPr>
              <a:t>: </a:t>
            </a:r>
            <a:r>
              <a:rPr lang="it-IT" altLang="it-IT" dirty="0">
                <a:latin typeface="Arial" charset="0"/>
              </a:rPr>
              <a:t>tiene conto di tutti i fattori di cui sopra su base fisica, è tra le più precise. Richiede: </a:t>
            </a:r>
            <a:r>
              <a:rPr lang="it-IT" altLang="it-IT" dirty="0">
                <a:solidFill>
                  <a:srgbClr val="FF0000"/>
                </a:solidFill>
                <a:latin typeface="Arial" charset="0"/>
              </a:rPr>
              <a:t>Radiazione netta</a:t>
            </a:r>
            <a:r>
              <a:rPr lang="it-IT" altLang="it-IT" dirty="0">
                <a:latin typeface="Arial" charset="0"/>
              </a:rPr>
              <a:t> (ricavabile da quella globale), </a:t>
            </a:r>
            <a:r>
              <a:rPr lang="it-IT" altLang="it-IT" dirty="0" err="1">
                <a:solidFill>
                  <a:srgbClr val="FF0000"/>
                </a:solidFill>
                <a:latin typeface="Arial" charset="0"/>
              </a:rPr>
              <a:t>Tmax</a:t>
            </a:r>
            <a:r>
              <a:rPr lang="it-IT" altLang="it-IT" dirty="0">
                <a:latin typeface="Arial" charset="0"/>
              </a:rPr>
              <a:t> e </a:t>
            </a:r>
            <a:r>
              <a:rPr lang="it-IT" altLang="it-IT" dirty="0" err="1">
                <a:solidFill>
                  <a:srgbClr val="FF0000"/>
                </a:solidFill>
                <a:latin typeface="Arial" charset="0"/>
              </a:rPr>
              <a:t>Tmin</a:t>
            </a:r>
            <a:r>
              <a:rPr lang="it-IT" altLang="it-IT" dirty="0">
                <a:latin typeface="Arial" charset="0"/>
              </a:rPr>
              <a:t>, </a:t>
            </a:r>
            <a:r>
              <a:rPr lang="it-IT" altLang="it-IT" dirty="0" err="1">
                <a:solidFill>
                  <a:srgbClr val="FF0000"/>
                </a:solidFill>
                <a:latin typeface="Arial" charset="0"/>
              </a:rPr>
              <a:t>URmax</a:t>
            </a:r>
            <a:r>
              <a:rPr lang="it-IT" altLang="it-IT" dirty="0">
                <a:latin typeface="Arial" charset="0"/>
              </a:rPr>
              <a:t> e </a:t>
            </a:r>
            <a:r>
              <a:rPr lang="it-IT" altLang="it-IT" dirty="0" err="1">
                <a:solidFill>
                  <a:srgbClr val="FF0000"/>
                </a:solidFill>
                <a:latin typeface="Arial" charset="0"/>
              </a:rPr>
              <a:t>URmin</a:t>
            </a:r>
            <a:r>
              <a:rPr lang="it-IT" altLang="it-IT" dirty="0">
                <a:latin typeface="Arial" charset="0"/>
              </a:rPr>
              <a:t>, </a:t>
            </a:r>
            <a:r>
              <a:rPr lang="it-IT" altLang="it-IT" dirty="0">
                <a:solidFill>
                  <a:srgbClr val="FF0000"/>
                </a:solidFill>
                <a:latin typeface="Arial" charset="0"/>
              </a:rPr>
              <a:t>velocità del vento</a:t>
            </a:r>
            <a:r>
              <a:rPr lang="it-IT" altLang="it-IT" dirty="0">
                <a:latin typeface="Arial" charset="0"/>
              </a:rPr>
              <a:t>, </a:t>
            </a:r>
            <a:r>
              <a:rPr lang="it-IT" altLang="it-IT" dirty="0">
                <a:solidFill>
                  <a:srgbClr val="FF0000"/>
                </a:solidFill>
                <a:latin typeface="Arial" charset="0"/>
              </a:rPr>
              <a:t>flusso di calore nel suolo</a:t>
            </a:r>
            <a:r>
              <a:rPr lang="it-IT" altLang="it-IT" dirty="0">
                <a:latin typeface="Arial" charset="0"/>
              </a:rPr>
              <a:t> (stimabile da altre grandezze o trascurabile su scala di 3-5 giorni). Occorrono quindi stazioni meteo complete, poco diffuse.</a:t>
            </a:r>
          </a:p>
          <a:p>
            <a:pPr>
              <a:spcBef>
                <a:spcPct val="50000"/>
              </a:spcBef>
            </a:pPr>
            <a:r>
              <a:rPr lang="it-IT" altLang="it-IT" dirty="0">
                <a:latin typeface="Arial" charset="0"/>
              </a:rPr>
              <a:t>Altre formule:</a:t>
            </a:r>
          </a:p>
          <a:p>
            <a:pPr>
              <a:spcBef>
                <a:spcPct val="50000"/>
              </a:spcBef>
            </a:pPr>
            <a:r>
              <a:rPr lang="it-IT" altLang="it-IT" b="1" dirty="0" err="1">
                <a:latin typeface="Arial" charset="0"/>
              </a:rPr>
              <a:t>Hargreaves</a:t>
            </a:r>
            <a:r>
              <a:rPr lang="it-IT" altLang="it-IT" b="1" dirty="0">
                <a:latin typeface="Arial" charset="0"/>
              </a:rPr>
              <a:t>: </a:t>
            </a:r>
            <a:r>
              <a:rPr lang="it-IT" altLang="it-IT" dirty="0">
                <a:latin typeface="Arial" charset="0"/>
              </a:rPr>
              <a:t>richiede</a:t>
            </a:r>
            <a:r>
              <a:rPr lang="it-IT" altLang="it-IT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it-IT" altLang="it-IT" dirty="0" err="1">
                <a:solidFill>
                  <a:srgbClr val="FF0000"/>
                </a:solidFill>
                <a:latin typeface="Arial" charset="0"/>
              </a:rPr>
              <a:t>Tmax</a:t>
            </a:r>
            <a:r>
              <a:rPr lang="it-IT" altLang="it-IT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it-IT" altLang="it-IT" dirty="0">
                <a:latin typeface="Arial" charset="0"/>
              </a:rPr>
              <a:t>e</a:t>
            </a:r>
            <a:r>
              <a:rPr lang="it-IT" altLang="it-IT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it-IT" altLang="it-IT" dirty="0" err="1">
                <a:solidFill>
                  <a:srgbClr val="FF0000"/>
                </a:solidFill>
                <a:latin typeface="Arial" charset="0"/>
              </a:rPr>
              <a:t>Tmin</a:t>
            </a:r>
            <a:r>
              <a:rPr lang="it-IT" altLang="it-IT" dirty="0">
                <a:solidFill>
                  <a:srgbClr val="FF0000"/>
                </a:solidFill>
                <a:latin typeface="Arial" charset="0"/>
              </a:rPr>
              <a:t>; </a:t>
            </a:r>
            <a:r>
              <a:rPr lang="it-IT" altLang="it-IT" b="1" dirty="0" err="1">
                <a:latin typeface="Arial" charset="0"/>
              </a:rPr>
              <a:t>Priestley</a:t>
            </a:r>
            <a:r>
              <a:rPr lang="it-IT" altLang="it-IT" b="1" dirty="0">
                <a:latin typeface="Arial" charset="0"/>
              </a:rPr>
              <a:t>-Taylor</a:t>
            </a:r>
            <a:r>
              <a:rPr lang="it-IT" altLang="it-IT" dirty="0">
                <a:latin typeface="Arial" charset="0"/>
              </a:rPr>
              <a:t>: richiede </a:t>
            </a:r>
            <a:r>
              <a:rPr lang="it-IT" altLang="it-IT" dirty="0">
                <a:solidFill>
                  <a:srgbClr val="FF0000"/>
                </a:solidFill>
                <a:latin typeface="Arial" charset="0"/>
              </a:rPr>
              <a:t>radiazione</a:t>
            </a:r>
            <a:r>
              <a:rPr lang="it-IT" altLang="it-IT" dirty="0">
                <a:latin typeface="Arial" charset="0"/>
              </a:rPr>
              <a:t> </a:t>
            </a:r>
            <a:r>
              <a:rPr lang="it-IT" altLang="it-IT" dirty="0">
                <a:solidFill>
                  <a:srgbClr val="FF0000"/>
                </a:solidFill>
                <a:latin typeface="Arial" charset="0"/>
              </a:rPr>
              <a:t>globale</a:t>
            </a:r>
            <a:r>
              <a:rPr lang="it-IT" altLang="it-IT" dirty="0">
                <a:latin typeface="Arial" charset="0"/>
              </a:rPr>
              <a:t> e </a:t>
            </a:r>
            <a:r>
              <a:rPr lang="it-IT" altLang="it-IT" dirty="0">
                <a:solidFill>
                  <a:srgbClr val="FF0000"/>
                </a:solidFill>
                <a:latin typeface="Arial" charset="0"/>
              </a:rPr>
              <a:t>T°</a:t>
            </a:r>
            <a:r>
              <a:rPr lang="it-IT" altLang="it-IT" dirty="0">
                <a:latin typeface="Arial" charset="0"/>
              </a:rPr>
              <a:t>;  </a:t>
            </a:r>
            <a:r>
              <a:rPr lang="it-IT" altLang="it-IT" b="1" dirty="0" err="1">
                <a:latin typeface="Arial" charset="0"/>
              </a:rPr>
              <a:t>Blaney-Criddle</a:t>
            </a:r>
            <a:r>
              <a:rPr lang="it-IT" altLang="it-IT" dirty="0">
                <a:latin typeface="Arial" charset="0"/>
              </a:rPr>
              <a:t>, che usa la </a:t>
            </a:r>
            <a:r>
              <a:rPr lang="it-IT" altLang="it-IT" dirty="0">
                <a:solidFill>
                  <a:srgbClr val="FF0000"/>
                </a:solidFill>
                <a:latin typeface="Arial" charset="0"/>
              </a:rPr>
              <a:t>T° UR </a:t>
            </a:r>
            <a:r>
              <a:rPr lang="it-IT" altLang="it-IT" dirty="0">
                <a:latin typeface="Arial" charset="0"/>
              </a:rPr>
              <a:t>e</a:t>
            </a:r>
            <a:r>
              <a:rPr lang="it-IT" altLang="it-IT" dirty="0">
                <a:solidFill>
                  <a:srgbClr val="FF0000"/>
                </a:solidFill>
                <a:latin typeface="Arial" charset="0"/>
              </a:rPr>
              <a:t> Vento</a:t>
            </a:r>
            <a:r>
              <a:rPr lang="it-IT" altLang="it-IT" dirty="0">
                <a:latin typeface="Arial" charset="0"/>
              </a:rPr>
              <a:t>, o </a:t>
            </a:r>
            <a:r>
              <a:rPr lang="it-IT" altLang="it-IT" b="1" dirty="0" err="1">
                <a:latin typeface="Arial" charset="0"/>
              </a:rPr>
              <a:t>Thornthwaite</a:t>
            </a:r>
            <a:r>
              <a:rPr lang="it-IT" altLang="it-IT" dirty="0">
                <a:latin typeface="Arial" charset="0"/>
              </a:rPr>
              <a:t>, che usa la </a:t>
            </a:r>
            <a:r>
              <a:rPr lang="it-IT" altLang="it-IT" dirty="0">
                <a:solidFill>
                  <a:srgbClr val="FF0000"/>
                </a:solidFill>
                <a:latin typeface="Arial" charset="0"/>
              </a:rPr>
              <a:t>T° media mensile</a:t>
            </a:r>
            <a:r>
              <a:rPr lang="it-IT" altLang="it-IT" dirty="0">
                <a:latin typeface="Arial" charset="0"/>
              </a:rPr>
              <a:t>; </a:t>
            </a:r>
            <a:r>
              <a:rPr lang="it-IT" altLang="it-IT" dirty="0" err="1">
                <a:latin typeface="Arial" charset="0"/>
              </a:rPr>
              <a:t>etc</a:t>
            </a:r>
            <a:r>
              <a:rPr lang="it-IT" altLang="it-IT" dirty="0">
                <a:latin typeface="Arial" charset="0"/>
              </a:rPr>
              <a:t> ... </a:t>
            </a:r>
          </a:p>
          <a:p>
            <a:pPr>
              <a:spcBef>
                <a:spcPct val="50000"/>
              </a:spcBef>
            </a:pPr>
            <a:endParaRPr lang="it-IT" altLang="it-IT" sz="2000" dirty="0">
              <a:latin typeface="Arial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8" descr="8-evapotraspirazion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5875" y="44450"/>
            <a:ext cx="9904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228600"/>
            <a:ext cx="9906000" cy="179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defRPr/>
            </a:pPr>
            <a:endParaRPr lang="it-IT" altLang="it-IT" sz="1200" dirty="0">
              <a:cs typeface="Times New Roman" pitchFamily="18" charset="0"/>
            </a:endParaRPr>
          </a:p>
          <a:p>
            <a:pPr algn="ctr">
              <a:defRPr/>
            </a:pPr>
            <a:r>
              <a:rPr lang="it-IT" altLang="it-IT" sz="3000" dirty="0">
                <a:solidFill>
                  <a:srgbClr val="0066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HARGREAVES</a:t>
            </a:r>
          </a:p>
          <a:p>
            <a:pPr algn="ctr">
              <a:defRPr/>
            </a:pPr>
            <a:endParaRPr lang="it-IT" altLang="it-IT" sz="3000" dirty="0">
              <a:solidFill>
                <a:srgbClr val="006699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r>
              <a:rPr lang="it-IT" altLang="it-IT" sz="1600" dirty="0">
                <a:cs typeface="Times New Roman" pitchFamily="18" charset="0"/>
              </a:rPr>
              <a:t> </a:t>
            </a:r>
            <a:r>
              <a:rPr lang="it-IT" altLang="it-IT" sz="2200" b="1" dirty="0" err="1">
                <a:cs typeface="Times New Roman" pitchFamily="18" charset="0"/>
              </a:rPr>
              <a:t>ETo</a:t>
            </a:r>
            <a:r>
              <a:rPr lang="it-IT" altLang="it-IT" sz="2200" b="1" dirty="0">
                <a:cs typeface="Times New Roman" pitchFamily="18" charset="0"/>
              </a:rPr>
              <a:t> = 0.0023 * (</a:t>
            </a:r>
            <a:r>
              <a:rPr lang="it-IT" altLang="it-IT" sz="2200" b="1" dirty="0" err="1">
                <a:cs typeface="Times New Roman" pitchFamily="18" charset="0"/>
              </a:rPr>
              <a:t>T</a:t>
            </a:r>
            <a:r>
              <a:rPr lang="it-IT" altLang="it-IT" sz="2000" b="1" dirty="0" err="1">
                <a:cs typeface="Times New Roman" pitchFamily="18" charset="0"/>
              </a:rPr>
              <a:t>med</a:t>
            </a:r>
            <a:r>
              <a:rPr lang="it-IT" altLang="it-IT" sz="2200" b="1" dirty="0">
                <a:cs typeface="Times New Roman" pitchFamily="18" charset="0"/>
              </a:rPr>
              <a:t> +17.8) * (</a:t>
            </a:r>
            <a:r>
              <a:rPr lang="it-IT" altLang="it-IT" sz="2200" b="1" dirty="0" err="1">
                <a:cs typeface="Times New Roman" pitchFamily="18" charset="0"/>
              </a:rPr>
              <a:t>T</a:t>
            </a:r>
            <a:r>
              <a:rPr lang="it-IT" altLang="it-IT" sz="2000" b="1" dirty="0" err="1">
                <a:cs typeface="Times New Roman" pitchFamily="18" charset="0"/>
              </a:rPr>
              <a:t>max</a:t>
            </a:r>
            <a:r>
              <a:rPr lang="it-IT" altLang="it-IT" sz="2200" b="1" dirty="0">
                <a:cs typeface="Times New Roman" pitchFamily="18" charset="0"/>
              </a:rPr>
              <a:t> – </a:t>
            </a:r>
            <a:r>
              <a:rPr lang="it-IT" altLang="it-IT" sz="2200" b="1" dirty="0" err="1">
                <a:cs typeface="Times New Roman" pitchFamily="18" charset="0"/>
              </a:rPr>
              <a:t>T</a:t>
            </a:r>
            <a:r>
              <a:rPr lang="it-IT" altLang="it-IT" sz="2000" b="1" dirty="0" err="1">
                <a:cs typeface="Times New Roman" pitchFamily="18" charset="0"/>
              </a:rPr>
              <a:t>min</a:t>
            </a:r>
            <a:r>
              <a:rPr lang="it-IT" altLang="it-IT" sz="2200" b="1" dirty="0">
                <a:cs typeface="Times New Roman" pitchFamily="18" charset="0"/>
              </a:rPr>
              <a:t>)</a:t>
            </a:r>
            <a:r>
              <a:rPr lang="it-IT" altLang="it-IT" sz="2200" b="1" baseline="30000" dirty="0">
                <a:cs typeface="Times New Roman" pitchFamily="18" charset="0"/>
              </a:rPr>
              <a:t>0.5</a:t>
            </a:r>
            <a:r>
              <a:rPr lang="it-IT" altLang="it-IT" sz="2200" b="1" dirty="0">
                <a:cs typeface="Times New Roman" pitchFamily="18" charset="0"/>
              </a:rPr>
              <a:t>  * </a:t>
            </a:r>
            <a:r>
              <a:rPr lang="it-IT" altLang="it-IT" sz="2200" b="1" dirty="0" err="1">
                <a:cs typeface="Times New Roman" pitchFamily="18" charset="0"/>
              </a:rPr>
              <a:t>Rad</a:t>
            </a:r>
            <a:endParaRPr lang="it-IT" altLang="it-IT" sz="2200" b="1" dirty="0">
              <a:cs typeface="Times New Roman" pitchFamily="18" charset="0"/>
            </a:endParaRPr>
          </a:p>
          <a:p>
            <a:pPr algn="ctr">
              <a:defRPr/>
            </a:pPr>
            <a:r>
              <a:rPr lang="it-IT" altLang="it-IT" sz="1800" b="1" dirty="0" err="1">
                <a:cs typeface="Times New Roman" pitchFamily="18" charset="0"/>
              </a:rPr>
              <a:t>Rad</a:t>
            </a:r>
            <a:r>
              <a:rPr lang="it-IT" altLang="it-IT" sz="1800" b="1" dirty="0">
                <a:cs typeface="Times New Roman" pitchFamily="18" charset="0"/>
              </a:rPr>
              <a:t> = Radiazione extraterrestre in mm/giorno</a:t>
            </a:r>
            <a:endParaRPr lang="it-IT" altLang="it-IT" sz="1800" dirty="0"/>
          </a:p>
        </p:txBody>
      </p:sp>
      <p:grpSp>
        <p:nvGrpSpPr>
          <p:cNvPr id="14339" name="Group 5"/>
          <p:cNvGrpSpPr>
            <a:grpSpLocks/>
          </p:cNvGrpSpPr>
          <p:nvPr/>
        </p:nvGrpSpPr>
        <p:grpSpPr bwMode="auto">
          <a:xfrm>
            <a:off x="1219200" y="2819400"/>
            <a:ext cx="7650163" cy="3224213"/>
            <a:chOff x="0" y="0"/>
            <a:chExt cx="1128" cy="8702"/>
          </a:xfrm>
        </p:grpSpPr>
        <p:grpSp>
          <p:nvGrpSpPr>
            <p:cNvPr id="14341" name="Group 6"/>
            <p:cNvGrpSpPr>
              <a:grpSpLocks/>
            </p:cNvGrpSpPr>
            <p:nvPr/>
          </p:nvGrpSpPr>
          <p:grpSpPr bwMode="auto">
            <a:xfrm>
              <a:off x="0" y="0"/>
              <a:ext cx="238" cy="690"/>
              <a:chOff x="0" y="0"/>
              <a:chExt cx="238" cy="690"/>
            </a:xfrm>
          </p:grpSpPr>
          <p:sp>
            <p:nvSpPr>
              <p:cNvPr id="14495" name="Rectangle 7"/>
              <p:cNvSpPr>
                <a:spLocks noChangeArrowheads="1"/>
              </p:cNvSpPr>
              <p:nvPr/>
            </p:nvSpPr>
            <p:spPr bwMode="auto">
              <a:xfrm>
                <a:off x="28" y="0"/>
                <a:ext cx="182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 eaLnBrk="1" hangingPunct="1"/>
                <a:r>
                  <a:rPr lang="it-IT" altLang="it-IT" sz="1800" b="1" dirty="0">
                    <a:cs typeface="Times New Roman" pitchFamily="18" charset="0"/>
                  </a:rPr>
                  <a:t>mese</a:t>
                </a:r>
                <a:endParaRPr lang="it-IT" altLang="it-IT" sz="1800" dirty="0">
                  <a:cs typeface="Times New Roman" pitchFamily="18" charset="0"/>
                </a:endParaRPr>
              </a:p>
              <a:p>
                <a:pPr algn="just"/>
                <a:endParaRPr lang="it-IT" altLang="it-IT" sz="1800" dirty="0"/>
              </a:p>
            </p:txBody>
          </p:sp>
          <p:sp>
            <p:nvSpPr>
              <p:cNvPr id="14496" name="Rectangle 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38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42" name="Group 9"/>
            <p:cNvGrpSpPr>
              <a:grpSpLocks/>
            </p:cNvGrpSpPr>
            <p:nvPr/>
          </p:nvGrpSpPr>
          <p:grpSpPr bwMode="auto">
            <a:xfrm>
              <a:off x="238" y="0"/>
              <a:ext cx="332" cy="690"/>
              <a:chOff x="238" y="0"/>
              <a:chExt cx="332" cy="690"/>
            </a:xfrm>
          </p:grpSpPr>
          <p:sp>
            <p:nvSpPr>
              <p:cNvPr id="14493" name="Rectangle 10"/>
              <p:cNvSpPr>
                <a:spLocks noChangeArrowheads="1"/>
              </p:cNvSpPr>
              <p:nvPr/>
            </p:nvSpPr>
            <p:spPr bwMode="auto">
              <a:xfrm>
                <a:off x="266" y="0"/>
                <a:ext cx="276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ctr" eaLnBrk="1" hangingPunct="1"/>
                <a:r>
                  <a:rPr lang="it-IT" altLang="it-IT" sz="1800" b="1">
                    <a:cs typeface="Times New Roman" pitchFamily="18" charset="0"/>
                  </a:rPr>
                  <a:t>40°N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94" name="Rectangle 11"/>
              <p:cNvSpPr>
                <a:spLocks noChangeArrowheads="1"/>
              </p:cNvSpPr>
              <p:nvPr/>
            </p:nvSpPr>
            <p:spPr bwMode="auto">
              <a:xfrm>
                <a:off x="238" y="0"/>
                <a:ext cx="332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43" name="Group 12"/>
            <p:cNvGrpSpPr>
              <a:grpSpLocks/>
            </p:cNvGrpSpPr>
            <p:nvPr/>
          </p:nvGrpSpPr>
          <p:grpSpPr bwMode="auto">
            <a:xfrm>
              <a:off x="570" y="0"/>
              <a:ext cx="279" cy="690"/>
              <a:chOff x="570" y="0"/>
              <a:chExt cx="279" cy="690"/>
            </a:xfrm>
          </p:grpSpPr>
          <p:sp>
            <p:nvSpPr>
              <p:cNvPr id="14491" name="Rectangle 13"/>
              <p:cNvSpPr>
                <a:spLocks noChangeArrowheads="1"/>
              </p:cNvSpPr>
              <p:nvPr/>
            </p:nvSpPr>
            <p:spPr bwMode="auto">
              <a:xfrm>
                <a:off x="598" y="0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ctr" eaLnBrk="1" hangingPunct="1"/>
                <a:r>
                  <a:rPr lang="it-IT" altLang="it-IT" sz="1800" b="1">
                    <a:cs typeface="Times New Roman" pitchFamily="18" charset="0"/>
                  </a:rPr>
                  <a:t>39°N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92" name="Rectangle 14"/>
              <p:cNvSpPr>
                <a:spLocks noChangeArrowheads="1"/>
              </p:cNvSpPr>
              <p:nvPr/>
            </p:nvSpPr>
            <p:spPr bwMode="auto">
              <a:xfrm>
                <a:off x="570" y="0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44" name="Group 15"/>
            <p:cNvGrpSpPr>
              <a:grpSpLocks/>
            </p:cNvGrpSpPr>
            <p:nvPr/>
          </p:nvGrpSpPr>
          <p:grpSpPr bwMode="auto">
            <a:xfrm>
              <a:off x="849" y="0"/>
              <a:ext cx="279" cy="690"/>
              <a:chOff x="849" y="0"/>
              <a:chExt cx="279" cy="690"/>
            </a:xfrm>
          </p:grpSpPr>
          <p:sp>
            <p:nvSpPr>
              <p:cNvPr id="14489" name="Rectangle 16"/>
              <p:cNvSpPr>
                <a:spLocks noChangeArrowheads="1"/>
              </p:cNvSpPr>
              <p:nvPr/>
            </p:nvSpPr>
            <p:spPr bwMode="auto">
              <a:xfrm>
                <a:off x="877" y="0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ctr" eaLnBrk="1" hangingPunct="1"/>
                <a:r>
                  <a:rPr lang="it-IT" altLang="it-IT" sz="1800" b="1">
                    <a:cs typeface="Times New Roman" pitchFamily="18" charset="0"/>
                  </a:rPr>
                  <a:t>38°N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90" name="Rectangle 17"/>
              <p:cNvSpPr>
                <a:spLocks noChangeArrowheads="1"/>
              </p:cNvSpPr>
              <p:nvPr/>
            </p:nvSpPr>
            <p:spPr bwMode="auto">
              <a:xfrm>
                <a:off x="849" y="0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45" name="Group 18"/>
            <p:cNvGrpSpPr>
              <a:grpSpLocks/>
            </p:cNvGrpSpPr>
            <p:nvPr/>
          </p:nvGrpSpPr>
          <p:grpSpPr bwMode="auto">
            <a:xfrm>
              <a:off x="0" y="690"/>
              <a:ext cx="238" cy="690"/>
              <a:chOff x="0" y="690"/>
              <a:chExt cx="238" cy="690"/>
            </a:xfrm>
          </p:grpSpPr>
          <p:sp>
            <p:nvSpPr>
              <p:cNvPr id="14487" name="Rectangle 19"/>
              <p:cNvSpPr>
                <a:spLocks noChangeArrowheads="1"/>
              </p:cNvSpPr>
              <p:nvPr/>
            </p:nvSpPr>
            <p:spPr bwMode="auto">
              <a:xfrm>
                <a:off x="28" y="690"/>
                <a:ext cx="182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 eaLnBrk="1" hangingPunct="1"/>
                <a:r>
                  <a:rPr lang="it-IT" altLang="it-IT" sz="1800" b="1">
                    <a:cs typeface="Times New Roman" pitchFamily="18" charset="0"/>
                  </a:rPr>
                  <a:t>GEN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88" name="Rectangle 20"/>
              <p:cNvSpPr>
                <a:spLocks noChangeArrowheads="1"/>
              </p:cNvSpPr>
              <p:nvPr/>
            </p:nvSpPr>
            <p:spPr bwMode="auto">
              <a:xfrm>
                <a:off x="0" y="690"/>
                <a:ext cx="238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46" name="Group 21"/>
            <p:cNvGrpSpPr>
              <a:grpSpLocks/>
            </p:cNvGrpSpPr>
            <p:nvPr/>
          </p:nvGrpSpPr>
          <p:grpSpPr bwMode="auto">
            <a:xfrm>
              <a:off x="238" y="690"/>
              <a:ext cx="332" cy="690"/>
              <a:chOff x="238" y="690"/>
              <a:chExt cx="332" cy="690"/>
            </a:xfrm>
          </p:grpSpPr>
          <p:sp>
            <p:nvSpPr>
              <p:cNvPr id="14485" name="Rectangle 22"/>
              <p:cNvSpPr>
                <a:spLocks noChangeArrowheads="1"/>
              </p:cNvSpPr>
              <p:nvPr/>
            </p:nvSpPr>
            <p:spPr bwMode="auto">
              <a:xfrm>
                <a:off x="266" y="690"/>
                <a:ext cx="276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6.4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86" name="Rectangle 23"/>
              <p:cNvSpPr>
                <a:spLocks noChangeArrowheads="1"/>
              </p:cNvSpPr>
              <p:nvPr/>
            </p:nvSpPr>
            <p:spPr bwMode="auto">
              <a:xfrm>
                <a:off x="238" y="690"/>
                <a:ext cx="332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47" name="Group 24"/>
            <p:cNvGrpSpPr>
              <a:grpSpLocks/>
            </p:cNvGrpSpPr>
            <p:nvPr/>
          </p:nvGrpSpPr>
          <p:grpSpPr bwMode="auto">
            <a:xfrm>
              <a:off x="570" y="690"/>
              <a:ext cx="279" cy="690"/>
              <a:chOff x="570" y="690"/>
              <a:chExt cx="279" cy="690"/>
            </a:xfrm>
          </p:grpSpPr>
          <p:sp>
            <p:nvSpPr>
              <p:cNvPr id="14483" name="Rectangle 25"/>
              <p:cNvSpPr>
                <a:spLocks noChangeArrowheads="1"/>
              </p:cNvSpPr>
              <p:nvPr/>
            </p:nvSpPr>
            <p:spPr bwMode="auto">
              <a:xfrm>
                <a:off x="598" y="690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6.7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84" name="Rectangle 26"/>
              <p:cNvSpPr>
                <a:spLocks noChangeArrowheads="1"/>
              </p:cNvSpPr>
              <p:nvPr/>
            </p:nvSpPr>
            <p:spPr bwMode="auto">
              <a:xfrm>
                <a:off x="570" y="690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48" name="Group 27"/>
            <p:cNvGrpSpPr>
              <a:grpSpLocks/>
            </p:cNvGrpSpPr>
            <p:nvPr/>
          </p:nvGrpSpPr>
          <p:grpSpPr bwMode="auto">
            <a:xfrm>
              <a:off x="849" y="690"/>
              <a:ext cx="279" cy="690"/>
              <a:chOff x="849" y="690"/>
              <a:chExt cx="279" cy="690"/>
            </a:xfrm>
          </p:grpSpPr>
          <p:sp>
            <p:nvSpPr>
              <p:cNvPr id="14481" name="Rectangle 28"/>
              <p:cNvSpPr>
                <a:spLocks noChangeArrowheads="1"/>
              </p:cNvSpPr>
              <p:nvPr/>
            </p:nvSpPr>
            <p:spPr bwMode="auto">
              <a:xfrm>
                <a:off x="877" y="690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6.9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82" name="Rectangle 29"/>
              <p:cNvSpPr>
                <a:spLocks noChangeArrowheads="1"/>
              </p:cNvSpPr>
              <p:nvPr/>
            </p:nvSpPr>
            <p:spPr bwMode="auto">
              <a:xfrm>
                <a:off x="849" y="690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49" name="Group 30"/>
            <p:cNvGrpSpPr>
              <a:grpSpLocks/>
            </p:cNvGrpSpPr>
            <p:nvPr/>
          </p:nvGrpSpPr>
          <p:grpSpPr bwMode="auto">
            <a:xfrm>
              <a:off x="0" y="1380"/>
              <a:ext cx="238" cy="690"/>
              <a:chOff x="0" y="1380"/>
              <a:chExt cx="238" cy="690"/>
            </a:xfrm>
          </p:grpSpPr>
          <p:sp>
            <p:nvSpPr>
              <p:cNvPr id="14479" name="Rectangle 31"/>
              <p:cNvSpPr>
                <a:spLocks noChangeArrowheads="1"/>
              </p:cNvSpPr>
              <p:nvPr/>
            </p:nvSpPr>
            <p:spPr bwMode="auto">
              <a:xfrm>
                <a:off x="28" y="1380"/>
                <a:ext cx="182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 eaLnBrk="1" hangingPunct="1"/>
                <a:r>
                  <a:rPr lang="it-IT" altLang="it-IT" sz="1800" b="1" dirty="0">
                    <a:cs typeface="Times New Roman" pitchFamily="18" charset="0"/>
                  </a:rPr>
                  <a:t>FEB</a:t>
                </a:r>
                <a:endParaRPr lang="it-IT" altLang="it-IT" sz="1800" dirty="0">
                  <a:cs typeface="Times New Roman" pitchFamily="18" charset="0"/>
                </a:endParaRPr>
              </a:p>
              <a:p>
                <a:pPr algn="just"/>
                <a:endParaRPr lang="it-IT" altLang="it-IT" sz="1800" dirty="0"/>
              </a:p>
            </p:txBody>
          </p:sp>
          <p:sp>
            <p:nvSpPr>
              <p:cNvPr id="14480" name="Rectangle 32"/>
              <p:cNvSpPr>
                <a:spLocks noChangeArrowheads="1"/>
              </p:cNvSpPr>
              <p:nvPr/>
            </p:nvSpPr>
            <p:spPr bwMode="auto">
              <a:xfrm>
                <a:off x="0" y="1380"/>
                <a:ext cx="238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50" name="Group 33"/>
            <p:cNvGrpSpPr>
              <a:grpSpLocks/>
            </p:cNvGrpSpPr>
            <p:nvPr/>
          </p:nvGrpSpPr>
          <p:grpSpPr bwMode="auto">
            <a:xfrm>
              <a:off x="238" y="1380"/>
              <a:ext cx="332" cy="690"/>
              <a:chOff x="238" y="1380"/>
              <a:chExt cx="332" cy="690"/>
            </a:xfrm>
          </p:grpSpPr>
          <p:sp>
            <p:nvSpPr>
              <p:cNvPr id="14477" name="Rectangle 34"/>
              <p:cNvSpPr>
                <a:spLocks noChangeArrowheads="1"/>
              </p:cNvSpPr>
              <p:nvPr/>
            </p:nvSpPr>
            <p:spPr bwMode="auto">
              <a:xfrm>
                <a:off x="266" y="1380"/>
                <a:ext cx="276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  8.6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78" name="Rectangle 35"/>
              <p:cNvSpPr>
                <a:spLocks noChangeArrowheads="1"/>
              </p:cNvSpPr>
              <p:nvPr/>
            </p:nvSpPr>
            <p:spPr bwMode="auto">
              <a:xfrm>
                <a:off x="238" y="1380"/>
                <a:ext cx="332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51" name="Group 36"/>
            <p:cNvGrpSpPr>
              <a:grpSpLocks/>
            </p:cNvGrpSpPr>
            <p:nvPr/>
          </p:nvGrpSpPr>
          <p:grpSpPr bwMode="auto">
            <a:xfrm>
              <a:off x="570" y="1380"/>
              <a:ext cx="279" cy="690"/>
              <a:chOff x="570" y="1380"/>
              <a:chExt cx="279" cy="690"/>
            </a:xfrm>
          </p:grpSpPr>
          <p:sp>
            <p:nvSpPr>
              <p:cNvPr id="14475" name="Rectangle 37"/>
              <p:cNvSpPr>
                <a:spLocks noChangeArrowheads="1"/>
              </p:cNvSpPr>
              <p:nvPr/>
            </p:nvSpPr>
            <p:spPr bwMode="auto">
              <a:xfrm>
                <a:off x="598" y="1380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8.8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76" name="Rectangle 38"/>
              <p:cNvSpPr>
                <a:spLocks noChangeArrowheads="1"/>
              </p:cNvSpPr>
              <p:nvPr/>
            </p:nvSpPr>
            <p:spPr bwMode="auto">
              <a:xfrm>
                <a:off x="570" y="1380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52" name="Group 39"/>
            <p:cNvGrpSpPr>
              <a:grpSpLocks/>
            </p:cNvGrpSpPr>
            <p:nvPr/>
          </p:nvGrpSpPr>
          <p:grpSpPr bwMode="auto">
            <a:xfrm>
              <a:off x="849" y="1380"/>
              <a:ext cx="279" cy="690"/>
              <a:chOff x="849" y="1380"/>
              <a:chExt cx="279" cy="690"/>
            </a:xfrm>
          </p:grpSpPr>
          <p:sp>
            <p:nvSpPr>
              <p:cNvPr id="14473" name="Rectangle 40"/>
              <p:cNvSpPr>
                <a:spLocks noChangeArrowheads="1"/>
              </p:cNvSpPr>
              <p:nvPr/>
            </p:nvSpPr>
            <p:spPr bwMode="auto">
              <a:xfrm>
                <a:off x="877" y="1380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9.0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74" name="Rectangle 41"/>
              <p:cNvSpPr>
                <a:spLocks noChangeArrowheads="1"/>
              </p:cNvSpPr>
              <p:nvPr/>
            </p:nvSpPr>
            <p:spPr bwMode="auto">
              <a:xfrm>
                <a:off x="849" y="1380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53" name="Group 42"/>
            <p:cNvGrpSpPr>
              <a:grpSpLocks/>
            </p:cNvGrpSpPr>
            <p:nvPr/>
          </p:nvGrpSpPr>
          <p:grpSpPr bwMode="auto">
            <a:xfrm>
              <a:off x="0" y="2070"/>
              <a:ext cx="238" cy="690"/>
              <a:chOff x="0" y="2070"/>
              <a:chExt cx="238" cy="690"/>
            </a:xfrm>
          </p:grpSpPr>
          <p:sp>
            <p:nvSpPr>
              <p:cNvPr id="14471" name="Rectangle 43"/>
              <p:cNvSpPr>
                <a:spLocks noChangeArrowheads="1"/>
              </p:cNvSpPr>
              <p:nvPr/>
            </p:nvSpPr>
            <p:spPr bwMode="auto">
              <a:xfrm>
                <a:off x="28" y="2070"/>
                <a:ext cx="182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 eaLnBrk="1" hangingPunct="1"/>
                <a:r>
                  <a:rPr lang="it-IT" altLang="it-IT" sz="1800" b="1">
                    <a:cs typeface="Times New Roman" pitchFamily="18" charset="0"/>
                  </a:rPr>
                  <a:t>MAR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72" name="Rectangle 44"/>
              <p:cNvSpPr>
                <a:spLocks noChangeArrowheads="1"/>
              </p:cNvSpPr>
              <p:nvPr/>
            </p:nvSpPr>
            <p:spPr bwMode="auto">
              <a:xfrm>
                <a:off x="0" y="2070"/>
                <a:ext cx="238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54" name="Group 45"/>
            <p:cNvGrpSpPr>
              <a:grpSpLocks/>
            </p:cNvGrpSpPr>
            <p:nvPr/>
          </p:nvGrpSpPr>
          <p:grpSpPr bwMode="auto">
            <a:xfrm>
              <a:off x="238" y="2070"/>
              <a:ext cx="332" cy="690"/>
              <a:chOff x="238" y="2070"/>
              <a:chExt cx="332" cy="690"/>
            </a:xfrm>
          </p:grpSpPr>
          <p:sp>
            <p:nvSpPr>
              <p:cNvPr id="14469" name="Rectangle 46"/>
              <p:cNvSpPr>
                <a:spLocks noChangeArrowheads="1"/>
              </p:cNvSpPr>
              <p:nvPr/>
            </p:nvSpPr>
            <p:spPr bwMode="auto">
              <a:xfrm>
                <a:off x="266" y="2070"/>
                <a:ext cx="276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11.4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70" name="Rectangle 47"/>
              <p:cNvSpPr>
                <a:spLocks noChangeArrowheads="1"/>
              </p:cNvSpPr>
              <p:nvPr/>
            </p:nvSpPr>
            <p:spPr bwMode="auto">
              <a:xfrm>
                <a:off x="238" y="2070"/>
                <a:ext cx="332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55" name="Group 48"/>
            <p:cNvGrpSpPr>
              <a:grpSpLocks/>
            </p:cNvGrpSpPr>
            <p:nvPr/>
          </p:nvGrpSpPr>
          <p:grpSpPr bwMode="auto">
            <a:xfrm>
              <a:off x="570" y="2070"/>
              <a:ext cx="279" cy="690"/>
              <a:chOff x="570" y="2070"/>
              <a:chExt cx="279" cy="690"/>
            </a:xfrm>
          </p:grpSpPr>
          <p:sp>
            <p:nvSpPr>
              <p:cNvPr id="14467" name="Rectangle 49"/>
              <p:cNvSpPr>
                <a:spLocks noChangeArrowheads="1"/>
              </p:cNvSpPr>
              <p:nvPr/>
            </p:nvSpPr>
            <p:spPr bwMode="auto">
              <a:xfrm>
                <a:off x="598" y="2070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11.6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68" name="Rectangle 50"/>
              <p:cNvSpPr>
                <a:spLocks noChangeArrowheads="1"/>
              </p:cNvSpPr>
              <p:nvPr/>
            </p:nvSpPr>
            <p:spPr bwMode="auto">
              <a:xfrm>
                <a:off x="570" y="2070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56" name="Group 51"/>
            <p:cNvGrpSpPr>
              <a:grpSpLocks/>
            </p:cNvGrpSpPr>
            <p:nvPr/>
          </p:nvGrpSpPr>
          <p:grpSpPr bwMode="auto">
            <a:xfrm>
              <a:off x="849" y="2070"/>
              <a:ext cx="279" cy="690"/>
              <a:chOff x="849" y="2070"/>
              <a:chExt cx="279" cy="690"/>
            </a:xfrm>
          </p:grpSpPr>
          <p:sp>
            <p:nvSpPr>
              <p:cNvPr id="14465" name="Rectangle 52"/>
              <p:cNvSpPr>
                <a:spLocks noChangeArrowheads="1"/>
              </p:cNvSpPr>
              <p:nvPr/>
            </p:nvSpPr>
            <p:spPr bwMode="auto">
              <a:xfrm>
                <a:off x="877" y="2070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11.8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66" name="Rectangle 53"/>
              <p:cNvSpPr>
                <a:spLocks noChangeArrowheads="1"/>
              </p:cNvSpPr>
              <p:nvPr/>
            </p:nvSpPr>
            <p:spPr bwMode="auto">
              <a:xfrm>
                <a:off x="849" y="2070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57" name="Group 54"/>
            <p:cNvGrpSpPr>
              <a:grpSpLocks/>
            </p:cNvGrpSpPr>
            <p:nvPr/>
          </p:nvGrpSpPr>
          <p:grpSpPr bwMode="auto">
            <a:xfrm>
              <a:off x="0" y="2760"/>
              <a:ext cx="238" cy="556"/>
              <a:chOff x="0" y="2760"/>
              <a:chExt cx="238" cy="556"/>
            </a:xfrm>
          </p:grpSpPr>
          <p:sp>
            <p:nvSpPr>
              <p:cNvPr id="14463" name="Rectangle 55"/>
              <p:cNvSpPr>
                <a:spLocks noChangeArrowheads="1"/>
              </p:cNvSpPr>
              <p:nvPr/>
            </p:nvSpPr>
            <p:spPr bwMode="auto">
              <a:xfrm>
                <a:off x="28" y="2760"/>
                <a:ext cx="182" cy="5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 eaLnBrk="1" hangingPunct="1"/>
                <a:r>
                  <a:rPr lang="it-IT" altLang="it-IT" sz="1800" b="1">
                    <a:cs typeface="Times New Roman" pitchFamily="18" charset="0"/>
                  </a:rPr>
                  <a:t>APR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64" name="Rectangle 56"/>
              <p:cNvSpPr>
                <a:spLocks noChangeArrowheads="1"/>
              </p:cNvSpPr>
              <p:nvPr/>
            </p:nvSpPr>
            <p:spPr bwMode="auto">
              <a:xfrm>
                <a:off x="0" y="2760"/>
                <a:ext cx="238" cy="556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58" name="Group 57"/>
            <p:cNvGrpSpPr>
              <a:grpSpLocks/>
            </p:cNvGrpSpPr>
            <p:nvPr/>
          </p:nvGrpSpPr>
          <p:grpSpPr bwMode="auto">
            <a:xfrm>
              <a:off x="238" y="2760"/>
              <a:ext cx="332" cy="556"/>
              <a:chOff x="238" y="2760"/>
              <a:chExt cx="332" cy="556"/>
            </a:xfrm>
          </p:grpSpPr>
          <p:sp>
            <p:nvSpPr>
              <p:cNvPr id="14461" name="Rectangle 58"/>
              <p:cNvSpPr>
                <a:spLocks noChangeArrowheads="1"/>
              </p:cNvSpPr>
              <p:nvPr/>
            </p:nvSpPr>
            <p:spPr bwMode="auto">
              <a:xfrm>
                <a:off x="266" y="2760"/>
                <a:ext cx="276" cy="5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14.3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62" name="Rectangle 59"/>
              <p:cNvSpPr>
                <a:spLocks noChangeArrowheads="1"/>
              </p:cNvSpPr>
              <p:nvPr/>
            </p:nvSpPr>
            <p:spPr bwMode="auto">
              <a:xfrm>
                <a:off x="238" y="2760"/>
                <a:ext cx="332" cy="556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59" name="Group 60"/>
            <p:cNvGrpSpPr>
              <a:grpSpLocks/>
            </p:cNvGrpSpPr>
            <p:nvPr/>
          </p:nvGrpSpPr>
          <p:grpSpPr bwMode="auto">
            <a:xfrm>
              <a:off x="570" y="2760"/>
              <a:ext cx="279" cy="556"/>
              <a:chOff x="570" y="2760"/>
              <a:chExt cx="279" cy="556"/>
            </a:xfrm>
          </p:grpSpPr>
          <p:sp>
            <p:nvSpPr>
              <p:cNvPr id="14459" name="Rectangle 61"/>
              <p:cNvSpPr>
                <a:spLocks noChangeArrowheads="1"/>
              </p:cNvSpPr>
              <p:nvPr/>
            </p:nvSpPr>
            <p:spPr bwMode="auto">
              <a:xfrm>
                <a:off x="598" y="2760"/>
                <a:ext cx="223" cy="5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14.4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60" name="Rectangle 62"/>
              <p:cNvSpPr>
                <a:spLocks noChangeArrowheads="1"/>
              </p:cNvSpPr>
              <p:nvPr/>
            </p:nvSpPr>
            <p:spPr bwMode="auto">
              <a:xfrm>
                <a:off x="570" y="2760"/>
                <a:ext cx="279" cy="556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60" name="Group 63"/>
            <p:cNvGrpSpPr>
              <a:grpSpLocks/>
            </p:cNvGrpSpPr>
            <p:nvPr/>
          </p:nvGrpSpPr>
          <p:grpSpPr bwMode="auto">
            <a:xfrm>
              <a:off x="849" y="2760"/>
              <a:ext cx="279" cy="556"/>
              <a:chOff x="849" y="2760"/>
              <a:chExt cx="279" cy="556"/>
            </a:xfrm>
          </p:grpSpPr>
          <p:sp>
            <p:nvSpPr>
              <p:cNvPr id="14457" name="Rectangle 64"/>
              <p:cNvSpPr>
                <a:spLocks noChangeArrowheads="1"/>
              </p:cNvSpPr>
              <p:nvPr/>
            </p:nvSpPr>
            <p:spPr bwMode="auto">
              <a:xfrm>
                <a:off x="877" y="2760"/>
                <a:ext cx="223" cy="5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14.5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58" name="Rectangle 65"/>
              <p:cNvSpPr>
                <a:spLocks noChangeArrowheads="1"/>
              </p:cNvSpPr>
              <p:nvPr/>
            </p:nvSpPr>
            <p:spPr bwMode="auto">
              <a:xfrm>
                <a:off x="849" y="2760"/>
                <a:ext cx="279" cy="556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61" name="Group 66"/>
            <p:cNvGrpSpPr>
              <a:grpSpLocks/>
            </p:cNvGrpSpPr>
            <p:nvPr/>
          </p:nvGrpSpPr>
          <p:grpSpPr bwMode="auto">
            <a:xfrm>
              <a:off x="0" y="3316"/>
              <a:ext cx="238" cy="556"/>
              <a:chOff x="0" y="3316"/>
              <a:chExt cx="238" cy="556"/>
            </a:xfrm>
          </p:grpSpPr>
          <p:sp>
            <p:nvSpPr>
              <p:cNvPr id="14455" name="Rectangle 67"/>
              <p:cNvSpPr>
                <a:spLocks noChangeArrowheads="1"/>
              </p:cNvSpPr>
              <p:nvPr/>
            </p:nvSpPr>
            <p:spPr bwMode="auto">
              <a:xfrm>
                <a:off x="28" y="3316"/>
                <a:ext cx="182" cy="5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 eaLnBrk="1" hangingPunct="1"/>
                <a:r>
                  <a:rPr lang="it-IT" altLang="it-IT" sz="1800" b="1">
                    <a:cs typeface="Times New Roman" pitchFamily="18" charset="0"/>
                  </a:rPr>
                  <a:t>MAG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56" name="Rectangle 68"/>
              <p:cNvSpPr>
                <a:spLocks noChangeArrowheads="1"/>
              </p:cNvSpPr>
              <p:nvPr/>
            </p:nvSpPr>
            <p:spPr bwMode="auto">
              <a:xfrm>
                <a:off x="0" y="3316"/>
                <a:ext cx="238" cy="556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62" name="Group 69"/>
            <p:cNvGrpSpPr>
              <a:grpSpLocks/>
            </p:cNvGrpSpPr>
            <p:nvPr/>
          </p:nvGrpSpPr>
          <p:grpSpPr bwMode="auto">
            <a:xfrm>
              <a:off x="238" y="3316"/>
              <a:ext cx="332" cy="556"/>
              <a:chOff x="238" y="3316"/>
              <a:chExt cx="332" cy="556"/>
            </a:xfrm>
          </p:grpSpPr>
          <p:sp>
            <p:nvSpPr>
              <p:cNvPr id="14453" name="Rectangle 70"/>
              <p:cNvSpPr>
                <a:spLocks noChangeArrowheads="1"/>
              </p:cNvSpPr>
              <p:nvPr/>
            </p:nvSpPr>
            <p:spPr bwMode="auto">
              <a:xfrm>
                <a:off x="266" y="3316"/>
                <a:ext cx="276" cy="5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16.4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54" name="Rectangle 71"/>
              <p:cNvSpPr>
                <a:spLocks noChangeArrowheads="1"/>
              </p:cNvSpPr>
              <p:nvPr/>
            </p:nvSpPr>
            <p:spPr bwMode="auto">
              <a:xfrm>
                <a:off x="238" y="3316"/>
                <a:ext cx="332" cy="556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63" name="Group 72"/>
            <p:cNvGrpSpPr>
              <a:grpSpLocks/>
            </p:cNvGrpSpPr>
            <p:nvPr/>
          </p:nvGrpSpPr>
          <p:grpSpPr bwMode="auto">
            <a:xfrm>
              <a:off x="570" y="3316"/>
              <a:ext cx="279" cy="556"/>
              <a:chOff x="570" y="3316"/>
              <a:chExt cx="279" cy="556"/>
            </a:xfrm>
          </p:grpSpPr>
          <p:sp>
            <p:nvSpPr>
              <p:cNvPr id="14451" name="Rectangle 73"/>
              <p:cNvSpPr>
                <a:spLocks noChangeArrowheads="1"/>
              </p:cNvSpPr>
              <p:nvPr/>
            </p:nvSpPr>
            <p:spPr bwMode="auto">
              <a:xfrm>
                <a:off x="598" y="3316"/>
                <a:ext cx="223" cy="5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16.4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52" name="Rectangle 74"/>
              <p:cNvSpPr>
                <a:spLocks noChangeArrowheads="1"/>
              </p:cNvSpPr>
              <p:nvPr/>
            </p:nvSpPr>
            <p:spPr bwMode="auto">
              <a:xfrm>
                <a:off x="570" y="3316"/>
                <a:ext cx="279" cy="556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64" name="Group 75"/>
            <p:cNvGrpSpPr>
              <a:grpSpLocks/>
            </p:cNvGrpSpPr>
            <p:nvPr/>
          </p:nvGrpSpPr>
          <p:grpSpPr bwMode="auto">
            <a:xfrm>
              <a:off x="849" y="3316"/>
              <a:ext cx="279" cy="556"/>
              <a:chOff x="849" y="3316"/>
              <a:chExt cx="279" cy="556"/>
            </a:xfrm>
          </p:grpSpPr>
          <p:sp>
            <p:nvSpPr>
              <p:cNvPr id="14449" name="Rectangle 76"/>
              <p:cNvSpPr>
                <a:spLocks noChangeArrowheads="1"/>
              </p:cNvSpPr>
              <p:nvPr/>
            </p:nvSpPr>
            <p:spPr bwMode="auto">
              <a:xfrm>
                <a:off x="877" y="3316"/>
                <a:ext cx="223" cy="5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16.4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50" name="Rectangle 77"/>
              <p:cNvSpPr>
                <a:spLocks noChangeArrowheads="1"/>
              </p:cNvSpPr>
              <p:nvPr/>
            </p:nvSpPr>
            <p:spPr bwMode="auto">
              <a:xfrm>
                <a:off x="849" y="3316"/>
                <a:ext cx="279" cy="556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65" name="Group 78"/>
            <p:cNvGrpSpPr>
              <a:grpSpLocks/>
            </p:cNvGrpSpPr>
            <p:nvPr/>
          </p:nvGrpSpPr>
          <p:grpSpPr bwMode="auto">
            <a:xfrm>
              <a:off x="0" y="3872"/>
              <a:ext cx="238" cy="690"/>
              <a:chOff x="0" y="3872"/>
              <a:chExt cx="238" cy="690"/>
            </a:xfrm>
          </p:grpSpPr>
          <p:sp>
            <p:nvSpPr>
              <p:cNvPr id="14447" name="Rectangle 79"/>
              <p:cNvSpPr>
                <a:spLocks noChangeArrowheads="1"/>
              </p:cNvSpPr>
              <p:nvPr/>
            </p:nvSpPr>
            <p:spPr bwMode="auto">
              <a:xfrm>
                <a:off x="28" y="3872"/>
                <a:ext cx="182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 eaLnBrk="1" hangingPunct="1"/>
                <a:r>
                  <a:rPr lang="it-IT" altLang="it-IT" sz="1800" b="1">
                    <a:cs typeface="Times New Roman" pitchFamily="18" charset="0"/>
                  </a:rPr>
                  <a:t>GIU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48" name="Rectangle 80"/>
              <p:cNvSpPr>
                <a:spLocks noChangeArrowheads="1"/>
              </p:cNvSpPr>
              <p:nvPr/>
            </p:nvSpPr>
            <p:spPr bwMode="auto">
              <a:xfrm>
                <a:off x="0" y="3872"/>
                <a:ext cx="238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66" name="Group 81"/>
            <p:cNvGrpSpPr>
              <a:grpSpLocks/>
            </p:cNvGrpSpPr>
            <p:nvPr/>
          </p:nvGrpSpPr>
          <p:grpSpPr bwMode="auto">
            <a:xfrm>
              <a:off x="238" y="3872"/>
              <a:ext cx="332" cy="690"/>
              <a:chOff x="238" y="3872"/>
              <a:chExt cx="332" cy="690"/>
            </a:xfrm>
          </p:grpSpPr>
          <p:sp>
            <p:nvSpPr>
              <p:cNvPr id="14445" name="Rectangle 82"/>
              <p:cNvSpPr>
                <a:spLocks noChangeArrowheads="1"/>
              </p:cNvSpPr>
              <p:nvPr/>
            </p:nvSpPr>
            <p:spPr bwMode="auto">
              <a:xfrm>
                <a:off x="266" y="3872"/>
                <a:ext cx="276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17.3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46" name="Rectangle 83"/>
              <p:cNvSpPr>
                <a:spLocks noChangeArrowheads="1"/>
              </p:cNvSpPr>
              <p:nvPr/>
            </p:nvSpPr>
            <p:spPr bwMode="auto">
              <a:xfrm>
                <a:off x="238" y="3872"/>
                <a:ext cx="332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67" name="Group 84"/>
            <p:cNvGrpSpPr>
              <a:grpSpLocks/>
            </p:cNvGrpSpPr>
            <p:nvPr/>
          </p:nvGrpSpPr>
          <p:grpSpPr bwMode="auto">
            <a:xfrm>
              <a:off x="570" y="3872"/>
              <a:ext cx="279" cy="690"/>
              <a:chOff x="570" y="3872"/>
              <a:chExt cx="279" cy="690"/>
            </a:xfrm>
          </p:grpSpPr>
          <p:sp>
            <p:nvSpPr>
              <p:cNvPr id="14443" name="Rectangle 85"/>
              <p:cNvSpPr>
                <a:spLocks noChangeArrowheads="1"/>
              </p:cNvSpPr>
              <p:nvPr/>
            </p:nvSpPr>
            <p:spPr bwMode="auto">
              <a:xfrm>
                <a:off x="598" y="387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17.3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44" name="Rectangle 86"/>
              <p:cNvSpPr>
                <a:spLocks noChangeArrowheads="1"/>
              </p:cNvSpPr>
              <p:nvPr/>
            </p:nvSpPr>
            <p:spPr bwMode="auto">
              <a:xfrm>
                <a:off x="570" y="387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68" name="Group 87"/>
            <p:cNvGrpSpPr>
              <a:grpSpLocks/>
            </p:cNvGrpSpPr>
            <p:nvPr/>
          </p:nvGrpSpPr>
          <p:grpSpPr bwMode="auto">
            <a:xfrm>
              <a:off x="849" y="3872"/>
              <a:ext cx="279" cy="690"/>
              <a:chOff x="849" y="3872"/>
              <a:chExt cx="279" cy="690"/>
            </a:xfrm>
          </p:grpSpPr>
          <p:sp>
            <p:nvSpPr>
              <p:cNvPr id="14441" name="Rectangle 88"/>
              <p:cNvSpPr>
                <a:spLocks noChangeArrowheads="1"/>
              </p:cNvSpPr>
              <p:nvPr/>
            </p:nvSpPr>
            <p:spPr bwMode="auto">
              <a:xfrm>
                <a:off x="877" y="387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17.2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42" name="Rectangle 89"/>
              <p:cNvSpPr>
                <a:spLocks noChangeArrowheads="1"/>
              </p:cNvSpPr>
              <p:nvPr/>
            </p:nvSpPr>
            <p:spPr bwMode="auto">
              <a:xfrm>
                <a:off x="849" y="387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69" name="Group 90"/>
            <p:cNvGrpSpPr>
              <a:grpSpLocks/>
            </p:cNvGrpSpPr>
            <p:nvPr/>
          </p:nvGrpSpPr>
          <p:grpSpPr bwMode="auto">
            <a:xfrm>
              <a:off x="0" y="4562"/>
              <a:ext cx="238" cy="690"/>
              <a:chOff x="0" y="4562"/>
              <a:chExt cx="238" cy="690"/>
            </a:xfrm>
          </p:grpSpPr>
          <p:sp>
            <p:nvSpPr>
              <p:cNvPr id="14439" name="Rectangle 91"/>
              <p:cNvSpPr>
                <a:spLocks noChangeArrowheads="1"/>
              </p:cNvSpPr>
              <p:nvPr/>
            </p:nvSpPr>
            <p:spPr bwMode="auto">
              <a:xfrm>
                <a:off x="28" y="4562"/>
                <a:ext cx="182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 eaLnBrk="1" hangingPunct="1"/>
                <a:r>
                  <a:rPr lang="it-IT" altLang="it-IT" sz="1800" b="1">
                    <a:cs typeface="Times New Roman" pitchFamily="18" charset="0"/>
                  </a:rPr>
                  <a:t>LUG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40" name="Rectangle 92"/>
              <p:cNvSpPr>
                <a:spLocks noChangeArrowheads="1"/>
              </p:cNvSpPr>
              <p:nvPr/>
            </p:nvSpPr>
            <p:spPr bwMode="auto">
              <a:xfrm>
                <a:off x="0" y="4562"/>
                <a:ext cx="238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70" name="Group 93"/>
            <p:cNvGrpSpPr>
              <a:grpSpLocks/>
            </p:cNvGrpSpPr>
            <p:nvPr/>
          </p:nvGrpSpPr>
          <p:grpSpPr bwMode="auto">
            <a:xfrm>
              <a:off x="238" y="4562"/>
              <a:ext cx="332" cy="690"/>
              <a:chOff x="238" y="4562"/>
              <a:chExt cx="332" cy="690"/>
            </a:xfrm>
          </p:grpSpPr>
          <p:sp>
            <p:nvSpPr>
              <p:cNvPr id="14437" name="Rectangle 94"/>
              <p:cNvSpPr>
                <a:spLocks noChangeArrowheads="1"/>
              </p:cNvSpPr>
              <p:nvPr/>
            </p:nvSpPr>
            <p:spPr bwMode="auto">
              <a:xfrm>
                <a:off x="266" y="4562"/>
                <a:ext cx="276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16.7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38" name="Rectangle 95"/>
              <p:cNvSpPr>
                <a:spLocks noChangeArrowheads="1"/>
              </p:cNvSpPr>
              <p:nvPr/>
            </p:nvSpPr>
            <p:spPr bwMode="auto">
              <a:xfrm>
                <a:off x="238" y="4562"/>
                <a:ext cx="332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71" name="Group 96"/>
            <p:cNvGrpSpPr>
              <a:grpSpLocks/>
            </p:cNvGrpSpPr>
            <p:nvPr/>
          </p:nvGrpSpPr>
          <p:grpSpPr bwMode="auto">
            <a:xfrm>
              <a:off x="570" y="4562"/>
              <a:ext cx="279" cy="690"/>
              <a:chOff x="570" y="4562"/>
              <a:chExt cx="279" cy="690"/>
            </a:xfrm>
          </p:grpSpPr>
          <p:sp>
            <p:nvSpPr>
              <p:cNvPr id="14435" name="Rectangle 97"/>
              <p:cNvSpPr>
                <a:spLocks noChangeArrowheads="1"/>
              </p:cNvSpPr>
              <p:nvPr/>
            </p:nvSpPr>
            <p:spPr bwMode="auto">
              <a:xfrm>
                <a:off x="598" y="456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16.7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36" name="Rectangle 98"/>
              <p:cNvSpPr>
                <a:spLocks noChangeArrowheads="1"/>
              </p:cNvSpPr>
              <p:nvPr/>
            </p:nvSpPr>
            <p:spPr bwMode="auto">
              <a:xfrm>
                <a:off x="570" y="456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72" name="Group 99"/>
            <p:cNvGrpSpPr>
              <a:grpSpLocks/>
            </p:cNvGrpSpPr>
            <p:nvPr/>
          </p:nvGrpSpPr>
          <p:grpSpPr bwMode="auto">
            <a:xfrm>
              <a:off x="849" y="4562"/>
              <a:ext cx="279" cy="690"/>
              <a:chOff x="849" y="4562"/>
              <a:chExt cx="279" cy="690"/>
            </a:xfrm>
          </p:grpSpPr>
          <p:sp>
            <p:nvSpPr>
              <p:cNvPr id="14433" name="Rectangle 100"/>
              <p:cNvSpPr>
                <a:spLocks noChangeArrowheads="1"/>
              </p:cNvSpPr>
              <p:nvPr/>
            </p:nvSpPr>
            <p:spPr bwMode="auto">
              <a:xfrm>
                <a:off x="877" y="456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16.7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34" name="Rectangle 101"/>
              <p:cNvSpPr>
                <a:spLocks noChangeArrowheads="1"/>
              </p:cNvSpPr>
              <p:nvPr/>
            </p:nvSpPr>
            <p:spPr bwMode="auto">
              <a:xfrm>
                <a:off x="849" y="456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73" name="Group 102"/>
            <p:cNvGrpSpPr>
              <a:grpSpLocks/>
            </p:cNvGrpSpPr>
            <p:nvPr/>
          </p:nvGrpSpPr>
          <p:grpSpPr bwMode="auto">
            <a:xfrm>
              <a:off x="0" y="5252"/>
              <a:ext cx="238" cy="690"/>
              <a:chOff x="0" y="5252"/>
              <a:chExt cx="238" cy="690"/>
            </a:xfrm>
          </p:grpSpPr>
          <p:sp>
            <p:nvSpPr>
              <p:cNvPr id="14431" name="Rectangle 103"/>
              <p:cNvSpPr>
                <a:spLocks noChangeArrowheads="1"/>
              </p:cNvSpPr>
              <p:nvPr/>
            </p:nvSpPr>
            <p:spPr bwMode="auto">
              <a:xfrm>
                <a:off x="28" y="5252"/>
                <a:ext cx="182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 eaLnBrk="1" hangingPunct="1"/>
                <a:r>
                  <a:rPr lang="it-IT" altLang="it-IT" sz="1800" b="1">
                    <a:cs typeface="Times New Roman" pitchFamily="18" charset="0"/>
                  </a:rPr>
                  <a:t>AGO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32" name="Rectangle 104"/>
              <p:cNvSpPr>
                <a:spLocks noChangeArrowheads="1"/>
              </p:cNvSpPr>
              <p:nvPr/>
            </p:nvSpPr>
            <p:spPr bwMode="auto">
              <a:xfrm>
                <a:off x="0" y="5252"/>
                <a:ext cx="238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74" name="Group 105"/>
            <p:cNvGrpSpPr>
              <a:grpSpLocks/>
            </p:cNvGrpSpPr>
            <p:nvPr/>
          </p:nvGrpSpPr>
          <p:grpSpPr bwMode="auto">
            <a:xfrm>
              <a:off x="238" y="5252"/>
              <a:ext cx="332" cy="690"/>
              <a:chOff x="238" y="5252"/>
              <a:chExt cx="332" cy="690"/>
            </a:xfrm>
          </p:grpSpPr>
          <p:sp>
            <p:nvSpPr>
              <p:cNvPr id="14429" name="Rectangle 106"/>
              <p:cNvSpPr>
                <a:spLocks noChangeArrowheads="1"/>
              </p:cNvSpPr>
              <p:nvPr/>
            </p:nvSpPr>
            <p:spPr bwMode="auto">
              <a:xfrm>
                <a:off x="266" y="5252"/>
                <a:ext cx="276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15.2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30" name="Rectangle 107"/>
              <p:cNvSpPr>
                <a:spLocks noChangeArrowheads="1"/>
              </p:cNvSpPr>
              <p:nvPr/>
            </p:nvSpPr>
            <p:spPr bwMode="auto">
              <a:xfrm>
                <a:off x="238" y="5252"/>
                <a:ext cx="332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75" name="Group 108"/>
            <p:cNvGrpSpPr>
              <a:grpSpLocks/>
            </p:cNvGrpSpPr>
            <p:nvPr/>
          </p:nvGrpSpPr>
          <p:grpSpPr bwMode="auto">
            <a:xfrm>
              <a:off x="570" y="5252"/>
              <a:ext cx="279" cy="690"/>
              <a:chOff x="570" y="5252"/>
              <a:chExt cx="279" cy="690"/>
            </a:xfrm>
          </p:grpSpPr>
          <p:sp>
            <p:nvSpPr>
              <p:cNvPr id="14427" name="Rectangle 109"/>
              <p:cNvSpPr>
                <a:spLocks noChangeArrowheads="1"/>
              </p:cNvSpPr>
              <p:nvPr/>
            </p:nvSpPr>
            <p:spPr bwMode="auto">
              <a:xfrm>
                <a:off x="598" y="525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15.2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28" name="Rectangle 110"/>
              <p:cNvSpPr>
                <a:spLocks noChangeArrowheads="1"/>
              </p:cNvSpPr>
              <p:nvPr/>
            </p:nvSpPr>
            <p:spPr bwMode="auto">
              <a:xfrm>
                <a:off x="570" y="525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76" name="Group 111"/>
            <p:cNvGrpSpPr>
              <a:grpSpLocks/>
            </p:cNvGrpSpPr>
            <p:nvPr/>
          </p:nvGrpSpPr>
          <p:grpSpPr bwMode="auto">
            <a:xfrm>
              <a:off x="849" y="5252"/>
              <a:ext cx="279" cy="690"/>
              <a:chOff x="849" y="5252"/>
              <a:chExt cx="279" cy="690"/>
            </a:xfrm>
          </p:grpSpPr>
          <p:sp>
            <p:nvSpPr>
              <p:cNvPr id="14425" name="Rectangle 112"/>
              <p:cNvSpPr>
                <a:spLocks noChangeArrowheads="1"/>
              </p:cNvSpPr>
              <p:nvPr/>
            </p:nvSpPr>
            <p:spPr bwMode="auto">
              <a:xfrm>
                <a:off x="877" y="525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15.3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26" name="Rectangle 113"/>
              <p:cNvSpPr>
                <a:spLocks noChangeArrowheads="1"/>
              </p:cNvSpPr>
              <p:nvPr/>
            </p:nvSpPr>
            <p:spPr bwMode="auto">
              <a:xfrm>
                <a:off x="849" y="525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77" name="Group 114"/>
            <p:cNvGrpSpPr>
              <a:grpSpLocks/>
            </p:cNvGrpSpPr>
            <p:nvPr/>
          </p:nvGrpSpPr>
          <p:grpSpPr bwMode="auto">
            <a:xfrm>
              <a:off x="0" y="5942"/>
              <a:ext cx="238" cy="690"/>
              <a:chOff x="0" y="5942"/>
              <a:chExt cx="238" cy="690"/>
            </a:xfrm>
          </p:grpSpPr>
          <p:sp>
            <p:nvSpPr>
              <p:cNvPr id="14423" name="Rectangle 115"/>
              <p:cNvSpPr>
                <a:spLocks noChangeArrowheads="1"/>
              </p:cNvSpPr>
              <p:nvPr/>
            </p:nvSpPr>
            <p:spPr bwMode="auto">
              <a:xfrm>
                <a:off x="28" y="5942"/>
                <a:ext cx="182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 eaLnBrk="1" hangingPunct="1"/>
                <a:r>
                  <a:rPr lang="it-IT" altLang="it-IT" sz="1800" b="1">
                    <a:cs typeface="Times New Roman" pitchFamily="18" charset="0"/>
                  </a:rPr>
                  <a:t>SET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24" name="Rectangle 116"/>
              <p:cNvSpPr>
                <a:spLocks noChangeArrowheads="1"/>
              </p:cNvSpPr>
              <p:nvPr/>
            </p:nvSpPr>
            <p:spPr bwMode="auto">
              <a:xfrm>
                <a:off x="0" y="5942"/>
                <a:ext cx="238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78" name="Group 117"/>
            <p:cNvGrpSpPr>
              <a:grpSpLocks/>
            </p:cNvGrpSpPr>
            <p:nvPr/>
          </p:nvGrpSpPr>
          <p:grpSpPr bwMode="auto">
            <a:xfrm>
              <a:off x="238" y="5942"/>
              <a:ext cx="332" cy="690"/>
              <a:chOff x="238" y="5942"/>
              <a:chExt cx="332" cy="690"/>
            </a:xfrm>
          </p:grpSpPr>
          <p:sp>
            <p:nvSpPr>
              <p:cNvPr id="14421" name="Rectangle 118"/>
              <p:cNvSpPr>
                <a:spLocks noChangeArrowheads="1"/>
              </p:cNvSpPr>
              <p:nvPr/>
            </p:nvSpPr>
            <p:spPr bwMode="auto">
              <a:xfrm>
                <a:off x="266" y="5942"/>
                <a:ext cx="276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12.5 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22" name="Rectangle 119"/>
              <p:cNvSpPr>
                <a:spLocks noChangeArrowheads="1"/>
              </p:cNvSpPr>
              <p:nvPr/>
            </p:nvSpPr>
            <p:spPr bwMode="auto">
              <a:xfrm>
                <a:off x="238" y="5942"/>
                <a:ext cx="332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79" name="Group 120"/>
            <p:cNvGrpSpPr>
              <a:grpSpLocks/>
            </p:cNvGrpSpPr>
            <p:nvPr/>
          </p:nvGrpSpPr>
          <p:grpSpPr bwMode="auto">
            <a:xfrm>
              <a:off x="570" y="5942"/>
              <a:ext cx="279" cy="690"/>
              <a:chOff x="570" y="5942"/>
              <a:chExt cx="279" cy="690"/>
            </a:xfrm>
          </p:grpSpPr>
          <p:sp>
            <p:nvSpPr>
              <p:cNvPr id="14419" name="Rectangle 121"/>
              <p:cNvSpPr>
                <a:spLocks noChangeArrowheads="1"/>
              </p:cNvSpPr>
              <p:nvPr/>
            </p:nvSpPr>
            <p:spPr bwMode="auto">
              <a:xfrm>
                <a:off x="598" y="594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12.7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20" name="Rectangle 122"/>
              <p:cNvSpPr>
                <a:spLocks noChangeArrowheads="1"/>
              </p:cNvSpPr>
              <p:nvPr/>
            </p:nvSpPr>
            <p:spPr bwMode="auto">
              <a:xfrm>
                <a:off x="570" y="594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80" name="Group 123"/>
            <p:cNvGrpSpPr>
              <a:grpSpLocks/>
            </p:cNvGrpSpPr>
            <p:nvPr/>
          </p:nvGrpSpPr>
          <p:grpSpPr bwMode="auto">
            <a:xfrm>
              <a:off x="849" y="5942"/>
              <a:ext cx="279" cy="690"/>
              <a:chOff x="849" y="5942"/>
              <a:chExt cx="279" cy="690"/>
            </a:xfrm>
          </p:grpSpPr>
          <p:sp>
            <p:nvSpPr>
              <p:cNvPr id="14417" name="Rectangle 124"/>
              <p:cNvSpPr>
                <a:spLocks noChangeArrowheads="1"/>
              </p:cNvSpPr>
              <p:nvPr/>
            </p:nvSpPr>
            <p:spPr bwMode="auto">
              <a:xfrm>
                <a:off x="877" y="594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12.8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18" name="Rectangle 125"/>
              <p:cNvSpPr>
                <a:spLocks noChangeArrowheads="1"/>
              </p:cNvSpPr>
              <p:nvPr/>
            </p:nvSpPr>
            <p:spPr bwMode="auto">
              <a:xfrm>
                <a:off x="849" y="594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81" name="Group 126"/>
            <p:cNvGrpSpPr>
              <a:grpSpLocks/>
            </p:cNvGrpSpPr>
            <p:nvPr/>
          </p:nvGrpSpPr>
          <p:grpSpPr bwMode="auto">
            <a:xfrm>
              <a:off x="0" y="6632"/>
              <a:ext cx="238" cy="690"/>
              <a:chOff x="0" y="6632"/>
              <a:chExt cx="238" cy="690"/>
            </a:xfrm>
          </p:grpSpPr>
          <p:sp>
            <p:nvSpPr>
              <p:cNvPr id="14415" name="Rectangle 127"/>
              <p:cNvSpPr>
                <a:spLocks noChangeArrowheads="1"/>
              </p:cNvSpPr>
              <p:nvPr/>
            </p:nvSpPr>
            <p:spPr bwMode="auto">
              <a:xfrm>
                <a:off x="28" y="6632"/>
                <a:ext cx="182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 eaLnBrk="1" hangingPunct="1"/>
                <a:r>
                  <a:rPr lang="it-IT" altLang="it-IT" sz="1800" b="1">
                    <a:cs typeface="Times New Roman" pitchFamily="18" charset="0"/>
                  </a:rPr>
                  <a:t>OTT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16" name="Rectangle 128"/>
              <p:cNvSpPr>
                <a:spLocks noChangeArrowheads="1"/>
              </p:cNvSpPr>
              <p:nvPr/>
            </p:nvSpPr>
            <p:spPr bwMode="auto">
              <a:xfrm>
                <a:off x="0" y="6632"/>
                <a:ext cx="238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82" name="Group 129"/>
            <p:cNvGrpSpPr>
              <a:grpSpLocks/>
            </p:cNvGrpSpPr>
            <p:nvPr/>
          </p:nvGrpSpPr>
          <p:grpSpPr bwMode="auto">
            <a:xfrm>
              <a:off x="238" y="6632"/>
              <a:ext cx="332" cy="690"/>
              <a:chOff x="238" y="6632"/>
              <a:chExt cx="332" cy="690"/>
            </a:xfrm>
          </p:grpSpPr>
          <p:sp>
            <p:nvSpPr>
              <p:cNvPr id="14413" name="Rectangle 130"/>
              <p:cNvSpPr>
                <a:spLocks noChangeArrowheads="1"/>
              </p:cNvSpPr>
              <p:nvPr/>
            </p:nvSpPr>
            <p:spPr bwMode="auto">
              <a:xfrm>
                <a:off x="266" y="6632"/>
                <a:ext cx="276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  9.6 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14" name="Rectangle 131"/>
              <p:cNvSpPr>
                <a:spLocks noChangeArrowheads="1"/>
              </p:cNvSpPr>
              <p:nvPr/>
            </p:nvSpPr>
            <p:spPr bwMode="auto">
              <a:xfrm>
                <a:off x="238" y="6632"/>
                <a:ext cx="332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83" name="Group 132"/>
            <p:cNvGrpSpPr>
              <a:grpSpLocks/>
            </p:cNvGrpSpPr>
            <p:nvPr/>
          </p:nvGrpSpPr>
          <p:grpSpPr bwMode="auto">
            <a:xfrm>
              <a:off x="570" y="6632"/>
              <a:ext cx="279" cy="690"/>
              <a:chOff x="570" y="6632"/>
              <a:chExt cx="279" cy="690"/>
            </a:xfrm>
          </p:grpSpPr>
          <p:sp>
            <p:nvSpPr>
              <p:cNvPr id="14411" name="Rectangle 133"/>
              <p:cNvSpPr>
                <a:spLocks noChangeArrowheads="1"/>
              </p:cNvSpPr>
              <p:nvPr/>
            </p:nvSpPr>
            <p:spPr bwMode="auto">
              <a:xfrm>
                <a:off x="598" y="663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9.8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12" name="Rectangle 134"/>
              <p:cNvSpPr>
                <a:spLocks noChangeArrowheads="1"/>
              </p:cNvSpPr>
              <p:nvPr/>
            </p:nvSpPr>
            <p:spPr bwMode="auto">
              <a:xfrm>
                <a:off x="570" y="663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84" name="Group 135"/>
            <p:cNvGrpSpPr>
              <a:grpSpLocks/>
            </p:cNvGrpSpPr>
            <p:nvPr/>
          </p:nvGrpSpPr>
          <p:grpSpPr bwMode="auto">
            <a:xfrm>
              <a:off x="849" y="6632"/>
              <a:ext cx="279" cy="690"/>
              <a:chOff x="849" y="6632"/>
              <a:chExt cx="279" cy="690"/>
            </a:xfrm>
          </p:grpSpPr>
          <p:sp>
            <p:nvSpPr>
              <p:cNvPr id="14409" name="Rectangle 136"/>
              <p:cNvSpPr>
                <a:spLocks noChangeArrowheads="1"/>
              </p:cNvSpPr>
              <p:nvPr/>
            </p:nvSpPr>
            <p:spPr bwMode="auto">
              <a:xfrm>
                <a:off x="877" y="663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10.0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10" name="Rectangle 137"/>
              <p:cNvSpPr>
                <a:spLocks noChangeArrowheads="1"/>
              </p:cNvSpPr>
              <p:nvPr/>
            </p:nvSpPr>
            <p:spPr bwMode="auto">
              <a:xfrm>
                <a:off x="849" y="663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85" name="Group 138"/>
            <p:cNvGrpSpPr>
              <a:grpSpLocks/>
            </p:cNvGrpSpPr>
            <p:nvPr/>
          </p:nvGrpSpPr>
          <p:grpSpPr bwMode="auto">
            <a:xfrm>
              <a:off x="0" y="7322"/>
              <a:ext cx="238" cy="690"/>
              <a:chOff x="0" y="7322"/>
              <a:chExt cx="238" cy="690"/>
            </a:xfrm>
          </p:grpSpPr>
          <p:sp>
            <p:nvSpPr>
              <p:cNvPr id="14407" name="Rectangle 139"/>
              <p:cNvSpPr>
                <a:spLocks noChangeArrowheads="1"/>
              </p:cNvSpPr>
              <p:nvPr/>
            </p:nvSpPr>
            <p:spPr bwMode="auto">
              <a:xfrm>
                <a:off x="28" y="7322"/>
                <a:ext cx="182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 eaLnBrk="1" hangingPunct="1"/>
                <a:r>
                  <a:rPr lang="it-IT" altLang="it-IT" sz="1800" b="1">
                    <a:cs typeface="Times New Roman" pitchFamily="18" charset="0"/>
                  </a:rPr>
                  <a:t>NOV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08" name="Rectangle 140"/>
              <p:cNvSpPr>
                <a:spLocks noChangeArrowheads="1"/>
              </p:cNvSpPr>
              <p:nvPr/>
            </p:nvSpPr>
            <p:spPr bwMode="auto">
              <a:xfrm>
                <a:off x="0" y="7322"/>
                <a:ext cx="238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86" name="Group 141"/>
            <p:cNvGrpSpPr>
              <a:grpSpLocks/>
            </p:cNvGrpSpPr>
            <p:nvPr/>
          </p:nvGrpSpPr>
          <p:grpSpPr bwMode="auto">
            <a:xfrm>
              <a:off x="238" y="7322"/>
              <a:ext cx="332" cy="690"/>
              <a:chOff x="238" y="7322"/>
              <a:chExt cx="332" cy="690"/>
            </a:xfrm>
          </p:grpSpPr>
          <p:sp>
            <p:nvSpPr>
              <p:cNvPr id="14405" name="Rectangle 142"/>
              <p:cNvSpPr>
                <a:spLocks noChangeArrowheads="1"/>
              </p:cNvSpPr>
              <p:nvPr/>
            </p:nvSpPr>
            <p:spPr bwMode="auto">
              <a:xfrm>
                <a:off x="266" y="7322"/>
                <a:ext cx="276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  7.0 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06" name="Rectangle 143"/>
              <p:cNvSpPr>
                <a:spLocks noChangeArrowheads="1"/>
              </p:cNvSpPr>
              <p:nvPr/>
            </p:nvSpPr>
            <p:spPr bwMode="auto">
              <a:xfrm>
                <a:off x="238" y="7322"/>
                <a:ext cx="332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87" name="Group 144"/>
            <p:cNvGrpSpPr>
              <a:grpSpLocks/>
            </p:cNvGrpSpPr>
            <p:nvPr/>
          </p:nvGrpSpPr>
          <p:grpSpPr bwMode="auto">
            <a:xfrm>
              <a:off x="570" y="7322"/>
              <a:ext cx="279" cy="690"/>
              <a:chOff x="570" y="7322"/>
              <a:chExt cx="279" cy="690"/>
            </a:xfrm>
          </p:grpSpPr>
          <p:sp>
            <p:nvSpPr>
              <p:cNvPr id="14403" name="Rectangle 145"/>
              <p:cNvSpPr>
                <a:spLocks noChangeArrowheads="1"/>
              </p:cNvSpPr>
              <p:nvPr/>
            </p:nvSpPr>
            <p:spPr bwMode="auto">
              <a:xfrm>
                <a:off x="598" y="732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7.3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04" name="Rectangle 146"/>
              <p:cNvSpPr>
                <a:spLocks noChangeArrowheads="1"/>
              </p:cNvSpPr>
              <p:nvPr/>
            </p:nvSpPr>
            <p:spPr bwMode="auto">
              <a:xfrm>
                <a:off x="570" y="732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88" name="Group 147"/>
            <p:cNvGrpSpPr>
              <a:grpSpLocks/>
            </p:cNvGrpSpPr>
            <p:nvPr/>
          </p:nvGrpSpPr>
          <p:grpSpPr bwMode="auto">
            <a:xfrm>
              <a:off x="849" y="7322"/>
              <a:ext cx="279" cy="690"/>
              <a:chOff x="849" y="7322"/>
              <a:chExt cx="279" cy="690"/>
            </a:xfrm>
          </p:grpSpPr>
          <p:sp>
            <p:nvSpPr>
              <p:cNvPr id="14401" name="Rectangle 148"/>
              <p:cNvSpPr>
                <a:spLocks noChangeArrowheads="1"/>
              </p:cNvSpPr>
              <p:nvPr/>
            </p:nvSpPr>
            <p:spPr bwMode="auto">
              <a:xfrm>
                <a:off x="877" y="732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7.5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402" name="Rectangle 149"/>
              <p:cNvSpPr>
                <a:spLocks noChangeArrowheads="1"/>
              </p:cNvSpPr>
              <p:nvPr/>
            </p:nvSpPr>
            <p:spPr bwMode="auto">
              <a:xfrm>
                <a:off x="849" y="732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89" name="Group 150"/>
            <p:cNvGrpSpPr>
              <a:grpSpLocks/>
            </p:cNvGrpSpPr>
            <p:nvPr/>
          </p:nvGrpSpPr>
          <p:grpSpPr bwMode="auto">
            <a:xfrm>
              <a:off x="0" y="8012"/>
              <a:ext cx="238" cy="690"/>
              <a:chOff x="0" y="8012"/>
              <a:chExt cx="238" cy="690"/>
            </a:xfrm>
          </p:grpSpPr>
          <p:sp>
            <p:nvSpPr>
              <p:cNvPr id="14399" name="Rectangle 151"/>
              <p:cNvSpPr>
                <a:spLocks noChangeArrowheads="1"/>
              </p:cNvSpPr>
              <p:nvPr/>
            </p:nvSpPr>
            <p:spPr bwMode="auto">
              <a:xfrm>
                <a:off x="28" y="8012"/>
                <a:ext cx="182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 eaLnBrk="1" hangingPunct="1"/>
                <a:r>
                  <a:rPr lang="it-IT" altLang="it-IT" sz="1800" b="1">
                    <a:cs typeface="Times New Roman" pitchFamily="18" charset="0"/>
                  </a:rPr>
                  <a:t>DIC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just"/>
                <a:endParaRPr lang="it-IT" altLang="it-IT" sz="1800"/>
              </a:p>
            </p:txBody>
          </p:sp>
          <p:sp>
            <p:nvSpPr>
              <p:cNvPr id="14400" name="Rectangle 152"/>
              <p:cNvSpPr>
                <a:spLocks noChangeArrowheads="1"/>
              </p:cNvSpPr>
              <p:nvPr/>
            </p:nvSpPr>
            <p:spPr bwMode="auto">
              <a:xfrm>
                <a:off x="0" y="8012"/>
                <a:ext cx="238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90" name="Group 153"/>
            <p:cNvGrpSpPr>
              <a:grpSpLocks/>
            </p:cNvGrpSpPr>
            <p:nvPr/>
          </p:nvGrpSpPr>
          <p:grpSpPr bwMode="auto">
            <a:xfrm>
              <a:off x="238" y="8012"/>
              <a:ext cx="332" cy="690"/>
              <a:chOff x="238" y="8012"/>
              <a:chExt cx="332" cy="690"/>
            </a:xfrm>
          </p:grpSpPr>
          <p:sp>
            <p:nvSpPr>
              <p:cNvPr id="14397" name="Rectangle 154"/>
              <p:cNvSpPr>
                <a:spLocks noChangeArrowheads="1"/>
              </p:cNvSpPr>
              <p:nvPr/>
            </p:nvSpPr>
            <p:spPr bwMode="auto">
              <a:xfrm>
                <a:off x="266" y="8012"/>
                <a:ext cx="276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  5.7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398" name="Rectangle 155"/>
              <p:cNvSpPr>
                <a:spLocks noChangeArrowheads="1"/>
              </p:cNvSpPr>
              <p:nvPr/>
            </p:nvSpPr>
            <p:spPr bwMode="auto">
              <a:xfrm>
                <a:off x="238" y="8012"/>
                <a:ext cx="332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91" name="Group 156"/>
            <p:cNvGrpSpPr>
              <a:grpSpLocks/>
            </p:cNvGrpSpPr>
            <p:nvPr/>
          </p:nvGrpSpPr>
          <p:grpSpPr bwMode="auto">
            <a:xfrm>
              <a:off x="570" y="8012"/>
              <a:ext cx="279" cy="690"/>
              <a:chOff x="570" y="8012"/>
              <a:chExt cx="279" cy="690"/>
            </a:xfrm>
          </p:grpSpPr>
          <p:sp>
            <p:nvSpPr>
              <p:cNvPr id="14395" name="Rectangle 157"/>
              <p:cNvSpPr>
                <a:spLocks noChangeArrowheads="1"/>
              </p:cNvSpPr>
              <p:nvPr/>
            </p:nvSpPr>
            <p:spPr bwMode="auto">
              <a:xfrm>
                <a:off x="598" y="801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5.9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396" name="Rectangle 158"/>
              <p:cNvSpPr>
                <a:spLocks noChangeArrowheads="1"/>
              </p:cNvSpPr>
              <p:nvPr/>
            </p:nvSpPr>
            <p:spPr bwMode="auto">
              <a:xfrm>
                <a:off x="570" y="801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  <p:grpSp>
          <p:nvGrpSpPr>
            <p:cNvPr id="14392" name="Group 159"/>
            <p:cNvGrpSpPr>
              <a:grpSpLocks/>
            </p:cNvGrpSpPr>
            <p:nvPr/>
          </p:nvGrpSpPr>
          <p:grpSpPr bwMode="auto">
            <a:xfrm>
              <a:off x="849" y="8012"/>
              <a:ext cx="279" cy="690"/>
              <a:chOff x="849" y="8012"/>
              <a:chExt cx="279" cy="690"/>
            </a:xfrm>
          </p:grpSpPr>
          <p:sp>
            <p:nvSpPr>
              <p:cNvPr id="14393" name="Rectangle 160"/>
              <p:cNvSpPr>
                <a:spLocks noChangeArrowheads="1"/>
              </p:cNvSpPr>
              <p:nvPr/>
            </p:nvSpPr>
            <p:spPr bwMode="auto">
              <a:xfrm>
                <a:off x="877" y="8012"/>
                <a:ext cx="223" cy="6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r" eaLnBrk="1" hangingPunct="1"/>
                <a:r>
                  <a:rPr lang="it-IT" altLang="it-IT" sz="1800" b="1">
                    <a:cs typeface="Times New Roman" pitchFamily="18" charset="0"/>
                  </a:rPr>
                  <a:t>6.1</a:t>
                </a:r>
                <a:endParaRPr lang="it-IT" altLang="it-IT" sz="1800">
                  <a:cs typeface="Times New Roman" pitchFamily="18" charset="0"/>
                </a:endParaRPr>
              </a:p>
              <a:p>
                <a:pPr algn="r"/>
                <a:endParaRPr lang="it-IT" altLang="it-IT" sz="1800"/>
              </a:p>
            </p:txBody>
          </p:sp>
          <p:sp>
            <p:nvSpPr>
              <p:cNvPr id="14394" name="Rectangle 161"/>
              <p:cNvSpPr>
                <a:spLocks noChangeArrowheads="1"/>
              </p:cNvSpPr>
              <p:nvPr/>
            </p:nvSpPr>
            <p:spPr bwMode="auto">
              <a:xfrm>
                <a:off x="849" y="8012"/>
                <a:ext cx="279" cy="690"/>
              </a:xfrm>
              <a:prstGeom prst="rect">
                <a:avLst/>
              </a:prstGeom>
              <a:noFill/>
              <a:ln w="7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it-IT" altLang="it-IT"/>
              </a:p>
            </p:txBody>
          </p:sp>
        </p:grpSp>
      </p:grpSp>
      <p:sp>
        <p:nvSpPr>
          <p:cNvPr id="14340" name="Rectangle 162"/>
          <p:cNvSpPr>
            <a:spLocks noChangeArrowheads="1"/>
          </p:cNvSpPr>
          <p:nvPr/>
        </p:nvSpPr>
        <p:spPr bwMode="auto">
          <a:xfrm>
            <a:off x="1320800" y="2312988"/>
            <a:ext cx="7704138" cy="2803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Immagine correlat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78"/>
          <a:stretch/>
        </p:blipFill>
        <p:spPr bwMode="auto">
          <a:xfrm>
            <a:off x="3068360" y="1603524"/>
            <a:ext cx="4221440" cy="3800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128464" y="116632"/>
            <a:ext cx="8424936" cy="2390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 smtClean="0"/>
              <a:t>Per dividere la </a:t>
            </a:r>
            <a:r>
              <a:rPr lang="it-IT" sz="3200" dirty="0" err="1" smtClean="0"/>
              <a:t>ET</a:t>
            </a:r>
            <a:r>
              <a:rPr lang="it-IT" sz="3200" baseline="-25000" dirty="0" err="1" smtClean="0"/>
              <a:t>p</a:t>
            </a:r>
            <a:r>
              <a:rPr lang="it-IT" sz="3200" dirty="0" smtClean="0"/>
              <a:t> in </a:t>
            </a:r>
            <a:r>
              <a:rPr lang="it-IT" sz="3200" dirty="0" err="1" smtClean="0"/>
              <a:t>T</a:t>
            </a:r>
            <a:r>
              <a:rPr lang="it-IT" sz="3200" baseline="-25000" dirty="0" err="1" smtClean="0"/>
              <a:t>p</a:t>
            </a:r>
            <a:r>
              <a:rPr lang="it-IT" sz="3200" dirty="0" smtClean="0"/>
              <a:t> e </a:t>
            </a:r>
            <a:r>
              <a:rPr lang="it-IT" sz="3200" dirty="0" err="1" smtClean="0"/>
              <a:t>E</a:t>
            </a:r>
            <a:r>
              <a:rPr lang="it-IT" sz="3200" baseline="-25000" dirty="0" err="1" smtClean="0"/>
              <a:t>p</a:t>
            </a:r>
            <a:r>
              <a:rPr lang="it-IT" sz="3200" dirty="0" smtClean="0"/>
              <a:t>, utilizzo il LAI (t):</a:t>
            </a:r>
            <a:endParaRPr lang="it-IT" sz="3200" dirty="0"/>
          </a:p>
          <a:p>
            <a:endParaRPr lang="it-IT" sz="3200" dirty="0" smtClean="0"/>
          </a:p>
          <a:p>
            <a:r>
              <a:rPr lang="it-IT" sz="3200" dirty="0" err="1" smtClean="0"/>
              <a:t>E</a:t>
            </a:r>
            <a:r>
              <a:rPr lang="it-IT" sz="3200" baseline="-25000" dirty="0" err="1" smtClean="0"/>
              <a:t>p</a:t>
            </a:r>
            <a:r>
              <a:rPr lang="it-IT" sz="3200" dirty="0" smtClean="0"/>
              <a:t>=</a:t>
            </a:r>
            <a:r>
              <a:rPr lang="it-IT" sz="3200" dirty="0" err="1" smtClean="0"/>
              <a:t>ET</a:t>
            </a:r>
            <a:r>
              <a:rPr lang="it-IT" sz="3200" baseline="-25000" dirty="0" err="1" smtClean="0"/>
              <a:t>p</a:t>
            </a:r>
            <a:r>
              <a:rPr lang="it-IT" sz="3200" dirty="0" err="1" smtClean="0"/>
              <a:t>e</a:t>
            </a:r>
            <a:r>
              <a:rPr lang="it-IT" sz="3200" baseline="30000" dirty="0" smtClean="0"/>
              <a:t>-</a:t>
            </a:r>
            <a:r>
              <a:rPr lang="it-IT" sz="3200" baseline="30000" dirty="0" smtClean="0">
                <a:sym typeface="Symbol"/>
              </a:rPr>
              <a:t>LAI</a:t>
            </a:r>
          </a:p>
          <a:p>
            <a:endParaRPr lang="it-IT" sz="3200" baseline="30000" dirty="0">
              <a:sym typeface="Symbol"/>
            </a:endParaRPr>
          </a:p>
          <a:p>
            <a:r>
              <a:rPr lang="it-IT" sz="3200" dirty="0" smtClean="0">
                <a:sym typeface="Symbol"/>
              </a:rPr>
              <a:t>dove =0.463</a:t>
            </a:r>
            <a:endParaRPr lang="it-IT" sz="3200" dirty="0"/>
          </a:p>
        </p:txBody>
      </p:sp>
      <p:sp>
        <p:nvSpPr>
          <p:cNvPr id="4" name="Freccia in giù 3"/>
          <p:cNvSpPr/>
          <p:nvPr/>
        </p:nvSpPr>
        <p:spPr bwMode="auto">
          <a:xfrm>
            <a:off x="3783980" y="3220804"/>
            <a:ext cx="432048" cy="72008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800872" y="2654647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 smtClean="0"/>
              <a:t>P</a:t>
            </a:r>
            <a:endParaRPr lang="it-IT" sz="3200" b="1" dirty="0"/>
          </a:p>
        </p:txBody>
      </p:sp>
      <p:sp>
        <p:nvSpPr>
          <p:cNvPr id="7" name="Freccia in giù 6"/>
          <p:cNvSpPr/>
          <p:nvPr/>
        </p:nvSpPr>
        <p:spPr bwMode="auto">
          <a:xfrm rot="10800000">
            <a:off x="3262611" y="3184912"/>
            <a:ext cx="432048" cy="720080"/>
          </a:xfrm>
          <a:prstGeom prst="downArrow">
            <a:avLst/>
          </a:prstGeom>
          <a:solidFill>
            <a:schemeClr val="bg1">
              <a:lumMod val="6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2936776" y="2624088"/>
            <a:ext cx="694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 err="1" smtClean="0"/>
              <a:t>E</a:t>
            </a:r>
            <a:r>
              <a:rPr lang="it-IT" sz="3200" b="1" baseline="-25000" dirty="0" err="1" smtClean="0"/>
              <a:t>p</a:t>
            </a:r>
            <a:endParaRPr lang="it-IT" sz="3200" b="1" baseline="-25000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4459000" y="5229200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/>
              <a:t>D</a:t>
            </a:r>
            <a:endParaRPr lang="it-IT" sz="3200" b="1" dirty="0"/>
          </a:p>
        </p:txBody>
      </p:sp>
      <p:sp>
        <p:nvSpPr>
          <p:cNvPr id="6" name="Freccia angolare in su 5"/>
          <p:cNvSpPr/>
          <p:nvPr/>
        </p:nvSpPr>
        <p:spPr bwMode="auto">
          <a:xfrm>
            <a:off x="6681192" y="4331543"/>
            <a:ext cx="1512168" cy="864096"/>
          </a:xfrm>
          <a:prstGeom prst="bentUpArrow">
            <a:avLst/>
          </a:prstGeom>
          <a:solidFill>
            <a:srgbClr val="33CC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7617296" y="3573016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 err="1"/>
              <a:t>T</a:t>
            </a:r>
            <a:r>
              <a:rPr lang="it-IT" sz="3200" b="1" baseline="-25000" dirty="0" err="1" smtClean="0"/>
              <a:t>p</a:t>
            </a:r>
            <a:endParaRPr lang="it-IT" sz="3200" b="1" baseline="-25000" dirty="0"/>
          </a:p>
        </p:txBody>
      </p:sp>
      <p:sp>
        <p:nvSpPr>
          <p:cNvPr id="11" name="Rettangolo 10"/>
          <p:cNvSpPr/>
          <p:nvPr/>
        </p:nvSpPr>
        <p:spPr bwMode="auto">
          <a:xfrm>
            <a:off x="3283905" y="3933428"/>
            <a:ext cx="4005895" cy="1880547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5" name="Freccia angolare in su 14"/>
          <p:cNvSpPr/>
          <p:nvPr/>
        </p:nvSpPr>
        <p:spPr bwMode="auto">
          <a:xfrm>
            <a:off x="6177136" y="3645024"/>
            <a:ext cx="1112664" cy="864096"/>
          </a:xfrm>
          <a:prstGeom prst="bentUpArrow">
            <a:avLst/>
          </a:prstGeom>
          <a:solidFill>
            <a:srgbClr val="33CC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Freccia in giù 8"/>
          <p:cNvSpPr/>
          <p:nvPr/>
        </p:nvSpPr>
        <p:spPr bwMode="auto">
          <a:xfrm>
            <a:off x="4747032" y="5644435"/>
            <a:ext cx="432048" cy="720080"/>
          </a:xfrm>
          <a:prstGeom prst="downArrow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1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 smtClean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68363"/>
            <a:ext cx="9906000" cy="601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7312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273050" y="896938"/>
            <a:ext cx="9632950" cy="538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>
                <a:latin typeface="Arial" charset="0"/>
              </a:rPr>
              <a:t>Non sempre la pianta si trova in condizioni ottimali. Ogni allontanamento dall’optimum comporta una riduzione della traspirazione rispetto a quella massima. Si parla di EVAPOTRASPIRAZIONE EFFETTIVA.</a:t>
            </a:r>
          </a:p>
          <a:p>
            <a:pPr>
              <a:spcBef>
                <a:spcPct val="50000"/>
              </a:spcBef>
            </a:pPr>
            <a:r>
              <a:rPr lang="it-IT" altLang="it-IT">
                <a:latin typeface="Arial" charset="0"/>
              </a:rPr>
              <a:t>La principale limitazione è la disponibilità di acqua nel suolo: se è scarsa, la pianta riduce la traspirazione fino a cessarla e appassire; anche situazioni di eccesso idrico, per carenza di ossigeno necessario agli apparati radicali, limitano la traspirazione.</a:t>
            </a:r>
          </a:p>
          <a:p>
            <a:pPr>
              <a:spcBef>
                <a:spcPct val="50000"/>
              </a:spcBef>
            </a:pPr>
            <a:r>
              <a:rPr lang="it-IT" altLang="it-IT">
                <a:latin typeface="Arial" charset="0"/>
              </a:rPr>
              <a:t>Secondariamente, dipende dalle condizioni fitosanitarie.</a:t>
            </a:r>
          </a:p>
          <a:p>
            <a:pPr>
              <a:spcBef>
                <a:spcPct val="50000"/>
              </a:spcBef>
            </a:pPr>
            <a:r>
              <a:rPr lang="it-IT" altLang="it-IT">
                <a:latin typeface="Arial" charset="0"/>
              </a:rPr>
              <a:t>La riduzione della evapotraspirazione (deficit evapotraspirativo)comporta una riduzione di resa quantificabile con l’approccio presentato nel Quaderno 33 della FAO (Yield response to water), vedi diapositiva seguente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660400" y="263525"/>
            <a:ext cx="8475663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altLang="it-IT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L’evapotraspirazione reale</a:t>
            </a:r>
            <a:endParaRPr lang="it-IT" altLang="it-IT">
              <a:latin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esentazione vuota">
  <a:themeElements>
    <a:clrScheme name="Presentazione vuo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esentazione vuo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esentazione vuo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D:\programmi\msoffice\Modelli\Presentazione vuota.pot</Template>
  <TotalTime>1966</TotalTime>
  <Words>479</Words>
  <Application>Microsoft Office PowerPoint</Application>
  <PresentationFormat>A4 (21x29,7 cm)</PresentationFormat>
  <Paragraphs>105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2" baseType="lpstr">
      <vt:lpstr>Presentazione vuota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agroselviter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Nessun titolo diapositiva</dc:title>
  <dc:creator>marco</dc:creator>
  <cp:lastModifiedBy>User</cp:lastModifiedBy>
  <cp:revision>45</cp:revision>
  <dcterms:created xsi:type="dcterms:W3CDTF">1997-10-19T09:33:08Z</dcterms:created>
  <dcterms:modified xsi:type="dcterms:W3CDTF">2018-05-10T11:02:50Z</dcterms:modified>
</cp:coreProperties>
</file>